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36"/>
  </p:notesMasterIdLst>
  <p:handoutMasterIdLst>
    <p:handoutMasterId r:id="rId37"/>
  </p:handoutMasterIdLst>
  <p:sldIdLst>
    <p:sldId id="508" r:id="rId2"/>
    <p:sldId id="509" r:id="rId3"/>
    <p:sldId id="569" r:id="rId4"/>
    <p:sldId id="568" r:id="rId5"/>
    <p:sldId id="570" r:id="rId6"/>
    <p:sldId id="567" r:id="rId7"/>
    <p:sldId id="566" r:id="rId8"/>
    <p:sldId id="571" r:id="rId9"/>
    <p:sldId id="565" r:id="rId10"/>
    <p:sldId id="564" r:id="rId11"/>
    <p:sldId id="563" r:id="rId12"/>
    <p:sldId id="572" r:id="rId13"/>
    <p:sldId id="574" r:id="rId14"/>
    <p:sldId id="596" r:id="rId15"/>
    <p:sldId id="573" r:id="rId16"/>
    <p:sldId id="577" r:id="rId17"/>
    <p:sldId id="580" r:id="rId18"/>
    <p:sldId id="579" r:id="rId19"/>
    <p:sldId id="578" r:id="rId20"/>
    <p:sldId id="581" r:id="rId21"/>
    <p:sldId id="583" r:id="rId22"/>
    <p:sldId id="582" r:id="rId23"/>
    <p:sldId id="584" r:id="rId24"/>
    <p:sldId id="586" r:id="rId25"/>
    <p:sldId id="585" r:id="rId26"/>
    <p:sldId id="590" r:id="rId27"/>
    <p:sldId id="589" r:id="rId28"/>
    <p:sldId id="588" r:id="rId29"/>
    <p:sldId id="587" r:id="rId30"/>
    <p:sldId id="593" r:id="rId31"/>
    <p:sldId id="595" r:id="rId32"/>
    <p:sldId id="594" r:id="rId33"/>
    <p:sldId id="576" r:id="rId34"/>
    <p:sldId id="626" r:id="rId35"/>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2D97E5"/>
    <a:srgbClr val="63BB46"/>
    <a:srgbClr val="5FB743"/>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57951" autoAdjust="0"/>
  </p:normalViewPr>
  <p:slideViewPr>
    <p:cSldViewPr snapToGrid="0">
      <p:cViewPr varScale="1">
        <p:scale>
          <a:sx n="84" d="100"/>
          <a:sy n="84" d="100"/>
        </p:scale>
        <p:origin x="688" y="64"/>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30" d="100"/>
        <a:sy n="130" d="100"/>
      </p:scale>
      <p:origin x="0" y="-11968"/>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04T11:38:08.154" idx="237">
    <p:pos x="10" y="10"/>
    <p:text>All images student guide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7/4/2021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2021-07-04</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1175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types of systems: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fills the reservoir(s) before releasing the spring parking brakes.</a:t>
            </a:r>
            <a:endParaRPr lang="en-CA"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other releases the spring parking brakes first, then fills the reservoir(s).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the trailer is coupled we will need to add to two steps to the pre-trip  brake response checks.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Ask the students if they remember the </a:t>
            </a:r>
            <a:r>
              <a:rPr lang="en-US" sz="1200" b="1" kern="1200" dirty="0">
                <a:solidFill>
                  <a:schemeClr val="tx1"/>
                </a:solidFill>
                <a:effectLst/>
                <a:latin typeface="+mn-lt"/>
                <a:ea typeface="+mn-ea"/>
                <a:cs typeface="+mn-cs"/>
              </a:rPr>
              <a:t>two-way brake response </a:t>
            </a:r>
            <a:r>
              <a:rPr lang="en-US" sz="1200" kern="1200" dirty="0">
                <a:solidFill>
                  <a:schemeClr val="tx1"/>
                </a:solidFill>
                <a:effectLst/>
                <a:latin typeface="+mn-lt"/>
                <a:ea typeface="+mn-ea"/>
                <a:cs typeface="+mn-cs"/>
              </a:rPr>
              <a:t>from the</a:t>
            </a:r>
            <a:r>
              <a:rPr lang="en-US" sz="1200" kern="1200" baseline="0" dirty="0">
                <a:solidFill>
                  <a:schemeClr val="tx1"/>
                </a:solidFill>
                <a:effectLst/>
                <a:latin typeface="+mn-lt"/>
                <a:ea typeface="+mn-ea"/>
                <a:cs typeface="+mn-cs"/>
              </a:rPr>
              <a:t> single unit course.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a trailer we will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 two more checks - a tug test of the trailer spring brakes and checking that the service brakes work on the trailer.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two-way response is now a </a:t>
            </a:r>
            <a:r>
              <a:rPr lang="en-US" sz="1200" b="1" kern="1200" dirty="0">
                <a:solidFill>
                  <a:schemeClr val="tx1"/>
                </a:solidFill>
                <a:effectLst/>
                <a:latin typeface="+mn-lt"/>
                <a:ea typeface="+mn-ea"/>
                <a:cs typeface="+mn-cs"/>
              </a:rPr>
              <a:t>four-way brake response</a:t>
            </a:r>
            <a:r>
              <a:rPr lang="en-US" sz="1200" kern="1200" dirty="0">
                <a:solidFill>
                  <a:schemeClr val="tx1"/>
                </a:solidFill>
                <a:effectLst/>
                <a:latin typeface="+mn-lt"/>
                <a:ea typeface="+mn-ea"/>
                <a:cs typeface="+mn-cs"/>
              </a:rPr>
              <a:t>.</a:t>
            </a:r>
            <a:endParaRPr lang="en-CA" sz="16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50603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Relay valve supplies air from reservoirs to service brakes.</a:t>
            </a:r>
          </a:p>
          <a:p>
            <a:pPr marL="171450" indent="-171450">
              <a:buFont typeface="Arial" panose="020B0604020202020204" pitchFamily="34" charset="0"/>
              <a:buChar char="•"/>
            </a:pPr>
            <a:r>
              <a:rPr lang="en-CA" dirty="0"/>
              <a:t>Chamber pressure is the same as control signal pressure.</a:t>
            </a:r>
          </a:p>
          <a:p>
            <a:pPr marL="171450" indent="-171450">
              <a:buFont typeface="Arial" panose="020B0604020202020204" pitchFamily="34" charset="0"/>
              <a:buChar char="•"/>
            </a:pPr>
            <a:r>
              <a:rPr lang="en-CA" dirty="0"/>
              <a:t>Explain to the students that the air delivered to the control line is the greater air pressure. Example: if a 10 psi application is delivered by the foot valve and a 15 psi is delivered by a hand valve application, the pressure delivered to the trailer will be 15 psi -</a:t>
            </a:r>
            <a:r>
              <a:rPr lang="en-CA" baseline="0" dirty="0"/>
              <a:t> </a:t>
            </a:r>
            <a:r>
              <a:rPr lang="en-CA" dirty="0"/>
              <a:t>the hand valve pressure.  </a:t>
            </a:r>
          </a:p>
          <a:p>
            <a:pPr marL="171450" indent="-171450">
              <a:buFont typeface="Arial" panose="020B0604020202020204" pitchFamily="34" charset="0"/>
              <a:buChar char="•"/>
            </a:pPr>
            <a:r>
              <a:rPr lang="en-US" dirty="0"/>
              <a:t>If the control line becomes separated</a:t>
            </a:r>
            <a:r>
              <a:rPr lang="en-US" baseline="0" dirty="0"/>
              <a:t> there will be no air loss until a foot valve or hand valve application is made. </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347230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Senses air loss in supply and applies spring brakes.</a:t>
            </a:r>
          </a:p>
          <a:p>
            <a:pPr marL="171450" indent="-171450">
              <a:buFont typeface="Arial" panose="020B0604020202020204" pitchFamily="34" charset="0"/>
              <a:buChar char="•"/>
            </a:pPr>
            <a:r>
              <a:rPr lang="en-CA" dirty="0"/>
              <a:t>Air exhaust from trailer spring brake valve.</a:t>
            </a:r>
          </a:p>
          <a:p>
            <a:pPr marL="171450" indent="-171450">
              <a:buFont typeface="Arial" panose="020B0604020202020204" pitchFamily="34" charset="0"/>
              <a:buChar char="•"/>
            </a:pPr>
            <a:r>
              <a:rPr lang="en-CA" dirty="0"/>
              <a:t>This is referred to dynamiting the trailer brakes.</a:t>
            </a:r>
          </a:p>
          <a:p>
            <a:pPr marL="171450" indent="-171450">
              <a:buFont typeface="Arial" panose="020B0604020202020204" pitchFamily="34" charset="0"/>
              <a:buChar char="•"/>
            </a:pPr>
            <a:r>
              <a:rPr lang="en-CA" dirty="0"/>
              <a:t>Trailer brakes dynamite or apply when trailer lines are disconnected or trailer valve is closed.</a:t>
            </a:r>
          </a:p>
          <a:p>
            <a:pPr marL="171450" indent="-171450">
              <a:buFont typeface="Arial" panose="020B0604020202020204" pitchFamily="34" charset="0"/>
              <a:buChar char="•"/>
            </a:pPr>
            <a:r>
              <a:rPr lang="en-CA" dirty="0"/>
              <a:t>Ask: </a:t>
            </a:r>
            <a:r>
              <a:rPr lang="en-CA" i="1" dirty="0"/>
              <a:t>If this happens what else</a:t>
            </a:r>
            <a:r>
              <a:rPr lang="en-CA" i="1" baseline="0" dirty="0"/>
              <a:t> should’</a:t>
            </a:r>
            <a:r>
              <a:rPr lang="en-CA" i="1" dirty="0"/>
              <a:t>ve activated?  </a:t>
            </a:r>
            <a:r>
              <a:rPr lang="en-CA" dirty="0"/>
              <a:t>Answer - The tractor protection valve will activate this must happen by 45-20 psi but may happen at a higher pressure.  This is to prevent total air loss to the tractor.</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242807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ABS warning light is positioned on the side of the trailer at the rear. The driver should be able to see it in the side mirror.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non-ABS tractor may tow an ABS equipped trailer however the ABS on the trailer will not function which may increase stopping distances.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340033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407903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Ask the class if they remember the other type (ADIS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108091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students</a:t>
            </a:r>
            <a:r>
              <a:rPr lang="en-CA" baseline="0" dirty="0"/>
              <a:t> if </a:t>
            </a:r>
            <a:r>
              <a:rPr lang="en-CA" dirty="0"/>
              <a:t>they remember the travel allowed on a pry bar method (1/2 - ¾ inch).</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301644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Air lines don’t need to be stored at this time</a:t>
            </a:r>
            <a:r>
              <a:rPr lang="en-CA" baseline="0" dirty="0"/>
              <a:t> -</a:t>
            </a:r>
            <a:r>
              <a:rPr lang="en-CA" dirty="0"/>
              <a:t> they can just be laid on the frame or deck</a:t>
            </a:r>
            <a:r>
              <a:rPr lang="en-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Ask</a:t>
            </a:r>
            <a:r>
              <a:rPr lang="en-CA" baseline="0" dirty="0" smtClean="0"/>
              <a:t>: what’s going to happen when you disconnect the air lines? </a:t>
            </a:r>
            <a:r>
              <a:rPr lang="en-CA" dirty="0" smtClean="0"/>
              <a:t>  </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408261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This application can be made by reaching into the cab and using your hand on the brake pedal.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This is a light brake application so as to not compound the brakes on the tractor.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Once this test is completed and the tractor has passed, reconnect the air lines.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329038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When building air from 50-90 psi the rpm may not exceed 1200 rpm. If it does, this part of the test must be redone by lowering both needles below 50 psi and starting again.  </a:t>
            </a:r>
          </a:p>
          <a:p>
            <a:pPr marL="171450" indent="-171450">
              <a:buFont typeface="Arial" panose="020B0604020202020204" pitchFamily="34" charset="0"/>
              <a:buChar char="•"/>
            </a:pPr>
            <a:r>
              <a:rPr lang="en-CA" dirty="0"/>
              <a:t>Once the last needle has gone through 90 psi, the student may use any rpm to build to maximum air.  </a:t>
            </a:r>
          </a:p>
          <a:p>
            <a:pPr marL="171450" indent="-171450">
              <a:buFont typeface="Arial" panose="020B0604020202020204" pitchFamily="34" charset="0"/>
              <a:buChar char="•"/>
            </a:pPr>
            <a:r>
              <a:rPr lang="en-CA" dirty="0"/>
              <a:t>As a learning moment you can have them continue to maintain the rpm at or below 1200 to encourage throttle control.  </a:t>
            </a:r>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282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reason we use gladhands to attach the air lines to the trailer.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different types of glad hands - rubbers in the gladhands can be replaced.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Tractor protection valve</a:t>
            </a:r>
            <a:r>
              <a:rPr lang="en-US" dirty="0"/>
              <a:t> controls the air to the trailer.  This allows us to drive the tractor without the trailer attached.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Trailer supply valve </a:t>
            </a:r>
            <a:r>
              <a:rPr lang="en-US" dirty="0"/>
              <a:t>sends air to the tractor protection valve to allow air flow to the trailer.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Tractor protection valve</a:t>
            </a:r>
            <a:r>
              <a:rPr lang="en-US" dirty="0"/>
              <a:t>, during a pre trip, must close or stop the air flow to the trailer between 45-20 psi. I</a:t>
            </a:r>
            <a:r>
              <a:rPr lang="en-CA" dirty="0"/>
              <a:t>f the mechanical connection fails between the tractor and the trailer, it will automatically close, stopping the air flow to the trailer.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hand valve </a:t>
            </a:r>
            <a:r>
              <a:rPr lang="en-US" dirty="0"/>
              <a:t>controls the service brakes of the trailer only, independently of the foot valve and should not be used as a parking device.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421134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continued steps on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that in the image above the </a:t>
            </a:r>
            <a:r>
              <a:rPr lang="en-US" dirty="0" smtClean="0"/>
              <a:t>driver </a:t>
            </a:r>
            <a:r>
              <a:rPr lang="en-US" dirty="0"/>
              <a:t>has made a brake </a:t>
            </a:r>
            <a:r>
              <a:rPr lang="en-US" dirty="0" smtClean="0"/>
              <a:t>application.</a:t>
            </a: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271141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a:t>
            </a:r>
            <a:r>
              <a:rPr lang="en-US" dirty="0" smtClean="0"/>
              <a:t>slide</a:t>
            </a:r>
            <a:endParaRPr lang="en-US"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890795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177387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340793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that the </a:t>
            </a:r>
            <a:r>
              <a:rPr lang="en-CA" b="1" dirty="0">
                <a:solidFill>
                  <a:srgbClr val="FF0000"/>
                </a:solidFill>
              </a:rPr>
              <a:t>Red</a:t>
            </a:r>
            <a:r>
              <a:rPr lang="en-CA" dirty="0"/>
              <a:t> trailer supply will usually pop at the same time.</a:t>
            </a:r>
          </a:p>
          <a:p>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35861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2310273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Confirm that the student understands that when they are doing this test that this is a gentle tug on the brakes and requires good control.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3749375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to review adjusting a manual slack </a:t>
            </a:r>
            <a:r>
              <a:rPr lang="en-US" baseline="0" dirty="0" smtClean="0"/>
              <a:t>adjuster, </a:t>
            </a:r>
            <a:r>
              <a:rPr lang="en-US" baseline="0" dirty="0" smtClean="0"/>
              <a:t>if needed. </a:t>
            </a:r>
          </a:p>
          <a:p>
            <a:endParaRPr lang="en-CA" dirty="0"/>
          </a:p>
          <a:p>
            <a:pPr marL="171450" indent="-171450">
              <a:buFont typeface="Arial" panose="020B0604020202020204" pitchFamily="34" charset="0"/>
              <a:buChar char="•"/>
            </a:pPr>
            <a:r>
              <a:rPr lang="en-CA" dirty="0" smtClean="0"/>
              <a:t>Use</a:t>
            </a:r>
            <a:r>
              <a:rPr lang="en-CA" baseline="0" dirty="0" smtClean="0"/>
              <a:t> either</a:t>
            </a:r>
            <a:r>
              <a:rPr lang="en-CA" dirty="0" smtClean="0"/>
              <a:t> </a:t>
            </a:r>
            <a:r>
              <a:rPr lang="en-CA" dirty="0"/>
              <a:t>pry bar or applied </a:t>
            </a:r>
            <a:r>
              <a:rPr lang="en-CA" dirty="0" smtClean="0"/>
              <a:t>stroke</a:t>
            </a:r>
            <a:r>
              <a:rPr lang="en-CA" baseline="0" dirty="0" smtClean="0"/>
              <a:t> method.</a:t>
            </a:r>
            <a:r>
              <a:rPr lang="en-CA" dirty="0" smtClean="0"/>
              <a:t> </a:t>
            </a:r>
            <a:endParaRPr lang="en-CA" dirty="0"/>
          </a:p>
          <a:p>
            <a:pPr marL="171450" indent="-171450">
              <a:buFont typeface="Arial" panose="020B0604020202020204" pitchFamily="34" charset="0"/>
              <a:buChar char="•"/>
            </a:pPr>
            <a:r>
              <a:rPr lang="en-CA" dirty="0"/>
              <a:t>Note the direction the end of the S-cam rotated when the brakes where being applied.  </a:t>
            </a:r>
          </a:p>
          <a:p>
            <a:pPr marL="171450" indent="-171450">
              <a:buFont typeface="Arial" panose="020B0604020202020204" pitchFamily="34" charset="0"/>
              <a:buChar char="•"/>
            </a:pPr>
            <a:r>
              <a:rPr lang="en-CA" dirty="0"/>
              <a:t>If the brake need adjustment, push in the locking collar and turn the nut so the end of the S-cam rotates in the same direction it did to apply.  </a:t>
            </a:r>
          </a:p>
          <a:p>
            <a:pPr marL="171450" indent="-171450">
              <a:buFont typeface="Arial" panose="020B0604020202020204" pitchFamily="34" charset="0"/>
              <a:buChar char="•"/>
            </a:pPr>
            <a:r>
              <a:rPr lang="en-CA" dirty="0"/>
              <a:t>Tighten the nut until there is resistance.  </a:t>
            </a:r>
          </a:p>
          <a:p>
            <a:pPr marL="171450" indent="-171450">
              <a:buFont typeface="Arial" panose="020B0604020202020204" pitchFamily="34" charset="0"/>
              <a:buChar char="•"/>
            </a:pPr>
            <a:r>
              <a:rPr lang="en-CA" dirty="0"/>
              <a:t>Check to make sure there is no travel on the push rod</a:t>
            </a:r>
          </a:p>
          <a:p>
            <a:pPr marL="171450" indent="-171450">
              <a:buFont typeface="Arial" panose="020B0604020202020204" pitchFamily="34" charset="0"/>
              <a:buChar char="•"/>
            </a:pPr>
            <a:r>
              <a:rPr lang="en-CA" dirty="0"/>
              <a:t>Back the nut off 1/3 of a turn and recheck the travel to confirm there</a:t>
            </a:r>
            <a:r>
              <a:rPr lang="en-CA" baseline="0" dirty="0"/>
              <a:t> is</a:t>
            </a:r>
            <a:r>
              <a:rPr lang="en-CA" dirty="0"/>
              <a:t> between ½ and ¾ inch of travel.  </a:t>
            </a:r>
          </a:p>
          <a:p>
            <a:pPr marL="171450" indent="-171450">
              <a:buFont typeface="Arial" panose="020B0604020202020204" pitchFamily="34" charset="0"/>
              <a:buChar char="•"/>
            </a:pPr>
            <a:r>
              <a:rPr lang="en-CA" dirty="0"/>
              <a:t>Confirm that the locking collar has come back out to cover the nut.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273201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Components added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Trailer supply valve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opens the tractor protection valve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Tractor protection valve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supplies air to the trailer if the trailer supply valve is open and also prevents total air loss in the event of sudden air loss to the trailer or a separation of the trailer occurs.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Hand valve (not on all tractors) - controls service brake independently on the trailer only.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Pair of two-way check valves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supplies the trailer with blended air. By having this</a:t>
            </a:r>
            <a:r>
              <a:rPr lang="en-US" sz="1200" kern="1200" baseline="0" dirty="0">
                <a:solidFill>
                  <a:schemeClr val="tx1"/>
                </a:solidFill>
                <a:effectLst/>
                <a:latin typeface="+mn-lt"/>
                <a:ea typeface="+mn-ea"/>
                <a:cs typeface="+mn-cs"/>
              </a:rPr>
              <a:t> valve</a:t>
            </a:r>
            <a:r>
              <a:rPr lang="en-US" sz="1200" kern="1200" dirty="0">
                <a:solidFill>
                  <a:schemeClr val="tx1"/>
                </a:solidFill>
                <a:effectLst/>
                <a:latin typeface="+mn-lt"/>
                <a:ea typeface="+mn-ea"/>
                <a:cs typeface="+mn-cs"/>
              </a:rPr>
              <a:t> between the hand valve and the foot valve,</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higher pressure will supply the control line.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In this diagram the driver is making a foot valve application.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tractor front and rear brakes are being applied, and a control signal is being sent to the trailer through both of the two-way check valves - highest pressure will be delivered to the trailer.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pressure in the supply line is the main reservoir pressure.</a:t>
            </a:r>
          </a:p>
          <a:p>
            <a:pPr marL="171450" indent="-171450">
              <a:buFont typeface="Arial" panose="020B0604020202020204" pitchFamily="34" charset="0"/>
              <a:buChar char="•"/>
            </a:pPr>
            <a:r>
              <a:rPr lang="en-US" dirty="0"/>
              <a:t>I</a:t>
            </a:r>
            <a:r>
              <a:rPr lang="en-US" sz="1200" kern="1200" dirty="0">
                <a:solidFill>
                  <a:schemeClr val="tx1"/>
                </a:solidFill>
                <a:effectLst/>
                <a:latin typeface="+mn-lt"/>
                <a:ea typeface="+mn-ea"/>
                <a:cs typeface="+mn-cs"/>
              </a:rPr>
              <a:t>n most dual systems, the parking brake control valve (yellow button) is interlocked with the trailer supply valve (red button) so that applying the parking brake control valve causes all the parking brakes on both the tractor and trailer to apply. The parking control valve is also supplied with blended air.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1578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diagram</a:t>
            </a:r>
            <a:r>
              <a:rPr lang="en-US" sz="1200" kern="1200" baseline="0" dirty="0">
                <a:solidFill>
                  <a:schemeClr val="tx1"/>
                </a:solidFill>
                <a:effectLst/>
                <a:latin typeface="+mn-lt"/>
                <a:ea typeface="+mn-ea"/>
                <a:cs typeface="+mn-cs"/>
              </a:rPr>
              <a:t> shows a ruptured primary air tank.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Low-air warning would have activated.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foot application is made, two-way valve takes air from highest pressure to apply brakes.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case of primary failure, results in tractor front brakes and trailer service brakes </a:t>
            </a:r>
            <a:r>
              <a:rPr lang="en-US" sz="1200" kern="1200" dirty="0" err="1">
                <a:solidFill>
                  <a:schemeClr val="tx1"/>
                </a:solidFill>
                <a:effectLst/>
                <a:latin typeface="+mn-lt"/>
                <a:ea typeface="+mn-ea"/>
                <a:cs typeface="+mn-cs"/>
              </a:rPr>
              <a:t>appling</a:t>
            </a:r>
            <a:r>
              <a:rPr lang="en-US" sz="1200" kern="1200" dirty="0">
                <a:solidFill>
                  <a:schemeClr val="tx1"/>
                </a:solidFill>
                <a:effectLst/>
                <a:latin typeface="+mn-lt"/>
                <a:ea typeface="+mn-ea"/>
                <a:cs typeface="+mn-cs"/>
              </a:rPr>
              <a:t> only.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the difference if failure is in the secondary tank.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event that the pressure in the tractor air system is lowered to between 20 and 45 psi (138 and 310 kPa)  the trailer supply valve will close.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Because the trailer supply valve is supplied with “blended air” from a two-way check valve, the automatic shutoff will not occur until the service reservoir with the </a:t>
            </a:r>
            <a:r>
              <a:rPr lang="en-US" sz="1200" b="1" kern="1200" dirty="0">
                <a:solidFill>
                  <a:schemeClr val="tx1"/>
                </a:solidFill>
                <a:effectLst/>
                <a:latin typeface="+mn-lt"/>
                <a:ea typeface="+mn-ea"/>
                <a:cs typeface="+mn-cs"/>
              </a:rPr>
              <a:t>highest </a:t>
            </a:r>
            <a:r>
              <a:rPr lang="en-US" sz="1200" kern="1200" dirty="0">
                <a:solidFill>
                  <a:schemeClr val="tx1"/>
                </a:solidFill>
                <a:effectLst/>
                <a:latin typeface="+mn-lt"/>
                <a:ea typeface="+mn-ea"/>
                <a:cs typeface="+mn-cs"/>
              </a:rPr>
              <a:t>pressure is lowered to between 20 and 45 psi (138 and 310 kPa).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automatic shutoff requirement should be checked as part of a pre-trip inspection. If it doesn’t function properly, the vehicle must be placed out of service until it is repaired.</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16534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diagram shows a ruptured supply line. </a:t>
            </a:r>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Tractor protection valve protects the tractor air supply from depleting to an unsafe level in the event of separation.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trailer supply valve should shut off automatically.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no pressure in the supply line to the trailer, the tractor protection valve has closed the passage to the trailer control line. No application air will be lost through that broken line.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control line separates, nothing will happen until the trailer brakes are applied resulting in air lost from the open line.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a trailer is not connected, the trailer air supply valve will be in the closed position. This allows the tractor to be driven bobtail so that no air will be lost through the disconnected glad hand couplers.</a:t>
            </a:r>
            <a:endParaRPr lang="en-CA" sz="1200" kern="1200" dirty="0">
              <a:solidFill>
                <a:schemeClr val="tx1"/>
              </a:solidFill>
              <a:effectLst/>
              <a:latin typeface="+mn-lt"/>
              <a:ea typeface="+mn-ea"/>
              <a:cs typeface="+mn-cs"/>
            </a:endParaRPr>
          </a:p>
          <a:p>
            <a:endParaRPr lang="en-CA"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75770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 tractor is being driven with a trailer attached, the tractor brakes operate normally. But when bobtailing, the braking pressure to the drive axle brakes is reduced by as much as 75 %, preventing the rear brakes from locking.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steering axle brakes receive full application pressure.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tractor with a </a:t>
            </a:r>
            <a:r>
              <a:rPr lang="en-US" sz="1200" b="1" kern="1200" dirty="0">
                <a:solidFill>
                  <a:schemeClr val="tx1"/>
                </a:solidFill>
                <a:effectLst/>
                <a:latin typeface="+mn-lt"/>
                <a:ea typeface="+mn-ea"/>
                <a:cs typeface="+mn-cs"/>
              </a:rPr>
              <a:t>bobtail proportioning system </a:t>
            </a:r>
            <a:r>
              <a:rPr lang="en-US" sz="1200" kern="1200" dirty="0">
                <a:solidFill>
                  <a:schemeClr val="tx1"/>
                </a:solidFill>
                <a:effectLst/>
                <a:latin typeface="+mn-lt"/>
                <a:ea typeface="+mn-ea"/>
                <a:cs typeface="+mn-cs"/>
              </a:rPr>
              <a:t>will stop in a shorter distance and control will be increased, especially on wet or slippery road surfaces.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Because the steering axle brakes are doing most of the braking, a higher than normal pedal pressure is required.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30394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trailer system relies on the tractor for two important needs:</a:t>
            </a:r>
          </a:p>
          <a:p>
            <a:pPr marL="228600" lvl="0" indent="-228600">
              <a:buFont typeface="+mj-lt"/>
              <a:buAutoNum type="arabicPeriod"/>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receive </a:t>
            </a:r>
            <a:r>
              <a:rPr lang="en-US" sz="1200" kern="1200" dirty="0">
                <a:solidFill>
                  <a:schemeClr val="tx1"/>
                </a:solidFill>
                <a:effectLst/>
                <a:latin typeface="+mn-lt"/>
                <a:ea typeface="+mn-ea"/>
                <a:cs typeface="+mn-cs"/>
              </a:rPr>
              <a:t>compressed air from the tractor to fill the trailer reservoirs. </a:t>
            </a:r>
            <a:endParaRPr lang="en-C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receive </a:t>
            </a:r>
            <a:r>
              <a:rPr lang="en-US" sz="1200" kern="1200" dirty="0">
                <a:solidFill>
                  <a:schemeClr val="tx1"/>
                </a:solidFill>
                <a:effectLst/>
                <a:latin typeface="+mn-lt"/>
                <a:ea typeface="+mn-ea"/>
                <a:cs typeface="+mn-cs"/>
              </a:rPr>
              <a:t>commands about when to apply and release the brakes.</a:t>
            </a:r>
            <a:endParaRPr lang="en-CA" sz="1200" kern="1200" dirty="0">
              <a:solidFill>
                <a:schemeClr val="tx1"/>
              </a:solidFill>
              <a:effectLst/>
              <a:latin typeface="+mn-lt"/>
              <a:ea typeface="+mn-ea"/>
              <a:cs typeface="+mn-cs"/>
            </a:endParaRPr>
          </a:p>
          <a:p>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143907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trailer systems must have an emergency stopping system that will fully apply the trailer brakes if the trailer separates from the tractor.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may hear the term “Dynamite” referring to fully applying the trailer brakes.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79942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system shown uses one reservoir and two air valves, a </a:t>
            </a:r>
            <a:r>
              <a:rPr lang="en-US" sz="1200" b="1" kern="1200" dirty="0">
                <a:solidFill>
                  <a:schemeClr val="tx1"/>
                </a:solidFill>
                <a:effectLst/>
                <a:latin typeface="+mn-lt"/>
                <a:ea typeface="+mn-ea"/>
                <a:cs typeface="+mn-cs"/>
              </a:rPr>
              <a:t>relay valve </a:t>
            </a:r>
            <a:r>
              <a:rPr lang="en-US" sz="1200" kern="1200" dirty="0">
                <a:solidFill>
                  <a:schemeClr val="tx1"/>
                </a:solidFill>
                <a:effectLst/>
                <a:latin typeface="+mn-lt"/>
                <a:ea typeface="+mn-ea"/>
                <a:cs typeface="+mn-cs"/>
              </a:rPr>
              <a:t>for the service brakes, and a </a:t>
            </a:r>
            <a:r>
              <a:rPr lang="en-US" sz="1200" b="1" kern="1200" dirty="0">
                <a:solidFill>
                  <a:schemeClr val="tx1"/>
                </a:solidFill>
                <a:effectLst/>
                <a:latin typeface="+mn-lt"/>
                <a:ea typeface="+mn-ea"/>
                <a:cs typeface="+mn-cs"/>
              </a:rPr>
              <a:t>trailer spring brake valve </a:t>
            </a:r>
            <a:r>
              <a:rPr lang="en-US" sz="1200" kern="1200" dirty="0">
                <a:solidFill>
                  <a:schemeClr val="tx1"/>
                </a:solidFill>
                <a:effectLst/>
                <a:latin typeface="+mn-lt"/>
                <a:ea typeface="+mn-ea"/>
                <a:cs typeface="+mn-cs"/>
              </a:rPr>
              <a:t>that fills the reservoir and controls the spring parking brakes.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modern trailers have a full function valve in place of these two valves.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395482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a:t>Click to edit text styles</a:t>
            </a:r>
          </a:p>
          <a:p>
            <a:pPr lvl="2"/>
            <a:r>
              <a:rPr lang="en-US" dirty="0"/>
              <a:t>Second level</a:t>
            </a:r>
          </a:p>
          <a:p>
            <a:pPr lvl="3"/>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a:t>To change box color, right click box, choose “Fill” and pick the color .</a:t>
            </a:r>
            <a:r>
              <a:rPr lang="en-CA" dirty="0"/>
              <a:t> </a:t>
            </a:r>
            <a:r>
              <a:rPr lang="en-US" dirty="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a:t>Make sure you’re on </a:t>
            </a:r>
            <a:r>
              <a:rPr lang="en-US" sz="2400" dirty="0">
                <a:solidFill>
                  <a:srgbClr val="D24929"/>
                </a:solidFill>
              </a:rPr>
              <a:t>HOME</a:t>
            </a:r>
            <a:r>
              <a:rPr lang="en-US" sz="2400" dirty="0"/>
              <a:t> tab.</a:t>
            </a:r>
          </a:p>
          <a:p>
            <a:pPr marL="400050" indent="-400050"/>
            <a:r>
              <a:rPr lang="en-US" sz="2400" dirty="0"/>
              <a:t>Click </a:t>
            </a:r>
            <a:r>
              <a:rPr lang="en-US" sz="2400" b="1" dirty="0"/>
              <a:t>New Slide</a:t>
            </a:r>
            <a:r>
              <a:rPr lang="en-US" sz="2400" dirty="0"/>
              <a:t> (Ctrl+M). </a:t>
            </a:r>
          </a:p>
          <a:p>
            <a:pPr marL="400050" indent="-400050"/>
            <a:r>
              <a:rPr lang="en-US" sz="2400" dirty="0"/>
              <a:t>To change layout, click </a:t>
            </a:r>
            <a:r>
              <a:rPr lang="en-US" sz="2400" b="1" dirty="0"/>
              <a:t>Layout</a:t>
            </a:r>
            <a:r>
              <a:rPr lang="en-US" sz="2400" dirty="0"/>
              <a:t>. (Or right-mouse click to choose a layout.)</a:t>
            </a:r>
          </a:p>
          <a:p>
            <a:pPr marL="400050" indent="-400050"/>
            <a:r>
              <a:rPr lang="en-US" sz="2400" dirty="0"/>
              <a:t>Follow instructions on layout slide.</a:t>
            </a:r>
          </a:p>
          <a:p>
            <a:pPr marL="0" indent="0">
              <a:buFont typeface="+mj-lt"/>
              <a:buNone/>
            </a:pPr>
            <a:endParaRPr lang="en-US" sz="2400" dirty="0"/>
          </a:p>
          <a:p>
            <a:pPr marL="0" indent="0">
              <a:buFont typeface="+mj-lt"/>
              <a:buNone/>
            </a:pPr>
            <a:r>
              <a:rPr lang="en-US" sz="2400" dirty="0">
                <a:solidFill>
                  <a:schemeClr val="accent2"/>
                </a:solidFill>
              </a:rPr>
              <a:t>TIPS</a:t>
            </a:r>
          </a:p>
          <a:p>
            <a:pPr marL="225425" indent="-219075">
              <a:buFont typeface="Arial" panose="020B0604020202020204" pitchFamily="34" charset="0"/>
              <a:buChar char="•"/>
            </a:pPr>
            <a:r>
              <a:rPr lang="en-US" sz="2400" dirty="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a:t>Check out the </a:t>
            </a:r>
            <a:r>
              <a:rPr lang="en-US" sz="2400" dirty="0">
                <a:solidFill>
                  <a:schemeClr val="accent2"/>
                </a:solidFill>
              </a:rPr>
              <a:t>shapes </a:t>
            </a:r>
            <a:r>
              <a:rPr lang="en-US" sz="2400" dirty="0">
                <a:solidFill>
                  <a:schemeClr val="tx1"/>
                </a:solidFill>
              </a:rPr>
              <a:t>and</a:t>
            </a:r>
            <a:r>
              <a:rPr lang="en-US" sz="2400" baseline="0" dirty="0">
                <a:solidFill>
                  <a:schemeClr val="accent2"/>
                </a:solidFill>
              </a:rPr>
              <a:t> icon</a:t>
            </a:r>
            <a:r>
              <a:rPr lang="en-US" sz="2400" dirty="0">
                <a:solidFill>
                  <a:schemeClr val="accent2"/>
                </a:solidFill>
              </a:rPr>
              <a:t> toolbox </a:t>
            </a:r>
            <a:r>
              <a:rPr lang="en-US" sz="2400" dirty="0"/>
              <a:t>slides!</a:t>
            </a:r>
          </a:p>
          <a:p>
            <a:pPr marL="225425" indent="-219075">
              <a:buFont typeface="Arial" panose="020B0604020202020204" pitchFamily="34" charset="0"/>
              <a:buChar char="•"/>
            </a:pPr>
            <a:r>
              <a:rPr lang="en-US" sz="2400" dirty="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a:solidFill>
                    <a:schemeClr val="accent1"/>
                  </a:solidFill>
                </a:rPr>
                <a:t>How to</a:t>
              </a:r>
              <a:br>
                <a:rPr lang="en-US" sz="2800" dirty="0">
                  <a:solidFill>
                    <a:schemeClr val="accent1"/>
                  </a:solidFill>
                </a:rPr>
              </a:br>
              <a:r>
                <a:rPr lang="en-US" sz="2800" dirty="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a:t>Click to edit presentation title</a:t>
            </a:r>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a:t>Click to edit presentation subtitle</a:t>
            </a:r>
          </a:p>
        </p:txBody>
      </p:sp>
    </p:spTree>
    <p:extLst>
      <p:ext uri="{BB962C8B-B14F-4D97-AF65-F5344CB8AC3E}">
        <p14:creationId xmlns:p14="http://schemas.microsoft.com/office/powerpoint/2010/main" val="69096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a:t>Edit Master text styles</a:t>
            </a:r>
          </a:p>
          <a:p>
            <a:pPr lvl="1"/>
            <a:r>
              <a:rPr lang="en-US" dirty="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96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b="1">
                <a:solidFill>
                  <a:srgbClr val="63BB46"/>
                </a:solidFill>
              </a:defRPr>
            </a:lvl1pPr>
          </a:lstStyle>
          <a:p>
            <a:r>
              <a:rPr lang="en-US" dirty="0"/>
              <a:t>Click to edit slide title</a:t>
            </a:r>
          </a:p>
        </p:txBody>
      </p:sp>
      <p:sp>
        <p:nvSpPr>
          <p:cNvPr id="9" name="Text Placeholder 8"/>
          <p:cNvSpPr>
            <a:spLocks noGrp="1"/>
          </p:cNvSpPr>
          <p:nvPr>
            <p:ph type="body" sz="quarter" idx="10" hasCustomPrompt="1"/>
          </p:nvPr>
        </p:nvSpPr>
        <p:spPr>
          <a:xfrm>
            <a:off x="914400" y="1752600"/>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a:solidFill>
                  <a:schemeClr val="tx1">
                    <a:lumMod val="50000"/>
                  </a:schemeClr>
                </a:solidFill>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a:solidFill>
                  <a:schemeClr val="tx1">
                    <a:lumMod val="50000"/>
                  </a:schemeClr>
                </a:solidFill>
              </a:defRPr>
            </a:lvl3pPr>
            <a:lvl4pPr marL="914400" indent="-228600">
              <a:lnSpc>
                <a:spcPct val="100000"/>
              </a:lnSpc>
              <a:buClr>
                <a:srgbClr val="F57A01"/>
              </a:buClr>
              <a:buFont typeface="Arial" panose="020B0604020202020204" pitchFamily="34" charset="0"/>
              <a:buChar char="•"/>
              <a:defRPr>
                <a:solidFill>
                  <a:schemeClr val="tx1">
                    <a:lumMod val="50000"/>
                  </a:schemeClr>
                </a:solidFill>
              </a:defRPr>
            </a:lvl4pPr>
            <a:lvl5pPr marL="1143000" indent="-228600">
              <a:lnSpc>
                <a:spcPct val="100000"/>
              </a:lnSpc>
              <a:buClr>
                <a:srgbClr val="F57A01"/>
              </a:buClr>
              <a:buFont typeface="Arial" panose="020B0604020202020204" pitchFamily="34" charset="0"/>
              <a:buChar char="•"/>
              <a:defRPr>
                <a:solidFill>
                  <a:schemeClr val="tx1">
                    <a:lumMod val="50000"/>
                  </a:schemeClr>
                </a:solidFill>
              </a:defRPr>
            </a:lvl5pPr>
          </a:lstStyle>
          <a:p>
            <a:pPr lvl="0"/>
            <a:r>
              <a:rPr lang="en-US" dirty="0"/>
              <a:t>Click to edit text styles</a:t>
            </a:r>
          </a:p>
          <a:p>
            <a:pPr lvl="2"/>
            <a:r>
              <a:rPr lang="en-US" dirty="0"/>
              <a:t>Second level</a:t>
            </a:r>
          </a:p>
          <a:p>
            <a:pPr lvl="3"/>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a:t>Click to add an agenda list.</a:t>
            </a:r>
          </a:p>
          <a:p>
            <a:pPr lvl="1"/>
            <a:r>
              <a:rPr lang="en-US" dirty="0"/>
              <a:t>Second level</a:t>
            </a:r>
          </a:p>
          <a:p>
            <a:pPr lvl="2"/>
            <a:r>
              <a:rPr lang="en-US" dirty="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90969A"/>
                </a:solidFill>
              </a:rPr>
              <a:t>DRAFT | Confidential</a:t>
            </a:r>
            <a:endParaRPr lang="en-CA" sz="1200" dirty="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1st list</a:t>
            </a:r>
          </a:p>
          <a:p>
            <a:pPr lvl="1"/>
            <a:r>
              <a:rPr lang="en-US" dirty="0"/>
              <a:t>Second level</a:t>
            </a:r>
          </a:p>
          <a:p>
            <a:pPr lvl="2"/>
            <a:r>
              <a:rPr lang="en-US" dirty="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2nd list</a:t>
            </a:r>
          </a:p>
          <a:p>
            <a:pPr lvl="1"/>
            <a:r>
              <a:rPr lang="en-US" dirty="0"/>
              <a:t>Second level</a:t>
            </a:r>
          </a:p>
          <a:p>
            <a:pPr lvl="2"/>
            <a:r>
              <a:rPr lang="en-US" dirty="0"/>
              <a:t>Third level</a:t>
            </a:r>
          </a:p>
        </p:txBody>
      </p:sp>
    </p:spTree>
    <p:extLst>
      <p:ext uri="{BB962C8B-B14F-4D97-AF65-F5344CB8AC3E}">
        <p14:creationId xmlns:p14="http://schemas.microsoft.com/office/powerpoint/2010/main" val="376528198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a:t>
            </a:r>
            <a:r>
              <a:rPr lang="en-US" sz="1200" baseline="0" dirty="0">
                <a:solidFill>
                  <a:srgbClr val="90969A"/>
                </a:solidFill>
              </a:rPr>
              <a:t> </a:t>
            </a:r>
            <a:r>
              <a:rPr lang="en-US" sz="1200" dirty="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the 1st compare</a:t>
            </a:r>
          </a:p>
          <a:p>
            <a:pPr lvl="1"/>
            <a:r>
              <a:rPr lang="en-US" dirty="0"/>
              <a:t>Second level</a:t>
            </a:r>
          </a:p>
          <a:p>
            <a:pPr lvl="2"/>
            <a:r>
              <a:rPr lang="en-US" dirty="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2nd compare</a:t>
            </a:r>
          </a:p>
          <a:p>
            <a:pPr lvl="1"/>
            <a:r>
              <a:rPr lang="en-US" dirty="0"/>
              <a:t>Second level</a:t>
            </a:r>
          </a:p>
          <a:p>
            <a:pPr lvl="2"/>
            <a:r>
              <a:rPr lang="en-US" dirty="0"/>
              <a:t>Third level</a:t>
            </a:r>
          </a:p>
        </p:txBody>
      </p:sp>
    </p:spTree>
    <p:extLst>
      <p:ext uri="{BB962C8B-B14F-4D97-AF65-F5344CB8AC3E}">
        <p14:creationId xmlns:p14="http://schemas.microsoft.com/office/powerpoint/2010/main" val="2392834951"/>
      </p:ext>
    </p:extLst>
  </p:cSld>
  <p:clrMapOvr>
    <a:masterClrMapping/>
  </p:clrMapOvr>
  <p:extLst>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a:t>Click to edit Master title style</a:t>
            </a:r>
            <a:endParaRPr lang="en-CA"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 id="2147483889" r:id="rId17"/>
  </p:sldLayoutIdLst>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3" Type="http://schemas.openxmlformats.org/officeDocument/2006/relationships/image" Target="../media/image269.png"/><Relationship Id="rId18" Type="http://schemas.openxmlformats.org/officeDocument/2006/relationships/image" Target="../media/image274.png"/><Relationship Id="rId26" Type="http://schemas.openxmlformats.org/officeDocument/2006/relationships/image" Target="../media/image282.png"/><Relationship Id="rId39" Type="http://schemas.openxmlformats.org/officeDocument/2006/relationships/image" Target="../media/image295.png"/><Relationship Id="rId3" Type="http://schemas.openxmlformats.org/officeDocument/2006/relationships/image" Target="../media/image259.png"/><Relationship Id="rId21" Type="http://schemas.openxmlformats.org/officeDocument/2006/relationships/image" Target="../media/image277.png"/><Relationship Id="rId34" Type="http://schemas.openxmlformats.org/officeDocument/2006/relationships/image" Target="../media/image290.png"/><Relationship Id="rId42" Type="http://schemas.openxmlformats.org/officeDocument/2006/relationships/image" Target="../media/image298.png"/><Relationship Id="rId47" Type="http://schemas.openxmlformats.org/officeDocument/2006/relationships/image" Target="../media/image303.png"/><Relationship Id="rId50" Type="http://schemas.openxmlformats.org/officeDocument/2006/relationships/image" Target="../media/image306.png"/><Relationship Id="rId7" Type="http://schemas.openxmlformats.org/officeDocument/2006/relationships/image" Target="../media/image263.png"/><Relationship Id="rId12" Type="http://schemas.openxmlformats.org/officeDocument/2006/relationships/image" Target="../media/image268.png"/><Relationship Id="rId17" Type="http://schemas.openxmlformats.org/officeDocument/2006/relationships/image" Target="../media/image273.png"/><Relationship Id="rId25" Type="http://schemas.openxmlformats.org/officeDocument/2006/relationships/image" Target="../media/image281.png"/><Relationship Id="rId33" Type="http://schemas.openxmlformats.org/officeDocument/2006/relationships/image" Target="../media/image289.png"/><Relationship Id="rId38" Type="http://schemas.openxmlformats.org/officeDocument/2006/relationships/image" Target="../media/image294.png"/><Relationship Id="rId46" Type="http://schemas.openxmlformats.org/officeDocument/2006/relationships/image" Target="../media/image302.png"/><Relationship Id="rId2" Type="http://schemas.openxmlformats.org/officeDocument/2006/relationships/notesSlide" Target="../notesSlides/notesSlide9.xml"/><Relationship Id="rId16" Type="http://schemas.openxmlformats.org/officeDocument/2006/relationships/image" Target="../media/image272.png"/><Relationship Id="rId20" Type="http://schemas.openxmlformats.org/officeDocument/2006/relationships/image" Target="../media/image276.png"/><Relationship Id="rId29" Type="http://schemas.openxmlformats.org/officeDocument/2006/relationships/image" Target="../media/image285.png"/><Relationship Id="rId41" Type="http://schemas.openxmlformats.org/officeDocument/2006/relationships/image" Target="../media/image297.png"/><Relationship Id="rId1" Type="http://schemas.openxmlformats.org/officeDocument/2006/relationships/slideLayout" Target="../slideLayouts/slideLayout15.xml"/><Relationship Id="rId6" Type="http://schemas.openxmlformats.org/officeDocument/2006/relationships/image" Target="../media/image262.png"/><Relationship Id="rId11" Type="http://schemas.openxmlformats.org/officeDocument/2006/relationships/image" Target="../media/image267.png"/><Relationship Id="rId24" Type="http://schemas.openxmlformats.org/officeDocument/2006/relationships/image" Target="../media/image280.png"/><Relationship Id="rId32" Type="http://schemas.openxmlformats.org/officeDocument/2006/relationships/image" Target="../media/image288.png"/><Relationship Id="rId37" Type="http://schemas.openxmlformats.org/officeDocument/2006/relationships/image" Target="../media/image293.png"/><Relationship Id="rId40" Type="http://schemas.openxmlformats.org/officeDocument/2006/relationships/image" Target="../media/image296.png"/><Relationship Id="rId45" Type="http://schemas.openxmlformats.org/officeDocument/2006/relationships/image" Target="../media/image301.png"/><Relationship Id="rId53" Type="http://schemas.openxmlformats.org/officeDocument/2006/relationships/image" Target="../media/image309.png"/><Relationship Id="rId5" Type="http://schemas.openxmlformats.org/officeDocument/2006/relationships/image" Target="../media/image261.png"/><Relationship Id="rId15" Type="http://schemas.openxmlformats.org/officeDocument/2006/relationships/image" Target="../media/image271.png"/><Relationship Id="rId23" Type="http://schemas.openxmlformats.org/officeDocument/2006/relationships/image" Target="../media/image279.png"/><Relationship Id="rId28" Type="http://schemas.openxmlformats.org/officeDocument/2006/relationships/image" Target="../media/image284.png"/><Relationship Id="rId36" Type="http://schemas.openxmlformats.org/officeDocument/2006/relationships/image" Target="../media/image292.png"/><Relationship Id="rId49" Type="http://schemas.openxmlformats.org/officeDocument/2006/relationships/image" Target="../media/image305.png"/><Relationship Id="rId10" Type="http://schemas.openxmlformats.org/officeDocument/2006/relationships/image" Target="../media/image266.png"/><Relationship Id="rId19" Type="http://schemas.openxmlformats.org/officeDocument/2006/relationships/image" Target="../media/image275.png"/><Relationship Id="rId31" Type="http://schemas.openxmlformats.org/officeDocument/2006/relationships/image" Target="../media/image287.png"/><Relationship Id="rId44" Type="http://schemas.openxmlformats.org/officeDocument/2006/relationships/image" Target="../media/image300.png"/><Relationship Id="rId52" Type="http://schemas.openxmlformats.org/officeDocument/2006/relationships/image" Target="../media/image308.png"/><Relationship Id="rId4" Type="http://schemas.openxmlformats.org/officeDocument/2006/relationships/image" Target="../media/image260.png"/><Relationship Id="rId9" Type="http://schemas.openxmlformats.org/officeDocument/2006/relationships/image" Target="../media/image265.png"/><Relationship Id="rId14" Type="http://schemas.openxmlformats.org/officeDocument/2006/relationships/image" Target="../media/image270.png"/><Relationship Id="rId22" Type="http://schemas.openxmlformats.org/officeDocument/2006/relationships/image" Target="../media/image278.png"/><Relationship Id="rId27" Type="http://schemas.openxmlformats.org/officeDocument/2006/relationships/image" Target="../media/image283.png"/><Relationship Id="rId30" Type="http://schemas.openxmlformats.org/officeDocument/2006/relationships/image" Target="../media/image286.png"/><Relationship Id="rId35" Type="http://schemas.openxmlformats.org/officeDocument/2006/relationships/image" Target="../media/image291.png"/><Relationship Id="rId43" Type="http://schemas.openxmlformats.org/officeDocument/2006/relationships/image" Target="../media/image299.png"/><Relationship Id="rId48" Type="http://schemas.openxmlformats.org/officeDocument/2006/relationships/image" Target="../media/image304.png"/><Relationship Id="rId8" Type="http://schemas.openxmlformats.org/officeDocument/2006/relationships/image" Target="../media/image264.png"/><Relationship Id="rId51" Type="http://schemas.openxmlformats.org/officeDocument/2006/relationships/image" Target="../media/image307.png"/></Relationships>
</file>

<file path=ppt/slides/_rels/slide11.xml.rels><?xml version="1.0" encoding="UTF-8" standalone="yes"?>
<Relationships xmlns="http://schemas.openxmlformats.org/package/2006/relationships"><Relationship Id="rId13" Type="http://schemas.openxmlformats.org/officeDocument/2006/relationships/image" Target="../media/image269.png"/><Relationship Id="rId18" Type="http://schemas.openxmlformats.org/officeDocument/2006/relationships/image" Target="../media/image274.png"/><Relationship Id="rId26" Type="http://schemas.openxmlformats.org/officeDocument/2006/relationships/image" Target="../media/image282.png"/><Relationship Id="rId39" Type="http://schemas.openxmlformats.org/officeDocument/2006/relationships/image" Target="../media/image295.png"/><Relationship Id="rId3" Type="http://schemas.openxmlformats.org/officeDocument/2006/relationships/image" Target="../media/image259.png"/><Relationship Id="rId21" Type="http://schemas.openxmlformats.org/officeDocument/2006/relationships/image" Target="../media/image277.png"/><Relationship Id="rId34" Type="http://schemas.openxmlformats.org/officeDocument/2006/relationships/image" Target="../media/image290.png"/><Relationship Id="rId42" Type="http://schemas.openxmlformats.org/officeDocument/2006/relationships/image" Target="../media/image298.png"/><Relationship Id="rId47" Type="http://schemas.openxmlformats.org/officeDocument/2006/relationships/image" Target="../media/image303.png"/><Relationship Id="rId50" Type="http://schemas.openxmlformats.org/officeDocument/2006/relationships/image" Target="../media/image306.png"/><Relationship Id="rId7" Type="http://schemas.openxmlformats.org/officeDocument/2006/relationships/image" Target="../media/image263.png"/><Relationship Id="rId12" Type="http://schemas.openxmlformats.org/officeDocument/2006/relationships/image" Target="../media/image268.png"/><Relationship Id="rId17" Type="http://schemas.openxmlformats.org/officeDocument/2006/relationships/image" Target="../media/image273.png"/><Relationship Id="rId25" Type="http://schemas.openxmlformats.org/officeDocument/2006/relationships/image" Target="../media/image281.png"/><Relationship Id="rId33" Type="http://schemas.openxmlformats.org/officeDocument/2006/relationships/image" Target="../media/image289.png"/><Relationship Id="rId38" Type="http://schemas.openxmlformats.org/officeDocument/2006/relationships/image" Target="../media/image294.png"/><Relationship Id="rId46" Type="http://schemas.openxmlformats.org/officeDocument/2006/relationships/image" Target="../media/image302.png"/><Relationship Id="rId2" Type="http://schemas.openxmlformats.org/officeDocument/2006/relationships/notesSlide" Target="../notesSlides/notesSlide10.xml"/><Relationship Id="rId16" Type="http://schemas.openxmlformats.org/officeDocument/2006/relationships/image" Target="../media/image272.png"/><Relationship Id="rId20" Type="http://schemas.openxmlformats.org/officeDocument/2006/relationships/image" Target="../media/image276.png"/><Relationship Id="rId29" Type="http://schemas.openxmlformats.org/officeDocument/2006/relationships/image" Target="../media/image285.png"/><Relationship Id="rId41" Type="http://schemas.openxmlformats.org/officeDocument/2006/relationships/image" Target="../media/image297.png"/><Relationship Id="rId1" Type="http://schemas.openxmlformats.org/officeDocument/2006/relationships/slideLayout" Target="../slideLayouts/slideLayout15.xml"/><Relationship Id="rId6" Type="http://schemas.openxmlformats.org/officeDocument/2006/relationships/image" Target="../media/image262.png"/><Relationship Id="rId11" Type="http://schemas.openxmlformats.org/officeDocument/2006/relationships/image" Target="../media/image267.png"/><Relationship Id="rId24" Type="http://schemas.openxmlformats.org/officeDocument/2006/relationships/image" Target="../media/image280.png"/><Relationship Id="rId32" Type="http://schemas.openxmlformats.org/officeDocument/2006/relationships/image" Target="../media/image288.png"/><Relationship Id="rId37" Type="http://schemas.openxmlformats.org/officeDocument/2006/relationships/image" Target="../media/image293.png"/><Relationship Id="rId40" Type="http://schemas.openxmlformats.org/officeDocument/2006/relationships/image" Target="../media/image296.png"/><Relationship Id="rId45" Type="http://schemas.openxmlformats.org/officeDocument/2006/relationships/image" Target="../media/image301.png"/><Relationship Id="rId53" Type="http://schemas.openxmlformats.org/officeDocument/2006/relationships/image" Target="../media/image309.png"/><Relationship Id="rId5" Type="http://schemas.openxmlformats.org/officeDocument/2006/relationships/image" Target="../media/image261.png"/><Relationship Id="rId15" Type="http://schemas.openxmlformats.org/officeDocument/2006/relationships/image" Target="../media/image271.png"/><Relationship Id="rId23" Type="http://schemas.openxmlformats.org/officeDocument/2006/relationships/image" Target="../media/image279.png"/><Relationship Id="rId28" Type="http://schemas.openxmlformats.org/officeDocument/2006/relationships/image" Target="../media/image284.png"/><Relationship Id="rId36" Type="http://schemas.openxmlformats.org/officeDocument/2006/relationships/image" Target="../media/image292.png"/><Relationship Id="rId49" Type="http://schemas.openxmlformats.org/officeDocument/2006/relationships/image" Target="../media/image305.png"/><Relationship Id="rId10" Type="http://schemas.openxmlformats.org/officeDocument/2006/relationships/image" Target="../media/image266.png"/><Relationship Id="rId19" Type="http://schemas.openxmlformats.org/officeDocument/2006/relationships/image" Target="../media/image275.png"/><Relationship Id="rId31" Type="http://schemas.openxmlformats.org/officeDocument/2006/relationships/image" Target="../media/image287.png"/><Relationship Id="rId44" Type="http://schemas.openxmlformats.org/officeDocument/2006/relationships/image" Target="../media/image300.png"/><Relationship Id="rId52" Type="http://schemas.openxmlformats.org/officeDocument/2006/relationships/image" Target="../media/image308.png"/><Relationship Id="rId4" Type="http://schemas.openxmlformats.org/officeDocument/2006/relationships/image" Target="../media/image260.png"/><Relationship Id="rId9" Type="http://schemas.openxmlformats.org/officeDocument/2006/relationships/image" Target="../media/image265.png"/><Relationship Id="rId14" Type="http://schemas.openxmlformats.org/officeDocument/2006/relationships/image" Target="../media/image270.png"/><Relationship Id="rId22" Type="http://schemas.openxmlformats.org/officeDocument/2006/relationships/image" Target="../media/image278.png"/><Relationship Id="rId27" Type="http://schemas.openxmlformats.org/officeDocument/2006/relationships/image" Target="../media/image283.png"/><Relationship Id="rId30" Type="http://schemas.openxmlformats.org/officeDocument/2006/relationships/image" Target="../media/image286.png"/><Relationship Id="rId35" Type="http://schemas.openxmlformats.org/officeDocument/2006/relationships/image" Target="../media/image291.png"/><Relationship Id="rId43" Type="http://schemas.openxmlformats.org/officeDocument/2006/relationships/image" Target="../media/image299.png"/><Relationship Id="rId48" Type="http://schemas.openxmlformats.org/officeDocument/2006/relationships/image" Target="../media/image304.png"/><Relationship Id="rId8" Type="http://schemas.openxmlformats.org/officeDocument/2006/relationships/image" Target="../media/image264.png"/><Relationship Id="rId51" Type="http://schemas.openxmlformats.org/officeDocument/2006/relationships/image" Target="../media/image307.png"/></Relationships>
</file>

<file path=ppt/slides/_rels/slide1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3" Type="http://schemas.openxmlformats.org/officeDocument/2006/relationships/image" Target="../media/image320.png"/><Relationship Id="rId18" Type="http://schemas.openxmlformats.org/officeDocument/2006/relationships/image" Target="../media/image325.png"/><Relationship Id="rId26" Type="http://schemas.openxmlformats.org/officeDocument/2006/relationships/image" Target="../media/image333.png"/><Relationship Id="rId39" Type="http://schemas.openxmlformats.org/officeDocument/2006/relationships/image" Target="../media/image346.png"/><Relationship Id="rId21" Type="http://schemas.openxmlformats.org/officeDocument/2006/relationships/image" Target="../media/image328.png"/><Relationship Id="rId34" Type="http://schemas.openxmlformats.org/officeDocument/2006/relationships/image" Target="../media/image341.png"/><Relationship Id="rId42" Type="http://schemas.openxmlformats.org/officeDocument/2006/relationships/image" Target="../media/image349.png"/><Relationship Id="rId47" Type="http://schemas.openxmlformats.org/officeDocument/2006/relationships/image" Target="../media/image354.png"/><Relationship Id="rId50" Type="http://schemas.openxmlformats.org/officeDocument/2006/relationships/image" Target="../media/image357.png"/><Relationship Id="rId55" Type="http://schemas.openxmlformats.org/officeDocument/2006/relationships/image" Target="../media/image362.png"/><Relationship Id="rId63" Type="http://schemas.openxmlformats.org/officeDocument/2006/relationships/image" Target="../media/image370.png"/><Relationship Id="rId7" Type="http://schemas.openxmlformats.org/officeDocument/2006/relationships/image" Target="../media/image314.png"/><Relationship Id="rId2" Type="http://schemas.openxmlformats.org/officeDocument/2006/relationships/notesSlide" Target="../notesSlides/notesSlide12.xml"/><Relationship Id="rId16" Type="http://schemas.openxmlformats.org/officeDocument/2006/relationships/image" Target="../media/image323.png"/><Relationship Id="rId20" Type="http://schemas.openxmlformats.org/officeDocument/2006/relationships/image" Target="../media/image327.png"/><Relationship Id="rId29" Type="http://schemas.openxmlformats.org/officeDocument/2006/relationships/image" Target="../media/image336.png"/><Relationship Id="rId41" Type="http://schemas.openxmlformats.org/officeDocument/2006/relationships/image" Target="../media/image348.png"/><Relationship Id="rId54" Type="http://schemas.openxmlformats.org/officeDocument/2006/relationships/image" Target="../media/image361.png"/><Relationship Id="rId62" Type="http://schemas.openxmlformats.org/officeDocument/2006/relationships/image" Target="../media/image369.png"/><Relationship Id="rId1" Type="http://schemas.openxmlformats.org/officeDocument/2006/relationships/slideLayout" Target="../slideLayouts/slideLayout15.xml"/><Relationship Id="rId6" Type="http://schemas.openxmlformats.org/officeDocument/2006/relationships/image" Target="../media/image313.png"/><Relationship Id="rId11" Type="http://schemas.openxmlformats.org/officeDocument/2006/relationships/image" Target="../media/image318.png"/><Relationship Id="rId24" Type="http://schemas.openxmlformats.org/officeDocument/2006/relationships/image" Target="../media/image331.png"/><Relationship Id="rId32" Type="http://schemas.openxmlformats.org/officeDocument/2006/relationships/image" Target="../media/image339.png"/><Relationship Id="rId37" Type="http://schemas.openxmlformats.org/officeDocument/2006/relationships/image" Target="../media/image344.png"/><Relationship Id="rId40" Type="http://schemas.openxmlformats.org/officeDocument/2006/relationships/image" Target="../media/image347.png"/><Relationship Id="rId45" Type="http://schemas.openxmlformats.org/officeDocument/2006/relationships/image" Target="../media/image352.png"/><Relationship Id="rId53" Type="http://schemas.openxmlformats.org/officeDocument/2006/relationships/image" Target="../media/image360.png"/><Relationship Id="rId58" Type="http://schemas.openxmlformats.org/officeDocument/2006/relationships/image" Target="../media/image365.png"/><Relationship Id="rId5" Type="http://schemas.openxmlformats.org/officeDocument/2006/relationships/image" Target="../media/image312.png"/><Relationship Id="rId15" Type="http://schemas.openxmlformats.org/officeDocument/2006/relationships/image" Target="../media/image322.png"/><Relationship Id="rId23" Type="http://schemas.openxmlformats.org/officeDocument/2006/relationships/image" Target="../media/image330.png"/><Relationship Id="rId28" Type="http://schemas.openxmlformats.org/officeDocument/2006/relationships/image" Target="../media/image335.png"/><Relationship Id="rId36" Type="http://schemas.openxmlformats.org/officeDocument/2006/relationships/image" Target="../media/image343.png"/><Relationship Id="rId49" Type="http://schemas.openxmlformats.org/officeDocument/2006/relationships/image" Target="../media/image356.png"/><Relationship Id="rId57" Type="http://schemas.openxmlformats.org/officeDocument/2006/relationships/image" Target="../media/image364.png"/><Relationship Id="rId61" Type="http://schemas.openxmlformats.org/officeDocument/2006/relationships/image" Target="../media/image368.png"/><Relationship Id="rId10" Type="http://schemas.openxmlformats.org/officeDocument/2006/relationships/image" Target="../media/image317.png"/><Relationship Id="rId19" Type="http://schemas.openxmlformats.org/officeDocument/2006/relationships/image" Target="../media/image326.png"/><Relationship Id="rId31" Type="http://schemas.openxmlformats.org/officeDocument/2006/relationships/image" Target="../media/image338.png"/><Relationship Id="rId44" Type="http://schemas.openxmlformats.org/officeDocument/2006/relationships/image" Target="../media/image351.png"/><Relationship Id="rId52" Type="http://schemas.openxmlformats.org/officeDocument/2006/relationships/image" Target="../media/image359.png"/><Relationship Id="rId60" Type="http://schemas.openxmlformats.org/officeDocument/2006/relationships/image" Target="../media/image367.png"/><Relationship Id="rId65" Type="http://schemas.openxmlformats.org/officeDocument/2006/relationships/image" Target="../media/image372.png"/><Relationship Id="rId4" Type="http://schemas.openxmlformats.org/officeDocument/2006/relationships/image" Target="../media/image311.png"/><Relationship Id="rId9" Type="http://schemas.openxmlformats.org/officeDocument/2006/relationships/image" Target="../media/image316.png"/><Relationship Id="rId14" Type="http://schemas.openxmlformats.org/officeDocument/2006/relationships/image" Target="../media/image321.png"/><Relationship Id="rId22" Type="http://schemas.openxmlformats.org/officeDocument/2006/relationships/image" Target="../media/image329.png"/><Relationship Id="rId27" Type="http://schemas.openxmlformats.org/officeDocument/2006/relationships/image" Target="../media/image334.png"/><Relationship Id="rId30" Type="http://schemas.openxmlformats.org/officeDocument/2006/relationships/image" Target="../media/image337.png"/><Relationship Id="rId35" Type="http://schemas.openxmlformats.org/officeDocument/2006/relationships/image" Target="../media/image342.png"/><Relationship Id="rId43" Type="http://schemas.openxmlformats.org/officeDocument/2006/relationships/image" Target="../media/image350.png"/><Relationship Id="rId48" Type="http://schemas.openxmlformats.org/officeDocument/2006/relationships/image" Target="../media/image355.png"/><Relationship Id="rId56" Type="http://schemas.openxmlformats.org/officeDocument/2006/relationships/image" Target="../media/image363.png"/><Relationship Id="rId64" Type="http://schemas.openxmlformats.org/officeDocument/2006/relationships/image" Target="../media/image371.png"/><Relationship Id="rId8" Type="http://schemas.openxmlformats.org/officeDocument/2006/relationships/image" Target="../media/image315.png"/><Relationship Id="rId51" Type="http://schemas.openxmlformats.org/officeDocument/2006/relationships/image" Target="../media/image358.png"/><Relationship Id="rId3" Type="http://schemas.openxmlformats.org/officeDocument/2006/relationships/image" Target="../media/image249.png"/><Relationship Id="rId12" Type="http://schemas.openxmlformats.org/officeDocument/2006/relationships/image" Target="../media/image319.png"/><Relationship Id="rId17" Type="http://schemas.openxmlformats.org/officeDocument/2006/relationships/image" Target="../media/image324.png"/><Relationship Id="rId25" Type="http://schemas.openxmlformats.org/officeDocument/2006/relationships/image" Target="../media/image332.png"/><Relationship Id="rId33" Type="http://schemas.openxmlformats.org/officeDocument/2006/relationships/image" Target="../media/image340.png"/><Relationship Id="rId38" Type="http://schemas.openxmlformats.org/officeDocument/2006/relationships/image" Target="../media/image345.png"/><Relationship Id="rId46" Type="http://schemas.openxmlformats.org/officeDocument/2006/relationships/image" Target="../media/image353.png"/><Relationship Id="rId59" Type="http://schemas.openxmlformats.org/officeDocument/2006/relationships/image" Target="../media/image3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3.png"/><Relationship Id="rId7"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76.png"/><Relationship Id="rId5" Type="http://schemas.openxmlformats.org/officeDocument/2006/relationships/image" Target="../media/image375.png"/><Relationship Id="rId4" Type="http://schemas.openxmlformats.org/officeDocument/2006/relationships/image" Target="../media/image374.png"/></Relationships>
</file>

<file path=ppt/slides/_rels/slide16.xml.rels><?xml version="1.0" encoding="UTF-8" standalone="yes"?>
<Relationships xmlns="http://schemas.openxmlformats.org/package/2006/relationships"><Relationship Id="rId2" Type="http://schemas.openxmlformats.org/officeDocument/2006/relationships/image" Target="../media/image37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7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9.png"/><Relationship Id="rId7" Type="http://schemas.openxmlformats.org/officeDocument/2006/relationships/image" Target="../media/image38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82.png"/><Relationship Id="rId5" Type="http://schemas.openxmlformats.org/officeDocument/2006/relationships/image" Target="../media/image381.png"/><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8" Type="http://schemas.openxmlformats.org/officeDocument/2006/relationships/image" Target="../media/image389.png"/><Relationship Id="rId13" Type="http://schemas.openxmlformats.org/officeDocument/2006/relationships/image" Target="../media/image394.png"/><Relationship Id="rId18" Type="http://schemas.openxmlformats.org/officeDocument/2006/relationships/image" Target="../media/image399.png"/><Relationship Id="rId26" Type="http://schemas.openxmlformats.org/officeDocument/2006/relationships/image" Target="../media/image407.png"/><Relationship Id="rId3" Type="http://schemas.openxmlformats.org/officeDocument/2006/relationships/image" Target="../media/image384.png"/><Relationship Id="rId21" Type="http://schemas.openxmlformats.org/officeDocument/2006/relationships/image" Target="../media/image402.png"/><Relationship Id="rId34" Type="http://schemas.openxmlformats.org/officeDocument/2006/relationships/image" Target="../media/image415.png"/><Relationship Id="rId7" Type="http://schemas.openxmlformats.org/officeDocument/2006/relationships/image" Target="../media/image388.png"/><Relationship Id="rId12" Type="http://schemas.openxmlformats.org/officeDocument/2006/relationships/image" Target="../media/image393.png"/><Relationship Id="rId17" Type="http://schemas.openxmlformats.org/officeDocument/2006/relationships/image" Target="../media/image398.png"/><Relationship Id="rId25" Type="http://schemas.openxmlformats.org/officeDocument/2006/relationships/image" Target="../media/image406.png"/><Relationship Id="rId33" Type="http://schemas.openxmlformats.org/officeDocument/2006/relationships/image" Target="../media/image414.png"/><Relationship Id="rId2" Type="http://schemas.openxmlformats.org/officeDocument/2006/relationships/notesSlide" Target="../notesSlides/notesSlide16.xml"/><Relationship Id="rId16" Type="http://schemas.openxmlformats.org/officeDocument/2006/relationships/image" Target="../media/image397.png"/><Relationship Id="rId20" Type="http://schemas.openxmlformats.org/officeDocument/2006/relationships/image" Target="../media/image401.png"/><Relationship Id="rId29" Type="http://schemas.openxmlformats.org/officeDocument/2006/relationships/image" Target="../media/image410.png"/><Relationship Id="rId1" Type="http://schemas.openxmlformats.org/officeDocument/2006/relationships/slideLayout" Target="../slideLayouts/slideLayout15.xml"/><Relationship Id="rId6" Type="http://schemas.openxmlformats.org/officeDocument/2006/relationships/image" Target="../media/image387.png"/><Relationship Id="rId11" Type="http://schemas.openxmlformats.org/officeDocument/2006/relationships/image" Target="../media/image392.png"/><Relationship Id="rId24" Type="http://schemas.openxmlformats.org/officeDocument/2006/relationships/image" Target="../media/image405.png"/><Relationship Id="rId32" Type="http://schemas.openxmlformats.org/officeDocument/2006/relationships/image" Target="../media/image413.png"/><Relationship Id="rId5" Type="http://schemas.openxmlformats.org/officeDocument/2006/relationships/image" Target="../media/image386.png"/><Relationship Id="rId15" Type="http://schemas.openxmlformats.org/officeDocument/2006/relationships/image" Target="../media/image396.png"/><Relationship Id="rId23" Type="http://schemas.openxmlformats.org/officeDocument/2006/relationships/image" Target="../media/image404.png"/><Relationship Id="rId28" Type="http://schemas.openxmlformats.org/officeDocument/2006/relationships/image" Target="../media/image409.png"/><Relationship Id="rId10" Type="http://schemas.openxmlformats.org/officeDocument/2006/relationships/image" Target="../media/image391.png"/><Relationship Id="rId19" Type="http://schemas.openxmlformats.org/officeDocument/2006/relationships/image" Target="../media/image400.png"/><Relationship Id="rId31" Type="http://schemas.openxmlformats.org/officeDocument/2006/relationships/image" Target="../media/image412.png"/><Relationship Id="rId4" Type="http://schemas.openxmlformats.org/officeDocument/2006/relationships/image" Target="../media/image385.png"/><Relationship Id="rId9" Type="http://schemas.openxmlformats.org/officeDocument/2006/relationships/image" Target="../media/image390.png"/><Relationship Id="rId14" Type="http://schemas.openxmlformats.org/officeDocument/2006/relationships/image" Target="../media/image395.png"/><Relationship Id="rId22" Type="http://schemas.openxmlformats.org/officeDocument/2006/relationships/image" Target="../media/image403.png"/><Relationship Id="rId27" Type="http://schemas.openxmlformats.org/officeDocument/2006/relationships/image" Target="../media/image408.png"/><Relationship Id="rId30" Type="http://schemas.openxmlformats.org/officeDocument/2006/relationships/image" Target="../media/image411.png"/><Relationship Id="rId35" Type="http://schemas.openxmlformats.org/officeDocument/2006/relationships/image" Target="../media/image4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23.png"/><Relationship Id="rId13" Type="http://schemas.openxmlformats.org/officeDocument/2006/relationships/image" Target="../media/image428.png"/><Relationship Id="rId18" Type="http://schemas.openxmlformats.org/officeDocument/2006/relationships/image" Target="../media/image433.png"/><Relationship Id="rId26" Type="http://schemas.openxmlformats.org/officeDocument/2006/relationships/image" Target="../media/image441.png"/><Relationship Id="rId3" Type="http://schemas.openxmlformats.org/officeDocument/2006/relationships/image" Target="../media/image418.png"/><Relationship Id="rId21" Type="http://schemas.openxmlformats.org/officeDocument/2006/relationships/image" Target="../media/image436.png"/><Relationship Id="rId7" Type="http://schemas.openxmlformats.org/officeDocument/2006/relationships/image" Target="../media/image422.png"/><Relationship Id="rId12" Type="http://schemas.openxmlformats.org/officeDocument/2006/relationships/image" Target="../media/image427.png"/><Relationship Id="rId17" Type="http://schemas.openxmlformats.org/officeDocument/2006/relationships/image" Target="../media/image432.png"/><Relationship Id="rId25" Type="http://schemas.openxmlformats.org/officeDocument/2006/relationships/image" Target="../media/image440.png"/><Relationship Id="rId2" Type="http://schemas.openxmlformats.org/officeDocument/2006/relationships/image" Target="../media/image417.png"/><Relationship Id="rId16" Type="http://schemas.openxmlformats.org/officeDocument/2006/relationships/image" Target="../media/image431.png"/><Relationship Id="rId20" Type="http://schemas.openxmlformats.org/officeDocument/2006/relationships/image" Target="../media/image435.png"/><Relationship Id="rId1" Type="http://schemas.openxmlformats.org/officeDocument/2006/relationships/slideLayout" Target="../slideLayouts/slideLayout15.xml"/><Relationship Id="rId6" Type="http://schemas.openxmlformats.org/officeDocument/2006/relationships/image" Target="../media/image421.png"/><Relationship Id="rId11" Type="http://schemas.openxmlformats.org/officeDocument/2006/relationships/image" Target="../media/image426.png"/><Relationship Id="rId24" Type="http://schemas.openxmlformats.org/officeDocument/2006/relationships/image" Target="../media/image439.png"/><Relationship Id="rId5" Type="http://schemas.openxmlformats.org/officeDocument/2006/relationships/image" Target="../media/image420.png"/><Relationship Id="rId15" Type="http://schemas.openxmlformats.org/officeDocument/2006/relationships/image" Target="../media/image430.png"/><Relationship Id="rId23" Type="http://schemas.openxmlformats.org/officeDocument/2006/relationships/image" Target="../media/image438.png"/><Relationship Id="rId10" Type="http://schemas.openxmlformats.org/officeDocument/2006/relationships/image" Target="../media/image425.png"/><Relationship Id="rId19" Type="http://schemas.openxmlformats.org/officeDocument/2006/relationships/image" Target="../media/image434.png"/><Relationship Id="rId4" Type="http://schemas.openxmlformats.org/officeDocument/2006/relationships/image" Target="../media/image419.png"/><Relationship Id="rId9" Type="http://schemas.openxmlformats.org/officeDocument/2006/relationships/image" Target="../media/image424.png"/><Relationship Id="rId14" Type="http://schemas.openxmlformats.org/officeDocument/2006/relationships/image" Target="../media/image429.png"/><Relationship Id="rId22" Type="http://schemas.openxmlformats.org/officeDocument/2006/relationships/image" Target="../media/image437.png"/></Relationships>
</file>

<file path=ppt/slides/_rels/slide21.xml.rels><?xml version="1.0" encoding="UTF-8" standalone="yes"?>
<Relationships xmlns="http://schemas.openxmlformats.org/package/2006/relationships"><Relationship Id="rId8" Type="http://schemas.openxmlformats.org/officeDocument/2006/relationships/image" Target="../media/image448.png"/><Relationship Id="rId13" Type="http://schemas.openxmlformats.org/officeDocument/2006/relationships/image" Target="../media/image453.png"/><Relationship Id="rId18" Type="http://schemas.openxmlformats.org/officeDocument/2006/relationships/image" Target="../media/image458.png"/><Relationship Id="rId26" Type="http://schemas.openxmlformats.org/officeDocument/2006/relationships/image" Target="../media/image466.png"/><Relationship Id="rId39" Type="http://schemas.openxmlformats.org/officeDocument/2006/relationships/image" Target="../media/image479.png"/><Relationship Id="rId3" Type="http://schemas.openxmlformats.org/officeDocument/2006/relationships/image" Target="../media/image443.png"/><Relationship Id="rId21" Type="http://schemas.openxmlformats.org/officeDocument/2006/relationships/image" Target="../media/image461.png"/><Relationship Id="rId34" Type="http://schemas.openxmlformats.org/officeDocument/2006/relationships/image" Target="../media/image474.png"/><Relationship Id="rId42" Type="http://schemas.openxmlformats.org/officeDocument/2006/relationships/image" Target="../media/image482.png"/><Relationship Id="rId7" Type="http://schemas.openxmlformats.org/officeDocument/2006/relationships/image" Target="../media/image447.png"/><Relationship Id="rId12" Type="http://schemas.openxmlformats.org/officeDocument/2006/relationships/image" Target="../media/image452.png"/><Relationship Id="rId17" Type="http://schemas.openxmlformats.org/officeDocument/2006/relationships/image" Target="../media/image457.png"/><Relationship Id="rId25" Type="http://schemas.openxmlformats.org/officeDocument/2006/relationships/image" Target="../media/image465.png"/><Relationship Id="rId33" Type="http://schemas.openxmlformats.org/officeDocument/2006/relationships/image" Target="../media/image473.png"/><Relationship Id="rId38" Type="http://schemas.openxmlformats.org/officeDocument/2006/relationships/image" Target="../media/image478.png"/><Relationship Id="rId2" Type="http://schemas.openxmlformats.org/officeDocument/2006/relationships/image" Target="../media/image442.png"/><Relationship Id="rId16" Type="http://schemas.openxmlformats.org/officeDocument/2006/relationships/image" Target="../media/image456.png"/><Relationship Id="rId20" Type="http://schemas.openxmlformats.org/officeDocument/2006/relationships/image" Target="../media/image460.png"/><Relationship Id="rId29" Type="http://schemas.openxmlformats.org/officeDocument/2006/relationships/image" Target="../media/image469.png"/><Relationship Id="rId41" Type="http://schemas.openxmlformats.org/officeDocument/2006/relationships/image" Target="../media/image481.png"/><Relationship Id="rId1" Type="http://schemas.openxmlformats.org/officeDocument/2006/relationships/slideLayout" Target="../slideLayouts/slideLayout15.xml"/><Relationship Id="rId6" Type="http://schemas.openxmlformats.org/officeDocument/2006/relationships/image" Target="../media/image446.png"/><Relationship Id="rId11" Type="http://schemas.openxmlformats.org/officeDocument/2006/relationships/image" Target="../media/image451.png"/><Relationship Id="rId24" Type="http://schemas.openxmlformats.org/officeDocument/2006/relationships/image" Target="../media/image464.png"/><Relationship Id="rId32" Type="http://schemas.openxmlformats.org/officeDocument/2006/relationships/image" Target="../media/image472.png"/><Relationship Id="rId37" Type="http://schemas.openxmlformats.org/officeDocument/2006/relationships/image" Target="../media/image477.png"/><Relationship Id="rId40" Type="http://schemas.openxmlformats.org/officeDocument/2006/relationships/image" Target="../media/image480.png"/><Relationship Id="rId45" Type="http://schemas.openxmlformats.org/officeDocument/2006/relationships/image" Target="../media/image485.png"/><Relationship Id="rId5" Type="http://schemas.openxmlformats.org/officeDocument/2006/relationships/image" Target="../media/image445.png"/><Relationship Id="rId15" Type="http://schemas.openxmlformats.org/officeDocument/2006/relationships/image" Target="../media/image455.png"/><Relationship Id="rId23" Type="http://schemas.openxmlformats.org/officeDocument/2006/relationships/image" Target="../media/image463.png"/><Relationship Id="rId28" Type="http://schemas.openxmlformats.org/officeDocument/2006/relationships/image" Target="../media/image468.png"/><Relationship Id="rId36" Type="http://schemas.openxmlformats.org/officeDocument/2006/relationships/image" Target="../media/image476.png"/><Relationship Id="rId10" Type="http://schemas.openxmlformats.org/officeDocument/2006/relationships/image" Target="../media/image450.png"/><Relationship Id="rId19" Type="http://schemas.openxmlformats.org/officeDocument/2006/relationships/image" Target="../media/image459.png"/><Relationship Id="rId31" Type="http://schemas.openxmlformats.org/officeDocument/2006/relationships/image" Target="../media/image471.png"/><Relationship Id="rId44" Type="http://schemas.openxmlformats.org/officeDocument/2006/relationships/image" Target="../media/image484.png"/><Relationship Id="rId4" Type="http://schemas.openxmlformats.org/officeDocument/2006/relationships/image" Target="../media/image444.png"/><Relationship Id="rId9" Type="http://schemas.openxmlformats.org/officeDocument/2006/relationships/image" Target="../media/image449.png"/><Relationship Id="rId14" Type="http://schemas.openxmlformats.org/officeDocument/2006/relationships/image" Target="../media/image454.png"/><Relationship Id="rId22" Type="http://schemas.openxmlformats.org/officeDocument/2006/relationships/image" Target="../media/image462.png"/><Relationship Id="rId27" Type="http://schemas.openxmlformats.org/officeDocument/2006/relationships/image" Target="../media/image467.png"/><Relationship Id="rId30" Type="http://schemas.openxmlformats.org/officeDocument/2006/relationships/image" Target="../media/image470.png"/><Relationship Id="rId35" Type="http://schemas.openxmlformats.org/officeDocument/2006/relationships/image" Target="../media/image475.png"/><Relationship Id="rId43" Type="http://schemas.openxmlformats.org/officeDocument/2006/relationships/image" Target="../media/image483.png"/></Relationships>
</file>

<file path=ppt/slides/_rels/slide22.xml.rels><?xml version="1.0" encoding="UTF-8" standalone="yes"?>
<Relationships xmlns="http://schemas.openxmlformats.org/package/2006/relationships"><Relationship Id="rId8" Type="http://schemas.openxmlformats.org/officeDocument/2006/relationships/image" Target="../media/image492.png"/><Relationship Id="rId3" Type="http://schemas.openxmlformats.org/officeDocument/2006/relationships/image" Target="../media/image487.png"/><Relationship Id="rId7" Type="http://schemas.openxmlformats.org/officeDocument/2006/relationships/image" Target="../media/image491.png"/><Relationship Id="rId2" Type="http://schemas.openxmlformats.org/officeDocument/2006/relationships/image" Target="../media/image486.png"/><Relationship Id="rId1" Type="http://schemas.openxmlformats.org/officeDocument/2006/relationships/slideLayout" Target="../slideLayouts/slideLayout15.xml"/><Relationship Id="rId6" Type="http://schemas.openxmlformats.org/officeDocument/2006/relationships/image" Target="../media/image490.png"/><Relationship Id="rId11" Type="http://schemas.openxmlformats.org/officeDocument/2006/relationships/image" Target="../media/image495.png"/><Relationship Id="rId5" Type="http://schemas.openxmlformats.org/officeDocument/2006/relationships/image" Target="../media/image489.png"/><Relationship Id="rId10" Type="http://schemas.openxmlformats.org/officeDocument/2006/relationships/image" Target="../media/image494.png"/><Relationship Id="rId4" Type="http://schemas.openxmlformats.org/officeDocument/2006/relationships/image" Target="../media/image488.png"/><Relationship Id="rId9" Type="http://schemas.openxmlformats.org/officeDocument/2006/relationships/image" Target="../media/image493.png"/></Relationships>
</file>

<file path=ppt/slides/_rels/slide23.xml.rels><?xml version="1.0" encoding="UTF-8" standalone="yes"?>
<Relationships xmlns="http://schemas.openxmlformats.org/package/2006/relationships"><Relationship Id="rId2" Type="http://schemas.openxmlformats.org/officeDocument/2006/relationships/image" Target="../media/image49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9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98.png"/></Relationships>
</file>

<file path=ppt/slides/_rels/slide25.xml.rels><?xml version="1.0" encoding="UTF-8" standalone="yes"?>
<Relationships xmlns="http://schemas.openxmlformats.org/package/2006/relationships"><Relationship Id="rId8" Type="http://schemas.openxmlformats.org/officeDocument/2006/relationships/image" Target="../media/image504.png"/><Relationship Id="rId13" Type="http://schemas.openxmlformats.org/officeDocument/2006/relationships/image" Target="../media/image509.png"/><Relationship Id="rId18" Type="http://schemas.openxmlformats.org/officeDocument/2006/relationships/image" Target="../media/image514.png"/><Relationship Id="rId3" Type="http://schemas.openxmlformats.org/officeDocument/2006/relationships/image" Target="../media/image499.png"/><Relationship Id="rId7" Type="http://schemas.openxmlformats.org/officeDocument/2006/relationships/image" Target="../media/image503.png"/><Relationship Id="rId12" Type="http://schemas.openxmlformats.org/officeDocument/2006/relationships/image" Target="../media/image508.png"/><Relationship Id="rId17" Type="http://schemas.openxmlformats.org/officeDocument/2006/relationships/image" Target="../media/image513.png"/><Relationship Id="rId2" Type="http://schemas.openxmlformats.org/officeDocument/2006/relationships/notesSlide" Target="../notesSlides/notesSlide18.xml"/><Relationship Id="rId16" Type="http://schemas.openxmlformats.org/officeDocument/2006/relationships/image" Target="../media/image512.png"/><Relationship Id="rId1" Type="http://schemas.openxmlformats.org/officeDocument/2006/relationships/slideLayout" Target="../slideLayouts/slideLayout15.xml"/><Relationship Id="rId6" Type="http://schemas.openxmlformats.org/officeDocument/2006/relationships/image" Target="../media/image502.png"/><Relationship Id="rId11" Type="http://schemas.openxmlformats.org/officeDocument/2006/relationships/image" Target="../media/image507.png"/><Relationship Id="rId5" Type="http://schemas.openxmlformats.org/officeDocument/2006/relationships/image" Target="../media/image501.png"/><Relationship Id="rId15" Type="http://schemas.openxmlformats.org/officeDocument/2006/relationships/image" Target="../media/image511.png"/><Relationship Id="rId10" Type="http://schemas.openxmlformats.org/officeDocument/2006/relationships/image" Target="../media/image506.png"/><Relationship Id="rId19" Type="http://schemas.openxmlformats.org/officeDocument/2006/relationships/image" Target="../media/image515.png"/><Relationship Id="rId4" Type="http://schemas.openxmlformats.org/officeDocument/2006/relationships/image" Target="../media/image500.png"/><Relationship Id="rId9" Type="http://schemas.openxmlformats.org/officeDocument/2006/relationships/image" Target="../media/image505.png"/><Relationship Id="rId14" Type="http://schemas.openxmlformats.org/officeDocument/2006/relationships/image" Target="../media/image510.png"/></Relationships>
</file>

<file path=ppt/slides/_rels/slide26.xml.rels><?xml version="1.0" encoding="UTF-8" standalone="yes"?>
<Relationships xmlns="http://schemas.openxmlformats.org/package/2006/relationships"><Relationship Id="rId8" Type="http://schemas.openxmlformats.org/officeDocument/2006/relationships/image" Target="../media/image491.png"/><Relationship Id="rId13" Type="http://schemas.openxmlformats.org/officeDocument/2006/relationships/image" Target="../media/image516.png"/><Relationship Id="rId3" Type="http://schemas.openxmlformats.org/officeDocument/2006/relationships/image" Target="../media/image486.png"/><Relationship Id="rId7" Type="http://schemas.openxmlformats.org/officeDocument/2006/relationships/image" Target="../media/image490.png"/><Relationship Id="rId12" Type="http://schemas.openxmlformats.org/officeDocument/2006/relationships/image" Target="../media/image49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89.png"/><Relationship Id="rId11" Type="http://schemas.openxmlformats.org/officeDocument/2006/relationships/image" Target="../media/image494.png"/><Relationship Id="rId5" Type="http://schemas.openxmlformats.org/officeDocument/2006/relationships/image" Target="../media/image488.png"/><Relationship Id="rId10" Type="http://schemas.openxmlformats.org/officeDocument/2006/relationships/image" Target="../media/image493.png"/><Relationship Id="rId4" Type="http://schemas.openxmlformats.org/officeDocument/2006/relationships/image" Target="../media/image487.png"/><Relationship Id="rId9" Type="http://schemas.openxmlformats.org/officeDocument/2006/relationships/image" Target="../media/image492.png"/></Relationships>
</file>

<file path=ppt/slides/_rels/slide27.xml.rels><?xml version="1.0" encoding="UTF-8" standalone="yes"?>
<Relationships xmlns="http://schemas.openxmlformats.org/package/2006/relationships"><Relationship Id="rId26" Type="http://schemas.openxmlformats.org/officeDocument/2006/relationships/image" Target="../media/image539.png"/><Relationship Id="rId21" Type="http://schemas.openxmlformats.org/officeDocument/2006/relationships/image" Target="../media/image535.png"/><Relationship Id="rId42" Type="http://schemas.openxmlformats.org/officeDocument/2006/relationships/image" Target="../media/image555.png"/><Relationship Id="rId47" Type="http://schemas.openxmlformats.org/officeDocument/2006/relationships/image" Target="../media/image560.png"/><Relationship Id="rId63" Type="http://schemas.openxmlformats.org/officeDocument/2006/relationships/image" Target="../media/image576.png"/><Relationship Id="rId68" Type="http://schemas.openxmlformats.org/officeDocument/2006/relationships/image" Target="../media/image581.png"/><Relationship Id="rId84" Type="http://schemas.openxmlformats.org/officeDocument/2006/relationships/image" Target="../media/image597.png"/><Relationship Id="rId89" Type="http://schemas.openxmlformats.org/officeDocument/2006/relationships/image" Target="../media/image601.png"/><Relationship Id="rId7" Type="http://schemas.openxmlformats.org/officeDocument/2006/relationships/image" Target="../media/image521.png"/><Relationship Id="rId71" Type="http://schemas.openxmlformats.org/officeDocument/2006/relationships/image" Target="../media/image584.png"/><Relationship Id="rId92" Type="http://schemas.openxmlformats.org/officeDocument/2006/relationships/image" Target="../media/image604.png"/><Relationship Id="rId2" Type="http://schemas.openxmlformats.org/officeDocument/2006/relationships/notesSlide" Target="../notesSlides/notesSlide20.xml"/><Relationship Id="rId16" Type="http://schemas.openxmlformats.org/officeDocument/2006/relationships/image" Target="../media/image530.png"/><Relationship Id="rId29" Type="http://schemas.openxmlformats.org/officeDocument/2006/relationships/image" Target="../media/image542.png"/><Relationship Id="rId11" Type="http://schemas.openxmlformats.org/officeDocument/2006/relationships/image" Target="../media/image525.png"/><Relationship Id="rId24" Type="http://schemas.openxmlformats.org/officeDocument/2006/relationships/image" Target="../media/image537.png"/><Relationship Id="rId32" Type="http://schemas.openxmlformats.org/officeDocument/2006/relationships/image" Target="../media/image545.png"/><Relationship Id="rId37" Type="http://schemas.openxmlformats.org/officeDocument/2006/relationships/image" Target="../media/image550.png"/><Relationship Id="rId40" Type="http://schemas.openxmlformats.org/officeDocument/2006/relationships/image" Target="../media/image553.png"/><Relationship Id="rId45" Type="http://schemas.openxmlformats.org/officeDocument/2006/relationships/image" Target="../media/image558.png"/><Relationship Id="rId53" Type="http://schemas.openxmlformats.org/officeDocument/2006/relationships/image" Target="../media/image566.png"/><Relationship Id="rId58" Type="http://schemas.openxmlformats.org/officeDocument/2006/relationships/image" Target="../media/image571.png"/><Relationship Id="rId66" Type="http://schemas.openxmlformats.org/officeDocument/2006/relationships/image" Target="../media/image579.png"/><Relationship Id="rId74" Type="http://schemas.openxmlformats.org/officeDocument/2006/relationships/image" Target="../media/image587.png"/><Relationship Id="rId79" Type="http://schemas.openxmlformats.org/officeDocument/2006/relationships/image" Target="../media/image592.png"/><Relationship Id="rId87" Type="http://schemas.openxmlformats.org/officeDocument/2006/relationships/image" Target="../media/image600.png"/><Relationship Id="rId102" Type="http://schemas.openxmlformats.org/officeDocument/2006/relationships/image" Target="../media/image612.png"/><Relationship Id="rId5" Type="http://schemas.openxmlformats.org/officeDocument/2006/relationships/image" Target="../media/image519.png"/><Relationship Id="rId61" Type="http://schemas.openxmlformats.org/officeDocument/2006/relationships/image" Target="../media/image574.png"/><Relationship Id="rId82" Type="http://schemas.openxmlformats.org/officeDocument/2006/relationships/image" Target="../media/image595.png"/><Relationship Id="rId90" Type="http://schemas.openxmlformats.org/officeDocument/2006/relationships/image" Target="../media/image602.png"/><Relationship Id="rId95" Type="http://schemas.openxmlformats.org/officeDocument/2006/relationships/image" Target="../media/image87.png"/><Relationship Id="rId19" Type="http://schemas.openxmlformats.org/officeDocument/2006/relationships/image" Target="../media/image533.png"/><Relationship Id="rId14" Type="http://schemas.openxmlformats.org/officeDocument/2006/relationships/image" Target="../media/image528.png"/><Relationship Id="rId22" Type="http://schemas.openxmlformats.org/officeDocument/2006/relationships/image" Target="../media/image89.png"/><Relationship Id="rId27" Type="http://schemas.openxmlformats.org/officeDocument/2006/relationships/image" Target="../media/image540.png"/><Relationship Id="rId30" Type="http://schemas.openxmlformats.org/officeDocument/2006/relationships/image" Target="../media/image543.png"/><Relationship Id="rId35" Type="http://schemas.openxmlformats.org/officeDocument/2006/relationships/image" Target="../media/image548.png"/><Relationship Id="rId43" Type="http://schemas.openxmlformats.org/officeDocument/2006/relationships/image" Target="../media/image556.png"/><Relationship Id="rId48" Type="http://schemas.openxmlformats.org/officeDocument/2006/relationships/image" Target="../media/image561.png"/><Relationship Id="rId56" Type="http://schemas.openxmlformats.org/officeDocument/2006/relationships/image" Target="../media/image569.png"/><Relationship Id="rId64" Type="http://schemas.openxmlformats.org/officeDocument/2006/relationships/image" Target="../media/image577.png"/><Relationship Id="rId69" Type="http://schemas.openxmlformats.org/officeDocument/2006/relationships/image" Target="../media/image582.png"/><Relationship Id="rId77" Type="http://schemas.openxmlformats.org/officeDocument/2006/relationships/image" Target="../media/image590.png"/><Relationship Id="rId100" Type="http://schemas.openxmlformats.org/officeDocument/2006/relationships/image" Target="../media/image610.png"/><Relationship Id="rId105" Type="http://schemas.openxmlformats.org/officeDocument/2006/relationships/image" Target="../media/image615.png"/><Relationship Id="rId8" Type="http://schemas.openxmlformats.org/officeDocument/2006/relationships/image" Target="../media/image522.png"/><Relationship Id="rId51" Type="http://schemas.openxmlformats.org/officeDocument/2006/relationships/image" Target="../media/image564.png"/><Relationship Id="rId72" Type="http://schemas.openxmlformats.org/officeDocument/2006/relationships/image" Target="../media/image585.png"/><Relationship Id="rId80" Type="http://schemas.openxmlformats.org/officeDocument/2006/relationships/image" Target="../media/image593.png"/><Relationship Id="rId85" Type="http://schemas.openxmlformats.org/officeDocument/2006/relationships/image" Target="../media/image598.png"/><Relationship Id="rId93" Type="http://schemas.openxmlformats.org/officeDocument/2006/relationships/image" Target="../media/image605.png"/><Relationship Id="rId98" Type="http://schemas.openxmlformats.org/officeDocument/2006/relationships/image" Target="../media/image608.png"/><Relationship Id="rId3" Type="http://schemas.openxmlformats.org/officeDocument/2006/relationships/image" Target="../media/image517.png"/><Relationship Id="rId12" Type="http://schemas.openxmlformats.org/officeDocument/2006/relationships/image" Target="../media/image526.png"/><Relationship Id="rId17" Type="http://schemas.openxmlformats.org/officeDocument/2006/relationships/image" Target="../media/image531.png"/><Relationship Id="rId25" Type="http://schemas.openxmlformats.org/officeDocument/2006/relationships/image" Target="../media/image538.png"/><Relationship Id="rId33" Type="http://schemas.openxmlformats.org/officeDocument/2006/relationships/image" Target="../media/image546.png"/><Relationship Id="rId38" Type="http://schemas.openxmlformats.org/officeDocument/2006/relationships/image" Target="../media/image551.png"/><Relationship Id="rId46" Type="http://schemas.openxmlformats.org/officeDocument/2006/relationships/image" Target="../media/image559.png"/><Relationship Id="rId59" Type="http://schemas.openxmlformats.org/officeDocument/2006/relationships/image" Target="../media/image572.png"/><Relationship Id="rId67" Type="http://schemas.openxmlformats.org/officeDocument/2006/relationships/image" Target="../media/image580.png"/><Relationship Id="rId103" Type="http://schemas.openxmlformats.org/officeDocument/2006/relationships/image" Target="../media/image613.png"/><Relationship Id="rId20" Type="http://schemas.openxmlformats.org/officeDocument/2006/relationships/image" Target="../media/image534.png"/><Relationship Id="rId41" Type="http://schemas.openxmlformats.org/officeDocument/2006/relationships/image" Target="../media/image554.png"/><Relationship Id="rId54" Type="http://schemas.openxmlformats.org/officeDocument/2006/relationships/image" Target="../media/image567.png"/><Relationship Id="rId62" Type="http://schemas.openxmlformats.org/officeDocument/2006/relationships/image" Target="../media/image575.png"/><Relationship Id="rId70" Type="http://schemas.openxmlformats.org/officeDocument/2006/relationships/image" Target="../media/image583.png"/><Relationship Id="rId75" Type="http://schemas.openxmlformats.org/officeDocument/2006/relationships/image" Target="../media/image588.png"/><Relationship Id="rId83" Type="http://schemas.openxmlformats.org/officeDocument/2006/relationships/image" Target="../media/image596.png"/><Relationship Id="rId88" Type="http://schemas.openxmlformats.org/officeDocument/2006/relationships/image" Target="../media/image471.png"/><Relationship Id="rId91" Type="http://schemas.openxmlformats.org/officeDocument/2006/relationships/image" Target="../media/image603.png"/><Relationship Id="rId96" Type="http://schemas.openxmlformats.org/officeDocument/2006/relationships/image" Target="../media/image607.png"/><Relationship Id="rId1" Type="http://schemas.openxmlformats.org/officeDocument/2006/relationships/slideLayout" Target="../slideLayouts/slideLayout15.xml"/><Relationship Id="rId6" Type="http://schemas.openxmlformats.org/officeDocument/2006/relationships/image" Target="../media/image520.png"/><Relationship Id="rId15" Type="http://schemas.openxmlformats.org/officeDocument/2006/relationships/image" Target="../media/image529.png"/><Relationship Id="rId23" Type="http://schemas.openxmlformats.org/officeDocument/2006/relationships/image" Target="../media/image536.png"/><Relationship Id="rId28" Type="http://schemas.openxmlformats.org/officeDocument/2006/relationships/image" Target="../media/image541.png"/><Relationship Id="rId36" Type="http://schemas.openxmlformats.org/officeDocument/2006/relationships/image" Target="../media/image549.png"/><Relationship Id="rId49" Type="http://schemas.openxmlformats.org/officeDocument/2006/relationships/image" Target="../media/image562.png"/><Relationship Id="rId57" Type="http://schemas.openxmlformats.org/officeDocument/2006/relationships/image" Target="../media/image570.png"/><Relationship Id="rId10" Type="http://schemas.openxmlformats.org/officeDocument/2006/relationships/image" Target="../media/image524.png"/><Relationship Id="rId31" Type="http://schemas.openxmlformats.org/officeDocument/2006/relationships/image" Target="../media/image544.png"/><Relationship Id="rId44" Type="http://schemas.openxmlformats.org/officeDocument/2006/relationships/image" Target="../media/image557.png"/><Relationship Id="rId52" Type="http://schemas.openxmlformats.org/officeDocument/2006/relationships/image" Target="../media/image565.png"/><Relationship Id="rId60" Type="http://schemas.openxmlformats.org/officeDocument/2006/relationships/image" Target="../media/image573.png"/><Relationship Id="rId65" Type="http://schemas.openxmlformats.org/officeDocument/2006/relationships/image" Target="../media/image578.png"/><Relationship Id="rId73" Type="http://schemas.openxmlformats.org/officeDocument/2006/relationships/image" Target="../media/image586.png"/><Relationship Id="rId78" Type="http://schemas.openxmlformats.org/officeDocument/2006/relationships/image" Target="../media/image591.png"/><Relationship Id="rId81" Type="http://schemas.openxmlformats.org/officeDocument/2006/relationships/image" Target="../media/image594.png"/><Relationship Id="rId86" Type="http://schemas.openxmlformats.org/officeDocument/2006/relationships/image" Target="../media/image599.png"/><Relationship Id="rId94" Type="http://schemas.openxmlformats.org/officeDocument/2006/relationships/image" Target="../media/image606.png"/><Relationship Id="rId99" Type="http://schemas.openxmlformats.org/officeDocument/2006/relationships/image" Target="../media/image609.png"/><Relationship Id="rId101" Type="http://schemas.openxmlformats.org/officeDocument/2006/relationships/image" Target="../media/image611.png"/><Relationship Id="rId4" Type="http://schemas.openxmlformats.org/officeDocument/2006/relationships/image" Target="../media/image518.png"/><Relationship Id="rId9" Type="http://schemas.openxmlformats.org/officeDocument/2006/relationships/image" Target="../media/image523.png"/><Relationship Id="rId13" Type="http://schemas.openxmlformats.org/officeDocument/2006/relationships/image" Target="../media/image527.png"/><Relationship Id="rId18" Type="http://schemas.openxmlformats.org/officeDocument/2006/relationships/image" Target="../media/image532.png"/><Relationship Id="rId39" Type="http://schemas.openxmlformats.org/officeDocument/2006/relationships/image" Target="../media/image552.png"/><Relationship Id="rId34" Type="http://schemas.openxmlformats.org/officeDocument/2006/relationships/image" Target="../media/image547.png"/><Relationship Id="rId50" Type="http://schemas.openxmlformats.org/officeDocument/2006/relationships/image" Target="../media/image563.png"/><Relationship Id="rId55" Type="http://schemas.openxmlformats.org/officeDocument/2006/relationships/image" Target="../media/image568.png"/><Relationship Id="rId76" Type="http://schemas.openxmlformats.org/officeDocument/2006/relationships/image" Target="../media/image589.png"/><Relationship Id="rId97" Type="http://schemas.openxmlformats.org/officeDocument/2006/relationships/image" Target="../media/image88.png"/><Relationship Id="rId104" Type="http://schemas.openxmlformats.org/officeDocument/2006/relationships/image" Target="../media/image6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9.png"/><Relationship Id="rId7" Type="http://schemas.openxmlformats.org/officeDocument/2006/relationships/image" Target="../media/image383.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82.png"/><Relationship Id="rId5" Type="http://schemas.openxmlformats.org/officeDocument/2006/relationships/image" Target="../media/image381.png"/><Relationship Id="rId4" Type="http://schemas.openxmlformats.org/officeDocument/2006/relationships/image" Target="../media/image380.png"/></Relationships>
</file>

<file path=ppt/slides/_rels/slide3.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png"/><Relationship Id="rId63" Type="http://schemas.openxmlformats.org/officeDocument/2006/relationships/image" Target="../media/image69.png"/><Relationship Id="rId68" Type="http://schemas.openxmlformats.org/officeDocument/2006/relationships/image" Target="../media/image74.png"/><Relationship Id="rId76" Type="http://schemas.openxmlformats.org/officeDocument/2006/relationships/image" Target="../media/image82.png"/><Relationship Id="rId84" Type="http://schemas.openxmlformats.org/officeDocument/2006/relationships/image" Target="../media/image90.png"/><Relationship Id="rId89" Type="http://schemas.openxmlformats.org/officeDocument/2006/relationships/image" Target="../media/image95.png"/><Relationship Id="rId7" Type="http://schemas.openxmlformats.org/officeDocument/2006/relationships/image" Target="../media/image13.png"/><Relationship Id="rId71" Type="http://schemas.openxmlformats.org/officeDocument/2006/relationships/image" Target="../media/image77.png"/><Relationship Id="rId92" Type="http://schemas.openxmlformats.org/officeDocument/2006/relationships/image" Target="../media/image98.png"/><Relationship Id="rId2" Type="http://schemas.openxmlformats.org/officeDocument/2006/relationships/notesSlide" Target="../notesSlides/notesSlide3.xml"/><Relationship Id="rId16" Type="http://schemas.openxmlformats.org/officeDocument/2006/relationships/image" Target="../media/image22.png"/><Relationship Id="rId29" Type="http://schemas.openxmlformats.org/officeDocument/2006/relationships/image" Target="../media/image35.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png"/><Relationship Id="rId66" Type="http://schemas.openxmlformats.org/officeDocument/2006/relationships/image" Target="../media/image72.png"/><Relationship Id="rId74" Type="http://schemas.openxmlformats.org/officeDocument/2006/relationships/image" Target="../media/image80.png"/><Relationship Id="rId79" Type="http://schemas.openxmlformats.org/officeDocument/2006/relationships/image" Target="../media/image85.png"/><Relationship Id="rId87" Type="http://schemas.openxmlformats.org/officeDocument/2006/relationships/image" Target="../media/image93.png"/><Relationship Id="rId5" Type="http://schemas.openxmlformats.org/officeDocument/2006/relationships/image" Target="../media/image11.png"/><Relationship Id="rId61" Type="http://schemas.openxmlformats.org/officeDocument/2006/relationships/image" Target="../media/image67.png"/><Relationship Id="rId82" Type="http://schemas.openxmlformats.org/officeDocument/2006/relationships/image" Target="../media/image88.png"/><Relationship Id="rId90" Type="http://schemas.openxmlformats.org/officeDocument/2006/relationships/image" Target="../media/image96.png"/><Relationship Id="rId19" Type="http://schemas.openxmlformats.org/officeDocument/2006/relationships/image" Target="../media/image2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56" Type="http://schemas.openxmlformats.org/officeDocument/2006/relationships/image" Target="../media/image62.png"/><Relationship Id="rId64" Type="http://schemas.openxmlformats.org/officeDocument/2006/relationships/image" Target="../media/image70.png"/><Relationship Id="rId69" Type="http://schemas.openxmlformats.org/officeDocument/2006/relationships/image" Target="../media/image75.png"/><Relationship Id="rId77" Type="http://schemas.openxmlformats.org/officeDocument/2006/relationships/image" Target="../media/image83.png"/><Relationship Id="rId8" Type="http://schemas.openxmlformats.org/officeDocument/2006/relationships/image" Target="../media/image14.png"/><Relationship Id="rId51" Type="http://schemas.openxmlformats.org/officeDocument/2006/relationships/image" Target="../media/image57.png"/><Relationship Id="rId72" Type="http://schemas.openxmlformats.org/officeDocument/2006/relationships/image" Target="../media/image78.png"/><Relationship Id="rId80" Type="http://schemas.openxmlformats.org/officeDocument/2006/relationships/image" Target="../media/image86.png"/><Relationship Id="rId85" Type="http://schemas.openxmlformats.org/officeDocument/2006/relationships/image" Target="../media/image91.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59" Type="http://schemas.openxmlformats.org/officeDocument/2006/relationships/image" Target="../media/image65.png"/><Relationship Id="rId67" Type="http://schemas.openxmlformats.org/officeDocument/2006/relationships/image" Target="../media/image73.png"/><Relationship Id="rId20" Type="http://schemas.openxmlformats.org/officeDocument/2006/relationships/image" Target="../media/image26.png"/><Relationship Id="rId41" Type="http://schemas.openxmlformats.org/officeDocument/2006/relationships/image" Target="../media/image47.png"/><Relationship Id="rId54" Type="http://schemas.openxmlformats.org/officeDocument/2006/relationships/image" Target="../media/image60.png"/><Relationship Id="rId62" Type="http://schemas.openxmlformats.org/officeDocument/2006/relationships/image" Target="../media/image68.png"/><Relationship Id="rId70" Type="http://schemas.openxmlformats.org/officeDocument/2006/relationships/image" Target="../media/image76.png"/><Relationship Id="rId75" Type="http://schemas.openxmlformats.org/officeDocument/2006/relationships/image" Target="../media/image81.png"/><Relationship Id="rId83" Type="http://schemas.openxmlformats.org/officeDocument/2006/relationships/image" Target="../media/image89.png"/><Relationship Id="rId88" Type="http://schemas.openxmlformats.org/officeDocument/2006/relationships/image" Target="../media/image94.png"/><Relationship Id="rId91" Type="http://schemas.openxmlformats.org/officeDocument/2006/relationships/image" Target="../media/image97.png"/><Relationship Id="rId1" Type="http://schemas.openxmlformats.org/officeDocument/2006/relationships/slideLayout" Target="../slideLayouts/slideLayout15.xml"/><Relationship Id="rId6"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57" Type="http://schemas.openxmlformats.org/officeDocument/2006/relationships/image" Target="../media/image63.png"/><Relationship Id="rId10" Type="http://schemas.openxmlformats.org/officeDocument/2006/relationships/image" Target="../media/image16.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png"/><Relationship Id="rId60" Type="http://schemas.openxmlformats.org/officeDocument/2006/relationships/image" Target="../media/image66.png"/><Relationship Id="rId65" Type="http://schemas.openxmlformats.org/officeDocument/2006/relationships/image" Target="../media/image71.png"/><Relationship Id="rId73" Type="http://schemas.openxmlformats.org/officeDocument/2006/relationships/image" Target="../media/image79.png"/><Relationship Id="rId78" Type="http://schemas.openxmlformats.org/officeDocument/2006/relationships/image" Target="../media/image84.png"/><Relationship Id="rId81" Type="http://schemas.openxmlformats.org/officeDocument/2006/relationships/image" Target="../media/image87.png"/><Relationship Id="rId86"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389.png"/><Relationship Id="rId13" Type="http://schemas.openxmlformats.org/officeDocument/2006/relationships/image" Target="../media/image394.png"/><Relationship Id="rId18" Type="http://schemas.openxmlformats.org/officeDocument/2006/relationships/image" Target="../media/image399.png"/><Relationship Id="rId26" Type="http://schemas.openxmlformats.org/officeDocument/2006/relationships/image" Target="../media/image407.png"/><Relationship Id="rId3" Type="http://schemas.openxmlformats.org/officeDocument/2006/relationships/image" Target="../media/image384.png"/><Relationship Id="rId21" Type="http://schemas.openxmlformats.org/officeDocument/2006/relationships/image" Target="../media/image402.png"/><Relationship Id="rId34" Type="http://schemas.openxmlformats.org/officeDocument/2006/relationships/image" Target="../media/image415.png"/><Relationship Id="rId7" Type="http://schemas.openxmlformats.org/officeDocument/2006/relationships/image" Target="../media/image388.png"/><Relationship Id="rId12" Type="http://schemas.openxmlformats.org/officeDocument/2006/relationships/image" Target="../media/image393.png"/><Relationship Id="rId17" Type="http://schemas.openxmlformats.org/officeDocument/2006/relationships/image" Target="../media/image398.png"/><Relationship Id="rId25" Type="http://schemas.openxmlformats.org/officeDocument/2006/relationships/image" Target="../media/image406.png"/><Relationship Id="rId33" Type="http://schemas.openxmlformats.org/officeDocument/2006/relationships/image" Target="../media/image414.png"/><Relationship Id="rId2" Type="http://schemas.openxmlformats.org/officeDocument/2006/relationships/notesSlide" Target="../notesSlides/notesSlide23.xml"/><Relationship Id="rId16" Type="http://schemas.openxmlformats.org/officeDocument/2006/relationships/image" Target="../media/image397.png"/><Relationship Id="rId20" Type="http://schemas.openxmlformats.org/officeDocument/2006/relationships/image" Target="../media/image401.png"/><Relationship Id="rId29" Type="http://schemas.openxmlformats.org/officeDocument/2006/relationships/image" Target="../media/image410.png"/><Relationship Id="rId1" Type="http://schemas.openxmlformats.org/officeDocument/2006/relationships/slideLayout" Target="../slideLayouts/slideLayout15.xml"/><Relationship Id="rId6" Type="http://schemas.openxmlformats.org/officeDocument/2006/relationships/image" Target="../media/image387.png"/><Relationship Id="rId11" Type="http://schemas.openxmlformats.org/officeDocument/2006/relationships/image" Target="../media/image392.png"/><Relationship Id="rId24" Type="http://schemas.openxmlformats.org/officeDocument/2006/relationships/image" Target="../media/image405.png"/><Relationship Id="rId32" Type="http://schemas.openxmlformats.org/officeDocument/2006/relationships/image" Target="../media/image413.png"/><Relationship Id="rId5" Type="http://schemas.openxmlformats.org/officeDocument/2006/relationships/image" Target="../media/image386.png"/><Relationship Id="rId15" Type="http://schemas.openxmlformats.org/officeDocument/2006/relationships/image" Target="../media/image396.png"/><Relationship Id="rId23" Type="http://schemas.openxmlformats.org/officeDocument/2006/relationships/image" Target="../media/image404.png"/><Relationship Id="rId28" Type="http://schemas.openxmlformats.org/officeDocument/2006/relationships/image" Target="../media/image409.png"/><Relationship Id="rId10" Type="http://schemas.openxmlformats.org/officeDocument/2006/relationships/image" Target="../media/image391.png"/><Relationship Id="rId19" Type="http://schemas.openxmlformats.org/officeDocument/2006/relationships/image" Target="../media/image400.png"/><Relationship Id="rId31" Type="http://schemas.openxmlformats.org/officeDocument/2006/relationships/image" Target="../media/image412.png"/><Relationship Id="rId4" Type="http://schemas.openxmlformats.org/officeDocument/2006/relationships/image" Target="../media/image385.png"/><Relationship Id="rId9" Type="http://schemas.openxmlformats.org/officeDocument/2006/relationships/image" Target="../media/image390.png"/><Relationship Id="rId14" Type="http://schemas.openxmlformats.org/officeDocument/2006/relationships/image" Target="../media/image395.png"/><Relationship Id="rId22" Type="http://schemas.openxmlformats.org/officeDocument/2006/relationships/image" Target="../media/image403.png"/><Relationship Id="rId27" Type="http://schemas.openxmlformats.org/officeDocument/2006/relationships/image" Target="../media/image408.png"/><Relationship Id="rId30" Type="http://schemas.openxmlformats.org/officeDocument/2006/relationships/image" Target="../media/image411.png"/><Relationship Id="rId35" Type="http://schemas.openxmlformats.org/officeDocument/2006/relationships/image" Target="../media/image416.png"/></Relationships>
</file>

<file path=ppt/slides/_rels/slide31.xml.rels><?xml version="1.0" encoding="UTF-8" standalone="yes"?>
<Relationships xmlns="http://schemas.openxmlformats.org/package/2006/relationships"><Relationship Id="rId8" Type="http://schemas.openxmlformats.org/officeDocument/2006/relationships/image" Target="../media/image447.png"/><Relationship Id="rId13" Type="http://schemas.openxmlformats.org/officeDocument/2006/relationships/image" Target="../media/image452.png"/><Relationship Id="rId18" Type="http://schemas.openxmlformats.org/officeDocument/2006/relationships/image" Target="../media/image457.png"/><Relationship Id="rId26" Type="http://schemas.openxmlformats.org/officeDocument/2006/relationships/image" Target="../media/image465.png"/><Relationship Id="rId39" Type="http://schemas.openxmlformats.org/officeDocument/2006/relationships/image" Target="../media/image478.png"/><Relationship Id="rId3" Type="http://schemas.openxmlformats.org/officeDocument/2006/relationships/image" Target="../media/image442.png"/><Relationship Id="rId21" Type="http://schemas.openxmlformats.org/officeDocument/2006/relationships/image" Target="../media/image460.png"/><Relationship Id="rId34" Type="http://schemas.openxmlformats.org/officeDocument/2006/relationships/image" Target="../media/image473.png"/><Relationship Id="rId42" Type="http://schemas.openxmlformats.org/officeDocument/2006/relationships/image" Target="../media/image481.png"/><Relationship Id="rId7" Type="http://schemas.openxmlformats.org/officeDocument/2006/relationships/image" Target="../media/image446.png"/><Relationship Id="rId12" Type="http://schemas.openxmlformats.org/officeDocument/2006/relationships/image" Target="../media/image451.png"/><Relationship Id="rId17" Type="http://schemas.openxmlformats.org/officeDocument/2006/relationships/image" Target="../media/image456.png"/><Relationship Id="rId25" Type="http://schemas.openxmlformats.org/officeDocument/2006/relationships/image" Target="../media/image464.png"/><Relationship Id="rId33" Type="http://schemas.openxmlformats.org/officeDocument/2006/relationships/image" Target="../media/image472.png"/><Relationship Id="rId38" Type="http://schemas.openxmlformats.org/officeDocument/2006/relationships/image" Target="../media/image477.png"/><Relationship Id="rId2" Type="http://schemas.openxmlformats.org/officeDocument/2006/relationships/notesSlide" Target="../notesSlides/notesSlide24.xml"/><Relationship Id="rId16" Type="http://schemas.openxmlformats.org/officeDocument/2006/relationships/image" Target="../media/image455.png"/><Relationship Id="rId20" Type="http://schemas.openxmlformats.org/officeDocument/2006/relationships/image" Target="../media/image459.png"/><Relationship Id="rId29" Type="http://schemas.openxmlformats.org/officeDocument/2006/relationships/image" Target="../media/image468.png"/><Relationship Id="rId41" Type="http://schemas.openxmlformats.org/officeDocument/2006/relationships/image" Target="../media/image480.png"/><Relationship Id="rId1" Type="http://schemas.openxmlformats.org/officeDocument/2006/relationships/slideLayout" Target="../slideLayouts/slideLayout15.xml"/><Relationship Id="rId6" Type="http://schemas.openxmlformats.org/officeDocument/2006/relationships/image" Target="../media/image445.png"/><Relationship Id="rId11" Type="http://schemas.openxmlformats.org/officeDocument/2006/relationships/image" Target="../media/image450.png"/><Relationship Id="rId24" Type="http://schemas.openxmlformats.org/officeDocument/2006/relationships/image" Target="../media/image463.png"/><Relationship Id="rId32" Type="http://schemas.openxmlformats.org/officeDocument/2006/relationships/image" Target="../media/image471.png"/><Relationship Id="rId37" Type="http://schemas.openxmlformats.org/officeDocument/2006/relationships/image" Target="../media/image476.png"/><Relationship Id="rId40" Type="http://schemas.openxmlformats.org/officeDocument/2006/relationships/image" Target="../media/image479.png"/><Relationship Id="rId45" Type="http://schemas.openxmlformats.org/officeDocument/2006/relationships/image" Target="../media/image484.png"/><Relationship Id="rId5" Type="http://schemas.openxmlformats.org/officeDocument/2006/relationships/image" Target="../media/image444.png"/><Relationship Id="rId15" Type="http://schemas.openxmlformats.org/officeDocument/2006/relationships/image" Target="../media/image454.png"/><Relationship Id="rId23" Type="http://schemas.openxmlformats.org/officeDocument/2006/relationships/image" Target="../media/image462.png"/><Relationship Id="rId28" Type="http://schemas.openxmlformats.org/officeDocument/2006/relationships/image" Target="../media/image467.png"/><Relationship Id="rId36" Type="http://schemas.openxmlformats.org/officeDocument/2006/relationships/image" Target="../media/image475.png"/><Relationship Id="rId10" Type="http://schemas.openxmlformats.org/officeDocument/2006/relationships/image" Target="../media/image449.png"/><Relationship Id="rId19" Type="http://schemas.openxmlformats.org/officeDocument/2006/relationships/image" Target="../media/image458.png"/><Relationship Id="rId31" Type="http://schemas.openxmlformats.org/officeDocument/2006/relationships/image" Target="../media/image470.png"/><Relationship Id="rId44" Type="http://schemas.openxmlformats.org/officeDocument/2006/relationships/image" Target="../media/image483.png"/><Relationship Id="rId4" Type="http://schemas.openxmlformats.org/officeDocument/2006/relationships/image" Target="../media/image443.png"/><Relationship Id="rId9" Type="http://schemas.openxmlformats.org/officeDocument/2006/relationships/image" Target="../media/image448.png"/><Relationship Id="rId14" Type="http://schemas.openxmlformats.org/officeDocument/2006/relationships/image" Target="../media/image453.png"/><Relationship Id="rId22" Type="http://schemas.openxmlformats.org/officeDocument/2006/relationships/image" Target="../media/image461.png"/><Relationship Id="rId27" Type="http://schemas.openxmlformats.org/officeDocument/2006/relationships/image" Target="../media/image466.png"/><Relationship Id="rId30" Type="http://schemas.openxmlformats.org/officeDocument/2006/relationships/image" Target="../media/image469.png"/><Relationship Id="rId35" Type="http://schemas.openxmlformats.org/officeDocument/2006/relationships/image" Target="../media/image474.png"/><Relationship Id="rId43" Type="http://schemas.openxmlformats.org/officeDocument/2006/relationships/image" Target="../media/image482.png"/></Relationships>
</file>

<file path=ppt/slides/_rels/slide32.xml.rels><?xml version="1.0" encoding="UTF-8" standalone="yes"?>
<Relationships xmlns="http://schemas.openxmlformats.org/package/2006/relationships"><Relationship Id="rId8" Type="http://schemas.openxmlformats.org/officeDocument/2006/relationships/image" Target="../media/image621.png"/><Relationship Id="rId3" Type="http://schemas.openxmlformats.org/officeDocument/2006/relationships/image" Target="../media/image616.png"/><Relationship Id="rId7" Type="http://schemas.openxmlformats.org/officeDocument/2006/relationships/image" Target="../media/image620.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619.png"/><Relationship Id="rId5" Type="http://schemas.openxmlformats.org/officeDocument/2006/relationships/image" Target="../media/image618.png"/><Relationship Id="rId4" Type="http://schemas.openxmlformats.org/officeDocument/2006/relationships/image" Target="../media/image6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389.png"/><Relationship Id="rId13" Type="http://schemas.openxmlformats.org/officeDocument/2006/relationships/image" Target="../media/image394.png"/><Relationship Id="rId18" Type="http://schemas.openxmlformats.org/officeDocument/2006/relationships/image" Target="../media/image399.png"/><Relationship Id="rId26" Type="http://schemas.openxmlformats.org/officeDocument/2006/relationships/image" Target="../media/image407.png"/><Relationship Id="rId3" Type="http://schemas.openxmlformats.org/officeDocument/2006/relationships/image" Target="../media/image384.png"/><Relationship Id="rId21" Type="http://schemas.openxmlformats.org/officeDocument/2006/relationships/image" Target="../media/image402.png"/><Relationship Id="rId34" Type="http://schemas.openxmlformats.org/officeDocument/2006/relationships/image" Target="../media/image415.png"/><Relationship Id="rId7" Type="http://schemas.openxmlformats.org/officeDocument/2006/relationships/image" Target="../media/image388.png"/><Relationship Id="rId12" Type="http://schemas.openxmlformats.org/officeDocument/2006/relationships/image" Target="../media/image393.png"/><Relationship Id="rId17" Type="http://schemas.openxmlformats.org/officeDocument/2006/relationships/image" Target="../media/image398.png"/><Relationship Id="rId25" Type="http://schemas.openxmlformats.org/officeDocument/2006/relationships/image" Target="../media/image406.png"/><Relationship Id="rId33" Type="http://schemas.openxmlformats.org/officeDocument/2006/relationships/image" Target="../media/image414.png"/><Relationship Id="rId2" Type="http://schemas.openxmlformats.org/officeDocument/2006/relationships/notesSlide" Target="../notesSlides/notesSlide27.xml"/><Relationship Id="rId16" Type="http://schemas.openxmlformats.org/officeDocument/2006/relationships/image" Target="../media/image397.png"/><Relationship Id="rId20" Type="http://schemas.openxmlformats.org/officeDocument/2006/relationships/image" Target="../media/image401.png"/><Relationship Id="rId29" Type="http://schemas.openxmlformats.org/officeDocument/2006/relationships/image" Target="../media/image410.png"/><Relationship Id="rId1" Type="http://schemas.openxmlformats.org/officeDocument/2006/relationships/slideLayout" Target="../slideLayouts/slideLayout17.xml"/><Relationship Id="rId6" Type="http://schemas.openxmlformats.org/officeDocument/2006/relationships/image" Target="../media/image387.png"/><Relationship Id="rId11" Type="http://schemas.openxmlformats.org/officeDocument/2006/relationships/image" Target="../media/image392.png"/><Relationship Id="rId24" Type="http://schemas.openxmlformats.org/officeDocument/2006/relationships/image" Target="../media/image405.png"/><Relationship Id="rId32" Type="http://schemas.openxmlformats.org/officeDocument/2006/relationships/image" Target="../media/image413.png"/><Relationship Id="rId5" Type="http://schemas.openxmlformats.org/officeDocument/2006/relationships/image" Target="../media/image386.png"/><Relationship Id="rId15" Type="http://schemas.openxmlformats.org/officeDocument/2006/relationships/image" Target="../media/image396.png"/><Relationship Id="rId23" Type="http://schemas.openxmlformats.org/officeDocument/2006/relationships/image" Target="../media/image404.png"/><Relationship Id="rId28" Type="http://schemas.openxmlformats.org/officeDocument/2006/relationships/image" Target="../media/image409.png"/><Relationship Id="rId10" Type="http://schemas.openxmlformats.org/officeDocument/2006/relationships/image" Target="../media/image391.png"/><Relationship Id="rId19" Type="http://schemas.openxmlformats.org/officeDocument/2006/relationships/image" Target="../media/image400.png"/><Relationship Id="rId31" Type="http://schemas.openxmlformats.org/officeDocument/2006/relationships/image" Target="../media/image412.png"/><Relationship Id="rId4" Type="http://schemas.openxmlformats.org/officeDocument/2006/relationships/image" Target="../media/image385.png"/><Relationship Id="rId9" Type="http://schemas.openxmlformats.org/officeDocument/2006/relationships/image" Target="../media/image390.png"/><Relationship Id="rId14" Type="http://schemas.openxmlformats.org/officeDocument/2006/relationships/image" Target="../media/image395.png"/><Relationship Id="rId22" Type="http://schemas.openxmlformats.org/officeDocument/2006/relationships/image" Target="../media/image403.png"/><Relationship Id="rId27" Type="http://schemas.openxmlformats.org/officeDocument/2006/relationships/image" Target="../media/image408.png"/><Relationship Id="rId30" Type="http://schemas.openxmlformats.org/officeDocument/2006/relationships/image" Target="../media/image411.png"/><Relationship Id="rId35" Type="http://schemas.openxmlformats.org/officeDocument/2006/relationships/image" Target="../media/image416.png"/></Relationships>
</file>

<file path=ppt/slides/_rels/slide4.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28.png"/><Relationship Id="rId26" Type="http://schemas.openxmlformats.org/officeDocument/2006/relationships/image" Target="../media/image111.png"/><Relationship Id="rId39" Type="http://schemas.openxmlformats.org/officeDocument/2006/relationships/image" Target="../media/image120.png"/><Relationship Id="rId21" Type="http://schemas.openxmlformats.org/officeDocument/2006/relationships/image" Target="../media/image109.png"/><Relationship Id="rId34" Type="http://schemas.openxmlformats.org/officeDocument/2006/relationships/image" Target="../media/image19.png"/><Relationship Id="rId42" Type="http://schemas.openxmlformats.org/officeDocument/2006/relationships/image" Target="../media/image123.png"/><Relationship Id="rId47" Type="http://schemas.openxmlformats.org/officeDocument/2006/relationships/image" Target="../media/image128.png"/><Relationship Id="rId50" Type="http://schemas.openxmlformats.org/officeDocument/2006/relationships/image" Target="../media/image129.png"/><Relationship Id="rId55" Type="http://schemas.openxmlformats.org/officeDocument/2006/relationships/image" Target="../media/image133.png"/><Relationship Id="rId63" Type="http://schemas.openxmlformats.org/officeDocument/2006/relationships/image" Target="../media/image140.png"/><Relationship Id="rId68" Type="http://schemas.openxmlformats.org/officeDocument/2006/relationships/image" Target="../media/image144.png"/><Relationship Id="rId76" Type="http://schemas.openxmlformats.org/officeDocument/2006/relationships/image" Target="../media/image152.png"/><Relationship Id="rId84" Type="http://schemas.openxmlformats.org/officeDocument/2006/relationships/image" Target="../media/image159.png"/><Relationship Id="rId89" Type="http://schemas.openxmlformats.org/officeDocument/2006/relationships/image" Target="../media/image161.png"/><Relationship Id="rId7" Type="http://schemas.openxmlformats.org/officeDocument/2006/relationships/image" Target="../media/image12.png"/><Relationship Id="rId71" Type="http://schemas.openxmlformats.org/officeDocument/2006/relationships/image" Target="../media/image147.png"/><Relationship Id="rId2" Type="http://schemas.openxmlformats.org/officeDocument/2006/relationships/notesSlide" Target="../notesSlides/notesSlide4.xml"/><Relationship Id="rId16" Type="http://schemas.openxmlformats.org/officeDocument/2006/relationships/image" Target="../media/image106.png"/><Relationship Id="rId29" Type="http://schemas.openxmlformats.org/officeDocument/2006/relationships/image" Target="../media/image114.png"/><Relationship Id="rId11" Type="http://schemas.openxmlformats.org/officeDocument/2006/relationships/image" Target="../media/image16.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119.png"/><Relationship Id="rId40" Type="http://schemas.openxmlformats.org/officeDocument/2006/relationships/image" Target="../media/image121.png"/><Relationship Id="rId45" Type="http://schemas.openxmlformats.org/officeDocument/2006/relationships/image" Target="../media/image126.png"/><Relationship Id="rId53" Type="http://schemas.openxmlformats.org/officeDocument/2006/relationships/image" Target="../media/image132.png"/><Relationship Id="rId58" Type="http://schemas.openxmlformats.org/officeDocument/2006/relationships/image" Target="../media/image136.png"/><Relationship Id="rId66" Type="http://schemas.openxmlformats.org/officeDocument/2006/relationships/image" Target="../media/image142.png"/><Relationship Id="rId74" Type="http://schemas.openxmlformats.org/officeDocument/2006/relationships/image" Target="../media/image150.png"/><Relationship Id="rId79" Type="http://schemas.openxmlformats.org/officeDocument/2006/relationships/image" Target="../media/image155.png"/><Relationship Id="rId87" Type="http://schemas.openxmlformats.org/officeDocument/2006/relationships/image" Target="../media/image88.png"/><Relationship Id="rId5" Type="http://schemas.openxmlformats.org/officeDocument/2006/relationships/image" Target="../media/image10.png"/><Relationship Id="rId61" Type="http://schemas.openxmlformats.org/officeDocument/2006/relationships/image" Target="../media/image138.png"/><Relationship Id="rId82" Type="http://schemas.openxmlformats.org/officeDocument/2006/relationships/image" Target="../media/image158.png"/><Relationship Id="rId90" Type="http://schemas.openxmlformats.org/officeDocument/2006/relationships/image" Target="../media/image162.png"/><Relationship Id="rId19" Type="http://schemas.openxmlformats.org/officeDocument/2006/relationships/image" Target="../media/image108.png"/><Relationship Id="rId14" Type="http://schemas.openxmlformats.org/officeDocument/2006/relationships/image" Target="../media/image21.png"/><Relationship Id="rId22" Type="http://schemas.openxmlformats.org/officeDocument/2006/relationships/image" Target="../media/image32.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46.png"/><Relationship Id="rId43" Type="http://schemas.openxmlformats.org/officeDocument/2006/relationships/image" Target="../media/image124.png"/><Relationship Id="rId48" Type="http://schemas.openxmlformats.org/officeDocument/2006/relationships/image" Target="../media/image59.png"/><Relationship Id="rId56" Type="http://schemas.openxmlformats.org/officeDocument/2006/relationships/image" Target="../media/image134.png"/><Relationship Id="rId64" Type="http://schemas.openxmlformats.org/officeDocument/2006/relationships/image" Target="../media/image141.png"/><Relationship Id="rId69" Type="http://schemas.openxmlformats.org/officeDocument/2006/relationships/image" Target="../media/image145.png"/><Relationship Id="rId77" Type="http://schemas.openxmlformats.org/officeDocument/2006/relationships/image" Target="../media/image153.png"/><Relationship Id="rId8" Type="http://schemas.openxmlformats.org/officeDocument/2006/relationships/image" Target="../media/image13.png"/><Relationship Id="rId51" Type="http://schemas.openxmlformats.org/officeDocument/2006/relationships/image" Target="../media/image130.png"/><Relationship Id="rId72" Type="http://schemas.openxmlformats.org/officeDocument/2006/relationships/image" Target="../media/image148.png"/><Relationship Id="rId80" Type="http://schemas.openxmlformats.org/officeDocument/2006/relationships/image" Target="../media/image156.png"/><Relationship Id="rId85" Type="http://schemas.openxmlformats.org/officeDocument/2006/relationships/image" Target="../media/image160.png"/><Relationship Id="rId3" Type="http://schemas.openxmlformats.org/officeDocument/2006/relationships/image" Target="../media/image99.png"/><Relationship Id="rId12" Type="http://schemas.openxmlformats.org/officeDocument/2006/relationships/image" Target="../media/image17.png"/><Relationship Id="rId17" Type="http://schemas.openxmlformats.org/officeDocument/2006/relationships/image" Target="../media/image107.png"/><Relationship Id="rId25" Type="http://schemas.openxmlformats.org/officeDocument/2006/relationships/image" Target="../media/image36.png"/><Relationship Id="rId33" Type="http://schemas.openxmlformats.org/officeDocument/2006/relationships/image" Target="../media/image117.png"/><Relationship Id="rId38" Type="http://schemas.openxmlformats.org/officeDocument/2006/relationships/image" Target="../media/image49.png"/><Relationship Id="rId46" Type="http://schemas.openxmlformats.org/officeDocument/2006/relationships/image" Target="../media/image127.png"/><Relationship Id="rId59" Type="http://schemas.openxmlformats.org/officeDocument/2006/relationships/image" Target="../media/image137.png"/><Relationship Id="rId67" Type="http://schemas.openxmlformats.org/officeDocument/2006/relationships/image" Target="../media/image143.png"/><Relationship Id="rId20" Type="http://schemas.openxmlformats.org/officeDocument/2006/relationships/image" Target="../media/image30.png"/><Relationship Id="rId41" Type="http://schemas.openxmlformats.org/officeDocument/2006/relationships/image" Target="../media/image122.png"/><Relationship Id="rId54" Type="http://schemas.openxmlformats.org/officeDocument/2006/relationships/image" Target="../media/image66.png"/><Relationship Id="rId62" Type="http://schemas.openxmlformats.org/officeDocument/2006/relationships/image" Target="../media/image139.png"/><Relationship Id="rId70" Type="http://schemas.openxmlformats.org/officeDocument/2006/relationships/image" Target="../media/image146.png"/><Relationship Id="rId75" Type="http://schemas.openxmlformats.org/officeDocument/2006/relationships/image" Target="../media/image151.png"/><Relationship Id="rId83" Type="http://schemas.openxmlformats.org/officeDocument/2006/relationships/image" Target="../media/image95.png"/><Relationship Id="rId88" Type="http://schemas.openxmlformats.org/officeDocument/2006/relationships/image" Target="../media/image89.png"/><Relationship Id="rId91" Type="http://schemas.openxmlformats.org/officeDocument/2006/relationships/image" Target="../media/image98.png"/><Relationship Id="rId1" Type="http://schemas.openxmlformats.org/officeDocument/2006/relationships/slideLayout" Target="../slideLayouts/slideLayout15.xml"/><Relationship Id="rId6" Type="http://schemas.openxmlformats.org/officeDocument/2006/relationships/image" Target="../media/image101.png"/><Relationship Id="rId15" Type="http://schemas.openxmlformats.org/officeDocument/2006/relationships/image" Target="../media/image105.png"/><Relationship Id="rId23" Type="http://schemas.openxmlformats.org/officeDocument/2006/relationships/image" Target="../media/image110.png"/><Relationship Id="rId28" Type="http://schemas.openxmlformats.org/officeDocument/2006/relationships/image" Target="../media/image113.png"/><Relationship Id="rId36" Type="http://schemas.openxmlformats.org/officeDocument/2006/relationships/image" Target="../media/image118.png"/><Relationship Id="rId49" Type="http://schemas.openxmlformats.org/officeDocument/2006/relationships/image" Target="../media/image61.png"/><Relationship Id="rId57" Type="http://schemas.openxmlformats.org/officeDocument/2006/relationships/image" Target="../media/image135.png"/><Relationship Id="rId10" Type="http://schemas.openxmlformats.org/officeDocument/2006/relationships/image" Target="../media/image103.png"/><Relationship Id="rId31" Type="http://schemas.openxmlformats.org/officeDocument/2006/relationships/image" Target="../media/image116.png"/><Relationship Id="rId44" Type="http://schemas.openxmlformats.org/officeDocument/2006/relationships/image" Target="../media/image125.png"/><Relationship Id="rId52" Type="http://schemas.openxmlformats.org/officeDocument/2006/relationships/image" Target="../media/image131.png"/><Relationship Id="rId60" Type="http://schemas.openxmlformats.org/officeDocument/2006/relationships/image" Target="../media/image72.png"/><Relationship Id="rId65" Type="http://schemas.openxmlformats.org/officeDocument/2006/relationships/image" Target="../media/image77.png"/><Relationship Id="rId73" Type="http://schemas.openxmlformats.org/officeDocument/2006/relationships/image" Target="../media/image149.png"/><Relationship Id="rId78" Type="http://schemas.openxmlformats.org/officeDocument/2006/relationships/image" Target="../media/image154.png"/><Relationship Id="rId81" Type="http://schemas.openxmlformats.org/officeDocument/2006/relationships/image" Target="../media/image157.png"/><Relationship Id="rId86" Type="http://schemas.openxmlformats.org/officeDocument/2006/relationships/image" Target="../media/image87.png"/><Relationship Id="rId4" Type="http://schemas.openxmlformats.org/officeDocument/2006/relationships/image" Target="../media/image100.png"/><Relationship Id="rId9" Type="http://schemas.openxmlformats.org/officeDocument/2006/relationships/image" Target="../media/image102.png"/></Relationships>
</file>

<file path=ppt/slides/_rels/slide5.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image" Target="../media/image19.png"/><Relationship Id="rId26" Type="http://schemas.openxmlformats.org/officeDocument/2006/relationships/image" Target="../media/image181.png"/><Relationship Id="rId39" Type="http://schemas.openxmlformats.org/officeDocument/2006/relationships/image" Target="../media/image114.png"/><Relationship Id="rId21" Type="http://schemas.openxmlformats.org/officeDocument/2006/relationships/image" Target="../media/image177.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9.png"/><Relationship Id="rId50" Type="http://schemas.openxmlformats.org/officeDocument/2006/relationships/image" Target="../media/image193.png"/><Relationship Id="rId55" Type="http://schemas.openxmlformats.org/officeDocument/2006/relationships/image" Target="../media/image197.png"/><Relationship Id="rId63" Type="http://schemas.openxmlformats.org/officeDocument/2006/relationships/image" Target="../media/image204.png"/><Relationship Id="rId68" Type="http://schemas.openxmlformats.org/officeDocument/2006/relationships/image" Target="../media/image77.png"/><Relationship Id="rId76" Type="http://schemas.openxmlformats.org/officeDocument/2006/relationships/image" Target="../media/image214.png"/><Relationship Id="rId84" Type="http://schemas.openxmlformats.org/officeDocument/2006/relationships/image" Target="../media/image219.png"/><Relationship Id="rId89" Type="http://schemas.openxmlformats.org/officeDocument/2006/relationships/image" Target="../media/image223.png"/><Relationship Id="rId7" Type="http://schemas.openxmlformats.org/officeDocument/2006/relationships/image" Target="../media/image167.png"/><Relationship Id="rId71" Type="http://schemas.openxmlformats.org/officeDocument/2006/relationships/image" Target="../media/image210.png"/><Relationship Id="rId2" Type="http://schemas.openxmlformats.org/officeDocument/2006/relationships/notesSlide" Target="../notesSlides/notesSlide5.xml"/><Relationship Id="rId16" Type="http://schemas.openxmlformats.org/officeDocument/2006/relationships/image" Target="../media/image17.png"/><Relationship Id="rId29" Type="http://schemas.openxmlformats.org/officeDocument/2006/relationships/image" Target="../media/image30.png"/><Relationship Id="rId11" Type="http://schemas.openxmlformats.org/officeDocument/2006/relationships/image" Target="../media/image171.png"/><Relationship Id="rId24" Type="http://schemas.openxmlformats.org/officeDocument/2006/relationships/image" Target="../media/image180.png"/><Relationship Id="rId32" Type="http://schemas.openxmlformats.org/officeDocument/2006/relationships/image" Target="../media/image184.png"/><Relationship Id="rId37" Type="http://schemas.openxmlformats.org/officeDocument/2006/relationships/image" Target="../media/image186.png"/><Relationship Id="rId40" Type="http://schemas.openxmlformats.org/officeDocument/2006/relationships/image" Target="../media/image115.png"/><Relationship Id="rId45" Type="http://schemas.openxmlformats.org/officeDocument/2006/relationships/image" Target="../media/image190.png"/><Relationship Id="rId53" Type="http://schemas.openxmlformats.org/officeDocument/2006/relationships/image" Target="../media/image195.png"/><Relationship Id="rId58" Type="http://schemas.openxmlformats.org/officeDocument/2006/relationships/image" Target="../media/image199.png"/><Relationship Id="rId66" Type="http://schemas.openxmlformats.org/officeDocument/2006/relationships/image" Target="../media/image207.png"/><Relationship Id="rId74" Type="http://schemas.openxmlformats.org/officeDocument/2006/relationships/image" Target="../media/image149.png"/><Relationship Id="rId79" Type="http://schemas.openxmlformats.org/officeDocument/2006/relationships/image" Target="../media/image217.png"/><Relationship Id="rId87" Type="http://schemas.openxmlformats.org/officeDocument/2006/relationships/image" Target="../media/image222.png"/><Relationship Id="rId5" Type="http://schemas.openxmlformats.org/officeDocument/2006/relationships/image" Target="../media/image165.png"/><Relationship Id="rId61" Type="http://schemas.openxmlformats.org/officeDocument/2006/relationships/image" Target="../media/image202.png"/><Relationship Id="rId82" Type="http://schemas.openxmlformats.org/officeDocument/2006/relationships/image" Target="../media/image89.png"/><Relationship Id="rId90" Type="http://schemas.openxmlformats.org/officeDocument/2006/relationships/image" Target="../media/image224.png"/><Relationship Id="rId19" Type="http://schemas.openxmlformats.org/officeDocument/2006/relationships/image" Target="../media/image176.png"/><Relationship Id="rId14" Type="http://schemas.openxmlformats.org/officeDocument/2006/relationships/image" Target="../media/image174.png"/><Relationship Id="rId22" Type="http://schemas.openxmlformats.org/officeDocument/2006/relationships/image" Target="../media/image178.png"/><Relationship Id="rId27" Type="http://schemas.openxmlformats.org/officeDocument/2006/relationships/image" Target="../media/image28.png"/><Relationship Id="rId30" Type="http://schemas.openxmlformats.org/officeDocument/2006/relationships/image" Target="../media/image183.png"/><Relationship Id="rId35" Type="http://schemas.openxmlformats.org/officeDocument/2006/relationships/image" Target="../media/image36.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198.png"/><Relationship Id="rId64" Type="http://schemas.openxmlformats.org/officeDocument/2006/relationships/image" Target="../media/image205.png"/><Relationship Id="rId69" Type="http://schemas.openxmlformats.org/officeDocument/2006/relationships/image" Target="../media/image208.png"/><Relationship Id="rId77" Type="http://schemas.openxmlformats.org/officeDocument/2006/relationships/image" Target="../media/image215.png"/><Relationship Id="rId8" Type="http://schemas.openxmlformats.org/officeDocument/2006/relationships/image" Target="../media/image168.png"/><Relationship Id="rId51" Type="http://schemas.openxmlformats.org/officeDocument/2006/relationships/image" Target="../media/image59.png"/><Relationship Id="rId72" Type="http://schemas.openxmlformats.org/officeDocument/2006/relationships/image" Target="../media/image211.png"/><Relationship Id="rId80" Type="http://schemas.openxmlformats.org/officeDocument/2006/relationships/image" Target="../media/image87.png"/><Relationship Id="rId85" Type="http://schemas.openxmlformats.org/officeDocument/2006/relationships/image" Target="../media/image220.png"/><Relationship Id="rId3" Type="http://schemas.openxmlformats.org/officeDocument/2006/relationships/image" Target="../media/image163.png"/><Relationship Id="rId12" Type="http://schemas.openxmlformats.org/officeDocument/2006/relationships/image" Target="../media/image172.png"/><Relationship Id="rId17" Type="http://schemas.openxmlformats.org/officeDocument/2006/relationships/image" Target="../media/image175.png"/><Relationship Id="rId25" Type="http://schemas.openxmlformats.org/officeDocument/2006/relationships/image" Target="../media/image26.png"/><Relationship Id="rId33" Type="http://schemas.openxmlformats.org/officeDocument/2006/relationships/image" Target="../media/image185.png"/><Relationship Id="rId38" Type="http://schemas.openxmlformats.org/officeDocument/2006/relationships/image" Target="../media/image187.png"/><Relationship Id="rId46" Type="http://schemas.openxmlformats.org/officeDocument/2006/relationships/image" Target="../media/image191.png"/><Relationship Id="rId59" Type="http://schemas.openxmlformats.org/officeDocument/2006/relationships/image" Target="../media/image200.png"/><Relationship Id="rId67" Type="http://schemas.openxmlformats.org/officeDocument/2006/relationships/image" Target="../media/image141.png"/><Relationship Id="rId20" Type="http://schemas.openxmlformats.org/officeDocument/2006/relationships/image" Target="../media/image21.png"/><Relationship Id="rId41" Type="http://schemas.openxmlformats.org/officeDocument/2006/relationships/image" Target="../media/image188.png"/><Relationship Id="rId54" Type="http://schemas.openxmlformats.org/officeDocument/2006/relationships/image" Target="../media/image196.png"/><Relationship Id="rId62" Type="http://schemas.openxmlformats.org/officeDocument/2006/relationships/image" Target="../media/image203.png"/><Relationship Id="rId70" Type="http://schemas.openxmlformats.org/officeDocument/2006/relationships/image" Target="../media/image209.png"/><Relationship Id="rId75" Type="http://schemas.openxmlformats.org/officeDocument/2006/relationships/image" Target="../media/image213.png"/><Relationship Id="rId83" Type="http://schemas.openxmlformats.org/officeDocument/2006/relationships/image" Target="../media/image218.png"/><Relationship Id="rId88" Type="http://schemas.openxmlformats.org/officeDocument/2006/relationships/image" Target="../media/image95.png"/><Relationship Id="rId91" Type="http://schemas.openxmlformats.org/officeDocument/2006/relationships/image" Target="../media/image225.png"/><Relationship Id="rId1" Type="http://schemas.openxmlformats.org/officeDocument/2006/relationships/slideLayout" Target="../slideLayouts/slideLayout15.xml"/><Relationship Id="rId6" Type="http://schemas.openxmlformats.org/officeDocument/2006/relationships/image" Target="../media/image166.png"/><Relationship Id="rId15" Type="http://schemas.openxmlformats.org/officeDocument/2006/relationships/image" Target="../media/image16.png"/><Relationship Id="rId23" Type="http://schemas.openxmlformats.org/officeDocument/2006/relationships/image" Target="../media/image179.png"/><Relationship Id="rId28" Type="http://schemas.openxmlformats.org/officeDocument/2006/relationships/image" Target="../media/image182.png"/><Relationship Id="rId36" Type="http://schemas.openxmlformats.org/officeDocument/2006/relationships/image" Target="../media/image37.png"/><Relationship Id="rId49" Type="http://schemas.openxmlformats.org/officeDocument/2006/relationships/image" Target="../media/image192.png"/><Relationship Id="rId57" Type="http://schemas.openxmlformats.org/officeDocument/2006/relationships/image" Target="../media/image66.png"/><Relationship Id="rId10" Type="http://schemas.openxmlformats.org/officeDocument/2006/relationships/image" Target="../media/image170.png"/><Relationship Id="rId31" Type="http://schemas.openxmlformats.org/officeDocument/2006/relationships/image" Target="../media/image32.png"/><Relationship Id="rId44" Type="http://schemas.openxmlformats.org/officeDocument/2006/relationships/image" Target="../media/image189.png"/><Relationship Id="rId52" Type="http://schemas.openxmlformats.org/officeDocument/2006/relationships/image" Target="../media/image194.png"/><Relationship Id="rId60" Type="http://schemas.openxmlformats.org/officeDocument/2006/relationships/image" Target="../media/image201.png"/><Relationship Id="rId65" Type="http://schemas.openxmlformats.org/officeDocument/2006/relationships/image" Target="../media/image206.png"/><Relationship Id="rId73" Type="http://schemas.openxmlformats.org/officeDocument/2006/relationships/image" Target="../media/image212.png"/><Relationship Id="rId78" Type="http://schemas.openxmlformats.org/officeDocument/2006/relationships/image" Target="../media/image216.png"/><Relationship Id="rId81" Type="http://schemas.openxmlformats.org/officeDocument/2006/relationships/image" Target="../media/image88.png"/><Relationship Id="rId86" Type="http://schemas.openxmlformats.org/officeDocument/2006/relationships/image" Target="../media/image221.png"/><Relationship Id="rId4" Type="http://schemas.openxmlformats.org/officeDocument/2006/relationships/image" Target="../media/image164.png"/><Relationship Id="rId9" Type="http://schemas.openxmlformats.org/officeDocument/2006/relationships/image" Target="../media/image169.png"/></Relationships>
</file>

<file path=ppt/slides/_rels/slide6.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6.png"/><Relationship Id="rId18" Type="http://schemas.openxmlformats.org/officeDocument/2006/relationships/image" Target="../media/image241.png"/><Relationship Id="rId26" Type="http://schemas.openxmlformats.org/officeDocument/2006/relationships/image" Target="../media/image249.png"/><Relationship Id="rId3" Type="http://schemas.openxmlformats.org/officeDocument/2006/relationships/image" Target="../media/image226.png"/><Relationship Id="rId21" Type="http://schemas.openxmlformats.org/officeDocument/2006/relationships/image" Target="../media/image244.png"/><Relationship Id="rId34" Type="http://schemas.openxmlformats.org/officeDocument/2006/relationships/image" Target="../media/image257.png"/><Relationship Id="rId7" Type="http://schemas.openxmlformats.org/officeDocument/2006/relationships/image" Target="../media/image230.png"/><Relationship Id="rId12" Type="http://schemas.openxmlformats.org/officeDocument/2006/relationships/image" Target="../media/image235.png"/><Relationship Id="rId17" Type="http://schemas.openxmlformats.org/officeDocument/2006/relationships/image" Target="../media/image240.png"/><Relationship Id="rId25" Type="http://schemas.openxmlformats.org/officeDocument/2006/relationships/image" Target="../media/image248.png"/><Relationship Id="rId33" Type="http://schemas.openxmlformats.org/officeDocument/2006/relationships/image" Target="../media/image256.png"/><Relationship Id="rId2" Type="http://schemas.openxmlformats.org/officeDocument/2006/relationships/notesSlide" Target="../notesSlides/notesSlide6.xml"/><Relationship Id="rId16" Type="http://schemas.openxmlformats.org/officeDocument/2006/relationships/image" Target="../media/image239.png"/><Relationship Id="rId20" Type="http://schemas.openxmlformats.org/officeDocument/2006/relationships/image" Target="../media/image243.png"/><Relationship Id="rId29" Type="http://schemas.openxmlformats.org/officeDocument/2006/relationships/image" Target="../media/image252.png"/><Relationship Id="rId1" Type="http://schemas.openxmlformats.org/officeDocument/2006/relationships/slideLayout" Target="../slideLayouts/slideLayout15.xml"/><Relationship Id="rId6" Type="http://schemas.openxmlformats.org/officeDocument/2006/relationships/image" Target="../media/image229.png"/><Relationship Id="rId11" Type="http://schemas.openxmlformats.org/officeDocument/2006/relationships/image" Target="../media/image234.png"/><Relationship Id="rId24" Type="http://schemas.openxmlformats.org/officeDocument/2006/relationships/image" Target="../media/image247.png"/><Relationship Id="rId32" Type="http://schemas.openxmlformats.org/officeDocument/2006/relationships/image" Target="../media/image255.png"/><Relationship Id="rId5" Type="http://schemas.openxmlformats.org/officeDocument/2006/relationships/image" Target="../media/image228.png"/><Relationship Id="rId15" Type="http://schemas.openxmlformats.org/officeDocument/2006/relationships/image" Target="../media/image238.png"/><Relationship Id="rId23" Type="http://schemas.openxmlformats.org/officeDocument/2006/relationships/image" Target="../media/image246.png"/><Relationship Id="rId28" Type="http://schemas.openxmlformats.org/officeDocument/2006/relationships/image" Target="../media/image251.png"/><Relationship Id="rId10" Type="http://schemas.openxmlformats.org/officeDocument/2006/relationships/image" Target="../media/image233.png"/><Relationship Id="rId19" Type="http://schemas.openxmlformats.org/officeDocument/2006/relationships/image" Target="../media/image242.png"/><Relationship Id="rId31" Type="http://schemas.openxmlformats.org/officeDocument/2006/relationships/image" Target="../media/image254.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7.png"/><Relationship Id="rId22" Type="http://schemas.openxmlformats.org/officeDocument/2006/relationships/image" Target="../media/image245.png"/><Relationship Id="rId27" Type="http://schemas.openxmlformats.org/officeDocument/2006/relationships/image" Target="../media/image250.png"/><Relationship Id="rId30" Type="http://schemas.openxmlformats.org/officeDocument/2006/relationships/image" Target="../media/image25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3" Type="http://schemas.openxmlformats.org/officeDocument/2006/relationships/image" Target="../media/image269.png"/><Relationship Id="rId18" Type="http://schemas.openxmlformats.org/officeDocument/2006/relationships/image" Target="../media/image274.png"/><Relationship Id="rId26" Type="http://schemas.openxmlformats.org/officeDocument/2006/relationships/image" Target="../media/image282.png"/><Relationship Id="rId39" Type="http://schemas.openxmlformats.org/officeDocument/2006/relationships/image" Target="../media/image295.png"/><Relationship Id="rId3" Type="http://schemas.openxmlformats.org/officeDocument/2006/relationships/image" Target="../media/image259.png"/><Relationship Id="rId21" Type="http://schemas.openxmlformats.org/officeDocument/2006/relationships/image" Target="../media/image277.png"/><Relationship Id="rId34" Type="http://schemas.openxmlformats.org/officeDocument/2006/relationships/image" Target="../media/image290.png"/><Relationship Id="rId42" Type="http://schemas.openxmlformats.org/officeDocument/2006/relationships/image" Target="../media/image298.png"/><Relationship Id="rId47" Type="http://schemas.openxmlformats.org/officeDocument/2006/relationships/image" Target="../media/image303.png"/><Relationship Id="rId50" Type="http://schemas.openxmlformats.org/officeDocument/2006/relationships/image" Target="../media/image306.png"/><Relationship Id="rId7" Type="http://schemas.openxmlformats.org/officeDocument/2006/relationships/image" Target="../media/image263.png"/><Relationship Id="rId12" Type="http://schemas.openxmlformats.org/officeDocument/2006/relationships/image" Target="../media/image268.png"/><Relationship Id="rId17" Type="http://schemas.openxmlformats.org/officeDocument/2006/relationships/image" Target="../media/image273.png"/><Relationship Id="rId25" Type="http://schemas.openxmlformats.org/officeDocument/2006/relationships/image" Target="../media/image281.png"/><Relationship Id="rId33" Type="http://schemas.openxmlformats.org/officeDocument/2006/relationships/image" Target="../media/image289.png"/><Relationship Id="rId38" Type="http://schemas.openxmlformats.org/officeDocument/2006/relationships/image" Target="../media/image294.png"/><Relationship Id="rId46" Type="http://schemas.openxmlformats.org/officeDocument/2006/relationships/image" Target="../media/image302.png"/><Relationship Id="rId2" Type="http://schemas.openxmlformats.org/officeDocument/2006/relationships/notesSlide" Target="../notesSlides/notesSlide8.xml"/><Relationship Id="rId16" Type="http://schemas.openxmlformats.org/officeDocument/2006/relationships/image" Target="../media/image272.png"/><Relationship Id="rId20" Type="http://schemas.openxmlformats.org/officeDocument/2006/relationships/image" Target="../media/image276.png"/><Relationship Id="rId29" Type="http://schemas.openxmlformats.org/officeDocument/2006/relationships/image" Target="../media/image285.png"/><Relationship Id="rId41" Type="http://schemas.openxmlformats.org/officeDocument/2006/relationships/image" Target="../media/image297.png"/><Relationship Id="rId1" Type="http://schemas.openxmlformats.org/officeDocument/2006/relationships/slideLayout" Target="../slideLayouts/slideLayout15.xml"/><Relationship Id="rId6" Type="http://schemas.openxmlformats.org/officeDocument/2006/relationships/image" Target="../media/image262.png"/><Relationship Id="rId11" Type="http://schemas.openxmlformats.org/officeDocument/2006/relationships/image" Target="../media/image267.png"/><Relationship Id="rId24" Type="http://schemas.openxmlformats.org/officeDocument/2006/relationships/image" Target="../media/image280.png"/><Relationship Id="rId32" Type="http://schemas.openxmlformats.org/officeDocument/2006/relationships/image" Target="../media/image288.png"/><Relationship Id="rId37" Type="http://schemas.openxmlformats.org/officeDocument/2006/relationships/image" Target="../media/image293.png"/><Relationship Id="rId40" Type="http://schemas.openxmlformats.org/officeDocument/2006/relationships/image" Target="../media/image296.png"/><Relationship Id="rId45" Type="http://schemas.openxmlformats.org/officeDocument/2006/relationships/image" Target="../media/image301.png"/><Relationship Id="rId53" Type="http://schemas.openxmlformats.org/officeDocument/2006/relationships/image" Target="../media/image309.png"/><Relationship Id="rId5" Type="http://schemas.openxmlformats.org/officeDocument/2006/relationships/image" Target="../media/image261.png"/><Relationship Id="rId15" Type="http://schemas.openxmlformats.org/officeDocument/2006/relationships/image" Target="../media/image271.png"/><Relationship Id="rId23" Type="http://schemas.openxmlformats.org/officeDocument/2006/relationships/image" Target="../media/image279.png"/><Relationship Id="rId28" Type="http://schemas.openxmlformats.org/officeDocument/2006/relationships/image" Target="../media/image284.png"/><Relationship Id="rId36" Type="http://schemas.openxmlformats.org/officeDocument/2006/relationships/image" Target="../media/image292.png"/><Relationship Id="rId49" Type="http://schemas.openxmlformats.org/officeDocument/2006/relationships/image" Target="../media/image305.png"/><Relationship Id="rId10" Type="http://schemas.openxmlformats.org/officeDocument/2006/relationships/image" Target="../media/image266.png"/><Relationship Id="rId19" Type="http://schemas.openxmlformats.org/officeDocument/2006/relationships/image" Target="../media/image275.png"/><Relationship Id="rId31" Type="http://schemas.openxmlformats.org/officeDocument/2006/relationships/image" Target="../media/image287.png"/><Relationship Id="rId44" Type="http://schemas.openxmlformats.org/officeDocument/2006/relationships/image" Target="../media/image300.png"/><Relationship Id="rId52" Type="http://schemas.openxmlformats.org/officeDocument/2006/relationships/image" Target="../media/image308.png"/><Relationship Id="rId4" Type="http://schemas.openxmlformats.org/officeDocument/2006/relationships/image" Target="../media/image260.png"/><Relationship Id="rId9" Type="http://schemas.openxmlformats.org/officeDocument/2006/relationships/image" Target="../media/image265.png"/><Relationship Id="rId14" Type="http://schemas.openxmlformats.org/officeDocument/2006/relationships/image" Target="../media/image270.png"/><Relationship Id="rId22" Type="http://schemas.openxmlformats.org/officeDocument/2006/relationships/image" Target="../media/image278.png"/><Relationship Id="rId27" Type="http://schemas.openxmlformats.org/officeDocument/2006/relationships/image" Target="../media/image283.png"/><Relationship Id="rId30" Type="http://schemas.openxmlformats.org/officeDocument/2006/relationships/image" Target="../media/image286.png"/><Relationship Id="rId35" Type="http://schemas.openxmlformats.org/officeDocument/2006/relationships/image" Target="../media/image291.png"/><Relationship Id="rId43" Type="http://schemas.openxmlformats.org/officeDocument/2006/relationships/image" Target="../media/image299.png"/><Relationship Id="rId48" Type="http://schemas.openxmlformats.org/officeDocument/2006/relationships/image" Target="../media/image304.png"/><Relationship Id="rId8" Type="http://schemas.openxmlformats.org/officeDocument/2006/relationships/image" Target="../media/image264.png"/><Relationship Id="rId51" Type="http://schemas.openxmlformats.org/officeDocument/2006/relationships/image" Target="../media/image30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1143770"/>
          </a:xfrm>
        </p:spPr>
        <p:txBody>
          <a:bodyPr>
            <a:normAutofit/>
          </a:bodyPr>
          <a:lstStyle/>
          <a:p>
            <a:r>
              <a:rPr lang="en-CA" sz="3600" dirty="0" smtClean="0"/>
              <a:t>Intro to air </a:t>
            </a:r>
            <a:r>
              <a:rPr lang="en-CA" sz="3600" dirty="0"/>
              <a:t>brakes </a:t>
            </a:r>
            <a:r>
              <a:rPr lang="en-CA" sz="3600" dirty="0" smtClean="0"/>
              <a:t>for combination units</a:t>
            </a:r>
            <a:endParaRPr lang="en-CA" sz="3600" dirty="0">
              <a:solidFill>
                <a:schemeClr val="accent6"/>
              </a:solidFill>
            </a:endParaRPr>
          </a:p>
        </p:txBody>
      </p:sp>
      <p:sp>
        <p:nvSpPr>
          <p:cNvPr id="3" name="Content Placeholder 2"/>
          <p:cNvSpPr>
            <a:spLocks noGrp="1"/>
          </p:cNvSpPr>
          <p:nvPr>
            <p:ph sz="quarter" idx="11"/>
          </p:nvPr>
        </p:nvSpPr>
        <p:spPr>
          <a:xfrm>
            <a:off x="460496" y="1665629"/>
            <a:ext cx="10008158" cy="1128911"/>
          </a:xfrm>
        </p:spPr>
        <p:txBody>
          <a:bodyPr/>
          <a:lstStyle/>
          <a:p>
            <a:pPr marL="0" indent="0" defTabSz="457200">
              <a:lnSpc>
                <a:spcPct val="100000"/>
              </a:lnSpc>
              <a:spcAft>
                <a:spcPts val="800"/>
              </a:spcAft>
              <a:buNone/>
            </a:pPr>
            <a:r>
              <a:rPr lang="en-US" altLang="en-US" sz="1800" dirty="0">
                <a:latin typeface="+mn-lt"/>
              </a:rPr>
              <a:t>In Part 1 of air brakes we learned about the air system for a single unit vehicle such as a truck or bus. In Part 2, we’ll be modifying that single vehicle so it will be able to pull air brake equipped trailers. </a:t>
            </a:r>
          </a:p>
          <a:p>
            <a:pPr defTabSz="457200">
              <a:lnSpc>
                <a:spcPct val="200000"/>
              </a:lnSpc>
              <a:spcAft>
                <a:spcPts val="800"/>
              </a:spcAft>
            </a:pPr>
            <a:endParaRPr lang="en-US" altLang="en-US" dirty="0">
              <a:latin typeface="Century Gothic" panose="020B0502020202020204" pitchFamily="34" charset="0"/>
            </a:endParaRPr>
          </a:p>
        </p:txBody>
      </p:sp>
      <p:pic>
        <p:nvPicPr>
          <p:cNvPr id="456" name="Picture 455"/>
          <p:cNvPicPr>
            <a:picLocks noChangeAspect="1"/>
          </p:cNvPicPr>
          <p:nvPr/>
        </p:nvPicPr>
        <p:blipFill>
          <a:blip r:embed="rId3"/>
          <a:stretch>
            <a:fillRect/>
          </a:stretch>
        </p:blipFill>
        <p:spPr>
          <a:xfrm>
            <a:off x="5310533" y="2604317"/>
            <a:ext cx="5158121" cy="3382190"/>
          </a:xfrm>
          <a:prstGeom prst="rect">
            <a:avLst/>
          </a:prstGeom>
        </p:spPr>
      </p:pic>
    </p:spTree>
    <p:extLst>
      <p:ext uri="{BB962C8B-B14F-4D97-AF65-F5344CB8AC3E}">
        <p14:creationId xmlns:p14="http://schemas.microsoft.com/office/powerpoint/2010/main" val="301569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814824" cy="466437"/>
          </a:xfrm>
        </p:spPr>
        <p:txBody>
          <a:bodyPr>
            <a:noAutofit/>
          </a:bodyPr>
          <a:lstStyle/>
          <a:p>
            <a:r>
              <a:rPr lang="en-US" sz="3200" dirty="0"/>
              <a:t>Trailer with spring parking brakes — charging</a:t>
            </a:r>
            <a:br>
              <a:rPr lang="en-US" sz="3200" dirty="0"/>
            </a:br>
            <a:endParaRPr lang="en-CA" sz="3200" dirty="0"/>
          </a:p>
        </p:txBody>
      </p:sp>
      <p:sp>
        <p:nvSpPr>
          <p:cNvPr id="3" name="Content Placeholder 2"/>
          <p:cNvSpPr>
            <a:spLocks noGrp="1"/>
          </p:cNvSpPr>
          <p:nvPr>
            <p:ph sz="quarter" idx="11"/>
          </p:nvPr>
        </p:nvSpPr>
        <p:spPr>
          <a:xfrm>
            <a:off x="838201" y="1254369"/>
            <a:ext cx="10515600" cy="1198899"/>
          </a:xfrm>
        </p:spPr>
        <p:txBody>
          <a:bodyPr/>
          <a:lstStyle/>
          <a:p>
            <a:pPr marL="0" indent="0">
              <a:buNone/>
            </a:pPr>
            <a:r>
              <a:rPr lang="en-US" sz="2000" dirty="0">
                <a:solidFill>
                  <a:srgbClr val="231F20"/>
                </a:solidFill>
                <a:latin typeface="Calibri" panose="020F0502020204030204" pitchFamily="34" charset="0"/>
                <a:ea typeface="Calibri" panose="020F0502020204030204" pitchFamily="34" charset="0"/>
              </a:rPr>
              <a:t>This</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diagram</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shows</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a</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typical</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trailer</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system</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that</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uses</a:t>
            </a:r>
            <a:r>
              <a:rPr lang="en-US" sz="2000" spc="-70"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spring</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parking</a:t>
            </a:r>
            <a:r>
              <a:rPr lang="en-US" sz="2000" spc="-7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brakes</a:t>
            </a:r>
            <a:r>
              <a:rPr lang="en-US" sz="2000" spc="-75" dirty="0">
                <a:solidFill>
                  <a:srgbClr val="231F20"/>
                </a:solidFill>
                <a:latin typeface="Calibri" panose="020F0502020204030204" pitchFamily="34" charset="0"/>
                <a:ea typeface="Calibri" panose="020F0502020204030204" pitchFamily="34" charset="0"/>
              </a:rPr>
              <a:t> </a:t>
            </a:r>
            <a:r>
              <a:rPr lang="en-US" sz="2000" spc="-30" dirty="0">
                <a:solidFill>
                  <a:srgbClr val="231F20"/>
                </a:solidFill>
                <a:latin typeface="Calibri" panose="020F0502020204030204" pitchFamily="34" charset="0"/>
                <a:ea typeface="Calibri" panose="020F0502020204030204" pitchFamily="34" charset="0"/>
              </a:rPr>
              <a:t>for </a:t>
            </a:r>
            <a:r>
              <a:rPr lang="en-US" sz="2000" dirty="0">
                <a:solidFill>
                  <a:srgbClr val="231F20"/>
                </a:solidFill>
                <a:latin typeface="Calibri" panose="020F0502020204030204" pitchFamily="34" charset="0"/>
                <a:ea typeface="Calibri" panose="020F0502020204030204" pitchFamily="34" charset="0"/>
              </a:rPr>
              <a:t>parking and for </a:t>
            </a:r>
            <a:r>
              <a:rPr lang="en-US" sz="2000" spc="-15" dirty="0">
                <a:solidFill>
                  <a:srgbClr val="231F20"/>
                </a:solidFill>
                <a:latin typeface="Calibri" panose="020F0502020204030204" pitchFamily="34" charset="0"/>
                <a:ea typeface="Calibri" panose="020F0502020204030204" pitchFamily="34" charset="0"/>
              </a:rPr>
              <a:t>emergency (breakaway)</a:t>
            </a:r>
            <a:r>
              <a:rPr lang="en-US" sz="2000" spc="25" dirty="0">
                <a:solidFill>
                  <a:srgbClr val="231F20"/>
                </a:solidFill>
                <a:latin typeface="Calibri" panose="020F0502020204030204" pitchFamily="34" charset="0"/>
                <a:ea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rPr>
              <a:t>stopping.</a:t>
            </a:r>
            <a:endParaRPr lang="en-CA" sz="2000" dirty="0">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grpSp>
        <p:nvGrpSpPr>
          <p:cNvPr id="5" name="Group 4">
            <a:extLst>
              <a:ext uri="{FF2B5EF4-FFF2-40B4-BE49-F238E27FC236}">
                <a16:creationId xmlns:a16="http://schemas.microsoft.com/office/drawing/2014/main" id="{DE1F45C9-5E50-4CC2-BC71-D30C446E73AB}"/>
              </a:ext>
            </a:extLst>
          </p:cNvPr>
          <p:cNvGrpSpPr>
            <a:grpSpLocks/>
          </p:cNvGrpSpPr>
          <p:nvPr/>
        </p:nvGrpSpPr>
        <p:grpSpPr bwMode="auto">
          <a:xfrm>
            <a:off x="2154812" y="2453268"/>
            <a:ext cx="7882378" cy="3499455"/>
            <a:chOff x="4145" y="170"/>
            <a:chExt cx="6341" cy="2872"/>
          </a:xfrm>
        </p:grpSpPr>
        <p:sp>
          <p:nvSpPr>
            <p:cNvPr id="6" name="AutoShape 4722">
              <a:extLst>
                <a:ext uri="{FF2B5EF4-FFF2-40B4-BE49-F238E27FC236}">
                  <a16:creationId xmlns:a16="http://schemas.microsoft.com/office/drawing/2014/main" id="{C0E9BB20-8BF6-451E-8B2F-F4A81FDD6C20}"/>
                </a:ext>
              </a:extLst>
            </p:cNvPr>
            <p:cNvSpPr>
              <a:spLocks/>
            </p:cNvSpPr>
            <p:nvPr/>
          </p:nvSpPr>
          <p:spPr bwMode="auto">
            <a:xfrm>
              <a:off x="4928" y="682"/>
              <a:ext cx="3978" cy="1491"/>
            </a:xfrm>
            <a:custGeom>
              <a:avLst/>
              <a:gdLst>
                <a:gd name="T0" fmla="+- 0 8142 4929"/>
                <a:gd name="T1" fmla="*/ T0 w 3978"/>
                <a:gd name="T2" fmla="+- 0 2173 682"/>
                <a:gd name="T3" fmla="*/ 2173 h 1491"/>
                <a:gd name="T4" fmla="+- 0 4964 4929"/>
                <a:gd name="T5" fmla="*/ T4 w 3978"/>
                <a:gd name="T6" fmla="+- 0 2173 682"/>
                <a:gd name="T7" fmla="*/ 2173 h 1491"/>
                <a:gd name="T8" fmla="+- 0 4950 4929"/>
                <a:gd name="T9" fmla="*/ T8 w 3978"/>
                <a:gd name="T10" fmla="+- 0 2171 682"/>
                <a:gd name="T11" fmla="*/ 2171 h 1491"/>
                <a:gd name="T12" fmla="+- 0 4939 4929"/>
                <a:gd name="T13" fmla="*/ T12 w 3978"/>
                <a:gd name="T14" fmla="+- 0 2163 682"/>
                <a:gd name="T15" fmla="*/ 2163 h 1491"/>
                <a:gd name="T16" fmla="+- 0 4932 4929"/>
                <a:gd name="T17" fmla="*/ T16 w 3978"/>
                <a:gd name="T18" fmla="+- 0 2152 682"/>
                <a:gd name="T19" fmla="*/ 2152 h 1491"/>
                <a:gd name="T20" fmla="+- 0 4929 4929"/>
                <a:gd name="T21" fmla="*/ T20 w 3978"/>
                <a:gd name="T22" fmla="+- 0 2138 682"/>
                <a:gd name="T23" fmla="*/ 2138 h 1491"/>
                <a:gd name="T24" fmla="+- 0 4932 4929"/>
                <a:gd name="T25" fmla="*/ T24 w 3978"/>
                <a:gd name="T26" fmla="+- 0 2125 682"/>
                <a:gd name="T27" fmla="*/ 2125 h 1491"/>
                <a:gd name="T28" fmla="+- 0 4939 4929"/>
                <a:gd name="T29" fmla="*/ T28 w 3978"/>
                <a:gd name="T30" fmla="+- 0 2113 682"/>
                <a:gd name="T31" fmla="*/ 2113 h 1491"/>
                <a:gd name="T32" fmla="+- 0 4950 4929"/>
                <a:gd name="T33" fmla="*/ T32 w 3978"/>
                <a:gd name="T34" fmla="+- 0 2106 682"/>
                <a:gd name="T35" fmla="*/ 2106 h 1491"/>
                <a:gd name="T36" fmla="+- 0 4964 4929"/>
                <a:gd name="T37" fmla="*/ T36 w 3978"/>
                <a:gd name="T38" fmla="+- 0 2103 682"/>
                <a:gd name="T39" fmla="*/ 2103 h 1491"/>
                <a:gd name="T40" fmla="+- 0 8142 4929"/>
                <a:gd name="T41" fmla="*/ T40 w 3978"/>
                <a:gd name="T42" fmla="+- 0 2103 682"/>
                <a:gd name="T43" fmla="*/ 2103 h 1491"/>
                <a:gd name="T44" fmla="+- 0 8166 4929"/>
                <a:gd name="T45" fmla="*/ T44 w 3978"/>
                <a:gd name="T46" fmla="+- 0 2098 682"/>
                <a:gd name="T47" fmla="*/ 2098 h 1491"/>
                <a:gd name="T48" fmla="+- 0 8185 4929"/>
                <a:gd name="T49" fmla="*/ T48 w 3978"/>
                <a:gd name="T50" fmla="+- 0 2085 682"/>
                <a:gd name="T51" fmla="*/ 2085 h 1491"/>
                <a:gd name="T52" fmla="+- 0 8198 4929"/>
                <a:gd name="T53" fmla="*/ T52 w 3978"/>
                <a:gd name="T54" fmla="+- 0 2066 682"/>
                <a:gd name="T55" fmla="*/ 2066 h 1491"/>
                <a:gd name="T56" fmla="+- 0 8202 4929"/>
                <a:gd name="T57" fmla="*/ T56 w 3978"/>
                <a:gd name="T58" fmla="+- 0 2043 682"/>
                <a:gd name="T59" fmla="*/ 2043 h 1491"/>
                <a:gd name="T60" fmla="+- 0 8201 4929"/>
                <a:gd name="T61" fmla="*/ T60 w 3978"/>
                <a:gd name="T62" fmla="+- 0 814 682"/>
                <a:gd name="T63" fmla="*/ 814 h 1491"/>
                <a:gd name="T64" fmla="+- 0 8212 4929"/>
                <a:gd name="T65" fmla="*/ T64 w 3978"/>
                <a:gd name="T66" fmla="+- 0 764 682"/>
                <a:gd name="T67" fmla="*/ 764 h 1491"/>
                <a:gd name="T68" fmla="+- 0 8240 4929"/>
                <a:gd name="T69" fmla="*/ T68 w 3978"/>
                <a:gd name="T70" fmla="+- 0 722 682"/>
                <a:gd name="T71" fmla="*/ 722 h 1491"/>
                <a:gd name="T72" fmla="+- 0 8281 4929"/>
                <a:gd name="T73" fmla="*/ T72 w 3978"/>
                <a:gd name="T74" fmla="+- 0 694 682"/>
                <a:gd name="T75" fmla="*/ 694 h 1491"/>
                <a:gd name="T76" fmla="+- 0 8332 4929"/>
                <a:gd name="T77" fmla="*/ T76 w 3978"/>
                <a:gd name="T78" fmla="+- 0 684 682"/>
                <a:gd name="T79" fmla="*/ 684 h 1491"/>
                <a:gd name="T80" fmla="+- 0 8776 4929"/>
                <a:gd name="T81" fmla="*/ T80 w 3978"/>
                <a:gd name="T82" fmla="+- 0 682 682"/>
                <a:gd name="T83" fmla="*/ 682 h 1491"/>
                <a:gd name="T84" fmla="+- 0 8827 4929"/>
                <a:gd name="T85" fmla="*/ T84 w 3978"/>
                <a:gd name="T86" fmla="+- 0 693 682"/>
                <a:gd name="T87" fmla="*/ 693 h 1491"/>
                <a:gd name="T88" fmla="+- 0 8868 4929"/>
                <a:gd name="T89" fmla="*/ T88 w 3978"/>
                <a:gd name="T90" fmla="+- 0 721 682"/>
                <a:gd name="T91" fmla="*/ 721 h 1491"/>
                <a:gd name="T92" fmla="+- 0 8890 4929"/>
                <a:gd name="T93" fmla="*/ T92 w 3978"/>
                <a:gd name="T94" fmla="+- 0 753 682"/>
                <a:gd name="T95" fmla="*/ 753 h 1491"/>
                <a:gd name="T96" fmla="+- 0 8776 4929"/>
                <a:gd name="T97" fmla="*/ T96 w 3978"/>
                <a:gd name="T98" fmla="+- 0 753 682"/>
                <a:gd name="T99" fmla="*/ 753 h 1491"/>
                <a:gd name="T100" fmla="+- 0 8332 4929"/>
                <a:gd name="T101" fmla="*/ T100 w 3978"/>
                <a:gd name="T102" fmla="+- 0 754 682"/>
                <a:gd name="T103" fmla="*/ 754 h 1491"/>
                <a:gd name="T104" fmla="+- 0 8308 4929"/>
                <a:gd name="T105" fmla="*/ T104 w 3978"/>
                <a:gd name="T106" fmla="+- 0 759 682"/>
                <a:gd name="T107" fmla="*/ 759 h 1491"/>
                <a:gd name="T108" fmla="+- 0 8289 4929"/>
                <a:gd name="T109" fmla="*/ T108 w 3978"/>
                <a:gd name="T110" fmla="+- 0 772 682"/>
                <a:gd name="T111" fmla="*/ 772 h 1491"/>
                <a:gd name="T112" fmla="+- 0 8276 4929"/>
                <a:gd name="T113" fmla="*/ T112 w 3978"/>
                <a:gd name="T114" fmla="+- 0 791 682"/>
                <a:gd name="T115" fmla="*/ 791 h 1491"/>
                <a:gd name="T116" fmla="+- 0 8271 4929"/>
                <a:gd name="T117" fmla="*/ T116 w 3978"/>
                <a:gd name="T118" fmla="+- 0 814 682"/>
                <a:gd name="T119" fmla="*/ 814 h 1491"/>
                <a:gd name="T120" fmla="+- 0 8273 4929"/>
                <a:gd name="T121" fmla="*/ T120 w 3978"/>
                <a:gd name="T122" fmla="+- 0 2043 682"/>
                <a:gd name="T123" fmla="*/ 2043 h 1491"/>
                <a:gd name="T124" fmla="+- 0 8262 4929"/>
                <a:gd name="T125" fmla="*/ T124 w 3978"/>
                <a:gd name="T126" fmla="+- 0 2093 682"/>
                <a:gd name="T127" fmla="*/ 2093 h 1491"/>
                <a:gd name="T128" fmla="+- 0 8234 4929"/>
                <a:gd name="T129" fmla="*/ T128 w 3978"/>
                <a:gd name="T130" fmla="+- 0 2135 682"/>
                <a:gd name="T131" fmla="*/ 2135 h 1491"/>
                <a:gd name="T132" fmla="+- 0 8193 4929"/>
                <a:gd name="T133" fmla="*/ T132 w 3978"/>
                <a:gd name="T134" fmla="+- 0 2163 682"/>
                <a:gd name="T135" fmla="*/ 2163 h 1491"/>
                <a:gd name="T136" fmla="+- 0 8142 4929"/>
                <a:gd name="T137" fmla="*/ T136 w 3978"/>
                <a:gd name="T138" fmla="+- 0 2173 682"/>
                <a:gd name="T139" fmla="*/ 2173 h 1491"/>
                <a:gd name="T140" fmla="+- 0 8907 4929"/>
                <a:gd name="T141" fmla="*/ T140 w 3978"/>
                <a:gd name="T142" fmla="+- 0 1036 682"/>
                <a:gd name="T143" fmla="*/ 1036 h 1491"/>
                <a:gd name="T144" fmla="+- 0 8836 4929"/>
                <a:gd name="T145" fmla="*/ T144 w 3978"/>
                <a:gd name="T146" fmla="+- 0 1036 682"/>
                <a:gd name="T147" fmla="*/ 1036 h 1491"/>
                <a:gd name="T148" fmla="+- 0 8836 4929"/>
                <a:gd name="T149" fmla="*/ T148 w 3978"/>
                <a:gd name="T150" fmla="+- 0 813 682"/>
                <a:gd name="T151" fmla="*/ 813 h 1491"/>
                <a:gd name="T152" fmla="+- 0 8832 4929"/>
                <a:gd name="T153" fmla="*/ T152 w 3978"/>
                <a:gd name="T154" fmla="+- 0 790 682"/>
                <a:gd name="T155" fmla="*/ 790 h 1491"/>
                <a:gd name="T156" fmla="+- 0 8819 4929"/>
                <a:gd name="T157" fmla="*/ T156 w 3978"/>
                <a:gd name="T158" fmla="+- 0 770 682"/>
                <a:gd name="T159" fmla="*/ 770 h 1491"/>
                <a:gd name="T160" fmla="+- 0 8800 4929"/>
                <a:gd name="T161" fmla="*/ T160 w 3978"/>
                <a:gd name="T162" fmla="+- 0 757 682"/>
                <a:gd name="T163" fmla="*/ 757 h 1491"/>
                <a:gd name="T164" fmla="+- 0 8776 4929"/>
                <a:gd name="T165" fmla="*/ T164 w 3978"/>
                <a:gd name="T166" fmla="+- 0 753 682"/>
                <a:gd name="T167" fmla="*/ 753 h 1491"/>
                <a:gd name="T168" fmla="+- 0 8890 4929"/>
                <a:gd name="T169" fmla="*/ T168 w 3978"/>
                <a:gd name="T170" fmla="+- 0 753 682"/>
                <a:gd name="T171" fmla="*/ 753 h 1491"/>
                <a:gd name="T172" fmla="+- 0 8896 4929"/>
                <a:gd name="T173" fmla="*/ T172 w 3978"/>
                <a:gd name="T174" fmla="+- 0 762 682"/>
                <a:gd name="T175" fmla="*/ 762 h 1491"/>
                <a:gd name="T176" fmla="+- 0 8907 4929"/>
                <a:gd name="T177" fmla="*/ T176 w 3978"/>
                <a:gd name="T178" fmla="+- 0 813 682"/>
                <a:gd name="T179" fmla="*/ 813 h 1491"/>
                <a:gd name="T180" fmla="+- 0 8907 4929"/>
                <a:gd name="T181" fmla="*/ T180 w 3978"/>
                <a:gd name="T182" fmla="+- 0 1036 682"/>
                <a:gd name="T18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978" h="1491">
                  <a:moveTo>
                    <a:pt x="3213" y="1491"/>
                  </a:moveTo>
                  <a:lnTo>
                    <a:pt x="35" y="1491"/>
                  </a:lnTo>
                  <a:lnTo>
                    <a:pt x="21" y="1489"/>
                  </a:lnTo>
                  <a:lnTo>
                    <a:pt x="10" y="1481"/>
                  </a:lnTo>
                  <a:lnTo>
                    <a:pt x="3" y="1470"/>
                  </a:lnTo>
                  <a:lnTo>
                    <a:pt x="0" y="1456"/>
                  </a:lnTo>
                  <a:lnTo>
                    <a:pt x="3" y="1443"/>
                  </a:lnTo>
                  <a:lnTo>
                    <a:pt x="10" y="1431"/>
                  </a:lnTo>
                  <a:lnTo>
                    <a:pt x="21" y="1424"/>
                  </a:lnTo>
                  <a:lnTo>
                    <a:pt x="35" y="1421"/>
                  </a:lnTo>
                  <a:lnTo>
                    <a:pt x="3213" y="1421"/>
                  </a:lnTo>
                  <a:lnTo>
                    <a:pt x="3237" y="1416"/>
                  </a:lnTo>
                  <a:lnTo>
                    <a:pt x="3256" y="1403"/>
                  </a:lnTo>
                  <a:lnTo>
                    <a:pt x="3269" y="1384"/>
                  </a:lnTo>
                  <a:lnTo>
                    <a:pt x="3273" y="1361"/>
                  </a:lnTo>
                  <a:lnTo>
                    <a:pt x="3272" y="132"/>
                  </a:lnTo>
                  <a:lnTo>
                    <a:pt x="3283" y="82"/>
                  </a:lnTo>
                  <a:lnTo>
                    <a:pt x="3311" y="40"/>
                  </a:lnTo>
                  <a:lnTo>
                    <a:pt x="3352" y="12"/>
                  </a:lnTo>
                  <a:lnTo>
                    <a:pt x="3403" y="2"/>
                  </a:lnTo>
                  <a:lnTo>
                    <a:pt x="3847" y="0"/>
                  </a:lnTo>
                  <a:lnTo>
                    <a:pt x="3898" y="11"/>
                  </a:lnTo>
                  <a:lnTo>
                    <a:pt x="3939" y="39"/>
                  </a:lnTo>
                  <a:lnTo>
                    <a:pt x="3961" y="71"/>
                  </a:lnTo>
                  <a:lnTo>
                    <a:pt x="3847" y="71"/>
                  </a:lnTo>
                  <a:lnTo>
                    <a:pt x="3403" y="72"/>
                  </a:lnTo>
                  <a:lnTo>
                    <a:pt x="3379" y="77"/>
                  </a:lnTo>
                  <a:lnTo>
                    <a:pt x="3360" y="90"/>
                  </a:lnTo>
                  <a:lnTo>
                    <a:pt x="3347" y="109"/>
                  </a:lnTo>
                  <a:lnTo>
                    <a:pt x="3342" y="132"/>
                  </a:lnTo>
                  <a:lnTo>
                    <a:pt x="3344" y="1361"/>
                  </a:lnTo>
                  <a:lnTo>
                    <a:pt x="3333" y="1411"/>
                  </a:lnTo>
                  <a:lnTo>
                    <a:pt x="3305" y="1453"/>
                  </a:lnTo>
                  <a:lnTo>
                    <a:pt x="3264" y="1481"/>
                  </a:lnTo>
                  <a:lnTo>
                    <a:pt x="3213" y="1491"/>
                  </a:lnTo>
                  <a:close/>
                  <a:moveTo>
                    <a:pt x="3978" y="354"/>
                  </a:moveTo>
                  <a:lnTo>
                    <a:pt x="3907" y="354"/>
                  </a:lnTo>
                  <a:lnTo>
                    <a:pt x="3907" y="131"/>
                  </a:lnTo>
                  <a:lnTo>
                    <a:pt x="3903" y="108"/>
                  </a:lnTo>
                  <a:lnTo>
                    <a:pt x="3890" y="88"/>
                  </a:lnTo>
                  <a:lnTo>
                    <a:pt x="3871" y="75"/>
                  </a:lnTo>
                  <a:lnTo>
                    <a:pt x="3847" y="71"/>
                  </a:lnTo>
                  <a:lnTo>
                    <a:pt x="3961" y="71"/>
                  </a:lnTo>
                  <a:lnTo>
                    <a:pt x="3967" y="80"/>
                  </a:lnTo>
                  <a:lnTo>
                    <a:pt x="3978" y="131"/>
                  </a:lnTo>
                  <a:lnTo>
                    <a:pt x="3978" y="35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7" name="Freeform 4723">
              <a:extLst>
                <a:ext uri="{FF2B5EF4-FFF2-40B4-BE49-F238E27FC236}">
                  <a16:creationId xmlns:a16="http://schemas.microsoft.com/office/drawing/2014/main" id="{E8633BD6-D9F4-4E49-9764-D82C44CF92D9}"/>
                </a:ext>
              </a:extLst>
            </p:cNvPr>
            <p:cNvSpPr>
              <a:spLocks/>
            </p:cNvSpPr>
            <p:nvPr/>
          </p:nvSpPr>
          <p:spPr bwMode="auto">
            <a:xfrm>
              <a:off x="4928" y="682"/>
              <a:ext cx="3978" cy="1491"/>
            </a:xfrm>
            <a:custGeom>
              <a:avLst/>
              <a:gdLst>
                <a:gd name="T0" fmla="+- 0 8907 4929"/>
                <a:gd name="T1" fmla="*/ T0 w 3978"/>
                <a:gd name="T2" fmla="+- 0 1036 682"/>
                <a:gd name="T3" fmla="*/ 1036 h 1491"/>
                <a:gd name="T4" fmla="+- 0 8907 4929"/>
                <a:gd name="T5" fmla="*/ T4 w 3978"/>
                <a:gd name="T6" fmla="+- 0 813 682"/>
                <a:gd name="T7" fmla="*/ 813 h 1491"/>
                <a:gd name="T8" fmla="+- 0 8896 4929"/>
                <a:gd name="T9" fmla="*/ T8 w 3978"/>
                <a:gd name="T10" fmla="+- 0 762 682"/>
                <a:gd name="T11" fmla="*/ 762 h 1491"/>
                <a:gd name="T12" fmla="+- 0 8868 4929"/>
                <a:gd name="T13" fmla="*/ T12 w 3978"/>
                <a:gd name="T14" fmla="+- 0 721 682"/>
                <a:gd name="T15" fmla="*/ 721 h 1491"/>
                <a:gd name="T16" fmla="+- 0 8827 4929"/>
                <a:gd name="T17" fmla="*/ T16 w 3978"/>
                <a:gd name="T18" fmla="+- 0 693 682"/>
                <a:gd name="T19" fmla="*/ 693 h 1491"/>
                <a:gd name="T20" fmla="+- 0 8776 4929"/>
                <a:gd name="T21" fmla="*/ T20 w 3978"/>
                <a:gd name="T22" fmla="+- 0 682 682"/>
                <a:gd name="T23" fmla="*/ 682 h 1491"/>
                <a:gd name="T24" fmla="+- 0 8332 4929"/>
                <a:gd name="T25" fmla="*/ T24 w 3978"/>
                <a:gd name="T26" fmla="+- 0 684 682"/>
                <a:gd name="T27" fmla="*/ 684 h 1491"/>
                <a:gd name="T28" fmla="+- 0 8281 4929"/>
                <a:gd name="T29" fmla="*/ T28 w 3978"/>
                <a:gd name="T30" fmla="+- 0 694 682"/>
                <a:gd name="T31" fmla="*/ 694 h 1491"/>
                <a:gd name="T32" fmla="+- 0 8240 4929"/>
                <a:gd name="T33" fmla="*/ T32 w 3978"/>
                <a:gd name="T34" fmla="+- 0 722 682"/>
                <a:gd name="T35" fmla="*/ 722 h 1491"/>
                <a:gd name="T36" fmla="+- 0 8212 4929"/>
                <a:gd name="T37" fmla="*/ T36 w 3978"/>
                <a:gd name="T38" fmla="+- 0 764 682"/>
                <a:gd name="T39" fmla="*/ 764 h 1491"/>
                <a:gd name="T40" fmla="+- 0 8201 4929"/>
                <a:gd name="T41" fmla="*/ T40 w 3978"/>
                <a:gd name="T42" fmla="+- 0 814 682"/>
                <a:gd name="T43" fmla="*/ 814 h 1491"/>
                <a:gd name="T44" fmla="+- 0 8202 4929"/>
                <a:gd name="T45" fmla="*/ T44 w 3978"/>
                <a:gd name="T46" fmla="+- 0 2043 682"/>
                <a:gd name="T47" fmla="*/ 2043 h 1491"/>
                <a:gd name="T48" fmla="+- 0 8198 4929"/>
                <a:gd name="T49" fmla="*/ T48 w 3978"/>
                <a:gd name="T50" fmla="+- 0 2066 682"/>
                <a:gd name="T51" fmla="*/ 2066 h 1491"/>
                <a:gd name="T52" fmla="+- 0 8185 4929"/>
                <a:gd name="T53" fmla="*/ T52 w 3978"/>
                <a:gd name="T54" fmla="+- 0 2085 682"/>
                <a:gd name="T55" fmla="*/ 2085 h 1491"/>
                <a:gd name="T56" fmla="+- 0 8166 4929"/>
                <a:gd name="T57" fmla="*/ T56 w 3978"/>
                <a:gd name="T58" fmla="+- 0 2098 682"/>
                <a:gd name="T59" fmla="*/ 2098 h 1491"/>
                <a:gd name="T60" fmla="+- 0 8142 4929"/>
                <a:gd name="T61" fmla="*/ T60 w 3978"/>
                <a:gd name="T62" fmla="+- 0 2103 682"/>
                <a:gd name="T63" fmla="*/ 2103 h 1491"/>
                <a:gd name="T64" fmla="+- 0 4964 4929"/>
                <a:gd name="T65" fmla="*/ T64 w 3978"/>
                <a:gd name="T66" fmla="+- 0 2103 682"/>
                <a:gd name="T67" fmla="*/ 2103 h 1491"/>
                <a:gd name="T68" fmla="+- 0 4950 4929"/>
                <a:gd name="T69" fmla="*/ T68 w 3978"/>
                <a:gd name="T70" fmla="+- 0 2106 682"/>
                <a:gd name="T71" fmla="*/ 2106 h 1491"/>
                <a:gd name="T72" fmla="+- 0 4939 4929"/>
                <a:gd name="T73" fmla="*/ T72 w 3978"/>
                <a:gd name="T74" fmla="+- 0 2113 682"/>
                <a:gd name="T75" fmla="*/ 2113 h 1491"/>
                <a:gd name="T76" fmla="+- 0 4932 4929"/>
                <a:gd name="T77" fmla="*/ T76 w 3978"/>
                <a:gd name="T78" fmla="+- 0 2125 682"/>
                <a:gd name="T79" fmla="*/ 2125 h 1491"/>
                <a:gd name="T80" fmla="+- 0 4929 4929"/>
                <a:gd name="T81" fmla="*/ T80 w 3978"/>
                <a:gd name="T82" fmla="+- 0 2138 682"/>
                <a:gd name="T83" fmla="*/ 2138 h 1491"/>
                <a:gd name="T84" fmla="+- 0 4932 4929"/>
                <a:gd name="T85" fmla="*/ T84 w 3978"/>
                <a:gd name="T86" fmla="+- 0 2152 682"/>
                <a:gd name="T87" fmla="*/ 2152 h 1491"/>
                <a:gd name="T88" fmla="+- 0 4939 4929"/>
                <a:gd name="T89" fmla="*/ T88 w 3978"/>
                <a:gd name="T90" fmla="+- 0 2163 682"/>
                <a:gd name="T91" fmla="*/ 2163 h 1491"/>
                <a:gd name="T92" fmla="+- 0 4950 4929"/>
                <a:gd name="T93" fmla="*/ T92 w 3978"/>
                <a:gd name="T94" fmla="+- 0 2171 682"/>
                <a:gd name="T95" fmla="*/ 2171 h 1491"/>
                <a:gd name="T96" fmla="+- 0 4964 4929"/>
                <a:gd name="T97" fmla="*/ T96 w 3978"/>
                <a:gd name="T98" fmla="+- 0 2173 682"/>
                <a:gd name="T99" fmla="*/ 2173 h 1491"/>
                <a:gd name="T100" fmla="+- 0 8142 4929"/>
                <a:gd name="T101" fmla="*/ T100 w 3978"/>
                <a:gd name="T102" fmla="+- 0 2173 682"/>
                <a:gd name="T103" fmla="*/ 2173 h 1491"/>
                <a:gd name="T104" fmla="+- 0 8193 4929"/>
                <a:gd name="T105" fmla="*/ T104 w 3978"/>
                <a:gd name="T106" fmla="+- 0 2163 682"/>
                <a:gd name="T107" fmla="*/ 2163 h 1491"/>
                <a:gd name="T108" fmla="+- 0 8234 4929"/>
                <a:gd name="T109" fmla="*/ T108 w 3978"/>
                <a:gd name="T110" fmla="+- 0 2135 682"/>
                <a:gd name="T111" fmla="*/ 2135 h 1491"/>
                <a:gd name="T112" fmla="+- 0 8262 4929"/>
                <a:gd name="T113" fmla="*/ T112 w 3978"/>
                <a:gd name="T114" fmla="+- 0 2093 682"/>
                <a:gd name="T115" fmla="*/ 2093 h 1491"/>
                <a:gd name="T116" fmla="+- 0 8273 4929"/>
                <a:gd name="T117" fmla="*/ T116 w 3978"/>
                <a:gd name="T118" fmla="+- 0 2043 682"/>
                <a:gd name="T119" fmla="*/ 2043 h 1491"/>
                <a:gd name="T120" fmla="+- 0 8271 4929"/>
                <a:gd name="T121" fmla="*/ T120 w 3978"/>
                <a:gd name="T122" fmla="+- 0 814 682"/>
                <a:gd name="T123" fmla="*/ 814 h 1491"/>
                <a:gd name="T124" fmla="+- 0 8276 4929"/>
                <a:gd name="T125" fmla="*/ T124 w 3978"/>
                <a:gd name="T126" fmla="+- 0 791 682"/>
                <a:gd name="T127" fmla="*/ 791 h 1491"/>
                <a:gd name="T128" fmla="+- 0 8289 4929"/>
                <a:gd name="T129" fmla="*/ T128 w 3978"/>
                <a:gd name="T130" fmla="+- 0 772 682"/>
                <a:gd name="T131" fmla="*/ 772 h 1491"/>
                <a:gd name="T132" fmla="+- 0 8308 4929"/>
                <a:gd name="T133" fmla="*/ T132 w 3978"/>
                <a:gd name="T134" fmla="+- 0 759 682"/>
                <a:gd name="T135" fmla="*/ 759 h 1491"/>
                <a:gd name="T136" fmla="+- 0 8332 4929"/>
                <a:gd name="T137" fmla="*/ T136 w 3978"/>
                <a:gd name="T138" fmla="+- 0 754 682"/>
                <a:gd name="T139" fmla="*/ 754 h 1491"/>
                <a:gd name="T140" fmla="+- 0 8776 4929"/>
                <a:gd name="T141" fmla="*/ T140 w 3978"/>
                <a:gd name="T142" fmla="+- 0 753 682"/>
                <a:gd name="T143" fmla="*/ 753 h 1491"/>
                <a:gd name="T144" fmla="+- 0 8800 4929"/>
                <a:gd name="T145" fmla="*/ T144 w 3978"/>
                <a:gd name="T146" fmla="+- 0 757 682"/>
                <a:gd name="T147" fmla="*/ 757 h 1491"/>
                <a:gd name="T148" fmla="+- 0 8819 4929"/>
                <a:gd name="T149" fmla="*/ T148 w 3978"/>
                <a:gd name="T150" fmla="+- 0 770 682"/>
                <a:gd name="T151" fmla="*/ 770 h 1491"/>
                <a:gd name="T152" fmla="+- 0 8832 4929"/>
                <a:gd name="T153" fmla="*/ T152 w 3978"/>
                <a:gd name="T154" fmla="+- 0 790 682"/>
                <a:gd name="T155" fmla="*/ 790 h 1491"/>
                <a:gd name="T156" fmla="+- 0 8836 4929"/>
                <a:gd name="T157" fmla="*/ T156 w 3978"/>
                <a:gd name="T158" fmla="+- 0 813 682"/>
                <a:gd name="T159" fmla="*/ 813 h 1491"/>
                <a:gd name="T160" fmla="+- 0 8836 4929"/>
                <a:gd name="T161" fmla="*/ T160 w 3978"/>
                <a:gd name="T162" fmla="+- 0 1036 682"/>
                <a:gd name="T16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78" h="1491">
                  <a:moveTo>
                    <a:pt x="3978" y="354"/>
                  </a:moveTo>
                  <a:lnTo>
                    <a:pt x="3978" y="131"/>
                  </a:lnTo>
                  <a:lnTo>
                    <a:pt x="3967" y="80"/>
                  </a:lnTo>
                  <a:lnTo>
                    <a:pt x="3939" y="39"/>
                  </a:lnTo>
                  <a:lnTo>
                    <a:pt x="3898" y="11"/>
                  </a:lnTo>
                  <a:lnTo>
                    <a:pt x="3847" y="0"/>
                  </a:lnTo>
                  <a:lnTo>
                    <a:pt x="3403" y="2"/>
                  </a:lnTo>
                  <a:lnTo>
                    <a:pt x="3352" y="12"/>
                  </a:lnTo>
                  <a:lnTo>
                    <a:pt x="3311" y="40"/>
                  </a:lnTo>
                  <a:lnTo>
                    <a:pt x="3283" y="82"/>
                  </a:lnTo>
                  <a:lnTo>
                    <a:pt x="3272" y="132"/>
                  </a:lnTo>
                  <a:lnTo>
                    <a:pt x="3273" y="1361"/>
                  </a:lnTo>
                  <a:lnTo>
                    <a:pt x="3269" y="1384"/>
                  </a:lnTo>
                  <a:lnTo>
                    <a:pt x="3256" y="1403"/>
                  </a:lnTo>
                  <a:lnTo>
                    <a:pt x="3237" y="1416"/>
                  </a:lnTo>
                  <a:lnTo>
                    <a:pt x="3213" y="1421"/>
                  </a:lnTo>
                  <a:lnTo>
                    <a:pt x="35" y="1421"/>
                  </a:lnTo>
                  <a:lnTo>
                    <a:pt x="21" y="1424"/>
                  </a:lnTo>
                  <a:lnTo>
                    <a:pt x="10" y="1431"/>
                  </a:lnTo>
                  <a:lnTo>
                    <a:pt x="3" y="1443"/>
                  </a:lnTo>
                  <a:lnTo>
                    <a:pt x="0" y="1456"/>
                  </a:lnTo>
                  <a:lnTo>
                    <a:pt x="3" y="1470"/>
                  </a:lnTo>
                  <a:lnTo>
                    <a:pt x="10" y="1481"/>
                  </a:lnTo>
                  <a:lnTo>
                    <a:pt x="21" y="1489"/>
                  </a:lnTo>
                  <a:lnTo>
                    <a:pt x="35" y="1491"/>
                  </a:lnTo>
                  <a:lnTo>
                    <a:pt x="3213" y="1491"/>
                  </a:lnTo>
                  <a:lnTo>
                    <a:pt x="3264" y="1481"/>
                  </a:lnTo>
                  <a:lnTo>
                    <a:pt x="3305" y="1453"/>
                  </a:lnTo>
                  <a:lnTo>
                    <a:pt x="3333" y="1411"/>
                  </a:lnTo>
                  <a:lnTo>
                    <a:pt x="3344" y="1361"/>
                  </a:lnTo>
                  <a:lnTo>
                    <a:pt x="3342" y="132"/>
                  </a:lnTo>
                  <a:lnTo>
                    <a:pt x="3347" y="109"/>
                  </a:lnTo>
                  <a:lnTo>
                    <a:pt x="3360" y="90"/>
                  </a:lnTo>
                  <a:lnTo>
                    <a:pt x="3379" y="77"/>
                  </a:lnTo>
                  <a:lnTo>
                    <a:pt x="3403" y="72"/>
                  </a:lnTo>
                  <a:lnTo>
                    <a:pt x="3847" y="71"/>
                  </a:lnTo>
                  <a:lnTo>
                    <a:pt x="3871" y="75"/>
                  </a:lnTo>
                  <a:lnTo>
                    <a:pt x="3890" y="88"/>
                  </a:lnTo>
                  <a:lnTo>
                    <a:pt x="3903" y="108"/>
                  </a:lnTo>
                  <a:lnTo>
                    <a:pt x="3907" y="131"/>
                  </a:lnTo>
                  <a:lnTo>
                    <a:pt x="3907" y="354"/>
                  </a:lnTo>
                </a:path>
              </a:pathLst>
            </a:custGeom>
            <a:noFill/>
            <a:ln w="86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 name="AutoShape 4724">
              <a:extLst>
                <a:ext uri="{FF2B5EF4-FFF2-40B4-BE49-F238E27FC236}">
                  <a16:creationId xmlns:a16="http://schemas.microsoft.com/office/drawing/2014/main" id="{47C07A93-49B0-4C28-B9AF-5D24526702DA}"/>
                </a:ext>
              </a:extLst>
            </p:cNvPr>
            <p:cNvSpPr>
              <a:spLocks/>
            </p:cNvSpPr>
            <p:nvPr/>
          </p:nvSpPr>
          <p:spPr bwMode="auto">
            <a:xfrm>
              <a:off x="7490" y="513"/>
              <a:ext cx="1489" cy="850"/>
            </a:xfrm>
            <a:custGeom>
              <a:avLst/>
              <a:gdLst>
                <a:gd name="T0" fmla="+- 0 7810 7490"/>
                <a:gd name="T1" fmla="*/ T0 w 1489"/>
                <a:gd name="T2" fmla="+- 0 1363 513"/>
                <a:gd name="T3" fmla="*/ 1363 h 850"/>
                <a:gd name="T4" fmla="+- 0 7490 7490"/>
                <a:gd name="T5" fmla="*/ T4 w 1489"/>
                <a:gd name="T6" fmla="+- 0 1363 513"/>
                <a:gd name="T7" fmla="*/ 1363 h 850"/>
                <a:gd name="T8" fmla="+- 0 7490 7490"/>
                <a:gd name="T9" fmla="*/ T8 w 1489"/>
                <a:gd name="T10" fmla="+- 0 1292 513"/>
                <a:gd name="T11" fmla="*/ 1292 h 850"/>
                <a:gd name="T12" fmla="+- 0 7810 7490"/>
                <a:gd name="T13" fmla="*/ T12 w 1489"/>
                <a:gd name="T14" fmla="+- 0 1292 513"/>
                <a:gd name="T15" fmla="*/ 1292 h 850"/>
                <a:gd name="T16" fmla="+- 0 7833 7490"/>
                <a:gd name="T17" fmla="*/ T16 w 1489"/>
                <a:gd name="T18" fmla="+- 0 1288 513"/>
                <a:gd name="T19" fmla="*/ 1288 h 850"/>
                <a:gd name="T20" fmla="+- 0 7853 7490"/>
                <a:gd name="T21" fmla="*/ T20 w 1489"/>
                <a:gd name="T22" fmla="+- 0 1275 513"/>
                <a:gd name="T23" fmla="*/ 1275 h 850"/>
                <a:gd name="T24" fmla="+- 0 7866 7490"/>
                <a:gd name="T25" fmla="*/ T24 w 1489"/>
                <a:gd name="T26" fmla="+- 0 1255 513"/>
                <a:gd name="T27" fmla="*/ 1255 h 850"/>
                <a:gd name="T28" fmla="+- 0 7870 7490"/>
                <a:gd name="T29" fmla="*/ T28 w 1489"/>
                <a:gd name="T30" fmla="+- 0 1232 513"/>
                <a:gd name="T31" fmla="*/ 1232 h 850"/>
                <a:gd name="T32" fmla="+- 0 7870 7490"/>
                <a:gd name="T33" fmla="*/ T32 w 1489"/>
                <a:gd name="T34" fmla="+- 0 645 513"/>
                <a:gd name="T35" fmla="*/ 645 h 850"/>
                <a:gd name="T36" fmla="+- 0 7880 7490"/>
                <a:gd name="T37" fmla="*/ T36 w 1489"/>
                <a:gd name="T38" fmla="+- 0 594 513"/>
                <a:gd name="T39" fmla="*/ 594 h 850"/>
                <a:gd name="T40" fmla="+- 0 7908 7490"/>
                <a:gd name="T41" fmla="*/ T40 w 1489"/>
                <a:gd name="T42" fmla="+- 0 553 513"/>
                <a:gd name="T43" fmla="*/ 553 h 850"/>
                <a:gd name="T44" fmla="+- 0 7950 7490"/>
                <a:gd name="T45" fmla="*/ T44 w 1489"/>
                <a:gd name="T46" fmla="+- 0 525 513"/>
                <a:gd name="T47" fmla="*/ 525 h 850"/>
                <a:gd name="T48" fmla="+- 0 8001 7490"/>
                <a:gd name="T49" fmla="*/ T48 w 1489"/>
                <a:gd name="T50" fmla="+- 0 515 513"/>
                <a:gd name="T51" fmla="*/ 515 h 850"/>
                <a:gd name="T52" fmla="+- 0 8848 7490"/>
                <a:gd name="T53" fmla="*/ T52 w 1489"/>
                <a:gd name="T54" fmla="+- 0 513 513"/>
                <a:gd name="T55" fmla="*/ 513 h 850"/>
                <a:gd name="T56" fmla="+- 0 8899 7490"/>
                <a:gd name="T57" fmla="*/ T56 w 1489"/>
                <a:gd name="T58" fmla="+- 0 523 513"/>
                <a:gd name="T59" fmla="*/ 523 h 850"/>
                <a:gd name="T60" fmla="+- 0 8940 7490"/>
                <a:gd name="T61" fmla="*/ T60 w 1489"/>
                <a:gd name="T62" fmla="+- 0 552 513"/>
                <a:gd name="T63" fmla="*/ 552 h 850"/>
                <a:gd name="T64" fmla="+- 0 8962 7490"/>
                <a:gd name="T65" fmla="*/ T64 w 1489"/>
                <a:gd name="T66" fmla="+- 0 583 513"/>
                <a:gd name="T67" fmla="*/ 583 h 850"/>
                <a:gd name="T68" fmla="+- 0 8848 7490"/>
                <a:gd name="T69" fmla="*/ T68 w 1489"/>
                <a:gd name="T70" fmla="+- 0 583 513"/>
                <a:gd name="T71" fmla="*/ 583 h 850"/>
                <a:gd name="T72" fmla="+- 0 8001 7490"/>
                <a:gd name="T73" fmla="*/ T72 w 1489"/>
                <a:gd name="T74" fmla="+- 0 585 513"/>
                <a:gd name="T75" fmla="*/ 585 h 850"/>
                <a:gd name="T76" fmla="+- 0 7977 7490"/>
                <a:gd name="T77" fmla="*/ T76 w 1489"/>
                <a:gd name="T78" fmla="+- 0 589 513"/>
                <a:gd name="T79" fmla="*/ 589 h 850"/>
                <a:gd name="T80" fmla="+- 0 7958 7490"/>
                <a:gd name="T81" fmla="*/ T80 w 1489"/>
                <a:gd name="T82" fmla="+- 0 602 513"/>
                <a:gd name="T83" fmla="*/ 602 h 850"/>
                <a:gd name="T84" fmla="+- 0 7945 7490"/>
                <a:gd name="T85" fmla="*/ T84 w 1489"/>
                <a:gd name="T86" fmla="+- 0 622 513"/>
                <a:gd name="T87" fmla="*/ 622 h 850"/>
                <a:gd name="T88" fmla="+- 0 7940 7490"/>
                <a:gd name="T89" fmla="*/ T88 w 1489"/>
                <a:gd name="T90" fmla="+- 0 645 513"/>
                <a:gd name="T91" fmla="*/ 645 h 850"/>
                <a:gd name="T92" fmla="+- 0 7940 7490"/>
                <a:gd name="T93" fmla="*/ T92 w 1489"/>
                <a:gd name="T94" fmla="+- 0 1232 513"/>
                <a:gd name="T95" fmla="*/ 1232 h 850"/>
                <a:gd name="T96" fmla="+- 0 7930 7490"/>
                <a:gd name="T97" fmla="*/ T96 w 1489"/>
                <a:gd name="T98" fmla="+- 0 1283 513"/>
                <a:gd name="T99" fmla="*/ 1283 h 850"/>
                <a:gd name="T100" fmla="+- 0 7902 7490"/>
                <a:gd name="T101" fmla="*/ T100 w 1489"/>
                <a:gd name="T102" fmla="+- 0 1324 513"/>
                <a:gd name="T103" fmla="*/ 1324 h 850"/>
                <a:gd name="T104" fmla="+- 0 7861 7490"/>
                <a:gd name="T105" fmla="*/ T104 w 1489"/>
                <a:gd name="T106" fmla="+- 0 1352 513"/>
                <a:gd name="T107" fmla="*/ 1352 h 850"/>
                <a:gd name="T108" fmla="+- 0 7810 7490"/>
                <a:gd name="T109" fmla="*/ T108 w 1489"/>
                <a:gd name="T110" fmla="+- 0 1363 513"/>
                <a:gd name="T111" fmla="*/ 1363 h 850"/>
                <a:gd name="T112" fmla="+- 0 8978 7490"/>
                <a:gd name="T113" fmla="*/ T112 w 1489"/>
                <a:gd name="T114" fmla="+- 0 939 513"/>
                <a:gd name="T115" fmla="*/ 939 h 850"/>
                <a:gd name="T116" fmla="+- 0 8908 7490"/>
                <a:gd name="T117" fmla="*/ T116 w 1489"/>
                <a:gd name="T118" fmla="+- 0 939 513"/>
                <a:gd name="T119" fmla="*/ 939 h 850"/>
                <a:gd name="T120" fmla="+- 0 8908 7490"/>
                <a:gd name="T121" fmla="*/ T120 w 1489"/>
                <a:gd name="T122" fmla="+- 0 644 513"/>
                <a:gd name="T123" fmla="*/ 644 h 850"/>
                <a:gd name="T124" fmla="+- 0 8904 7490"/>
                <a:gd name="T125" fmla="*/ T124 w 1489"/>
                <a:gd name="T126" fmla="+- 0 620 513"/>
                <a:gd name="T127" fmla="*/ 620 h 850"/>
                <a:gd name="T128" fmla="+- 0 8891 7490"/>
                <a:gd name="T129" fmla="*/ T128 w 1489"/>
                <a:gd name="T130" fmla="+- 0 601 513"/>
                <a:gd name="T131" fmla="*/ 601 h 850"/>
                <a:gd name="T132" fmla="+- 0 8871 7490"/>
                <a:gd name="T133" fmla="*/ T132 w 1489"/>
                <a:gd name="T134" fmla="+- 0 588 513"/>
                <a:gd name="T135" fmla="*/ 588 h 850"/>
                <a:gd name="T136" fmla="+- 0 8848 7490"/>
                <a:gd name="T137" fmla="*/ T136 w 1489"/>
                <a:gd name="T138" fmla="+- 0 583 513"/>
                <a:gd name="T139" fmla="*/ 583 h 850"/>
                <a:gd name="T140" fmla="+- 0 8962 7490"/>
                <a:gd name="T141" fmla="*/ T140 w 1489"/>
                <a:gd name="T142" fmla="+- 0 583 513"/>
                <a:gd name="T143" fmla="*/ 583 h 850"/>
                <a:gd name="T144" fmla="+- 0 8968 7490"/>
                <a:gd name="T145" fmla="*/ T144 w 1489"/>
                <a:gd name="T146" fmla="+- 0 593 513"/>
                <a:gd name="T147" fmla="*/ 593 h 850"/>
                <a:gd name="T148" fmla="+- 0 8978 7490"/>
                <a:gd name="T149" fmla="*/ T148 w 1489"/>
                <a:gd name="T150" fmla="+- 0 644 513"/>
                <a:gd name="T151" fmla="*/ 644 h 850"/>
                <a:gd name="T152" fmla="+- 0 8978 7490"/>
                <a:gd name="T153" fmla="*/ T152 w 1489"/>
                <a:gd name="T154" fmla="+- 0 939 513"/>
                <a:gd name="T15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489" h="850">
                  <a:moveTo>
                    <a:pt x="320" y="850"/>
                  </a:moveTo>
                  <a:lnTo>
                    <a:pt x="0" y="850"/>
                  </a:lnTo>
                  <a:lnTo>
                    <a:pt x="0" y="779"/>
                  </a:lnTo>
                  <a:lnTo>
                    <a:pt x="320" y="779"/>
                  </a:lnTo>
                  <a:lnTo>
                    <a:pt x="343" y="775"/>
                  </a:lnTo>
                  <a:lnTo>
                    <a:pt x="363" y="762"/>
                  </a:lnTo>
                  <a:lnTo>
                    <a:pt x="376" y="742"/>
                  </a:lnTo>
                  <a:lnTo>
                    <a:pt x="380" y="719"/>
                  </a:lnTo>
                  <a:lnTo>
                    <a:pt x="380" y="132"/>
                  </a:lnTo>
                  <a:lnTo>
                    <a:pt x="390" y="81"/>
                  </a:lnTo>
                  <a:lnTo>
                    <a:pt x="418" y="40"/>
                  </a:lnTo>
                  <a:lnTo>
                    <a:pt x="460" y="12"/>
                  </a:lnTo>
                  <a:lnTo>
                    <a:pt x="511" y="2"/>
                  </a:lnTo>
                  <a:lnTo>
                    <a:pt x="1358" y="0"/>
                  </a:lnTo>
                  <a:lnTo>
                    <a:pt x="1409" y="10"/>
                  </a:lnTo>
                  <a:lnTo>
                    <a:pt x="1450" y="39"/>
                  </a:lnTo>
                  <a:lnTo>
                    <a:pt x="1472" y="70"/>
                  </a:lnTo>
                  <a:lnTo>
                    <a:pt x="1358" y="70"/>
                  </a:lnTo>
                  <a:lnTo>
                    <a:pt x="511" y="72"/>
                  </a:lnTo>
                  <a:lnTo>
                    <a:pt x="487" y="76"/>
                  </a:lnTo>
                  <a:lnTo>
                    <a:pt x="468" y="89"/>
                  </a:lnTo>
                  <a:lnTo>
                    <a:pt x="455" y="109"/>
                  </a:lnTo>
                  <a:lnTo>
                    <a:pt x="450" y="132"/>
                  </a:lnTo>
                  <a:lnTo>
                    <a:pt x="450" y="719"/>
                  </a:lnTo>
                  <a:lnTo>
                    <a:pt x="440" y="770"/>
                  </a:lnTo>
                  <a:lnTo>
                    <a:pt x="412" y="811"/>
                  </a:lnTo>
                  <a:lnTo>
                    <a:pt x="371" y="839"/>
                  </a:lnTo>
                  <a:lnTo>
                    <a:pt x="320" y="850"/>
                  </a:lnTo>
                  <a:close/>
                  <a:moveTo>
                    <a:pt x="1488" y="426"/>
                  </a:moveTo>
                  <a:lnTo>
                    <a:pt x="1418" y="426"/>
                  </a:lnTo>
                  <a:lnTo>
                    <a:pt x="1418" y="131"/>
                  </a:lnTo>
                  <a:lnTo>
                    <a:pt x="1414" y="107"/>
                  </a:lnTo>
                  <a:lnTo>
                    <a:pt x="1401" y="88"/>
                  </a:lnTo>
                  <a:lnTo>
                    <a:pt x="1381" y="75"/>
                  </a:lnTo>
                  <a:lnTo>
                    <a:pt x="1358" y="70"/>
                  </a:lnTo>
                  <a:lnTo>
                    <a:pt x="1472" y="70"/>
                  </a:lnTo>
                  <a:lnTo>
                    <a:pt x="1478" y="80"/>
                  </a:lnTo>
                  <a:lnTo>
                    <a:pt x="1488" y="131"/>
                  </a:lnTo>
                  <a:lnTo>
                    <a:pt x="1488"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 name="Freeform 4725">
              <a:extLst>
                <a:ext uri="{FF2B5EF4-FFF2-40B4-BE49-F238E27FC236}">
                  <a16:creationId xmlns:a16="http://schemas.microsoft.com/office/drawing/2014/main" id="{28A7240A-B663-4ABC-BD50-C29B483A2404}"/>
                </a:ext>
              </a:extLst>
            </p:cNvPr>
            <p:cNvSpPr>
              <a:spLocks/>
            </p:cNvSpPr>
            <p:nvPr/>
          </p:nvSpPr>
          <p:spPr bwMode="auto">
            <a:xfrm>
              <a:off x="7490" y="513"/>
              <a:ext cx="1489" cy="850"/>
            </a:xfrm>
            <a:custGeom>
              <a:avLst/>
              <a:gdLst>
                <a:gd name="T0" fmla="+- 0 8978 7490"/>
                <a:gd name="T1" fmla="*/ T0 w 1489"/>
                <a:gd name="T2" fmla="+- 0 939 513"/>
                <a:gd name="T3" fmla="*/ 939 h 850"/>
                <a:gd name="T4" fmla="+- 0 8978 7490"/>
                <a:gd name="T5" fmla="*/ T4 w 1489"/>
                <a:gd name="T6" fmla="+- 0 644 513"/>
                <a:gd name="T7" fmla="*/ 644 h 850"/>
                <a:gd name="T8" fmla="+- 0 8968 7490"/>
                <a:gd name="T9" fmla="*/ T8 w 1489"/>
                <a:gd name="T10" fmla="+- 0 593 513"/>
                <a:gd name="T11" fmla="*/ 593 h 850"/>
                <a:gd name="T12" fmla="+- 0 8940 7490"/>
                <a:gd name="T13" fmla="*/ T12 w 1489"/>
                <a:gd name="T14" fmla="+- 0 552 513"/>
                <a:gd name="T15" fmla="*/ 552 h 850"/>
                <a:gd name="T16" fmla="+- 0 8899 7490"/>
                <a:gd name="T17" fmla="*/ T16 w 1489"/>
                <a:gd name="T18" fmla="+- 0 523 513"/>
                <a:gd name="T19" fmla="*/ 523 h 850"/>
                <a:gd name="T20" fmla="+- 0 8848 7490"/>
                <a:gd name="T21" fmla="*/ T20 w 1489"/>
                <a:gd name="T22" fmla="+- 0 513 513"/>
                <a:gd name="T23" fmla="*/ 513 h 850"/>
                <a:gd name="T24" fmla="+- 0 8001 7490"/>
                <a:gd name="T25" fmla="*/ T24 w 1489"/>
                <a:gd name="T26" fmla="+- 0 515 513"/>
                <a:gd name="T27" fmla="*/ 515 h 850"/>
                <a:gd name="T28" fmla="+- 0 7950 7490"/>
                <a:gd name="T29" fmla="*/ T28 w 1489"/>
                <a:gd name="T30" fmla="+- 0 525 513"/>
                <a:gd name="T31" fmla="*/ 525 h 850"/>
                <a:gd name="T32" fmla="+- 0 7908 7490"/>
                <a:gd name="T33" fmla="*/ T32 w 1489"/>
                <a:gd name="T34" fmla="+- 0 553 513"/>
                <a:gd name="T35" fmla="*/ 553 h 850"/>
                <a:gd name="T36" fmla="+- 0 7880 7490"/>
                <a:gd name="T37" fmla="*/ T36 w 1489"/>
                <a:gd name="T38" fmla="+- 0 594 513"/>
                <a:gd name="T39" fmla="*/ 594 h 850"/>
                <a:gd name="T40" fmla="+- 0 7870 7490"/>
                <a:gd name="T41" fmla="*/ T40 w 1489"/>
                <a:gd name="T42" fmla="+- 0 645 513"/>
                <a:gd name="T43" fmla="*/ 645 h 850"/>
                <a:gd name="T44" fmla="+- 0 7870 7490"/>
                <a:gd name="T45" fmla="*/ T44 w 1489"/>
                <a:gd name="T46" fmla="+- 0 1232 513"/>
                <a:gd name="T47" fmla="*/ 1232 h 850"/>
                <a:gd name="T48" fmla="+- 0 7866 7490"/>
                <a:gd name="T49" fmla="*/ T48 w 1489"/>
                <a:gd name="T50" fmla="+- 0 1255 513"/>
                <a:gd name="T51" fmla="*/ 1255 h 850"/>
                <a:gd name="T52" fmla="+- 0 7853 7490"/>
                <a:gd name="T53" fmla="*/ T52 w 1489"/>
                <a:gd name="T54" fmla="+- 0 1275 513"/>
                <a:gd name="T55" fmla="*/ 1275 h 850"/>
                <a:gd name="T56" fmla="+- 0 7833 7490"/>
                <a:gd name="T57" fmla="*/ T56 w 1489"/>
                <a:gd name="T58" fmla="+- 0 1288 513"/>
                <a:gd name="T59" fmla="*/ 1288 h 850"/>
                <a:gd name="T60" fmla="+- 0 7810 7490"/>
                <a:gd name="T61" fmla="*/ T60 w 1489"/>
                <a:gd name="T62" fmla="+- 0 1292 513"/>
                <a:gd name="T63" fmla="*/ 1292 h 850"/>
                <a:gd name="T64" fmla="+- 0 7490 7490"/>
                <a:gd name="T65" fmla="*/ T64 w 1489"/>
                <a:gd name="T66" fmla="+- 0 1292 513"/>
                <a:gd name="T67" fmla="*/ 1292 h 850"/>
                <a:gd name="T68" fmla="+- 0 7490 7490"/>
                <a:gd name="T69" fmla="*/ T68 w 1489"/>
                <a:gd name="T70" fmla="+- 0 1363 513"/>
                <a:gd name="T71" fmla="*/ 1363 h 850"/>
                <a:gd name="T72" fmla="+- 0 7810 7490"/>
                <a:gd name="T73" fmla="*/ T72 w 1489"/>
                <a:gd name="T74" fmla="+- 0 1363 513"/>
                <a:gd name="T75" fmla="*/ 1363 h 850"/>
                <a:gd name="T76" fmla="+- 0 7861 7490"/>
                <a:gd name="T77" fmla="*/ T76 w 1489"/>
                <a:gd name="T78" fmla="+- 0 1352 513"/>
                <a:gd name="T79" fmla="*/ 1352 h 850"/>
                <a:gd name="T80" fmla="+- 0 7902 7490"/>
                <a:gd name="T81" fmla="*/ T80 w 1489"/>
                <a:gd name="T82" fmla="+- 0 1324 513"/>
                <a:gd name="T83" fmla="*/ 1324 h 850"/>
                <a:gd name="T84" fmla="+- 0 7930 7490"/>
                <a:gd name="T85" fmla="*/ T84 w 1489"/>
                <a:gd name="T86" fmla="+- 0 1283 513"/>
                <a:gd name="T87" fmla="*/ 1283 h 850"/>
                <a:gd name="T88" fmla="+- 0 7940 7490"/>
                <a:gd name="T89" fmla="*/ T88 w 1489"/>
                <a:gd name="T90" fmla="+- 0 1232 513"/>
                <a:gd name="T91" fmla="*/ 1232 h 850"/>
                <a:gd name="T92" fmla="+- 0 7940 7490"/>
                <a:gd name="T93" fmla="*/ T92 w 1489"/>
                <a:gd name="T94" fmla="+- 0 645 513"/>
                <a:gd name="T95" fmla="*/ 645 h 850"/>
                <a:gd name="T96" fmla="+- 0 7945 7490"/>
                <a:gd name="T97" fmla="*/ T96 w 1489"/>
                <a:gd name="T98" fmla="+- 0 622 513"/>
                <a:gd name="T99" fmla="*/ 622 h 850"/>
                <a:gd name="T100" fmla="+- 0 7958 7490"/>
                <a:gd name="T101" fmla="*/ T100 w 1489"/>
                <a:gd name="T102" fmla="+- 0 602 513"/>
                <a:gd name="T103" fmla="*/ 602 h 850"/>
                <a:gd name="T104" fmla="+- 0 7977 7490"/>
                <a:gd name="T105" fmla="*/ T104 w 1489"/>
                <a:gd name="T106" fmla="+- 0 589 513"/>
                <a:gd name="T107" fmla="*/ 589 h 850"/>
                <a:gd name="T108" fmla="+- 0 8001 7490"/>
                <a:gd name="T109" fmla="*/ T108 w 1489"/>
                <a:gd name="T110" fmla="+- 0 585 513"/>
                <a:gd name="T111" fmla="*/ 585 h 850"/>
                <a:gd name="T112" fmla="+- 0 8848 7490"/>
                <a:gd name="T113" fmla="*/ T112 w 1489"/>
                <a:gd name="T114" fmla="+- 0 583 513"/>
                <a:gd name="T115" fmla="*/ 583 h 850"/>
                <a:gd name="T116" fmla="+- 0 8871 7490"/>
                <a:gd name="T117" fmla="*/ T116 w 1489"/>
                <a:gd name="T118" fmla="+- 0 588 513"/>
                <a:gd name="T119" fmla="*/ 588 h 850"/>
                <a:gd name="T120" fmla="+- 0 8891 7490"/>
                <a:gd name="T121" fmla="*/ T120 w 1489"/>
                <a:gd name="T122" fmla="+- 0 601 513"/>
                <a:gd name="T123" fmla="*/ 601 h 850"/>
                <a:gd name="T124" fmla="+- 0 8904 7490"/>
                <a:gd name="T125" fmla="*/ T124 w 1489"/>
                <a:gd name="T126" fmla="+- 0 620 513"/>
                <a:gd name="T127" fmla="*/ 620 h 850"/>
                <a:gd name="T128" fmla="+- 0 8908 7490"/>
                <a:gd name="T129" fmla="*/ T128 w 1489"/>
                <a:gd name="T130" fmla="+- 0 644 513"/>
                <a:gd name="T131" fmla="*/ 644 h 850"/>
                <a:gd name="T132" fmla="+- 0 8908 7490"/>
                <a:gd name="T133" fmla="*/ T132 w 1489"/>
                <a:gd name="T134" fmla="+- 0 939 513"/>
                <a:gd name="T13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489" h="850">
                  <a:moveTo>
                    <a:pt x="1488" y="426"/>
                  </a:moveTo>
                  <a:lnTo>
                    <a:pt x="1488" y="131"/>
                  </a:lnTo>
                  <a:lnTo>
                    <a:pt x="1478" y="80"/>
                  </a:lnTo>
                  <a:lnTo>
                    <a:pt x="1450" y="39"/>
                  </a:lnTo>
                  <a:lnTo>
                    <a:pt x="1409" y="10"/>
                  </a:lnTo>
                  <a:lnTo>
                    <a:pt x="1358" y="0"/>
                  </a:lnTo>
                  <a:lnTo>
                    <a:pt x="511" y="2"/>
                  </a:lnTo>
                  <a:lnTo>
                    <a:pt x="460" y="12"/>
                  </a:lnTo>
                  <a:lnTo>
                    <a:pt x="418" y="40"/>
                  </a:lnTo>
                  <a:lnTo>
                    <a:pt x="390" y="81"/>
                  </a:lnTo>
                  <a:lnTo>
                    <a:pt x="380" y="132"/>
                  </a:lnTo>
                  <a:lnTo>
                    <a:pt x="380" y="719"/>
                  </a:lnTo>
                  <a:lnTo>
                    <a:pt x="376" y="742"/>
                  </a:lnTo>
                  <a:lnTo>
                    <a:pt x="363" y="762"/>
                  </a:lnTo>
                  <a:lnTo>
                    <a:pt x="343" y="775"/>
                  </a:lnTo>
                  <a:lnTo>
                    <a:pt x="320" y="779"/>
                  </a:lnTo>
                  <a:lnTo>
                    <a:pt x="0" y="779"/>
                  </a:lnTo>
                  <a:lnTo>
                    <a:pt x="0" y="850"/>
                  </a:lnTo>
                  <a:lnTo>
                    <a:pt x="320" y="850"/>
                  </a:lnTo>
                  <a:lnTo>
                    <a:pt x="371" y="839"/>
                  </a:lnTo>
                  <a:lnTo>
                    <a:pt x="412" y="811"/>
                  </a:lnTo>
                  <a:lnTo>
                    <a:pt x="440" y="770"/>
                  </a:lnTo>
                  <a:lnTo>
                    <a:pt x="450" y="719"/>
                  </a:lnTo>
                  <a:lnTo>
                    <a:pt x="450" y="132"/>
                  </a:lnTo>
                  <a:lnTo>
                    <a:pt x="455" y="109"/>
                  </a:lnTo>
                  <a:lnTo>
                    <a:pt x="468" y="89"/>
                  </a:lnTo>
                  <a:lnTo>
                    <a:pt x="487" y="76"/>
                  </a:lnTo>
                  <a:lnTo>
                    <a:pt x="511" y="72"/>
                  </a:lnTo>
                  <a:lnTo>
                    <a:pt x="1358" y="70"/>
                  </a:lnTo>
                  <a:lnTo>
                    <a:pt x="1381" y="75"/>
                  </a:lnTo>
                  <a:lnTo>
                    <a:pt x="1401" y="88"/>
                  </a:lnTo>
                  <a:lnTo>
                    <a:pt x="1414" y="107"/>
                  </a:lnTo>
                  <a:lnTo>
                    <a:pt x="1418" y="131"/>
                  </a:lnTo>
                  <a:lnTo>
                    <a:pt x="1418" y="426"/>
                  </a:lnTo>
                </a:path>
              </a:pathLst>
            </a:custGeom>
            <a:noFill/>
            <a:ln w="86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0" name="Line 4726">
              <a:extLst>
                <a:ext uri="{FF2B5EF4-FFF2-40B4-BE49-F238E27FC236}">
                  <a16:creationId xmlns:a16="http://schemas.microsoft.com/office/drawing/2014/main" id="{D6F5532D-8406-425B-839D-53ABE3E37808}"/>
                </a:ext>
              </a:extLst>
            </p:cNvPr>
            <p:cNvCxnSpPr>
              <a:cxnSpLocks noChangeShapeType="1"/>
            </p:cNvCxnSpPr>
            <p:nvPr/>
          </p:nvCxnSpPr>
          <p:spPr bwMode="auto">
            <a:xfrm>
              <a:off x="6193" y="1632"/>
              <a:ext cx="0" cy="418"/>
            </a:xfrm>
            <a:prstGeom prst="line">
              <a:avLst/>
            </a:prstGeom>
            <a:noFill/>
            <a:ln w="44490">
              <a:solidFill>
                <a:srgbClr val="ED1C24"/>
              </a:solidFill>
              <a:prstDash val="solid"/>
              <a:round/>
              <a:headEnd/>
              <a:tailEn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7EF00CA5-6165-422B-81AD-05477BB869D1}"/>
                </a:ext>
              </a:extLst>
            </p:cNvPr>
            <p:cNvSpPr>
              <a:spLocks noChangeArrowheads="1"/>
            </p:cNvSpPr>
            <p:nvPr/>
          </p:nvSpPr>
          <p:spPr bwMode="auto">
            <a:xfrm>
              <a:off x="6158" y="1632"/>
              <a:ext cx="71" cy="418"/>
            </a:xfrm>
            <a:prstGeom prst="rect">
              <a:avLst/>
            </a:prstGeom>
            <a:noFill/>
            <a:ln w="862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 name="Freeform 4728">
              <a:extLst>
                <a:ext uri="{FF2B5EF4-FFF2-40B4-BE49-F238E27FC236}">
                  <a16:creationId xmlns:a16="http://schemas.microsoft.com/office/drawing/2014/main" id="{5EC7E25B-37BC-495F-BAC2-B23FB6EA105B}"/>
                </a:ext>
              </a:extLst>
            </p:cNvPr>
            <p:cNvSpPr>
              <a:spLocks/>
            </p:cNvSpPr>
            <p:nvPr/>
          </p:nvSpPr>
          <p:spPr bwMode="auto">
            <a:xfrm>
              <a:off x="6822" y="1345"/>
              <a:ext cx="487" cy="71"/>
            </a:xfrm>
            <a:custGeom>
              <a:avLst/>
              <a:gdLst>
                <a:gd name="T0" fmla="+- 0 7274 6823"/>
                <a:gd name="T1" fmla="*/ T0 w 487"/>
                <a:gd name="T2" fmla="+- 0 1416 1346"/>
                <a:gd name="T3" fmla="*/ 1416 h 71"/>
                <a:gd name="T4" fmla="+- 0 6858 6823"/>
                <a:gd name="T5" fmla="*/ T4 w 487"/>
                <a:gd name="T6" fmla="+- 0 1416 1346"/>
                <a:gd name="T7" fmla="*/ 1416 h 71"/>
                <a:gd name="T8" fmla="+- 0 6844 6823"/>
                <a:gd name="T9" fmla="*/ T8 w 487"/>
                <a:gd name="T10" fmla="+- 0 1413 1346"/>
                <a:gd name="T11" fmla="*/ 1413 h 71"/>
                <a:gd name="T12" fmla="+- 0 6833 6823"/>
                <a:gd name="T13" fmla="*/ T12 w 487"/>
                <a:gd name="T14" fmla="+- 0 1406 1346"/>
                <a:gd name="T15" fmla="*/ 1406 h 71"/>
                <a:gd name="T16" fmla="+- 0 6826 6823"/>
                <a:gd name="T17" fmla="*/ T16 w 487"/>
                <a:gd name="T18" fmla="+- 0 1395 1346"/>
                <a:gd name="T19" fmla="*/ 1395 h 71"/>
                <a:gd name="T20" fmla="+- 0 6823 6823"/>
                <a:gd name="T21" fmla="*/ T20 w 487"/>
                <a:gd name="T22" fmla="+- 0 1381 1346"/>
                <a:gd name="T23" fmla="*/ 1381 h 71"/>
                <a:gd name="T24" fmla="+- 0 6826 6823"/>
                <a:gd name="T25" fmla="*/ T24 w 487"/>
                <a:gd name="T26" fmla="+- 0 1367 1346"/>
                <a:gd name="T27" fmla="*/ 1367 h 71"/>
                <a:gd name="T28" fmla="+- 0 6833 6823"/>
                <a:gd name="T29" fmla="*/ T28 w 487"/>
                <a:gd name="T30" fmla="+- 0 1356 1346"/>
                <a:gd name="T31" fmla="*/ 1356 h 71"/>
                <a:gd name="T32" fmla="+- 0 6844 6823"/>
                <a:gd name="T33" fmla="*/ T32 w 487"/>
                <a:gd name="T34" fmla="+- 0 1349 1346"/>
                <a:gd name="T35" fmla="*/ 1349 h 71"/>
                <a:gd name="T36" fmla="+- 0 6858 6823"/>
                <a:gd name="T37" fmla="*/ T36 w 487"/>
                <a:gd name="T38" fmla="+- 0 1346 1346"/>
                <a:gd name="T39" fmla="*/ 1346 h 71"/>
                <a:gd name="T40" fmla="+- 0 7274 6823"/>
                <a:gd name="T41" fmla="*/ T40 w 487"/>
                <a:gd name="T42" fmla="+- 0 1346 1346"/>
                <a:gd name="T43" fmla="*/ 1346 h 71"/>
                <a:gd name="T44" fmla="+- 0 7288 6823"/>
                <a:gd name="T45" fmla="*/ T44 w 487"/>
                <a:gd name="T46" fmla="+- 0 1349 1346"/>
                <a:gd name="T47" fmla="*/ 1349 h 71"/>
                <a:gd name="T48" fmla="+- 0 7299 6823"/>
                <a:gd name="T49" fmla="*/ T48 w 487"/>
                <a:gd name="T50" fmla="+- 0 1356 1346"/>
                <a:gd name="T51" fmla="*/ 1356 h 71"/>
                <a:gd name="T52" fmla="+- 0 7306 6823"/>
                <a:gd name="T53" fmla="*/ T52 w 487"/>
                <a:gd name="T54" fmla="+- 0 1367 1346"/>
                <a:gd name="T55" fmla="*/ 1367 h 71"/>
                <a:gd name="T56" fmla="+- 0 7309 6823"/>
                <a:gd name="T57" fmla="*/ T56 w 487"/>
                <a:gd name="T58" fmla="+- 0 1381 1346"/>
                <a:gd name="T59" fmla="*/ 1381 h 71"/>
                <a:gd name="T60" fmla="+- 0 7306 6823"/>
                <a:gd name="T61" fmla="*/ T60 w 487"/>
                <a:gd name="T62" fmla="+- 0 1395 1346"/>
                <a:gd name="T63" fmla="*/ 1395 h 71"/>
                <a:gd name="T64" fmla="+- 0 7299 6823"/>
                <a:gd name="T65" fmla="*/ T64 w 487"/>
                <a:gd name="T66" fmla="+- 0 1406 1346"/>
                <a:gd name="T67" fmla="*/ 1406 h 71"/>
                <a:gd name="T68" fmla="+- 0 7288 6823"/>
                <a:gd name="T69" fmla="*/ T68 w 487"/>
                <a:gd name="T70" fmla="+- 0 1413 1346"/>
                <a:gd name="T71" fmla="*/ 1413 h 71"/>
                <a:gd name="T72" fmla="+- 0 7274 6823"/>
                <a:gd name="T73" fmla="*/ T72 w 487"/>
                <a:gd name="T74" fmla="+- 0 1416 1346"/>
                <a:gd name="T75" fmla="*/ 141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451" y="70"/>
                  </a:moveTo>
                  <a:lnTo>
                    <a:pt x="35" y="70"/>
                  </a:lnTo>
                  <a:lnTo>
                    <a:pt x="21" y="67"/>
                  </a:lnTo>
                  <a:lnTo>
                    <a:pt x="10" y="60"/>
                  </a:lnTo>
                  <a:lnTo>
                    <a:pt x="3" y="49"/>
                  </a:lnTo>
                  <a:lnTo>
                    <a:pt x="0" y="35"/>
                  </a:lnTo>
                  <a:lnTo>
                    <a:pt x="3" y="21"/>
                  </a:lnTo>
                  <a:lnTo>
                    <a:pt x="10" y="10"/>
                  </a:lnTo>
                  <a:lnTo>
                    <a:pt x="21" y="3"/>
                  </a:lnTo>
                  <a:lnTo>
                    <a:pt x="35" y="0"/>
                  </a:lnTo>
                  <a:lnTo>
                    <a:pt x="451" y="0"/>
                  </a:lnTo>
                  <a:lnTo>
                    <a:pt x="465" y="3"/>
                  </a:lnTo>
                  <a:lnTo>
                    <a:pt x="476" y="10"/>
                  </a:lnTo>
                  <a:lnTo>
                    <a:pt x="483" y="21"/>
                  </a:lnTo>
                  <a:lnTo>
                    <a:pt x="486" y="35"/>
                  </a:lnTo>
                  <a:lnTo>
                    <a:pt x="483" y="49"/>
                  </a:lnTo>
                  <a:lnTo>
                    <a:pt x="476" y="60"/>
                  </a:lnTo>
                  <a:lnTo>
                    <a:pt x="465" y="67"/>
                  </a:lnTo>
                  <a:lnTo>
                    <a:pt x="451"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3" name="Freeform 4729">
              <a:extLst>
                <a:ext uri="{FF2B5EF4-FFF2-40B4-BE49-F238E27FC236}">
                  <a16:creationId xmlns:a16="http://schemas.microsoft.com/office/drawing/2014/main" id="{772FC991-D395-407D-A845-B9E1CA098094}"/>
                </a:ext>
              </a:extLst>
            </p:cNvPr>
            <p:cNvSpPr>
              <a:spLocks/>
            </p:cNvSpPr>
            <p:nvPr/>
          </p:nvSpPr>
          <p:spPr bwMode="auto">
            <a:xfrm>
              <a:off x="6822" y="1345"/>
              <a:ext cx="487" cy="71"/>
            </a:xfrm>
            <a:custGeom>
              <a:avLst/>
              <a:gdLst>
                <a:gd name="T0" fmla="+- 0 6858 6823"/>
                <a:gd name="T1" fmla="*/ T0 w 487"/>
                <a:gd name="T2" fmla="+- 0 1346 1346"/>
                <a:gd name="T3" fmla="*/ 1346 h 71"/>
                <a:gd name="T4" fmla="+- 0 6844 6823"/>
                <a:gd name="T5" fmla="*/ T4 w 487"/>
                <a:gd name="T6" fmla="+- 0 1349 1346"/>
                <a:gd name="T7" fmla="*/ 1349 h 71"/>
                <a:gd name="T8" fmla="+- 0 6833 6823"/>
                <a:gd name="T9" fmla="*/ T8 w 487"/>
                <a:gd name="T10" fmla="+- 0 1356 1346"/>
                <a:gd name="T11" fmla="*/ 1356 h 71"/>
                <a:gd name="T12" fmla="+- 0 6826 6823"/>
                <a:gd name="T13" fmla="*/ T12 w 487"/>
                <a:gd name="T14" fmla="+- 0 1367 1346"/>
                <a:gd name="T15" fmla="*/ 1367 h 71"/>
                <a:gd name="T16" fmla="+- 0 6823 6823"/>
                <a:gd name="T17" fmla="*/ T16 w 487"/>
                <a:gd name="T18" fmla="+- 0 1381 1346"/>
                <a:gd name="T19" fmla="*/ 1381 h 71"/>
                <a:gd name="T20" fmla="+- 0 6826 6823"/>
                <a:gd name="T21" fmla="*/ T20 w 487"/>
                <a:gd name="T22" fmla="+- 0 1395 1346"/>
                <a:gd name="T23" fmla="*/ 1395 h 71"/>
                <a:gd name="T24" fmla="+- 0 6833 6823"/>
                <a:gd name="T25" fmla="*/ T24 w 487"/>
                <a:gd name="T26" fmla="+- 0 1406 1346"/>
                <a:gd name="T27" fmla="*/ 1406 h 71"/>
                <a:gd name="T28" fmla="+- 0 6844 6823"/>
                <a:gd name="T29" fmla="*/ T28 w 487"/>
                <a:gd name="T30" fmla="+- 0 1413 1346"/>
                <a:gd name="T31" fmla="*/ 1413 h 71"/>
                <a:gd name="T32" fmla="+- 0 6858 6823"/>
                <a:gd name="T33" fmla="*/ T32 w 487"/>
                <a:gd name="T34" fmla="+- 0 1416 1346"/>
                <a:gd name="T35" fmla="*/ 1416 h 71"/>
                <a:gd name="T36" fmla="+- 0 7274 6823"/>
                <a:gd name="T37" fmla="*/ T36 w 487"/>
                <a:gd name="T38" fmla="+- 0 1416 1346"/>
                <a:gd name="T39" fmla="*/ 1416 h 71"/>
                <a:gd name="T40" fmla="+- 0 7288 6823"/>
                <a:gd name="T41" fmla="*/ T40 w 487"/>
                <a:gd name="T42" fmla="+- 0 1413 1346"/>
                <a:gd name="T43" fmla="*/ 1413 h 71"/>
                <a:gd name="T44" fmla="+- 0 7299 6823"/>
                <a:gd name="T45" fmla="*/ T44 w 487"/>
                <a:gd name="T46" fmla="+- 0 1406 1346"/>
                <a:gd name="T47" fmla="*/ 1406 h 71"/>
                <a:gd name="T48" fmla="+- 0 7306 6823"/>
                <a:gd name="T49" fmla="*/ T48 w 487"/>
                <a:gd name="T50" fmla="+- 0 1395 1346"/>
                <a:gd name="T51" fmla="*/ 1395 h 71"/>
                <a:gd name="T52" fmla="+- 0 7309 6823"/>
                <a:gd name="T53" fmla="*/ T52 w 487"/>
                <a:gd name="T54" fmla="+- 0 1381 1346"/>
                <a:gd name="T55" fmla="*/ 1381 h 71"/>
                <a:gd name="T56" fmla="+- 0 7306 6823"/>
                <a:gd name="T57" fmla="*/ T56 w 487"/>
                <a:gd name="T58" fmla="+- 0 1367 1346"/>
                <a:gd name="T59" fmla="*/ 1367 h 71"/>
                <a:gd name="T60" fmla="+- 0 7299 6823"/>
                <a:gd name="T61" fmla="*/ T60 w 487"/>
                <a:gd name="T62" fmla="+- 0 1356 1346"/>
                <a:gd name="T63" fmla="*/ 1356 h 71"/>
                <a:gd name="T64" fmla="+- 0 7288 6823"/>
                <a:gd name="T65" fmla="*/ T64 w 487"/>
                <a:gd name="T66" fmla="+- 0 1349 1346"/>
                <a:gd name="T67" fmla="*/ 1349 h 71"/>
                <a:gd name="T68" fmla="+- 0 7274 6823"/>
                <a:gd name="T69" fmla="*/ T68 w 487"/>
                <a:gd name="T70" fmla="+- 0 1346 1346"/>
                <a:gd name="T71" fmla="*/ 1346 h 71"/>
                <a:gd name="T72" fmla="+- 0 6858 6823"/>
                <a:gd name="T73" fmla="*/ T72 w 487"/>
                <a:gd name="T74" fmla="+- 0 1346 1346"/>
                <a:gd name="T75" fmla="*/ 134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35" y="0"/>
                  </a:moveTo>
                  <a:lnTo>
                    <a:pt x="21" y="3"/>
                  </a:lnTo>
                  <a:lnTo>
                    <a:pt x="10" y="10"/>
                  </a:lnTo>
                  <a:lnTo>
                    <a:pt x="3" y="21"/>
                  </a:lnTo>
                  <a:lnTo>
                    <a:pt x="0" y="35"/>
                  </a:lnTo>
                  <a:lnTo>
                    <a:pt x="3" y="49"/>
                  </a:lnTo>
                  <a:lnTo>
                    <a:pt x="10" y="60"/>
                  </a:lnTo>
                  <a:lnTo>
                    <a:pt x="21" y="67"/>
                  </a:lnTo>
                  <a:lnTo>
                    <a:pt x="35" y="70"/>
                  </a:lnTo>
                  <a:lnTo>
                    <a:pt x="451" y="70"/>
                  </a:lnTo>
                  <a:lnTo>
                    <a:pt x="465" y="67"/>
                  </a:lnTo>
                  <a:lnTo>
                    <a:pt x="476" y="60"/>
                  </a:lnTo>
                  <a:lnTo>
                    <a:pt x="483" y="49"/>
                  </a:lnTo>
                  <a:lnTo>
                    <a:pt x="486" y="35"/>
                  </a:lnTo>
                  <a:lnTo>
                    <a:pt x="483" y="21"/>
                  </a:lnTo>
                  <a:lnTo>
                    <a:pt x="476" y="10"/>
                  </a:lnTo>
                  <a:lnTo>
                    <a:pt x="465" y="3"/>
                  </a:lnTo>
                  <a:lnTo>
                    <a:pt x="451" y="0"/>
                  </a:lnTo>
                  <a:lnTo>
                    <a:pt x="35" y="0"/>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 name="Picture 13">
              <a:extLst>
                <a:ext uri="{FF2B5EF4-FFF2-40B4-BE49-F238E27FC236}">
                  <a16:creationId xmlns:a16="http://schemas.microsoft.com/office/drawing/2014/main" id="{ADBA182F-7D3F-4259-8437-7823A090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 y="1052"/>
              <a:ext cx="1385"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731">
              <a:extLst>
                <a:ext uri="{FF2B5EF4-FFF2-40B4-BE49-F238E27FC236}">
                  <a16:creationId xmlns:a16="http://schemas.microsoft.com/office/drawing/2014/main" id="{D7C1F65B-CBDF-4692-B7C6-BB413C9A01D2}"/>
                </a:ext>
              </a:extLst>
            </p:cNvPr>
            <p:cNvSpPr>
              <a:spLocks/>
            </p:cNvSpPr>
            <p:nvPr/>
          </p:nvSpPr>
          <p:spPr bwMode="auto">
            <a:xfrm>
              <a:off x="5476" y="1052"/>
              <a:ext cx="1385" cy="620"/>
            </a:xfrm>
            <a:custGeom>
              <a:avLst/>
              <a:gdLst>
                <a:gd name="T0" fmla="+- 0 6717 5477"/>
                <a:gd name="T1" fmla="*/ T0 w 1385"/>
                <a:gd name="T2" fmla="+- 0 1052 1052"/>
                <a:gd name="T3" fmla="*/ 1052 h 620"/>
                <a:gd name="T4" fmla="+- 0 5622 5477"/>
                <a:gd name="T5" fmla="*/ T4 w 1385"/>
                <a:gd name="T6" fmla="+- 0 1052 1052"/>
                <a:gd name="T7" fmla="*/ 1052 h 620"/>
                <a:gd name="T8" fmla="+- 0 5576 5477"/>
                <a:gd name="T9" fmla="*/ T8 w 1385"/>
                <a:gd name="T10" fmla="+- 0 1068 1052"/>
                <a:gd name="T11" fmla="*/ 1068 h 620"/>
                <a:gd name="T12" fmla="+- 0 5536 5477"/>
                <a:gd name="T13" fmla="*/ T12 w 1385"/>
                <a:gd name="T14" fmla="+- 0 1112 1052"/>
                <a:gd name="T15" fmla="*/ 1112 h 620"/>
                <a:gd name="T16" fmla="+- 0 5505 5477"/>
                <a:gd name="T17" fmla="*/ T16 w 1385"/>
                <a:gd name="T18" fmla="+- 0 1179 1052"/>
                <a:gd name="T19" fmla="*/ 1179 h 620"/>
                <a:gd name="T20" fmla="+- 0 5484 5477"/>
                <a:gd name="T21" fmla="*/ T20 w 1385"/>
                <a:gd name="T22" fmla="+- 0 1264 1052"/>
                <a:gd name="T23" fmla="*/ 1264 h 620"/>
                <a:gd name="T24" fmla="+- 0 5477 5477"/>
                <a:gd name="T25" fmla="*/ T24 w 1385"/>
                <a:gd name="T26" fmla="+- 0 1362 1052"/>
                <a:gd name="T27" fmla="*/ 1362 h 620"/>
                <a:gd name="T28" fmla="+- 0 5484 5477"/>
                <a:gd name="T29" fmla="*/ T28 w 1385"/>
                <a:gd name="T30" fmla="+- 0 1460 1052"/>
                <a:gd name="T31" fmla="*/ 1460 h 620"/>
                <a:gd name="T32" fmla="+- 0 5505 5477"/>
                <a:gd name="T33" fmla="*/ T32 w 1385"/>
                <a:gd name="T34" fmla="+- 0 1545 1052"/>
                <a:gd name="T35" fmla="*/ 1545 h 620"/>
                <a:gd name="T36" fmla="+- 0 5536 5477"/>
                <a:gd name="T37" fmla="*/ T36 w 1385"/>
                <a:gd name="T38" fmla="+- 0 1612 1052"/>
                <a:gd name="T39" fmla="*/ 1612 h 620"/>
                <a:gd name="T40" fmla="+- 0 5576 5477"/>
                <a:gd name="T41" fmla="*/ T40 w 1385"/>
                <a:gd name="T42" fmla="+- 0 1656 1052"/>
                <a:gd name="T43" fmla="*/ 1656 h 620"/>
                <a:gd name="T44" fmla="+- 0 5622 5477"/>
                <a:gd name="T45" fmla="*/ T44 w 1385"/>
                <a:gd name="T46" fmla="+- 0 1672 1052"/>
                <a:gd name="T47" fmla="*/ 1672 h 620"/>
                <a:gd name="T48" fmla="+- 0 6717 5477"/>
                <a:gd name="T49" fmla="*/ T48 w 1385"/>
                <a:gd name="T50" fmla="+- 0 1672 1052"/>
                <a:gd name="T51" fmla="*/ 1672 h 620"/>
                <a:gd name="T52" fmla="+- 0 6802 5477"/>
                <a:gd name="T53" fmla="*/ T52 w 1385"/>
                <a:gd name="T54" fmla="+- 0 1612 1052"/>
                <a:gd name="T55" fmla="*/ 1612 h 620"/>
                <a:gd name="T56" fmla="+- 0 6834 5477"/>
                <a:gd name="T57" fmla="*/ T56 w 1385"/>
                <a:gd name="T58" fmla="+- 0 1545 1052"/>
                <a:gd name="T59" fmla="*/ 1545 h 620"/>
                <a:gd name="T60" fmla="+- 0 6854 5477"/>
                <a:gd name="T61" fmla="*/ T60 w 1385"/>
                <a:gd name="T62" fmla="+- 0 1460 1052"/>
                <a:gd name="T63" fmla="*/ 1460 h 620"/>
                <a:gd name="T64" fmla="+- 0 6862 5477"/>
                <a:gd name="T65" fmla="*/ T64 w 1385"/>
                <a:gd name="T66" fmla="+- 0 1362 1052"/>
                <a:gd name="T67" fmla="*/ 1362 h 620"/>
                <a:gd name="T68" fmla="+- 0 6854 5477"/>
                <a:gd name="T69" fmla="*/ T68 w 1385"/>
                <a:gd name="T70" fmla="+- 0 1264 1052"/>
                <a:gd name="T71" fmla="*/ 1264 h 620"/>
                <a:gd name="T72" fmla="+- 0 6834 5477"/>
                <a:gd name="T73" fmla="*/ T72 w 1385"/>
                <a:gd name="T74" fmla="+- 0 1179 1052"/>
                <a:gd name="T75" fmla="*/ 1179 h 620"/>
                <a:gd name="T76" fmla="+- 0 6802 5477"/>
                <a:gd name="T77" fmla="*/ T76 w 1385"/>
                <a:gd name="T78" fmla="+- 0 1112 1052"/>
                <a:gd name="T79" fmla="*/ 1112 h 620"/>
                <a:gd name="T80" fmla="+- 0 6763 5477"/>
                <a:gd name="T81" fmla="*/ T80 w 1385"/>
                <a:gd name="T82" fmla="+- 0 1068 1052"/>
                <a:gd name="T83" fmla="*/ 1068 h 620"/>
                <a:gd name="T84" fmla="+- 0 6717 5477"/>
                <a:gd name="T85" fmla="*/ T84 w 1385"/>
                <a:gd name="T86" fmla="+- 0 1052 1052"/>
                <a:gd name="T87" fmla="*/ 1052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385" h="620">
                  <a:moveTo>
                    <a:pt x="1240" y="0"/>
                  </a:moveTo>
                  <a:lnTo>
                    <a:pt x="145" y="0"/>
                  </a:lnTo>
                  <a:lnTo>
                    <a:pt x="99" y="16"/>
                  </a:lnTo>
                  <a:lnTo>
                    <a:pt x="59" y="60"/>
                  </a:lnTo>
                  <a:lnTo>
                    <a:pt x="28" y="127"/>
                  </a:lnTo>
                  <a:lnTo>
                    <a:pt x="7" y="212"/>
                  </a:lnTo>
                  <a:lnTo>
                    <a:pt x="0" y="310"/>
                  </a:lnTo>
                  <a:lnTo>
                    <a:pt x="7" y="408"/>
                  </a:lnTo>
                  <a:lnTo>
                    <a:pt x="28" y="493"/>
                  </a:lnTo>
                  <a:lnTo>
                    <a:pt x="59" y="560"/>
                  </a:lnTo>
                  <a:lnTo>
                    <a:pt x="99" y="604"/>
                  </a:lnTo>
                  <a:lnTo>
                    <a:pt x="145" y="620"/>
                  </a:lnTo>
                  <a:lnTo>
                    <a:pt x="1240" y="620"/>
                  </a:lnTo>
                  <a:lnTo>
                    <a:pt x="1325" y="560"/>
                  </a:lnTo>
                  <a:lnTo>
                    <a:pt x="1357" y="493"/>
                  </a:lnTo>
                  <a:lnTo>
                    <a:pt x="1377" y="408"/>
                  </a:lnTo>
                  <a:lnTo>
                    <a:pt x="1385" y="310"/>
                  </a:lnTo>
                  <a:lnTo>
                    <a:pt x="1377" y="212"/>
                  </a:lnTo>
                  <a:lnTo>
                    <a:pt x="1357" y="127"/>
                  </a:lnTo>
                  <a:lnTo>
                    <a:pt x="1325" y="60"/>
                  </a:lnTo>
                  <a:lnTo>
                    <a:pt x="1286" y="16"/>
                  </a:lnTo>
                  <a:lnTo>
                    <a:pt x="124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 name="Picture 15">
              <a:extLst>
                <a:ext uri="{FF2B5EF4-FFF2-40B4-BE49-F238E27FC236}">
                  <a16:creationId xmlns:a16="http://schemas.microsoft.com/office/drawing/2014/main" id="{975A5193-C6B8-49E2-87EE-6D0DF5093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 y="1082"/>
              <a:ext cx="7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37C2655-525A-4E59-B1DE-792CE5F50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 y="617"/>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7873928-77FC-4AD8-AB56-32B2EF6B6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 y="611"/>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05E847A-E6A9-485B-B1C2-A724AD088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 y="1732"/>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7FD7BC3F-5A1B-4AD4-89F5-1D432074FE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 y="1726"/>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5F5BC97A-7178-4A52-BC60-DEF13FEF77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4"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0DC23E6-2B0E-4A4E-BC5E-891AA802A3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8"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C608D8F4-AF43-44DD-9A95-DF266296A4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0"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7AF12126-D431-48E3-9C35-E04F30E1CB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3"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EE640FB-154F-45C5-B9E3-D47E94BED4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74" y="1485"/>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E5F02935-AE42-4201-BCAA-94A3B01DA7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7" y="1479"/>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4743">
              <a:extLst>
                <a:ext uri="{FF2B5EF4-FFF2-40B4-BE49-F238E27FC236}">
                  <a16:creationId xmlns:a16="http://schemas.microsoft.com/office/drawing/2014/main" id="{5F37635B-1C47-44C7-9493-1EA14521E02F}"/>
                </a:ext>
              </a:extLst>
            </p:cNvPr>
            <p:cNvSpPr>
              <a:spLocks/>
            </p:cNvSpPr>
            <p:nvPr/>
          </p:nvSpPr>
          <p:spPr bwMode="auto">
            <a:xfrm>
              <a:off x="4962" y="517"/>
              <a:ext cx="2502" cy="637"/>
            </a:xfrm>
            <a:custGeom>
              <a:avLst/>
              <a:gdLst>
                <a:gd name="T0" fmla="+- 0 7463 4962"/>
                <a:gd name="T1" fmla="*/ T0 w 2502"/>
                <a:gd name="T2" fmla="+- 0 1154 517"/>
                <a:gd name="T3" fmla="*/ 1154 h 637"/>
                <a:gd name="T4" fmla="+- 0 7394 4962"/>
                <a:gd name="T5" fmla="*/ T4 w 2502"/>
                <a:gd name="T6" fmla="+- 0 1154 517"/>
                <a:gd name="T7" fmla="*/ 1154 h 637"/>
                <a:gd name="T8" fmla="+- 0 7394 4962"/>
                <a:gd name="T9" fmla="*/ T8 w 2502"/>
                <a:gd name="T10" fmla="+- 0 648 517"/>
                <a:gd name="T11" fmla="*/ 648 h 637"/>
                <a:gd name="T12" fmla="+- 0 7389 4962"/>
                <a:gd name="T13" fmla="*/ T12 w 2502"/>
                <a:gd name="T14" fmla="+- 0 624 517"/>
                <a:gd name="T15" fmla="*/ 624 h 637"/>
                <a:gd name="T16" fmla="+- 0 7376 4962"/>
                <a:gd name="T17" fmla="*/ T16 w 2502"/>
                <a:gd name="T18" fmla="+- 0 605 517"/>
                <a:gd name="T19" fmla="*/ 605 h 637"/>
                <a:gd name="T20" fmla="+- 0 7357 4962"/>
                <a:gd name="T21" fmla="*/ T20 w 2502"/>
                <a:gd name="T22" fmla="+- 0 592 517"/>
                <a:gd name="T23" fmla="*/ 592 h 637"/>
                <a:gd name="T24" fmla="+- 0 7333 4962"/>
                <a:gd name="T25" fmla="*/ T24 w 2502"/>
                <a:gd name="T26" fmla="+- 0 587 517"/>
                <a:gd name="T27" fmla="*/ 587 h 637"/>
                <a:gd name="T28" fmla="+- 0 4962 4962"/>
                <a:gd name="T29" fmla="*/ T28 w 2502"/>
                <a:gd name="T30" fmla="+- 0 587 517"/>
                <a:gd name="T31" fmla="*/ 587 h 637"/>
                <a:gd name="T32" fmla="+- 0 4962 4962"/>
                <a:gd name="T33" fmla="*/ T32 w 2502"/>
                <a:gd name="T34" fmla="+- 0 517 517"/>
                <a:gd name="T35" fmla="*/ 517 h 637"/>
                <a:gd name="T36" fmla="+- 0 7333 4962"/>
                <a:gd name="T37" fmla="*/ T36 w 2502"/>
                <a:gd name="T38" fmla="+- 0 517 517"/>
                <a:gd name="T39" fmla="*/ 517 h 637"/>
                <a:gd name="T40" fmla="+- 0 7384 4962"/>
                <a:gd name="T41" fmla="*/ T40 w 2502"/>
                <a:gd name="T42" fmla="+- 0 528 517"/>
                <a:gd name="T43" fmla="*/ 528 h 637"/>
                <a:gd name="T44" fmla="+- 0 7425 4962"/>
                <a:gd name="T45" fmla="*/ T44 w 2502"/>
                <a:gd name="T46" fmla="+- 0 556 517"/>
                <a:gd name="T47" fmla="*/ 556 h 637"/>
                <a:gd name="T48" fmla="+- 0 7453 4962"/>
                <a:gd name="T49" fmla="*/ T48 w 2502"/>
                <a:gd name="T50" fmla="+- 0 597 517"/>
                <a:gd name="T51" fmla="*/ 597 h 637"/>
                <a:gd name="T52" fmla="+- 0 7464 4962"/>
                <a:gd name="T53" fmla="*/ T52 w 2502"/>
                <a:gd name="T54" fmla="+- 0 648 517"/>
                <a:gd name="T55" fmla="*/ 648 h 637"/>
                <a:gd name="T56" fmla="+- 0 7463 4962"/>
                <a:gd name="T57" fmla="*/ T56 w 2502"/>
                <a:gd name="T58" fmla="+- 0 1154 517"/>
                <a:gd name="T59" fmla="*/ 1154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502" h="637">
                  <a:moveTo>
                    <a:pt x="2501" y="637"/>
                  </a:moveTo>
                  <a:lnTo>
                    <a:pt x="2432" y="637"/>
                  </a:lnTo>
                  <a:lnTo>
                    <a:pt x="2432" y="131"/>
                  </a:lnTo>
                  <a:lnTo>
                    <a:pt x="2427" y="107"/>
                  </a:lnTo>
                  <a:lnTo>
                    <a:pt x="2414" y="88"/>
                  </a:lnTo>
                  <a:lnTo>
                    <a:pt x="2395" y="75"/>
                  </a:lnTo>
                  <a:lnTo>
                    <a:pt x="2371" y="70"/>
                  </a:lnTo>
                  <a:lnTo>
                    <a:pt x="0" y="70"/>
                  </a:lnTo>
                  <a:lnTo>
                    <a:pt x="0" y="0"/>
                  </a:lnTo>
                  <a:lnTo>
                    <a:pt x="2371" y="0"/>
                  </a:lnTo>
                  <a:lnTo>
                    <a:pt x="2422" y="11"/>
                  </a:lnTo>
                  <a:lnTo>
                    <a:pt x="2463" y="39"/>
                  </a:lnTo>
                  <a:lnTo>
                    <a:pt x="2491" y="80"/>
                  </a:lnTo>
                  <a:lnTo>
                    <a:pt x="2502" y="131"/>
                  </a:lnTo>
                  <a:lnTo>
                    <a:pt x="2501" y="6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8" name="Freeform 4744">
              <a:extLst>
                <a:ext uri="{FF2B5EF4-FFF2-40B4-BE49-F238E27FC236}">
                  <a16:creationId xmlns:a16="http://schemas.microsoft.com/office/drawing/2014/main" id="{C4CB3C4D-3C8A-4E75-A9DB-D35BED9329FE}"/>
                </a:ext>
              </a:extLst>
            </p:cNvPr>
            <p:cNvSpPr>
              <a:spLocks/>
            </p:cNvSpPr>
            <p:nvPr/>
          </p:nvSpPr>
          <p:spPr bwMode="auto">
            <a:xfrm>
              <a:off x="4962" y="517"/>
              <a:ext cx="2502" cy="637"/>
            </a:xfrm>
            <a:custGeom>
              <a:avLst/>
              <a:gdLst>
                <a:gd name="T0" fmla="+- 0 7464 4962"/>
                <a:gd name="T1" fmla="*/ T0 w 2502"/>
                <a:gd name="T2" fmla="+- 0 1152 517"/>
                <a:gd name="T3" fmla="*/ 1152 h 637"/>
                <a:gd name="T4" fmla="+- 0 7464 4962"/>
                <a:gd name="T5" fmla="*/ T4 w 2502"/>
                <a:gd name="T6" fmla="+- 0 648 517"/>
                <a:gd name="T7" fmla="*/ 648 h 637"/>
                <a:gd name="T8" fmla="+- 0 7453 4962"/>
                <a:gd name="T9" fmla="*/ T8 w 2502"/>
                <a:gd name="T10" fmla="+- 0 597 517"/>
                <a:gd name="T11" fmla="*/ 597 h 637"/>
                <a:gd name="T12" fmla="+- 0 7425 4962"/>
                <a:gd name="T13" fmla="*/ T12 w 2502"/>
                <a:gd name="T14" fmla="+- 0 556 517"/>
                <a:gd name="T15" fmla="*/ 556 h 637"/>
                <a:gd name="T16" fmla="+- 0 7384 4962"/>
                <a:gd name="T17" fmla="*/ T16 w 2502"/>
                <a:gd name="T18" fmla="+- 0 528 517"/>
                <a:gd name="T19" fmla="*/ 528 h 637"/>
                <a:gd name="T20" fmla="+- 0 7333 4962"/>
                <a:gd name="T21" fmla="*/ T20 w 2502"/>
                <a:gd name="T22" fmla="+- 0 517 517"/>
                <a:gd name="T23" fmla="*/ 517 h 637"/>
                <a:gd name="T24" fmla="+- 0 4962 4962"/>
                <a:gd name="T25" fmla="*/ T24 w 2502"/>
                <a:gd name="T26" fmla="+- 0 517 517"/>
                <a:gd name="T27" fmla="*/ 517 h 637"/>
                <a:gd name="T28" fmla="+- 0 4962 4962"/>
                <a:gd name="T29" fmla="*/ T28 w 2502"/>
                <a:gd name="T30" fmla="+- 0 587 517"/>
                <a:gd name="T31" fmla="*/ 587 h 637"/>
                <a:gd name="T32" fmla="+- 0 7333 4962"/>
                <a:gd name="T33" fmla="*/ T32 w 2502"/>
                <a:gd name="T34" fmla="+- 0 587 517"/>
                <a:gd name="T35" fmla="*/ 587 h 637"/>
                <a:gd name="T36" fmla="+- 0 7357 4962"/>
                <a:gd name="T37" fmla="*/ T36 w 2502"/>
                <a:gd name="T38" fmla="+- 0 592 517"/>
                <a:gd name="T39" fmla="*/ 592 h 637"/>
                <a:gd name="T40" fmla="+- 0 7376 4962"/>
                <a:gd name="T41" fmla="*/ T40 w 2502"/>
                <a:gd name="T42" fmla="+- 0 605 517"/>
                <a:gd name="T43" fmla="*/ 605 h 637"/>
                <a:gd name="T44" fmla="+- 0 7389 4962"/>
                <a:gd name="T45" fmla="*/ T44 w 2502"/>
                <a:gd name="T46" fmla="+- 0 624 517"/>
                <a:gd name="T47" fmla="*/ 624 h 637"/>
                <a:gd name="T48" fmla="+- 0 7394 4962"/>
                <a:gd name="T49" fmla="*/ T48 w 2502"/>
                <a:gd name="T50" fmla="+- 0 648 517"/>
                <a:gd name="T51" fmla="*/ 648 h 637"/>
                <a:gd name="T52" fmla="+- 0 7394 4962"/>
                <a:gd name="T53" fmla="*/ T52 w 2502"/>
                <a:gd name="T54" fmla="+- 0 1152 517"/>
                <a:gd name="T55" fmla="*/ 1152 h 637"/>
                <a:gd name="T56" fmla="+- 0 7394 4962"/>
                <a:gd name="T57" fmla="*/ T56 w 2502"/>
                <a:gd name="T58" fmla="+- 0 1153 517"/>
                <a:gd name="T59" fmla="*/ 1153 h 637"/>
                <a:gd name="T60" fmla="+- 0 7394 4962"/>
                <a:gd name="T61" fmla="*/ T60 w 2502"/>
                <a:gd name="T62" fmla="+- 0 1153 517"/>
                <a:gd name="T63" fmla="*/ 1153 h 637"/>
                <a:gd name="T64" fmla="+- 0 7394 4962"/>
                <a:gd name="T65" fmla="*/ T64 w 2502"/>
                <a:gd name="T66" fmla="+- 0 1154 517"/>
                <a:gd name="T67" fmla="*/ 1154 h 637"/>
                <a:gd name="T68" fmla="+- 0 7463 4962"/>
                <a:gd name="T69" fmla="*/ T68 w 2502"/>
                <a:gd name="T70" fmla="+- 0 1154 517"/>
                <a:gd name="T71" fmla="*/ 1154 h 637"/>
                <a:gd name="T72" fmla="+- 0 7463 4962"/>
                <a:gd name="T73" fmla="*/ T72 w 2502"/>
                <a:gd name="T74" fmla="+- 0 1153 517"/>
                <a:gd name="T75" fmla="*/ 1153 h 637"/>
                <a:gd name="T76" fmla="+- 0 7464 4962"/>
                <a:gd name="T77" fmla="*/ T76 w 2502"/>
                <a:gd name="T78" fmla="+- 0 1153 517"/>
                <a:gd name="T79" fmla="*/ 1153 h 637"/>
                <a:gd name="T80" fmla="+- 0 7464 4962"/>
                <a:gd name="T81" fmla="*/ T80 w 2502"/>
                <a:gd name="T82" fmla="+- 0 1152 517"/>
                <a:gd name="T83" fmla="*/ 115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2" h="637">
                  <a:moveTo>
                    <a:pt x="2502" y="635"/>
                  </a:moveTo>
                  <a:lnTo>
                    <a:pt x="2502" y="131"/>
                  </a:lnTo>
                  <a:lnTo>
                    <a:pt x="2491" y="80"/>
                  </a:lnTo>
                  <a:lnTo>
                    <a:pt x="2463" y="39"/>
                  </a:lnTo>
                  <a:lnTo>
                    <a:pt x="2422" y="11"/>
                  </a:lnTo>
                  <a:lnTo>
                    <a:pt x="2371" y="0"/>
                  </a:lnTo>
                  <a:lnTo>
                    <a:pt x="0" y="0"/>
                  </a:lnTo>
                  <a:lnTo>
                    <a:pt x="0" y="70"/>
                  </a:lnTo>
                  <a:lnTo>
                    <a:pt x="2371" y="70"/>
                  </a:lnTo>
                  <a:lnTo>
                    <a:pt x="2395" y="75"/>
                  </a:lnTo>
                  <a:lnTo>
                    <a:pt x="2414" y="88"/>
                  </a:lnTo>
                  <a:lnTo>
                    <a:pt x="2427" y="107"/>
                  </a:lnTo>
                  <a:lnTo>
                    <a:pt x="2432" y="131"/>
                  </a:lnTo>
                  <a:lnTo>
                    <a:pt x="2432" y="635"/>
                  </a:lnTo>
                  <a:lnTo>
                    <a:pt x="2432" y="636"/>
                  </a:lnTo>
                  <a:lnTo>
                    <a:pt x="2432" y="637"/>
                  </a:lnTo>
                  <a:lnTo>
                    <a:pt x="2501" y="637"/>
                  </a:lnTo>
                  <a:lnTo>
                    <a:pt x="2501" y="636"/>
                  </a:lnTo>
                  <a:lnTo>
                    <a:pt x="2502" y="636"/>
                  </a:lnTo>
                  <a:lnTo>
                    <a:pt x="2502" y="635"/>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 name="Picture 28">
              <a:extLst>
                <a:ext uri="{FF2B5EF4-FFF2-40B4-BE49-F238E27FC236}">
                  <a16:creationId xmlns:a16="http://schemas.microsoft.com/office/drawing/2014/main" id="{BC169798-5D20-44FA-AD80-A475302433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4" y="1145"/>
              <a:ext cx="4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1CAEA319-512D-4022-88E0-173AB877C7CA}"/>
                </a:ext>
              </a:extLst>
            </p:cNvPr>
            <p:cNvSpPr>
              <a:spLocks noChangeArrowheads="1"/>
            </p:cNvSpPr>
            <p:nvPr/>
          </p:nvSpPr>
          <p:spPr bwMode="auto">
            <a:xfrm>
              <a:off x="7194" y="1145"/>
              <a:ext cx="465" cy="116"/>
            </a:xfrm>
            <a:prstGeom prst="rect">
              <a:avLst/>
            </a:prstGeom>
            <a:noFill/>
            <a:ln w="86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1" name="Picture 30">
              <a:extLst>
                <a:ext uri="{FF2B5EF4-FFF2-40B4-BE49-F238E27FC236}">
                  <a16:creationId xmlns:a16="http://schemas.microsoft.com/office/drawing/2014/main" id="{52510006-119E-4367-82FF-1923AE304E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0" y="1265"/>
              <a:ext cx="31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4748">
              <a:extLst>
                <a:ext uri="{FF2B5EF4-FFF2-40B4-BE49-F238E27FC236}">
                  <a16:creationId xmlns:a16="http://schemas.microsoft.com/office/drawing/2014/main" id="{18862E52-3D71-4DFF-9D53-2E10D042438C}"/>
                </a:ext>
              </a:extLst>
            </p:cNvPr>
            <p:cNvSpPr>
              <a:spLocks/>
            </p:cNvSpPr>
            <p:nvPr/>
          </p:nvSpPr>
          <p:spPr bwMode="auto">
            <a:xfrm>
              <a:off x="7270" y="1265"/>
              <a:ext cx="314" cy="228"/>
            </a:xfrm>
            <a:custGeom>
              <a:avLst/>
              <a:gdLst>
                <a:gd name="T0" fmla="+- 0 7585 7271"/>
                <a:gd name="T1" fmla="*/ T0 w 314"/>
                <a:gd name="T2" fmla="+- 0 1383 1266"/>
                <a:gd name="T3" fmla="*/ 1383 h 228"/>
                <a:gd name="T4" fmla="+- 0 7585 7271"/>
                <a:gd name="T5" fmla="*/ T4 w 314"/>
                <a:gd name="T6" fmla="+- 0 1266 1266"/>
                <a:gd name="T7" fmla="*/ 1266 h 228"/>
                <a:gd name="T8" fmla="+- 0 7271 7271"/>
                <a:gd name="T9" fmla="*/ T8 w 314"/>
                <a:gd name="T10" fmla="+- 0 1266 1266"/>
                <a:gd name="T11" fmla="*/ 1266 h 228"/>
                <a:gd name="T12" fmla="+- 0 7271 7271"/>
                <a:gd name="T13" fmla="*/ T12 w 314"/>
                <a:gd name="T14" fmla="+- 0 1493 1266"/>
                <a:gd name="T15" fmla="*/ 1493 h 228"/>
                <a:gd name="T16" fmla="+- 0 7511 7271"/>
                <a:gd name="T17" fmla="*/ T16 w 314"/>
                <a:gd name="T18" fmla="+- 0 1493 1266"/>
                <a:gd name="T19" fmla="*/ 1493 h 228"/>
                <a:gd name="T20" fmla="+- 0 7511 7271"/>
                <a:gd name="T21" fmla="*/ T20 w 314"/>
                <a:gd name="T22" fmla="+- 0 1383 1266"/>
                <a:gd name="T23" fmla="*/ 1383 h 228"/>
                <a:gd name="T24" fmla="+- 0 7585 7271"/>
                <a:gd name="T25" fmla="*/ T24 w 314"/>
                <a:gd name="T26" fmla="+- 0 1383 1266"/>
                <a:gd name="T27" fmla="*/ 1383 h 228"/>
              </a:gdLst>
              <a:ahLst/>
              <a:cxnLst>
                <a:cxn ang="0">
                  <a:pos x="T1" y="T3"/>
                </a:cxn>
                <a:cxn ang="0">
                  <a:pos x="T5" y="T7"/>
                </a:cxn>
                <a:cxn ang="0">
                  <a:pos x="T9" y="T11"/>
                </a:cxn>
                <a:cxn ang="0">
                  <a:pos x="T13" y="T15"/>
                </a:cxn>
                <a:cxn ang="0">
                  <a:pos x="T17" y="T19"/>
                </a:cxn>
                <a:cxn ang="0">
                  <a:pos x="T21" y="T23"/>
                </a:cxn>
                <a:cxn ang="0">
                  <a:pos x="T25" y="T27"/>
                </a:cxn>
              </a:cxnLst>
              <a:rect l="0" t="0" r="r" b="b"/>
              <a:pathLst>
                <a:path w="314" h="228">
                  <a:moveTo>
                    <a:pt x="314" y="117"/>
                  </a:moveTo>
                  <a:lnTo>
                    <a:pt x="314" y="0"/>
                  </a:lnTo>
                  <a:lnTo>
                    <a:pt x="0" y="0"/>
                  </a:lnTo>
                  <a:lnTo>
                    <a:pt x="0" y="227"/>
                  </a:lnTo>
                  <a:lnTo>
                    <a:pt x="240" y="227"/>
                  </a:lnTo>
                  <a:lnTo>
                    <a:pt x="240" y="117"/>
                  </a:lnTo>
                  <a:lnTo>
                    <a:pt x="314" y="117"/>
                  </a:lnTo>
                  <a:close/>
                </a:path>
              </a:pathLst>
            </a:custGeom>
            <a:noFill/>
            <a:ln w="86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3" name="Rectangle 32">
              <a:extLst>
                <a:ext uri="{FF2B5EF4-FFF2-40B4-BE49-F238E27FC236}">
                  <a16:creationId xmlns:a16="http://schemas.microsoft.com/office/drawing/2014/main" id="{5A7976C8-8B7B-49BC-93B7-AAA9C74913DF}"/>
                </a:ext>
              </a:extLst>
            </p:cNvPr>
            <p:cNvSpPr>
              <a:spLocks noChangeArrowheads="1"/>
            </p:cNvSpPr>
            <p:nvPr/>
          </p:nvSpPr>
          <p:spPr bwMode="auto">
            <a:xfrm>
              <a:off x="7207"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4" name="Rectangle 33">
              <a:extLst>
                <a:ext uri="{FF2B5EF4-FFF2-40B4-BE49-F238E27FC236}">
                  <a16:creationId xmlns:a16="http://schemas.microsoft.com/office/drawing/2014/main" id="{998DBE4F-6363-4447-B236-50095EE8CFF5}"/>
                </a:ext>
              </a:extLst>
            </p:cNvPr>
            <p:cNvSpPr>
              <a:spLocks noChangeArrowheads="1"/>
            </p:cNvSpPr>
            <p:nvPr/>
          </p:nvSpPr>
          <p:spPr bwMode="auto">
            <a:xfrm>
              <a:off x="7242"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5" name="Rectangle 34">
              <a:extLst>
                <a:ext uri="{FF2B5EF4-FFF2-40B4-BE49-F238E27FC236}">
                  <a16:creationId xmlns:a16="http://schemas.microsoft.com/office/drawing/2014/main" id="{A0F7D857-13BA-4907-9A56-DBA8D984EB76}"/>
                </a:ext>
              </a:extLst>
            </p:cNvPr>
            <p:cNvSpPr>
              <a:spLocks noChangeArrowheads="1"/>
            </p:cNvSpPr>
            <p:nvPr/>
          </p:nvSpPr>
          <p:spPr bwMode="auto">
            <a:xfrm>
              <a:off x="7564"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6" name="Rectangle 35">
              <a:extLst>
                <a:ext uri="{FF2B5EF4-FFF2-40B4-BE49-F238E27FC236}">
                  <a16:creationId xmlns:a16="http://schemas.microsoft.com/office/drawing/2014/main" id="{E6E24E8F-8708-4D4F-B3EE-BCB35D8997EA}"/>
                </a:ext>
              </a:extLst>
            </p:cNvPr>
            <p:cNvSpPr>
              <a:spLocks noChangeArrowheads="1"/>
            </p:cNvSpPr>
            <p:nvPr/>
          </p:nvSpPr>
          <p:spPr bwMode="auto">
            <a:xfrm>
              <a:off x="7600"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7" name="Picture 36">
              <a:extLst>
                <a:ext uri="{FF2B5EF4-FFF2-40B4-BE49-F238E27FC236}">
                  <a16:creationId xmlns:a16="http://schemas.microsoft.com/office/drawing/2014/main" id="{6CE0DAB5-1BE5-41B7-9CC5-67A8CC0766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7" y="1102"/>
              <a:ext cx="16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EEC1560-2CFD-4948-ABE2-3F0D7421C030}"/>
                </a:ext>
              </a:extLst>
            </p:cNvPr>
            <p:cNvSpPr>
              <a:spLocks noChangeArrowheads="1"/>
            </p:cNvSpPr>
            <p:nvPr/>
          </p:nvSpPr>
          <p:spPr bwMode="auto">
            <a:xfrm>
              <a:off x="7347" y="1102"/>
              <a:ext cx="164" cy="44"/>
            </a:xfrm>
            <a:prstGeom prst="rect">
              <a:avLst/>
            </a:prstGeom>
            <a:noFill/>
            <a:ln w="86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 name="Picture 38">
              <a:extLst>
                <a:ext uri="{FF2B5EF4-FFF2-40B4-BE49-F238E27FC236}">
                  <a16:creationId xmlns:a16="http://schemas.microsoft.com/office/drawing/2014/main" id="{06BB9EA0-25DC-45BF-B7D3-3D8D1A83179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6" y="1172"/>
              <a:ext cx="3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DC22BB7C-95A3-4208-B068-AEF453010A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7" y="1175"/>
              <a:ext cx="3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C3D4A5BE-C050-45A4-87E2-8D1F05D4F58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7" y="1374"/>
              <a:ext cx="64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E25F17FF-D21E-44A0-91DD-E386EA4192E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5" y="1432"/>
              <a:ext cx="820"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Line 4759">
              <a:extLst>
                <a:ext uri="{FF2B5EF4-FFF2-40B4-BE49-F238E27FC236}">
                  <a16:creationId xmlns:a16="http://schemas.microsoft.com/office/drawing/2014/main" id="{B6E51966-71C8-4BA6-8697-84CB9A357529}"/>
                </a:ext>
              </a:extLst>
            </p:cNvPr>
            <p:cNvCxnSpPr>
              <a:cxnSpLocks noChangeShapeType="1"/>
            </p:cNvCxnSpPr>
            <p:nvPr/>
          </p:nvCxnSpPr>
          <p:spPr bwMode="auto">
            <a:xfrm>
              <a:off x="4787" y="1559"/>
              <a:ext cx="0" cy="282"/>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4" name="Line 4760">
              <a:extLst>
                <a:ext uri="{FF2B5EF4-FFF2-40B4-BE49-F238E27FC236}">
                  <a16:creationId xmlns:a16="http://schemas.microsoft.com/office/drawing/2014/main" id="{BC755B55-0C6F-4AA7-A0D0-2EBD661F0360}"/>
                </a:ext>
              </a:extLst>
            </p:cNvPr>
            <p:cNvCxnSpPr>
              <a:cxnSpLocks noChangeShapeType="1"/>
            </p:cNvCxnSpPr>
            <p:nvPr/>
          </p:nvCxnSpPr>
          <p:spPr bwMode="auto">
            <a:xfrm>
              <a:off x="4787" y="671"/>
              <a:ext cx="0" cy="444"/>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pic>
          <p:nvPicPr>
            <p:cNvPr id="45" name="Picture 44">
              <a:extLst>
                <a:ext uri="{FF2B5EF4-FFF2-40B4-BE49-F238E27FC236}">
                  <a16:creationId xmlns:a16="http://schemas.microsoft.com/office/drawing/2014/main" id="{6728ABC5-357A-4D44-8576-A3DCB811774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4" y="1984"/>
              <a:ext cx="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a:extLst>
                <a:ext uri="{FF2B5EF4-FFF2-40B4-BE49-F238E27FC236}">
                  <a16:creationId xmlns:a16="http://schemas.microsoft.com/office/drawing/2014/main" id="{A0829960-77FA-43E7-AF11-F92024C8FC61}"/>
                </a:ext>
              </a:extLst>
            </p:cNvPr>
            <p:cNvSpPr>
              <a:spLocks noChangeArrowheads="1"/>
            </p:cNvSpPr>
            <p:nvPr/>
          </p:nvSpPr>
          <p:spPr bwMode="auto">
            <a:xfrm>
              <a:off x="6004" y="1984"/>
              <a:ext cx="58" cy="290"/>
            </a:xfrm>
            <a:prstGeom prst="rect">
              <a:avLst/>
            </a:prstGeom>
            <a:noFill/>
            <a:ln w="862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7" name="Picture 46">
              <a:extLst>
                <a:ext uri="{FF2B5EF4-FFF2-40B4-BE49-F238E27FC236}">
                  <a16:creationId xmlns:a16="http://schemas.microsoft.com/office/drawing/2014/main" id="{B71AA3B3-FA7B-4B48-A51B-209DFB3830A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9" y="2290"/>
              <a:ext cx="1209"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12F56657-B843-4572-AAC0-49436EBE994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2" y="2029"/>
              <a:ext cx="2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a:extLst>
                <a:ext uri="{FF2B5EF4-FFF2-40B4-BE49-F238E27FC236}">
                  <a16:creationId xmlns:a16="http://schemas.microsoft.com/office/drawing/2014/main" id="{4B3E1283-DE89-46B3-8503-A67B9DC71751}"/>
                </a:ext>
              </a:extLst>
            </p:cNvPr>
            <p:cNvSpPr>
              <a:spLocks noChangeArrowheads="1"/>
            </p:cNvSpPr>
            <p:nvPr/>
          </p:nvSpPr>
          <p:spPr bwMode="auto">
            <a:xfrm>
              <a:off x="6062" y="2029"/>
              <a:ext cx="248" cy="201"/>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0" name="Picture 49">
              <a:extLst>
                <a:ext uri="{FF2B5EF4-FFF2-40B4-BE49-F238E27FC236}">
                  <a16:creationId xmlns:a16="http://schemas.microsoft.com/office/drawing/2014/main" id="{E71CB5C8-A92D-4F88-AF8D-87785DF9540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64" y="2079"/>
              <a:ext cx="3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D00BB243-DBB4-4DA0-BEF1-C2B9C772020B}"/>
                </a:ext>
              </a:extLst>
            </p:cNvPr>
            <p:cNvSpPr>
              <a:spLocks noChangeArrowheads="1"/>
            </p:cNvSpPr>
            <p:nvPr/>
          </p:nvSpPr>
          <p:spPr bwMode="auto">
            <a:xfrm>
              <a:off x="5964" y="2079"/>
              <a:ext cx="37" cy="101"/>
            </a:xfrm>
            <a:prstGeom prst="rect">
              <a:avLst/>
            </a:prstGeom>
            <a:noFill/>
            <a:ln w="862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2" name="Picture 51">
              <a:extLst>
                <a:ext uri="{FF2B5EF4-FFF2-40B4-BE49-F238E27FC236}">
                  <a16:creationId xmlns:a16="http://schemas.microsoft.com/office/drawing/2014/main" id="{3280EC7B-62DC-40DD-9D1E-51BD501BE7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1" y="1734"/>
              <a:ext cx="4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4769">
              <a:extLst>
                <a:ext uri="{FF2B5EF4-FFF2-40B4-BE49-F238E27FC236}">
                  <a16:creationId xmlns:a16="http://schemas.microsoft.com/office/drawing/2014/main" id="{7B948B88-2BA3-41A9-85BC-7331CE295164}"/>
                </a:ext>
              </a:extLst>
            </p:cNvPr>
            <p:cNvSpPr>
              <a:spLocks/>
            </p:cNvSpPr>
            <p:nvPr/>
          </p:nvSpPr>
          <p:spPr bwMode="auto">
            <a:xfrm>
              <a:off x="5751" y="1734"/>
              <a:ext cx="40" cy="74"/>
            </a:xfrm>
            <a:custGeom>
              <a:avLst/>
              <a:gdLst>
                <a:gd name="T0" fmla="+- 0 5774 5752"/>
                <a:gd name="T1" fmla="*/ T0 w 40"/>
                <a:gd name="T2" fmla="+- 0 1735 1735"/>
                <a:gd name="T3" fmla="*/ 1735 h 74"/>
                <a:gd name="T4" fmla="+- 0 5752 5752"/>
                <a:gd name="T5" fmla="*/ T4 w 40"/>
                <a:gd name="T6" fmla="+- 0 1735 1735"/>
                <a:gd name="T7" fmla="*/ 1735 h 74"/>
                <a:gd name="T8" fmla="+- 0 5752 5752"/>
                <a:gd name="T9" fmla="*/ T8 w 40"/>
                <a:gd name="T10" fmla="+- 0 1757 1735"/>
                <a:gd name="T11" fmla="*/ 1757 h 74"/>
                <a:gd name="T12" fmla="+- 0 5772 5752"/>
                <a:gd name="T13" fmla="*/ T12 w 40"/>
                <a:gd name="T14" fmla="+- 0 1757 1735"/>
                <a:gd name="T15" fmla="*/ 1757 h 74"/>
                <a:gd name="T16" fmla="+- 0 5772 5752"/>
                <a:gd name="T17" fmla="*/ T16 w 40"/>
                <a:gd name="T18" fmla="+- 0 1798 1735"/>
                <a:gd name="T19" fmla="*/ 1798 h 74"/>
                <a:gd name="T20" fmla="+- 0 5772 5752"/>
                <a:gd name="T21" fmla="*/ T20 w 40"/>
                <a:gd name="T22" fmla="+- 0 1804 1735"/>
                <a:gd name="T23" fmla="*/ 1804 h 74"/>
                <a:gd name="T24" fmla="+- 0 5777 5752"/>
                <a:gd name="T25" fmla="*/ T24 w 40"/>
                <a:gd name="T26" fmla="+- 0 1808 1735"/>
                <a:gd name="T27" fmla="*/ 1808 h 74"/>
                <a:gd name="T28" fmla="+- 0 5782 5752"/>
                <a:gd name="T29" fmla="*/ T28 w 40"/>
                <a:gd name="T30" fmla="+- 0 1808 1735"/>
                <a:gd name="T31" fmla="*/ 1808 h 74"/>
                <a:gd name="T32" fmla="+- 0 5787 5752"/>
                <a:gd name="T33" fmla="*/ T32 w 40"/>
                <a:gd name="T34" fmla="+- 0 1808 1735"/>
                <a:gd name="T35" fmla="*/ 1808 h 74"/>
                <a:gd name="T36" fmla="+- 0 5791 5752"/>
                <a:gd name="T37" fmla="*/ T36 w 40"/>
                <a:gd name="T38" fmla="+- 0 1804 1735"/>
                <a:gd name="T39" fmla="*/ 1804 h 74"/>
                <a:gd name="T40" fmla="+- 0 5791 5752"/>
                <a:gd name="T41" fmla="*/ T40 w 40"/>
                <a:gd name="T42" fmla="+- 0 1798 1735"/>
                <a:gd name="T43" fmla="*/ 1798 h 74"/>
                <a:gd name="T44" fmla="+- 0 5791 5752"/>
                <a:gd name="T45" fmla="*/ T44 w 40"/>
                <a:gd name="T46" fmla="+- 0 1752 1735"/>
                <a:gd name="T47" fmla="*/ 1752 h 74"/>
                <a:gd name="T48" fmla="+- 0 5791 5752"/>
                <a:gd name="T49" fmla="*/ T48 w 40"/>
                <a:gd name="T50" fmla="+- 0 1743 1735"/>
                <a:gd name="T51" fmla="*/ 1743 h 74"/>
                <a:gd name="T52" fmla="+- 0 5784 5752"/>
                <a:gd name="T53" fmla="*/ T52 w 40"/>
                <a:gd name="T54" fmla="+- 0 1735 1735"/>
                <a:gd name="T55" fmla="*/ 1735 h 74"/>
                <a:gd name="T56" fmla="+- 0 5774 5752"/>
                <a:gd name="T57" fmla="*/ T56 w 40"/>
                <a:gd name="T58" fmla="+- 0 1735 1735"/>
                <a:gd name="T59" fmla="*/ 173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0" h="74">
                  <a:moveTo>
                    <a:pt x="22" y="0"/>
                  </a:moveTo>
                  <a:lnTo>
                    <a:pt x="0" y="0"/>
                  </a:lnTo>
                  <a:lnTo>
                    <a:pt x="0" y="22"/>
                  </a:lnTo>
                  <a:lnTo>
                    <a:pt x="20" y="22"/>
                  </a:lnTo>
                  <a:lnTo>
                    <a:pt x="20" y="63"/>
                  </a:lnTo>
                  <a:lnTo>
                    <a:pt x="20" y="69"/>
                  </a:lnTo>
                  <a:lnTo>
                    <a:pt x="25" y="73"/>
                  </a:lnTo>
                  <a:lnTo>
                    <a:pt x="30" y="73"/>
                  </a:lnTo>
                  <a:lnTo>
                    <a:pt x="35" y="73"/>
                  </a:lnTo>
                  <a:lnTo>
                    <a:pt x="39" y="69"/>
                  </a:lnTo>
                  <a:lnTo>
                    <a:pt x="39" y="63"/>
                  </a:lnTo>
                  <a:lnTo>
                    <a:pt x="39" y="17"/>
                  </a:lnTo>
                  <a:lnTo>
                    <a:pt x="39" y="8"/>
                  </a:lnTo>
                  <a:lnTo>
                    <a:pt x="32" y="0"/>
                  </a:lnTo>
                  <a:lnTo>
                    <a:pt x="22" y="0"/>
                  </a:lnTo>
                  <a:close/>
                </a:path>
              </a:pathLst>
            </a:custGeom>
            <a:noFill/>
            <a:ln w="86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4" name="Freeform 4770">
              <a:extLst>
                <a:ext uri="{FF2B5EF4-FFF2-40B4-BE49-F238E27FC236}">
                  <a16:creationId xmlns:a16="http://schemas.microsoft.com/office/drawing/2014/main" id="{67009BA1-074B-42E6-9CB8-D5AC21121530}"/>
                </a:ext>
              </a:extLst>
            </p:cNvPr>
            <p:cNvSpPr>
              <a:spLocks/>
            </p:cNvSpPr>
            <p:nvPr/>
          </p:nvSpPr>
          <p:spPr bwMode="auto">
            <a:xfrm>
              <a:off x="5672" y="1738"/>
              <a:ext cx="83" cy="40"/>
            </a:xfrm>
            <a:custGeom>
              <a:avLst/>
              <a:gdLst>
                <a:gd name="T0" fmla="+- 0 5673 5673"/>
                <a:gd name="T1" fmla="*/ T0 w 83"/>
                <a:gd name="T2" fmla="+- 0 1738 1738"/>
                <a:gd name="T3" fmla="*/ 1738 h 40"/>
                <a:gd name="T4" fmla="+- 0 5677 5673"/>
                <a:gd name="T5" fmla="*/ T4 w 83"/>
                <a:gd name="T6" fmla="+- 0 1753 1738"/>
                <a:gd name="T7" fmla="*/ 1753 h 40"/>
                <a:gd name="T8" fmla="+- 0 5686 5673"/>
                <a:gd name="T9" fmla="*/ T8 w 83"/>
                <a:gd name="T10" fmla="+- 0 1766 1738"/>
                <a:gd name="T11" fmla="*/ 1766 h 40"/>
                <a:gd name="T12" fmla="+- 0 5699 5673"/>
                <a:gd name="T13" fmla="*/ T12 w 83"/>
                <a:gd name="T14" fmla="+- 0 1774 1738"/>
                <a:gd name="T15" fmla="*/ 1774 h 40"/>
                <a:gd name="T16" fmla="+- 0 5714 5673"/>
                <a:gd name="T17" fmla="*/ T16 w 83"/>
                <a:gd name="T18" fmla="+- 0 1777 1738"/>
                <a:gd name="T19" fmla="*/ 1777 h 40"/>
                <a:gd name="T20" fmla="+- 0 5730 5673"/>
                <a:gd name="T21" fmla="*/ T20 w 83"/>
                <a:gd name="T22" fmla="+- 0 1774 1738"/>
                <a:gd name="T23" fmla="*/ 1774 h 40"/>
                <a:gd name="T24" fmla="+- 0 5743 5673"/>
                <a:gd name="T25" fmla="*/ T24 w 83"/>
                <a:gd name="T26" fmla="+- 0 1766 1738"/>
                <a:gd name="T27" fmla="*/ 1766 h 40"/>
                <a:gd name="T28" fmla="+- 0 5751 5673"/>
                <a:gd name="T29" fmla="*/ T28 w 83"/>
                <a:gd name="T30" fmla="+- 0 1753 1738"/>
                <a:gd name="T31" fmla="*/ 1753 h 40"/>
                <a:gd name="T32" fmla="+- 0 5755 5673"/>
                <a:gd name="T33" fmla="*/ T32 w 83"/>
                <a:gd name="T34" fmla="+- 0 1738 1738"/>
                <a:gd name="T35" fmla="*/ 1738 h 40"/>
                <a:gd name="T36" fmla="+- 0 5673 5673"/>
                <a:gd name="T37" fmla="*/ T36 w 83"/>
                <a:gd name="T38" fmla="+- 0 1738 1738"/>
                <a:gd name="T39" fmla="*/ 1738 h 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3" h="40">
                  <a:moveTo>
                    <a:pt x="0" y="0"/>
                  </a:moveTo>
                  <a:lnTo>
                    <a:pt x="4" y="15"/>
                  </a:lnTo>
                  <a:lnTo>
                    <a:pt x="13" y="28"/>
                  </a:lnTo>
                  <a:lnTo>
                    <a:pt x="26" y="36"/>
                  </a:lnTo>
                  <a:lnTo>
                    <a:pt x="41" y="39"/>
                  </a:lnTo>
                  <a:lnTo>
                    <a:pt x="57" y="36"/>
                  </a:lnTo>
                  <a:lnTo>
                    <a:pt x="70" y="28"/>
                  </a:lnTo>
                  <a:lnTo>
                    <a:pt x="78" y="15"/>
                  </a:lnTo>
                  <a:lnTo>
                    <a:pt x="82" y="0"/>
                  </a:lnTo>
                  <a:lnTo>
                    <a:pt x="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5" name="Picture 54">
              <a:extLst>
                <a:ext uri="{FF2B5EF4-FFF2-40B4-BE49-F238E27FC236}">
                  <a16:creationId xmlns:a16="http://schemas.microsoft.com/office/drawing/2014/main" id="{F207A57C-5D3C-407B-AF08-AEDEDA9ADA1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98" y="1771"/>
              <a:ext cx="3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FF8A0020-4DA2-434D-B8A6-0F2DA681A3C8}"/>
                </a:ext>
              </a:extLst>
            </p:cNvPr>
            <p:cNvSpPr>
              <a:spLocks noChangeArrowheads="1"/>
            </p:cNvSpPr>
            <p:nvPr/>
          </p:nvSpPr>
          <p:spPr bwMode="auto">
            <a:xfrm>
              <a:off x="5698" y="1771"/>
              <a:ext cx="32" cy="38"/>
            </a:xfrm>
            <a:prstGeom prst="rect">
              <a:avLst/>
            </a:prstGeom>
            <a:noFill/>
            <a:ln w="862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7" name="Picture 56">
              <a:extLst>
                <a:ext uri="{FF2B5EF4-FFF2-40B4-BE49-F238E27FC236}">
                  <a16:creationId xmlns:a16="http://schemas.microsoft.com/office/drawing/2014/main" id="{68898EEA-22CB-47AD-BA6B-2D476C07828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73" y="1677"/>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8864F7ED-D893-40EE-93EF-D6416606F721}"/>
                </a:ext>
              </a:extLst>
            </p:cNvPr>
            <p:cNvSpPr>
              <a:spLocks noChangeArrowheads="1"/>
            </p:cNvSpPr>
            <p:nvPr/>
          </p:nvSpPr>
          <p:spPr bwMode="auto">
            <a:xfrm>
              <a:off x="5673" y="1677"/>
              <a:ext cx="81" cy="58"/>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9" name="Picture 58">
              <a:extLst>
                <a:ext uri="{FF2B5EF4-FFF2-40B4-BE49-F238E27FC236}">
                  <a16:creationId xmlns:a16="http://schemas.microsoft.com/office/drawing/2014/main" id="{73053A3E-6610-454D-922C-70F9E4D6A6C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30" y="1198"/>
              <a:ext cx="5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BB014786-F140-4282-8B18-8D300CF090C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54" y="1380"/>
              <a:ext cx="7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4777">
              <a:extLst>
                <a:ext uri="{FF2B5EF4-FFF2-40B4-BE49-F238E27FC236}">
                  <a16:creationId xmlns:a16="http://schemas.microsoft.com/office/drawing/2014/main" id="{42B4BE06-6F21-4E64-89FA-105C97E9FED3}"/>
                </a:ext>
              </a:extLst>
            </p:cNvPr>
            <p:cNvSpPr>
              <a:spLocks/>
            </p:cNvSpPr>
            <p:nvPr/>
          </p:nvSpPr>
          <p:spPr bwMode="auto">
            <a:xfrm>
              <a:off x="4316" y="2042"/>
              <a:ext cx="332" cy="71"/>
            </a:xfrm>
            <a:custGeom>
              <a:avLst/>
              <a:gdLst>
                <a:gd name="T0" fmla="+- 0 4613 4317"/>
                <a:gd name="T1" fmla="*/ T0 w 332"/>
                <a:gd name="T2" fmla="+- 0 2112 2042"/>
                <a:gd name="T3" fmla="*/ 2112 h 71"/>
                <a:gd name="T4" fmla="+- 0 4317 4317"/>
                <a:gd name="T5" fmla="*/ T4 w 332"/>
                <a:gd name="T6" fmla="+- 0 2112 2042"/>
                <a:gd name="T7" fmla="*/ 2112 h 71"/>
                <a:gd name="T8" fmla="+- 0 4317 4317"/>
                <a:gd name="T9" fmla="*/ T8 w 332"/>
                <a:gd name="T10" fmla="+- 0 2042 2042"/>
                <a:gd name="T11" fmla="*/ 2042 h 71"/>
                <a:gd name="T12" fmla="+- 0 4613 4317"/>
                <a:gd name="T13" fmla="*/ T12 w 332"/>
                <a:gd name="T14" fmla="+- 0 2042 2042"/>
                <a:gd name="T15" fmla="*/ 2042 h 71"/>
                <a:gd name="T16" fmla="+- 0 4627 4317"/>
                <a:gd name="T17" fmla="*/ T16 w 332"/>
                <a:gd name="T18" fmla="+- 0 2045 2042"/>
                <a:gd name="T19" fmla="*/ 2045 h 71"/>
                <a:gd name="T20" fmla="+- 0 4638 4317"/>
                <a:gd name="T21" fmla="*/ T20 w 332"/>
                <a:gd name="T22" fmla="+- 0 2052 2042"/>
                <a:gd name="T23" fmla="*/ 2052 h 71"/>
                <a:gd name="T24" fmla="+- 0 4645 4317"/>
                <a:gd name="T25" fmla="*/ T24 w 332"/>
                <a:gd name="T26" fmla="+- 0 2064 2042"/>
                <a:gd name="T27" fmla="*/ 2064 h 71"/>
                <a:gd name="T28" fmla="+- 0 4648 4317"/>
                <a:gd name="T29" fmla="*/ T28 w 332"/>
                <a:gd name="T30" fmla="+- 0 2077 2042"/>
                <a:gd name="T31" fmla="*/ 2077 h 71"/>
                <a:gd name="T32" fmla="+- 0 4645 4317"/>
                <a:gd name="T33" fmla="*/ T32 w 332"/>
                <a:gd name="T34" fmla="+- 0 2091 2042"/>
                <a:gd name="T35" fmla="*/ 2091 h 71"/>
                <a:gd name="T36" fmla="+- 0 4638 4317"/>
                <a:gd name="T37" fmla="*/ T36 w 332"/>
                <a:gd name="T38" fmla="+- 0 2102 2042"/>
                <a:gd name="T39" fmla="*/ 2102 h 71"/>
                <a:gd name="T40" fmla="+- 0 4627 4317"/>
                <a:gd name="T41" fmla="*/ T40 w 332"/>
                <a:gd name="T42" fmla="+- 0 2110 2042"/>
                <a:gd name="T43" fmla="*/ 2110 h 71"/>
                <a:gd name="T44" fmla="+- 0 4613 4317"/>
                <a:gd name="T45" fmla="*/ T44 w 332"/>
                <a:gd name="T46" fmla="+- 0 2112 2042"/>
                <a:gd name="T47" fmla="*/ 211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32" h="71">
                  <a:moveTo>
                    <a:pt x="296" y="70"/>
                  </a:moveTo>
                  <a:lnTo>
                    <a:pt x="0" y="70"/>
                  </a:lnTo>
                  <a:lnTo>
                    <a:pt x="0" y="0"/>
                  </a:lnTo>
                  <a:lnTo>
                    <a:pt x="296" y="0"/>
                  </a:lnTo>
                  <a:lnTo>
                    <a:pt x="310" y="3"/>
                  </a:lnTo>
                  <a:lnTo>
                    <a:pt x="321" y="10"/>
                  </a:lnTo>
                  <a:lnTo>
                    <a:pt x="328" y="22"/>
                  </a:lnTo>
                  <a:lnTo>
                    <a:pt x="331" y="35"/>
                  </a:lnTo>
                  <a:lnTo>
                    <a:pt x="328" y="49"/>
                  </a:lnTo>
                  <a:lnTo>
                    <a:pt x="321" y="60"/>
                  </a:lnTo>
                  <a:lnTo>
                    <a:pt x="310" y="68"/>
                  </a:lnTo>
                  <a:lnTo>
                    <a:pt x="296"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62" name="Freeform 4778">
              <a:extLst>
                <a:ext uri="{FF2B5EF4-FFF2-40B4-BE49-F238E27FC236}">
                  <a16:creationId xmlns:a16="http://schemas.microsoft.com/office/drawing/2014/main" id="{28836B27-10A6-4F3E-88D2-18619D4DBBA8}"/>
                </a:ext>
              </a:extLst>
            </p:cNvPr>
            <p:cNvSpPr>
              <a:spLocks/>
            </p:cNvSpPr>
            <p:nvPr/>
          </p:nvSpPr>
          <p:spPr bwMode="auto">
            <a:xfrm>
              <a:off x="4316" y="2042"/>
              <a:ext cx="332" cy="71"/>
            </a:xfrm>
            <a:custGeom>
              <a:avLst/>
              <a:gdLst>
                <a:gd name="T0" fmla="+- 0 4317 4317"/>
                <a:gd name="T1" fmla="*/ T0 w 332"/>
                <a:gd name="T2" fmla="+- 0 2112 2042"/>
                <a:gd name="T3" fmla="*/ 2112 h 71"/>
                <a:gd name="T4" fmla="+- 0 4613 4317"/>
                <a:gd name="T5" fmla="*/ T4 w 332"/>
                <a:gd name="T6" fmla="+- 0 2112 2042"/>
                <a:gd name="T7" fmla="*/ 2112 h 71"/>
                <a:gd name="T8" fmla="+- 0 4627 4317"/>
                <a:gd name="T9" fmla="*/ T8 w 332"/>
                <a:gd name="T10" fmla="+- 0 2110 2042"/>
                <a:gd name="T11" fmla="*/ 2110 h 71"/>
                <a:gd name="T12" fmla="+- 0 4638 4317"/>
                <a:gd name="T13" fmla="*/ T12 w 332"/>
                <a:gd name="T14" fmla="+- 0 2102 2042"/>
                <a:gd name="T15" fmla="*/ 2102 h 71"/>
                <a:gd name="T16" fmla="+- 0 4645 4317"/>
                <a:gd name="T17" fmla="*/ T16 w 332"/>
                <a:gd name="T18" fmla="+- 0 2091 2042"/>
                <a:gd name="T19" fmla="*/ 2091 h 71"/>
                <a:gd name="T20" fmla="+- 0 4648 4317"/>
                <a:gd name="T21" fmla="*/ T20 w 332"/>
                <a:gd name="T22" fmla="+- 0 2077 2042"/>
                <a:gd name="T23" fmla="*/ 2077 h 71"/>
                <a:gd name="T24" fmla="+- 0 4645 4317"/>
                <a:gd name="T25" fmla="*/ T24 w 332"/>
                <a:gd name="T26" fmla="+- 0 2064 2042"/>
                <a:gd name="T27" fmla="*/ 2064 h 71"/>
                <a:gd name="T28" fmla="+- 0 4638 4317"/>
                <a:gd name="T29" fmla="*/ T28 w 332"/>
                <a:gd name="T30" fmla="+- 0 2052 2042"/>
                <a:gd name="T31" fmla="*/ 2052 h 71"/>
                <a:gd name="T32" fmla="+- 0 4627 4317"/>
                <a:gd name="T33" fmla="*/ T32 w 332"/>
                <a:gd name="T34" fmla="+- 0 2045 2042"/>
                <a:gd name="T35" fmla="*/ 2045 h 71"/>
                <a:gd name="T36" fmla="+- 0 4613 4317"/>
                <a:gd name="T37" fmla="*/ T36 w 332"/>
                <a:gd name="T38" fmla="+- 0 2042 2042"/>
                <a:gd name="T39" fmla="*/ 2042 h 71"/>
                <a:gd name="T40" fmla="+- 0 4317 4317"/>
                <a:gd name="T41" fmla="*/ T40 w 332"/>
                <a:gd name="T42" fmla="+- 0 2042 2042"/>
                <a:gd name="T43" fmla="*/ 204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2" h="71">
                  <a:moveTo>
                    <a:pt x="0" y="70"/>
                  </a:moveTo>
                  <a:lnTo>
                    <a:pt x="296" y="70"/>
                  </a:lnTo>
                  <a:lnTo>
                    <a:pt x="310" y="68"/>
                  </a:lnTo>
                  <a:lnTo>
                    <a:pt x="321" y="60"/>
                  </a:lnTo>
                  <a:lnTo>
                    <a:pt x="328" y="49"/>
                  </a:lnTo>
                  <a:lnTo>
                    <a:pt x="331" y="35"/>
                  </a:lnTo>
                  <a:lnTo>
                    <a:pt x="328" y="22"/>
                  </a:lnTo>
                  <a:lnTo>
                    <a:pt x="321" y="10"/>
                  </a:lnTo>
                  <a:lnTo>
                    <a:pt x="310" y="3"/>
                  </a:lnTo>
                  <a:lnTo>
                    <a:pt x="296"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3" name="Picture 62">
              <a:extLst>
                <a:ext uri="{FF2B5EF4-FFF2-40B4-BE49-F238E27FC236}">
                  <a16:creationId xmlns:a16="http://schemas.microsoft.com/office/drawing/2014/main" id="{70F4AF2C-69A9-4415-83D9-B936512BF78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7" y="20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4780">
              <a:extLst>
                <a:ext uri="{FF2B5EF4-FFF2-40B4-BE49-F238E27FC236}">
                  <a16:creationId xmlns:a16="http://schemas.microsoft.com/office/drawing/2014/main" id="{E30B1C82-E077-4FB4-AD84-DADFC3A593C1}"/>
                </a:ext>
              </a:extLst>
            </p:cNvPr>
            <p:cNvSpPr>
              <a:spLocks/>
            </p:cNvSpPr>
            <p:nvPr/>
          </p:nvSpPr>
          <p:spPr bwMode="auto">
            <a:xfrm>
              <a:off x="4697" y="2056"/>
              <a:ext cx="275" cy="137"/>
            </a:xfrm>
            <a:custGeom>
              <a:avLst/>
              <a:gdLst>
                <a:gd name="T0" fmla="+- 0 4886 4697"/>
                <a:gd name="T1" fmla="*/ T0 w 275"/>
                <a:gd name="T2" fmla="+- 0 2057 2057"/>
                <a:gd name="T3" fmla="*/ 2057 h 137"/>
                <a:gd name="T4" fmla="+- 0 4868 4697"/>
                <a:gd name="T5" fmla="*/ T4 w 275"/>
                <a:gd name="T6" fmla="+- 0 2083 2057"/>
                <a:gd name="T7" fmla="*/ 2083 h 137"/>
                <a:gd name="T8" fmla="+- 0 4914 4697"/>
                <a:gd name="T9" fmla="*/ T8 w 275"/>
                <a:gd name="T10" fmla="+- 0 2083 2057"/>
                <a:gd name="T11" fmla="*/ 2083 h 137"/>
                <a:gd name="T12" fmla="+- 0 4914 4697"/>
                <a:gd name="T13" fmla="*/ T12 w 275"/>
                <a:gd name="T14" fmla="+- 0 2113 2057"/>
                <a:gd name="T15" fmla="*/ 2113 h 137"/>
                <a:gd name="T16" fmla="+- 0 4714 4697"/>
                <a:gd name="T17" fmla="*/ T16 w 275"/>
                <a:gd name="T18" fmla="+- 0 2113 2057"/>
                <a:gd name="T19" fmla="*/ 2113 h 137"/>
                <a:gd name="T20" fmla="+- 0 4697 4697"/>
                <a:gd name="T21" fmla="*/ T20 w 275"/>
                <a:gd name="T22" fmla="+- 0 2141 2057"/>
                <a:gd name="T23" fmla="*/ 2141 h 137"/>
                <a:gd name="T24" fmla="+- 0 4741 4697"/>
                <a:gd name="T25" fmla="*/ T24 w 275"/>
                <a:gd name="T26" fmla="+- 0 2141 2057"/>
                <a:gd name="T27" fmla="*/ 2141 h 137"/>
                <a:gd name="T28" fmla="+- 0 4741 4697"/>
                <a:gd name="T29" fmla="*/ T28 w 275"/>
                <a:gd name="T30" fmla="+- 0 2175 2057"/>
                <a:gd name="T31" fmla="*/ 2175 h 137"/>
                <a:gd name="T32" fmla="+- 0 4756 4697"/>
                <a:gd name="T33" fmla="*/ T32 w 275"/>
                <a:gd name="T34" fmla="+- 0 2193 2057"/>
                <a:gd name="T35" fmla="*/ 2193 h 137"/>
                <a:gd name="T36" fmla="+- 0 4822 4697"/>
                <a:gd name="T37" fmla="*/ T36 w 275"/>
                <a:gd name="T38" fmla="+- 0 2193 2057"/>
                <a:gd name="T39" fmla="*/ 2193 h 137"/>
                <a:gd name="T40" fmla="+- 0 4833 4697"/>
                <a:gd name="T41" fmla="*/ T40 w 275"/>
                <a:gd name="T42" fmla="+- 0 2175 2057"/>
                <a:gd name="T43" fmla="*/ 2175 h 137"/>
                <a:gd name="T44" fmla="+- 0 4914 4697"/>
                <a:gd name="T45" fmla="*/ T44 w 275"/>
                <a:gd name="T46" fmla="+- 0 2175 2057"/>
                <a:gd name="T47" fmla="*/ 2175 h 137"/>
                <a:gd name="T48" fmla="+- 0 4914 4697"/>
                <a:gd name="T49" fmla="*/ T48 w 275"/>
                <a:gd name="T50" fmla="+- 0 2192 2057"/>
                <a:gd name="T51" fmla="*/ 2192 h 137"/>
                <a:gd name="T52" fmla="+- 0 4971 4697"/>
                <a:gd name="T53" fmla="*/ T52 w 275"/>
                <a:gd name="T54" fmla="+- 0 2192 2057"/>
                <a:gd name="T55" fmla="*/ 2192 h 137"/>
                <a:gd name="T56" fmla="+- 0 4971 4697"/>
                <a:gd name="T57" fmla="*/ T56 w 275"/>
                <a:gd name="T58" fmla="+- 0 2057 2057"/>
                <a:gd name="T59" fmla="*/ 2057 h 137"/>
                <a:gd name="T60" fmla="+- 0 4886 4697"/>
                <a:gd name="T61" fmla="*/ T60 w 275"/>
                <a:gd name="T62" fmla="+- 0 2057 2057"/>
                <a:gd name="T63" fmla="*/ 20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6"/>
                  </a:lnTo>
                  <a:lnTo>
                    <a:pt x="17" y="56"/>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5" name="Picture 64">
              <a:extLst>
                <a:ext uri="{FF2B5EF4-FFF2-40B4-BE49-F238E27FC236}">
                  <a16:creationId xmlns:a16="http://schemas.microsoft.com/office/drawing/2014/main" id="{523DA78B-B250-40A2-ACAF-725BF96BB31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21" y="20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4782">
              <a:extLst>
                <a:ext uri="{FF2B5EF4-FFF2-40B4-BE49-F238E27FC236}">
                  <a16:creationId xmlns:a16="http://schemas.microsoft.com/office/drawing/2014/main" id="{8BB75FBA-C7E9-4F3A-9CBB-47347F388AE5}"/>
                </a:ext>
              </a:extLst>
            </p:cNvPr>
            <p:cNvSpPr>
              <a:spLocks/>
            </p:cNvSpPr>
            <p:nvPr/>
          </p:nvSpPr>
          <p:spPr bwMode="auto">
            <a:xfrm>
              <a:off x="4621" y="2031"/>
              <a:ext cx="277" cy="137"/>
            </a:xfrm>
            <a:custGeom>
              <a:avLst/>
              <a:gdLst>
                <a:gd name="T0" fmla="+- 0 4706 4621"/>
                <a:gd name="T1" fmla="*/ T0 w 277"/>
                <a:gd name="T2" fmla="+- 0 2168 2031"/>
                <a:gd name="T3" fmla="*/ 2168 h 137"/>
                <a:gd name="T4" fmla="+- 0 4724 4621"/>
                <a:gd name="T5" fmla="*/ T4 w 277"/>
                <a:gd name="T6" fmla="+- 0 2142 2031"/>
                <a:gd name="T7" fmla="*/ 2142 h 137"/>
                <a:gd name="T8" fmla="+- 0 4679 4621"/>
                <a:gd name="T9" fmla="*/ T8 w 277"/>
                <a:gd name="T10" fmla="+- 0 2142 2031"/>
                <a:gd name="T11" fmla="*/ 2142 h 137"/>
                <a:gd name="T12" fmla="+- 0 4679 4621"/>
                <a:gd name="T13" fmla="*/ T12 w 277"/>
                <a:gd name="T14" fmla="+- 0 2111 2031"/>
                <a:gd name="T15" fmla="*/ 2111 h 137"/>
                <a:gd name="T16" fmla="+- 0 4879 4621"/>
                <a:gd name="T17" fmla="*/ T16 w 277"/>
                <a:gd name="T18" fmla="+- 0 2111 2031"/>
                <a:gd name="T19" fmla="*/ 2111 h 137"/>
                <a:gd name="T20" fmla="+- 0 4897 4621"/>
                <a:gd name="T21" fmla="*/ T20 w 277"/>
                <a:gd name="T22" fmla="+- 0 2082 2031"/>
                <a:gd name="T23" fmla="*/ 2082 h 137"/>
                <a:gd name="T24" fmla="+- 0 4852 4621"/>
                <a:gd name="T25" fmla="*/ T24 w 277"/>
                <a:gd name="T26" fmla="+- 0 2082 2031"/>
                <a:gd name="T27" fmla="*/ 2082 h 137"/>
                <a:gd name="T28" fmla="+- 0 4852 4621"/>
                <a:gd name="T29" fmla="*/ T28 w 277"/>
                <a:gd name="T30" fmla="+- 0 2049 2031"/>
                <a:gd name="T31" fmla="*/ 2049 h 137"/>
                <a:gd name="T32" fmla="+- 0 4837 4621"/>
                <a:gd name="T33" fmla="*/ T32 w 277"/>
                <a:gd name="T34" fmla="+- 0 2031 2031"/>
                <a:gd name="T35" fmla="*/ 2031 h 137"/>
                <a:gd name="T36" fmla="+- 0 4771 4621"/>
                <a:gd name="T37" fmla="*/ T36 w 277"/>
                <a:gd name="T38" fmla="+- 0 2031 2031"/>
                <a:gd name="T39" fmla="*/ 2031 h 137"/>
                <a:gd name="T40" fmla="+- 0 4759 4621"/>
                <a:gd name="T41" fmla="*/ T40 w 277"/>
                <a:gd name="T42" fmla="+- 0 2049 2031"/>
                <a:gd name="T43" fmla="*/ 2049 h 137"/>
                <a:gd name="T44" fmla="+- 0 4679 4621"/>
                <a:gd name="T45" fmla="*/ T44 w 277"/>
                <a:gd name="T46" fmla="+- 0 2049 2031"/>
                <a:gd name="T47" fmla="*/ 2049 h 137"/>
                <a:gd name="T48" fmla="+- 0 4679 4621"/>
                <a:gd name="T49" fmla="*/ T48 w 277"/>
                <a:gd name="T50" fmla="+- 0 2032 2031"/>
                <a:gd name="T51" fmla="*/ 2032 h 137"/>
                <a:gd name="T52" fmla="+- 0 4621 4621"/>
                <a:gd name="T53" fmla="*/ T52 w 277"/>
                <a:gd name="T54" fmla="+- 0 2032 2031"/>
                <a:gd name="T55" fmla="*/ 2032 h 137"/>
                <a:gd name="T56" fmla="+- 0 4621 4621"/>
                <a:gd name="T57" fmla="*/ T56 w 277"/>
                <a:gd name="T58" fmla="+- 0 2168 2031"/>
                <a:gd name="T59" fmla="*/ 2168 h 137"/>
                <a:gd name="T60" fmla="+- 0 4706 4621"/>
                <a:gd name="T61" fmla="*/ T60 w 277"/>
                <a:gd name="T62" fmla="+- 0 2168 2031"/>
                <a:gd name="T63" fmla="*/ 21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1"/>
                  </a:lnTo>
                  <a:lnTo>
                    <a:pt x="58" y="111"/>
                  </a:lnTo>
                  <a:lnTo>
                    <a:pt x="58" y="80"/>
                  </a:lnTo>
                  <a:lnTo>
                    <a:pt x="258" y="80"/>
                  </a:lnTo>
                  <a:lnTo>
                    <a:pt x="276" y="51"/>
                  </a:lnTo>
                  <a:lnTo>
                    <a:pt x="231" y="51"/>
                  </a:lnTo>
                  <a:lnTo>
                    <a:pt x="231" y="18"/>
                  </a:lnTo>
                  <a:lnTo>
                    <a:pt x="216" y="0"/>
                  </a:lnTo>
                  <a:lnTo>
                    <a:pt x="150" y="0"/>
                  </a:lnTo>
                  <a:lnTo>
                    <a:pt x="138" y="18"/>
                  </a:lnTo>
                  <a:lnTo>
                    <a:pt x="58" y="18"/>
                  </a:lnTo>
                  <a:lnTo>
                    <a:pt x="58" y="1"/>
                  </a:lnTo>
                  <a:lnTo>
                    <a:pt x="0" y="1"/>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7" name="Freeform 4783">
              <a:extLst>
                <a:ext uri="{FF2B5EF4-FFF2-40B4-BE49-F238E27FC236}">
                  <a16:creationId xmlns:a16="http://schemas.microsoft.com/office/drawing/2014/main" id="{1254B23B-F863-482E-82F5-1808C7DC9AD3}"/>
                </a:ext>
              </a:extLst>
            </p:cNvPr>
            <p:cNvSpPr>
              <a:spLocks/>
            </p:cNvSpPr>
            <p:nvPr/>
          </p:nvSpPr>
          <p:spPr bwMode="auto">
            <a:xfrm>
              <a:off x="4316" y="448"/>
              <a:ext cx="366" cy="71"/>
            </a:xfrm>
            <a:custGeom>
              <a:avLst/>
              <a:gdLst>
                <a:gd name="T0" fmla="+- 0 4317 4317"/>
                <a:gd name="T1" fmla="*/ T0 w 366"/>
                <a:gd name="T2" fmla="+- 0 519 449"/>
                <a:gd name="T3" fmla="*/ 519 h 71"/>
                <a:gd name="T4" fmla="+- 0 4647 4317"/>
                <a:gd name="T5" fmla="*/ T4 w 366"/>
                <a:gd name="T6" fmla="+- 0 519 449"/>
                <a:gd name="T7" fmla="*/ 519 h 71"/>
                <a:gd name="T8" fmla="+- 0 4661 4317"/>
                <a:gd name="T9" fmla="*/ T8 w 366"/>
                <a:gd name="T10" fmla="+- 0 516 449"/>
                <a:gd name="T11" fmla="*/ 516 h 71"/>
                <a:gd name="T12" fmla="+- 0 4672 4317"/>
                <a:gd name="T13" fmla="*/ T12 w 366"/>
                <a:gd name="T14" fmla="+- 0 509 449"/>
                <a:gd name="T15" fmla="*/ 509 h 71"/>
                <a:gd name="T16" fmla="+- 0 4680 4317"/>
                <a:gd name="T17" fmla="*/ T16 w 366"/>
                <a:gd name="T18" fmla="+- 0 497 449"/>
                <a:gd name="T19" fmla="*/ 497 h 71"/>
                <a:gd name="T20" fmla="+- 0 4682 4317"/>
                <a:gd name="T21" fmla="*/ T20 w 366"/>
                <a:gd name="T22" fmla="+- 0 484 449"/>
                <a:gd name="T23" fmla="*/ 484 h 71"/>
                <a:gd name="T24" fmla="+- 0 4680 4317"/>
                <a:gd name="T25" fmla="*/ T24 w 366"/>
                <a:gd name="T26" fmla="+- 0 470 449"/>
                <a:gd name="T27" fmla="*/ 470 h 71"/>
                <a:gd name="T28" fmla="+- 0 4672 4317"/>
                <a:gd name="T29" fmla="*/ T28 w 366"/>
                <a:gd name="T30" fmla="+- 0 459 449"/>
                <a:gd name="T31" fmla="*/ 459 h 71"/>
                <a:gd name="T32" fmla="+- 0 4661 4317"/>
                <a:gd name="T33" fmla="*/ T32 w 366"/>
                <a:gd name="T34" fmla="+- 0 451 449"/>
                <a:gd name="T35" fmla="*/ 451 h 71"/>
                <a:gd name="T36" fmla="+- 0 4647 4317"/>
                <a:gd name="T37" fmla="*/ T36 w 366"/>
                <a:gd name="T38" fmla="+- 0 449 449"/>
                <a:gd name="T39" fmla="*/ 449 h 71"/>
                <a:gd name="T40" fmla="+- 0 4317 4317"/>
                <a:gd name="T41" fmla="*/ T40 w 366"/>
                <a:gd name="T42" fmla="+- 0 449 449"/>
                <a:gd name="T43" fmla="*/ 449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66" h="71">
                  <a:moveTo>
                    <a:pt x="0" y="70"/>
                  </a:moveTo>
                  <a:lnTo>
                    <a:pt x="330" y="70"/>
                  </a:lnTo>
                  <a:lnTo>
                    <a:pt x="344" y="67"/>
                  </a:lnTo>
                  <a:lnTo>
                    <a:pt x="355" y="60"/>
                  </a:lnTo>
                  <a:lnTo>
                    <a:pt x="363" y="48"/>
                  </a:lnTo>
                  <a:lnTo>
                    <a:pt x="365" y="35"/>
                  </a:lnTo>
                  <a:lnTo>
                    <a:pt x="363" y="21"/>
                  </a:lnTo>
                  <a:lnTo>
                    <a:pt x="355" y="10"/>
                  </a:lnTo>
                  <a:lnTo>
                    <a:pt x="344" y="2"/>
                  </a:lnTo>
                  <a:lnTo>
                    <a:pt x="330"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8" name="Picture 67">
              <a:extLst>
                <a:ext uri="{FF2B5EF4-FFF2-40B4-BE49-F238E27FC236}">
                  <a16:creationId xmlns:a16="http://schemas.microsoft.com/office/drawing/2014/main" id="{256432BE-17AB-4520-88CD-0A616C83461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97" y="4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4785">
              <a:extLst>
                <a:ext uri="{FF2B5EF4-FFF2-40B4-BE49-F238E27FC236}">
                  <a16:creationId xmlns:a16="http://schemas.microsoft.com/office/drawing/2014/main" id="{38979596-8661-4AAA-A641-C11B2E68EA30}"/>
                </a:ext>
              </a:extLst>
            </p:cNvPr>
            <p:cNvSpPr>
              <a:spLocks/>
            </p:cNvSpPr>
            <p:nvPr/>
          </p:nvSpPr>
          <p:spPr bwMode="auto">
            <a:xfrm>
              <a:off x="4697" y="456"/>
              <a:ext cx="275" cy="137"/>
            </a:xfrm>
            <a:custGeom>
              <a:avLst/>
              <a:gdLst>
                <a:gd name="T0" fmla="+- 0 4886 4697"/>
                <a:gd name="T1" fmla="*/ T0 w 275"/>
                <a:gd name="T2" fmla="+- 0 457 457"/>
                <a:gd name="T3" fmla="*/ 457 h 137"/>
                <a:gd name="T4" fmla="+- 0 4868 4697"/>
                <a:gd name="T5" fmla="*/ T4 w 275"/>
                <a:gd name="T6" fmla="+- 0 483 457"/>
                <a:gd name="T7" fmla="*/ 483 h 137"/>
                <a:gd name="T8" fmla="+- 0 4914 4697"/>
                <a:gd name="T9" fmla="*/ T8 w 275"/>
                <a:gd name="T10" fmla="+- 0 483 457"/>
                <a:gd name="T11" fmla="*/ 483 h 137"/>
                <a:gd name="T12" fmla="+- 0 4914 4697"/>
                <a:gd name="T13" fmla="*/ T12 w 275"/>
                <a:gd name="T14" fmla="+- 0 514 457"/>
                <a:gd name="T15" fmla="*/ 514 h 137"/>
                <a:gd name="T16" fmla="+- 0 4714 4697"/>
                <a:gd name="T17" fmla="*/ T16 w 275"/>
                <a:gd name="T18" fmla="+- 0 514 457"/>
                <a:gd name="T19" fmla="*/ 514 h 137"/>
                <a:gd name="T20" fmla="+- 0 4697 4697"/>
                <a:gd name="T21" fmla="*/ T20 w 275"/>
                <a:gd name="T22" fmla="+- 0 541 457"/>
                <a:gd name="T23" fmla="*/ 541 h 137"/>
                <a:gd name="T24" fmla="+- 0 4741 4697"/>
                <a:gd name="T25" fmla="*/ T24 w 275"/>
                <a:gd name="T26" fmla="+- 0 541 457"/>
                <a:gd name="T27" fmla="*/ 541 h 137"/>
                <a:gd name="T28" fmla="+- 0 4741 4697"/>
                <a:gd name="T29" fmla="*/ T28 w 275"/>
                <a:gd name="T30" fmla="+- 0 575 457"/>
                <a:gd name="T31" fmla="*/ 575 h 137"/>
                <a:gd name="T32" fmla="+- 0 4756 4697"/>
                <a:gd name="T33" fmla="*/ T32 w 275"/>
                <a:gd name="T34" fmla="+- 0 593 457"/>
                <a:gd name="T35" fmla="*/ 593 h 137"/>
                <a:gd name="T36" fmla="+- 0 4822 4697"/>
                <a:gd name="T37" fmla="*/ T36 w 275"/>
                <a:gd name="T38" fmla="+- 0 593 457"/>
                <a:gd name="T39" fmla="*/ 593 h 137"/>
                <a:gd name="T40" fmla="+- 0 4833 4697"/>
                <a:gd name="T41" fmla="*/ T40 w 275"/>
                <a:gd name="T42" fmla="+- 0 575 457"/>
                <a:gd name="T43" fmla="*/ 575 h 137"/>
                <a:gd name="T44" fmla="+- 0 4914 4697"/>
                <a:gd name="T45" fmla="*/ T44 w 275"/>
                <a:gd name="T46" fmla="+- 0 575 457"/>
                <a:gd name="T47" fmla="*/ 575 h 137"/>
                <a:gd name="T48" fmla="+- 0 4914 4697"/>
                <a:gd name="T49" fmla="*/ T48 w 275"/>
                <a:gd name="T50" fmla="+- 0 592 457"/>
                <a:gd name="T51" fmla="*/ 592 h 137"/>
                <a:gd name="T52" fmla="+- 0 4971 4697"/>
                <a:gd name="T53" fmla="*/ T52 w 275"/>
                <a:gd name="T54" fmla="+- 0 592 457"/>
                <a:gd name="T55" fmla="*/ 592 h 137"/>
                <a:gd name="T56" fmla="+- 0 4971 4697"/>
                <a:gd name="T57" fmla="*/ T56 w 275"/>
                <a:gd name="T58" fmla="+- 0 457 457"/>
                <a:gd name="T59" fmla="*/ 457 h 137"/>
                <a:gd name="T60" fmla="+- 0 4886 4697"/>
                <a:gd name="T61" fmla="*/ T60 w 275"/>
                <a:gd name="T62" fmla="+- 0 457 457"/>
                <a:gd name="T63" fmla="*/ 4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7"/>
                  </a:lnTo>
                  <a:lnTo>
                    <a:pt x="17" y="57"/>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0" name="Picture 69">
              <a:extLst>
                <a:ext uri="{FF2B5EF4-FFF2-40B4-BE49-F238E27FC236}">
                  <a16:creationId xmlns:a16="http://schemas.microsoft.com/office/drawing/2014/main" id="{3C33F19B-F66D-4A3B-88EF-59B4A9B5336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1" y="4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4787">
              <a:extLst>
                <a:ext uri="{FF2B5EF4-FFF2-40B4-BE49-F238E27FC236}">
                  <a16:creationId xmlns:a16="http://schemas.microsoft.com/office/drawing/2014/main" id="{D7EFE1B2-E56A-49BB-8201-6651F53D98CF}"/>
                </a:ext>
              </a:extLst>
            </p:cNvPr>
            <p:cNvSpPr>
              <a:spLocks/>
            </p:cNvSpPr>
            <p:nvPr/>
          </p:nvSpPr>
          <p:spPr bwMode="auto">
            <a:xfrm>
              <a:off x="4621" y="431"/>
              <a:ext cx="277" cy="137"/>
            </a:xfrm>
            <a:custGeom>
              <a:avLst/>
              <a:gdLst>
                <a:gd name="T0" fmla="+- 0 4706 4621"/>
                <a:gd name="T1" fmla="*/ T0 w 277"/>
                <a:gd name="T2" fmla="+- 0 568 431"/>
                <a:gd name="T3" fmla="*/ 568 h 137"/>
                <a:gd name="T4" fmla="+- 0 4724 4621"/>
                <a:gd name="T5" fmla="*/ T4 w 277"/>
                <a:gd name="T6" fmla="+- 0 543 431"/>
                <a:gd name="T7" fmla="*/ 543 h 137"/>
                <a:gd name="T8" fmla="+- 0 4679 4621"/>
                <a:gd name="T9" fmla="*/ T8 w 277"/>
                <a:gd name="T10" fmla="+- 0 542 431"/>
                <a:gd name="T11" fmla="*/ 542 h 137"/>
                <a:gd name="T12" fmla="+- 0 4679 4621"/>
                <a:gd name="T13" fmla="*/ T12 w 277"/>
                <a:gd name="T14" fmla="+- 0 511 431"/>
                <a:gd name="T15" fmla="*/ 511 h 137"/>
                <a:gd name="T16" fmla="+- 0 4879 4621"/>
                <a:gd name="T17" fmla="*/ T16 w 277"/>
                <a:gd name="T18" fmla="+- 0 511 431"/>
                <a:gd name="T19" fmla="*/ 511 h 137"/>
                <a:gd name="T20" fmla="+- 0 4897 4621"/>
                <a:gd name="T21" fmla="*/ T20 w 277"/>
                <a:gd name="T22" fmla="+- 0 483 431"/>
                <a:gd name="T23" fmla="*/ 483 h 137"/>
                <a:gd name="T24" fmla="+- 0 4852 4621"/>
                <a:gd name="T25" fmla="*/ T24 w 277"/>
                <a:gd name="T26" fmla="+- 0 483 431"/>
                <a:gd name="T27" fmla="*/ 483 h 137"/>
                <a:gd name="T28" fmla="+- 0 4852 4621"/>
                <a:gd name="T29" fmla="*/ T28 w 277"/>
                <a:gd name="T30" fmla="+- 0 449 431"/>
                <a:gd name="T31" fmla="*/ 449 h 137"/>
                <a:gd name="T32" fmla="+- 0 4837 4621"/>
                <a:gd name="T33" fmla="*/ T32 w 277"/>
                <a:gd name="T34" fmla="+- 0 431 431"/>
                <a:gd name="T35" fmla="*/ 431 h 137"/>
                <a:gd name="T36" fmla="+- 0 4771 4621"/>
                <a:gd name="T37" fmla="*/ T36 w 277"/>
                <a:gd name="T38" fmla="+- 0 431 431"/>
                <a:gd name="T39" fmla="*/ 431 h 137"/>
                <a:gd name="T40" fmla="+- 0 4759 4621"/>
                <a:gd name="T41" fmla="*/ T40 w 277"/>
                <a:gd name="T42" fmla="+- 0 449 431"/>
                <a:gd name="T43" fmla="*/ 449 h 137"/>
                <a:gd name="T44" fmla="+- 0 4679 4621"/>
                <a:gd name="T45" fmla="*/ T44 w 277"/>
                <a:gd name="T46" fmla="+- 0 449 431"/>
                <a:gd name="T47" fmla="*/ 449 h 137"/>
                <a:gd name="T48" fmla="+- 0 4679 4621"/>
                <a:gd name="T49" fmla="*/ T48 w 277"/>
                <a:gd name="T50" fmla="+- 0 433 431"/>
                <a:gd name="T51" fmla="*/ 433 h 137"/>
                <a:gd name="T52" fmla="+- 0 4621 4621"/>
                <a:gd name="T53" fmla="*/ T52 w 277"/>
                <a:gd name="T54" fmla="+- 0 433 431"/>
                <a:gd name="T55" fmla="*/ 433 h 137"/>
                <a:gd name="T56" fmla="+- 0 4621 4621"/>
                <a:gd name="T57" fmla="*/ T56 w 277"/>
                <a:gd name="T58" fmla="+- 0 568 431"/>
                <a:gd name="T59" fmla="*/ 568 h 137"/>
                <a:gd name="T60" fmla="+- 0 4706 4621"/>
                <a:gd name="T61" fmla="*/ T60 w 277"/>
                <a:gd name="T62" fmla="+- 0 568 431"/>
                <a:gd name="T63" fmla="*/ 5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2"/>
                  </a:lnTo>
                  <a:lnTo>
                    <a:pt x="58" y="111"/>
                  </a:lnTo>
                  <a:lnTo>
                    <a:pt x="58" y="80"/>
                  </a:lnTo>
                  <a:lnTo>
                    <a:pt x="258" y="80"/>
                  </a:lnTo>
                  <a:lnTo>
                    <a:pt x="276" y="52"/>
                  </a:lnTo>
                  <a:lnTo>
                    <a:pt x="231" y="52"/>
                  </a:lnTo>
                  <a:lnTo>
                    <a:pt x="231" y="18"/>
                  </a:lnTo>
                  <a:lnTo>
                    <a:pt x="216" y="0"/>
                  </a:lnTo>
                  <a:lnTo>
                    <a:pt x="150" y="0"/>
                  </a:lnTo>
                  <a:lnTo>
                    <a:pt x="138" y="18"/>
                  </a:lnTo>
                  <a:lnTo>
                    <a:pt x="58" y="18"/>
                  </a:lnTo>
                  <a:lnTo>
                    <a:pt x="58" y="2"/>
                  </a:lnTo>
                  <a:lnTo>
                    <a:pt x="0" y="2"/>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2" name="Picture 71">
              <a:extLst>
                <a:ext uri="{FF2B5EF4-FFF2-40B4-BE49-F238E27FC236}">
                  <a16:creationId xmlns:a16="http://schemas.microsoft.com/office/drawing/2014/main" id="{51190012-4D9E-43C2-BB1F-2E0D9740FB9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88" y="1186"/>
              <a:ext cx="22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4789">
              <a:extLst>
                <a:ext uri="{FF2B5EF4-FFF2-40B4-BE49-F238E27FC236}">
                  <a16:creationId xmlns:a16="http://schemas.microsoft.com/office/drawing/2014/main" id="{5252974F-259F-48D7-BF00-50F4DF48B824}"/>
                </a:ext>
              </a:extLst>
            </p:cNvPr>
            <p:cNvSpPr>
              <a:spLocks/>
            </p:cNvSpPr>
            <p:nvPr/>
          </p:nvSpPr>
          <p:spPr bwMode="auto">
            <a:xfrm>
              <a:off x="9388" y="1186"/>
              <a:ext cx="227" cy="343"/>
            </a:xfrm>
            <a:custGeom>
              <a:avLst/>
              <a:gdLst>
                <a:gd name="T0" fmla="+- 0 9573 9389"/>
                <a:gd name="T1" fmla="*/ T0 w 227"/>
                <a:gd name="T2" fmla="+- 0 1446 1187"/>
                <a:gd name="T3" fmla="*/ 1446 h 343"/>
                <a:gd name="T4" fmla="+- 0 9572 9389"/>
                <a:gd name="T5" fmla="*/ T4 w 227"/>
                <a:gd name="T6" fmla="+- 0 1444 1187"/>
                <a:gd name="T7" fmla="*/ 1444 h 343"/>
                <a:gd name="T8" fmla="+- 0 9571 9389"/>
                <a:gd name="T9" fmla="*/ T8 w 227"/>
                <a:gd name="T10" fmla="+- 0 1442 1187"/>
                <a:gd name="T11" fmla="*/ 1442 h 343"/>
                <a:gd name="T12" fmla="+- 0 9570 9389"/>
                <a:gd name="T13" fmla="*/ T12 w 227"/>
                <a:gd name="T14" fmla="+- 0 1440 1187"/>
                <a:gd name="T15" fmla="*/ 1440 h 343"/>
                <a:gd name="T16" fmla="+- 0 9495 9389"/>
                <a:gd name="T17" fmla="*/ T16 w 227"/>
                <a:gd name="T18" fmla="+- 0 1220 1187"/>
                <a:gd name="T19" fmla="*/ 1220 h 343"/>
                <a:gd name="T20" fmla="+- 0 9495 9389"/>
                <a:gd name="T21" fmla="*/ T20 w 227"/>
                <a:gd name="T22" fmla="+- 0 1220 1187"/>
                <a:gd name="T23" fmla="*/ 1220 h 343"/>
                <a:gd name="T24" fmla="+- 0 9484 9389"/>
                <a:gd name="T25" fmla="*/ T24 w 227"/>
                <a:gd name="T26" fmla="+- 0 1204 1187"/>
                <a:gd name="T27" fmla="*/ 1204 h 343"/>
                <a:gd name="T28" fmla="+- 0 9468 9389"/>
                <a:gd name="T29" fmla="*/ T28 w 227"/>
                <a:gd name="T30" fmla="+- 0 1192 1187"/>
                <a:gd name="T31" fmla="*/ 1192 h 343"/>
                <a:gd name="T32" fmla="+- 0 9449 9389"/>
                <a:gd name="T33" fmla="*/ T32 w 227"/>
                <a:gd name="T34" fmla="+- 0 1187 1187"/>
                <a:gd name="T35" fmla="*/ 1187 h 343"/>
                <a:gd name="T36" fmla="+- 0 9429 9389"/>
                <a:gd name="T37" fmla="*/ T36 w 227"/>
                <a:gd name="T38" fmla="+- 0 1188 1187"/>
                <a:gd name="T39" fmla="*/ 1188 h 343"/>
                <a:gd name="T40" fmla="+- 0 9411 9389"/>
                <a:gd name="T41" fmla="*/ T40 w 227"/>
                <a:gd name="T42" fmla="+- 0 1197 1187"/>
                <a:gd name="T43" fmla="*/ 1197 h 343"/>
                <a:gd name="T44" fmla="+- 0 9397 9389"/>
                <a:gd name="T45" fmla="*/ T44 w 227"/>
                <a:gd name="T46" fmla="+- 0 1212 1187"/>
                <a:gd name="T47" fmla="*/ 1212 h 343"/>
                <a:gd name="T48" fmla="+- 0 9390 9389"/>
                <a:gd name="T49" fmla="*/ T48 w 227"/>
                <a:gd name="T50" fmla="+- 0 1230 1187"/>
                <a:gd name="T51" fmla="*/ 1230 h 343"/>
                <a:gd name="T52" fmla="+- 0 9389 9389"/>
                <a:gd name="T53" fmla="*/ T52 w 227"/>
                <a:gd name="T54" fmla="+- 0 1250 1187"/>
                <a:gd name="T55" fmla="*/ 1250 h 343"/>
                <a:gd name="T56" fmla="+- 0 9438 9389"/>
                <a:gd name="T57" fmla="*/ T56 w 227"/>
                <a:gd name="T58" fmla="+- 0 1476 1187"/>
                <a:gd name="T59" fmla="*/ 1476 h 343"/>
                <a:gd name="T60" fmla="+- 0 9439 9389"/>
                <a:gd name="T61" fmla="*/ T60 w 227"/>
                <a:gd name="T62" fmla="+- 0 1479 1187"/>
                <a:gd name="T63" fmla="*/ 1479 h 343"/>
                <a:gd name="T64" fmla="+- 0 9439 9389"/>
                <a:gd name="T65" fmla="*/ T64 w 227"/>
                <a:gd name="T66" fmla="+- 0 1481 1187"/>
                <a:gd name="T67" fmla="*/ 1481 h 343"/>
                <a:gd name="T68" fmla="+- 0 9438 9389"/>
                <a:gd name="T69" fmla="*/ T68 w 227"/>
                <a:gd name="T70" fmla="+- 0 1483 1187"/>
                <a:gd name="T71" fmla="*/ 1483 h 343"/>
                <a:gd name="T72" fmla="+- 0 9423 9389"/>
                <a:gd name="T73" fmla="*/ T72 w 227"/>
                <a:gd name="T74" fmla="+- 0 1529 1187"/>
                <a:gd name="T75" fmla="*/ 1529 h 343"/>
                <a:gd name="T76" fmla="+- 0 9471 9389"/>
                <a:gd name="T77" fmla="*/ T76 w 227"/>
                <a:gd name="T78" fmla="+- 0 1514 1187"/>
                <a:gd name="T79" fmla="*/ 1514 h 343"/>
                <a:gd name="T80" fmla="+- 0 9518 9389"/>
                <a:gd name="T81" fmla="*/ T80 w 227"/>
                <a:gd name="T82" fmla="+- 0 1500 1187"/>
                <a:gd name="T83" fmla="*/ 1500 h 343"/>
                <a:gd name="T84" fmla="+- 0 9566 9389"/>
                <a:gd name="T85" fmla="*/ T84 w 227"/>
                <a:gd name="T86" fmla="+- 0 1489 1187"/>
                <a:gd name="T87" fmla="*/ 1489 h 343"/>
                <a:gd name="T88" fmla="+- 0 9615 9389"/>
                <a:gd name="T89" fmla="*/ T88 w 227"/>
                <a:gd name="T90" fmla="+- 0 1482 1187"/>
                <a:gd name="T91" fmla="*/ 1482 h 343"/>
                <a:gd name="T92" fmla="+- 0 9573 9389"/>
                <a:gd name="T93" fmla="*/ T92 w 227"/>
                <a:gd name="T94" fmla="+- 0 1446 1187"/>
                <a:gd name="T95" fmla="*/ 1446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27" h="343">
                  <a:moveTo>
                    <a:pt x="184" y="259"/>
                  </a:moveTo>
                  <a:lnTo>
                    <a:pt x="183" y="257"/>
                  </a:lnTo>
                  <a:lnTo>
                    <a:pt x="182" y="255"/>
                  </a:lnTo>
                  <a:lnTo>
                    <a:pt x="181" y="253"/>
                  </a:lnTo>
                  <a:lnTo>
                    <a:pt x="106" y="33"/>
                  </a:lnTo>
                  <a:lnTo>
                    <a:pt x="95" y="17"/>
                  </a:lnTo>
                  <a:lnTo>
                    <a:pt x="79" y="5"/>
                  </a:lnTo>
                  <a:lnTo>
                    <a:pt x="60" y="0"/>
                  </a:lnTo>
                  <a:lnTo>
                    <a:pt x="40" y="1"/>
                  </a:lnTo>
                  <a:lnTo>
                    <a:pt x="22" y="10"/>
                  </a:lnTo>
                  <a:lnTo>
                    <a:pt x="8" y="25"/>
                  </a:lnTo>
                  <a:lnTo>
                    <a:pt x="1" y="43"/>
                  </a:lnTo>
                  <a:lnTo>
                    <a:pt x="0" y="63"/>
                  </a:lnTo>
                  <a:lnTo>
                    <a:pt x="49" y="289"/>
                  </a:lnTo>
                  <a:lnTo>
                    <a:pt x="50" y="292"/>
                  </a:lnTo>
                  <a:lnTo>
                    <a:pt x="50" y="294"/>
                  </a:lnTo>
                  <a:lnTo>
                    <a:pt x="49" y="296"/>
                  </a:lnTo>
                  <a:lnTo>
                    <a:pt x="34" y="342"/>
                  </a:lnTo>
                  <a:lnTo>
                    <a:pt x="82" y="327"/>
                  </a:lnTo>
                  <a:lnTo>
                    <a:pt x="129" y="313"/>
                  </a:lnTo>
                  <a:lnTo>
                    <a:pt x="177" y="302"/>
                  </a:lnTo>
                  <a:lnTo>
                    <a:pt x="226" y="295"/>
                  </a:lnTo>
                  <a:lnTo>
                    <a:pt x="184" y="259"/>
                  </a:lnTo>
                  <a:close/>
                </a:path>
              </a:pathLst>
            </a:custGeom>
            <a:noFill/>
            <a:ln w="6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4" name="Picture 73">
              <a:extLst>
                <a:ext uri="{FF2B5EF4-FFF2-40B4-BE49-F238E27FC236}">
                  <a16:creationId xmlns:a16="http://schemas.microsoft.com/office/drawing/2014/main" id="{655418F4-EC85-41CB-96C8-ED43BBD6F1F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41" y="1220"/>
              <a:ext cx="4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4791">
              <a:extLst>
                <a:ext uri="{FF2B5EF4-FFF2-40B4-BE49-F238E27FC236}">
                  <a16:creationId xmlns:a16="http://schemas.microsoft.com/office/drawing/2014/main" id="{3EBB6E73-D4A6-4974-A027-7663900FF1C4}"/>
                </a:ext>
              </a:extLst>
            </p:cNvPr>
            <p:cNvSpPr>
              <a:spLocks/>
            </p:cNvSpPr>
            <p:nvPr/>
          </p:nvSpPr>
          <p:spPr bwMode="auto">
            <a:xfrm>
              <a:off x="9441" y="1219"/>
              <a:ext cx="48" cy="48"/>
            </a:xfrm>
            <a:custGeom>
              <a:avLst/>
              <a:gdLst>
                <a:gd name="T0" fmla="+- 0 9468 9442"/>
                <a:gd name="T1" fmla="*/ T0 w 48"/>
                <a:gd name="T2" fmla="+- 0 1266 1220"/>
                <a:gd name="T3" fmla="*/ 1266 h 48"/>
                <a:gd name="T4" fmla="+- 0 9456 9442"/>
                <a:gd name="T5" fmla="*/ T4 w 48"/>
                <a:gd name="T6" fmla="+- 0 1267 1220"/>
                <a:gd name="T7" fmla="*/ 1267 h 48"/>
                <a:gd name="T8" fmla="+- 0 9445 9442"/>
                <a:gd name="T9" fmla="*/ T8 w 48"/>
                <a:gd name="T10" fmla="+- 0 1259 1220"/>
                <a:gd name="T11" fmla="*/ 1259 h 48"/>
                <a:gd name="T12" fmla="+- 0 9443 9442"/>
                <a:gd name="T13" fmla="*/ T12 w 48"/>
                <a:gd name="T14" fmla="+- 0 1246 1220"/>
                <a:gd name="T15" fmla="*/ 1246 h 48"/>
                <a:gd name="T16" fmla="+- 0 9442 9442"/>
                <a:gd name="T17" fmla="*/ T16 w 48"/>
                <a:gd name="T18" fmla="+- 0 1234 1220"/>
                <a:gd name="T19" fmla="*/ 1234 h 48"/>
                <a:gd name="T20" fmla="+- 0 9450 9442"/>
                <a:gd name="T21" fmla="*/ T20 w 48"/>
                <a:gd name="T22" fmla="+- 0 1223 1220"/>
                <a:gd name="T23" fmla="*/ 1223 h 48"/>
                <a:gd name="T24" fmla="+- 0 9463 9442"/>
                <a:gd name="T25" fmla="*/ T24 w 48"/>
                <a:gd name="T26" fmla="+- 0 1221 1220"/>
                <a:gd name="T27" fmla="*/ 1221 h 48"/>
                <a:gd name="T28" fmla="+- 0 9475 9442"/>
                <a:gd name="T29" fmla="*/ T28 w 48"/>
                <a:gd name="T30" fmla="+- 0 1220 1220"/>
                <a:gd name="T31" fmla="*/ 1220 h 48"/>
                <a:gd name="T32" fmla="+- 0 9486 9442"/>
                <a:gd name="T33" fmla="*/ T32 w 48"/>
                <a:gd name="T34" fmla="+- 0 1228 1220"/>
                <a:gd name="T35" fmla="*/ 1228 h 48"/>
                <a:gd name="T36" fmla="+- 0 9488 9442"/>
                <a:gd name="T37" fmla="*/ T36 w 48"/>
                <a:gd name="T38" fmla="+- 0 1241 1220"/>
                <a:gd name="T39" fmla="*/ 1241 h 48"/>
                <a:gd name="T40" fmla="+- 0 9489 9442"/>
                <a:gd name="T41" fmla="*/ T40 w 48"/>
                <a:gd name="T42" fmla="+- 0 1253 1220"/>
                <a:gd name="T43" fmla="*/ 1253 h 48"/>
                <a:gd name="T44" fmla="+- 0 9481 9442"/>
                <a:gd name="T45" fmla="*/ T44 w 48"/>
                <a:gd name="T46" fmla="+- 0 1264 1220"/>
                <a:gd name="T47" fmla="*/ 1264 h 48"/>
                <a:gd name="T48" fmla="+- 0 9468 9442"/>
                <a:gd name="T49" fmla="*/ T48 w 48"/>
                <a:gd name="T50" fmla="+- 0 1266 1220"/>
                <a:gd name="T51" fmla="*/ 126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8" h="48">
                  <a:moveTo>
                    <a:pt x="26" y="46"/>
                  </a:moveTo>
                  <a:lnTo>
                    <a:pt x="14" y="47"/>
                  </a:lnTo>
                  <a:lnTo>
                    <a:pt x="3" y="39"/>
                  </a:lnTo>
                  <a:lnTo>
                    <a:pt x="1" y="26"/>
                  </a:lnTo>
                  <a:lnTo>
                    <a:pt x="0" y="14"/>
                  </a:lnTo>
                  <a:lnTo>
                    <a:pt x="8" y="3"/>
                  </a:lnTo>
                  <a:lnTo>
                    <a:pt x="21" y="1"/>
                  </a:lnTo>
                  <a:lnTo>
                    <a:pt x="33" y="0"/>
                  </a:lnTo>
                  <a:lnTo>
                    <a:pt x="44" y="8"/>
                  </a:lnTo>
                  <a:lnTo>
                    <a:pt x="46" y="21"/>
                  </a:lnTo>
                  <a:lnTo>
                    <a:pt x="47" y="33"/>
                  </a:lnTo>
                  <a:lnTo>
                    <a:pt x="39" y="44"/>
                  </a:lnTo>
                  <a:lnTo>
                    <a:pt x="26" y="46"/>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5FC6B799-775A-41A0-BAD3-B952B34CA44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877" y="1475"/>
              <a:ext cx="1436"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793">
              <a:extLst>
                <a:ext uri="{FF2B5EF4-FFF2-40B4-BE49-F238E27FC236}">
                  <a16:creationId xmlns:a16="http://schemas.microsoft.com/office/drawing/2014/main" id="{6E7B18AB-7DD5-4EFB-9ADE-339AB4C1F4E0}"/>
                </a:ext>
              </a:extLst>
            </p:cNvPr>
            <p:cNvSpPr>
              <a:spLocks/>
            </p:cNvSpPr>
            <p:nvPr/>
          </p:nvSpPr>
          <p:spPr bwMode="auto">
            <a:xfrm>
              <a:off x="8970" y="1568"/>
              <a:ext cx="1251" cy="1253"/>
            </a:xfrm>
            <a:custGeom>
              <a:avLst/>
              <a:gdLst>
                <a:gd name="T0" fmla="+- 0 9596 8970"/>
                <a:gd name="T1" fmla="*/ T0 w 1251"/>
                <a:gd name="T2" fmla="+- 0 2821 1568"/>
                <a:gd name="T3" fmla="*/ 2821 h 1253"/>
                <a:gd name="T4" fmla="+- 0 9523 8970"/>
                <a:gd name="T5" fmla="*/ T4 w 1251"/>
                <a:gd name="T6" fmla="+- 0 2817 1568"/>
                <a:gd name="T7" fmla="*/ 2817 h 1253"/>
                <a:gd name="T8" fmla="+- 0 9452 8970"/>
                <a:gd name="T9" fmla="*/ T8 w 1251"/>
                <a:gd name="T10" fmla="+- 0 2805 1568"/>
                <a:gd name="T11" fmla="*/ 2805 h 1253"/>
                <a:gd name="T12" fmla="+- 0 9385 8970"/>
                <a:gd name="T13" fmla="*/ T12 w 1251"/>
                <a:gd name="T14" fmla="+- 0 2785 1568"/>
                <a:gd name="T15" fmla="*/ 2785 h 1253"/>
                <a:gd name="T16" fmla="+- 0 9321 8970"/>
                <a:gd name="T17" fmla="*/ T16 w 1251"/>
                <a:gd name="T18" fmla="+- 0 2758 1568"/>
                <a:gd name="T19" fmla="*/ 2758 h 1253"/>
                <a:gd name="T20" fmla="+- 0 9260 8970"/>
                <a:gd name="T21" fmla="*/ T20 w 1251"/>
                <a:gd name="T22" fmla="+- 0 2724 1568"/>
                <a:gd name="T23" fmla="*/ 2724 h 1253"/>
                <a:gd name="T24" fmla="+- 0 9205 8970"/>
                <a:gd name="T25" fmla="*/ T24 w 1251"/>
                <a:gd name="T26" fmla="+- 0 2684 1568"/>
                <a:gd name="T27" fmla="*/ 2684 h 1253"/>
                <a:gd name="T28" fmla="+- 0 9154 8970"/>
                <a:gd name="T29" fmla="*/ T28 w 1251"/>
                <a:gd name="T30" fmla="+- 0 2638 1568"/>
                <a:gd name="T31" fmla="*/ 2638 h 1253"/>
                <a:gd name="T32" fmla="+- 0 9108 8970"/>
                <a:gd name="T33" fmla="*/ T32 w 1251"/>
                <a:gd name="T34" fmla="+- 0 2587 1568"/>
                <a:gd name="T35" fmla="*/ 2587 h 1253"/>
                <a:gd name="T36" fmla="+- 0 9068 8970"/>
                <a:gd name="T37" fmla="*/ T36 w 1251"/>
                <a:gd name="T38" fmla="+- 0 2531 1568"/>
                <a:gd name="T39" fmla="*/ 2531 h 1253"/>
                <a:gd name="T40" fmla="+- 0 9034 8970"/>
                <a:gd name="T41" fmla="*/ T40 w 1251"/>
                <a:gd name="T42" fmla="+- 0 2470 1568"/>
                <a:gd name="T43" fmla="*/ 2470 h 1253"/>
                <a:gd name="T44" fmla="+- 0 9007 8970"/>
                <a:gd name="T45" fmla="*/ T44 w 1251"/>
                <a:gd name="T46" fmla="+- 0 2406 1568"/>
                <a:gd name="T47" fmla="*/ 2406 h 1253"/>
                <a:gd name="T48" fmla="+- 0 8987 8970"/>
                <a:gd name="T49" fmla="*/ T48 w 1251"/>
                <a:gd name="T50" fmla="+- 0 2339 1568"/>
                <a:gd name="T51" fmla="*/ 2339 h 1253"/>
                <a:gd name="T52" fmla="+- 0 8975 8970"/>
                <a:gd name="T53" fmla="*/ T52 w 1251"/>
                <a:gd name="T54" fmla="+- 0 2268 1568"/>
                <a:gd name="T55" fmla="*/ 2268 h 1253"/>
                <a:gd name="T56" fmla="+- 0 8970 8970"/>
                <a:gd name="T57" fmla="*/ T56 w 1251"/>
                <a:gd name="T58" fmla="+- 0 2195 1568"/>
                <a:gd name="T59" fmla="*/ 2195 h 1253"/>
                <a:gd name="T60" fmla="+- 0 8975 8970"/>
                <a:gd name="T61" fmla="*/ T60 w 1251"/>
                <a:gd name="T62" fmla="+- 0 2122 1568"/>
                <a:gd name="T63" fmla="*/ 2122 h 1253"/>
                <a:gd name="T64" fmla="+- 0 8987 8970"/>
                <a:gd name="T65" fmla="*/ T64 w 1251"/>
                <a:gd name="T66" fmla="+- 0 2051 1568"/>
                <a:gd name="T67" fmla="*/ 2051 h 1253"/>
                <a:gd name="T68" fmla="+- 0 9007 8970"/>
                <a:gd name="T69" fmla="*/ T68 w 1251"/>
                <a:gd name="T70" fmla="+- 0 1984 1568"/>
                <a:gd name="T71" fmla="*/ 1984 h 1253"/>
                <a:gd name="T72" fmla="+- 0 9034 8970"/>
                <a:gd name="T73" fmla="*/ T72 w 1251"/>
                <a:gd name="T74" fmla="+- 0 1919 1568"/>
                <a:gd name="T75" fmla="*/ 1919 h 1253"/>
                <a:gd name="T76" fmla="+- 0 9068 8970"/>
                <a:gd name="T77" fmla="*/ T76 w 1251"/>
                <a:gd name="T78" fmla="+- 0 1859 1568"/>
                <a:gd name="T79" fmla="*/ 1859 h 1253"/>
                <a:gd name="T80" fmla="+- 0 9108 8970"/>
                <a:gd name="T81" fmla="*/ T80 w 1251"/>
                <a:gd name="T82" fmla="+- 0 1803 1568"/>
                <a:gd name="T83" fmla="*/ 1803 h 1253"/>
                <a:gd name="T84" fmla="+- 0 9154 8970"/>
                <a:gd name="T85" fmla="*/ T84 w 1251"/>
                <a:gd name="T86" fmla="+- 0 1752 1568"/>
                <a:gd name="T87" fmla="*/ 1752 h 1253"/>
                <a:gd name="T88" fmla="+- 0 9205 8970"/>
                <a:gd name="T89" fmla="*/ T88 w 1251"/>
                <a:gd name="T90" fmla="+- 0 1706 1568"/>
                <a:gd name="T91" fmla="*/ 1706 h 1253"/>
                <a:gd name="T92" fmla="+- 0 9260 8970"/>
                <a:gd name="T93" fmla="*/ T92 w 1251"/>
                <a:gd name="T94" fmla="+- 0 1666 1568"/>
                <a:gd name="T95" fmla="*/ 1666 h 1253"/>
                <a:gd name="T96" fmla="+- 0 9321 8970"/>
                <a:gd name="T97" fmla="*/ T96 w 1251"/>
                <a:gd name="T98" fmla="+- 0 1632 1568"/>
                <a:gd name="T99" fmla="*/ 1632 h 1253"/>
                <a:gd name="T100" fmla="+- 0 9385 8970"/>
                <a:gd name="T101" fmla="*/ T100 w 1251"/>
                <a:gd name="T102" fmla="+- 0 1605 1568"/>
                <a:gd name="T103" fmla="*/ 1605 h 1253"/>
                <a:gd name="T104" fmla="+- 0 9452 8970"/>
                <a:gd name="T105" fmla="*/ T104 w 1251"/>
                <a:gd name="T106" fmla="+- 0 1585 1568"/>
                <a:gd name="T107" fmla="*/ 1585 h 1253"/>
                <a:gd name="T108" fmla="+- 0 9523 8970"/>
                <a:gd name="T109" fmla="*/ T108 w 1251"/>
                <a:gd name="T110" fmla="+- 0 1573 1568"/>
                <a:gd name="T111" fmla="*/ 1573 h 1253"/>
                <a:gd name="T112" fmla="+- 0 9596 8970"/>
                <a:gd name="T113" fmla="*/ T112 w 1251"/>
                <a:gd name="T114" fmla="+- 0 1568 1568"/>
                <a:gd name="T115" fmla="*/ 1568 h 1253"/>
                <a:gd name="T116" fmla="+- 0 9669 8970"/>
                <a:gd name="T117" fmla="*/ T116 w 1251"/>
                <a:gd name="T118" fmla="+- 0 1573 1568"/>
                <a:gd name="T119" fmla="*/ 1573 h 1253"/>
                <a:gd name="T120" fmla="+- 0 9739 8970"/>
                <a:gd name="T121" fmla="*/ T120 w 1251"/>
                <a:gd name="T122" fmla="+- 0 1585 1568"/>
                <a:gd name="T123" fmla="*/ 1585 h 1253"/>
                <a:gd name="T124" fmla="+- 0 9807 8970"/>
                <a:gd name="T125" fmla="*/ T124 w 1251"/>
                <a:gd name="T126" fmla="+- 0 1605 1568"/>
                <a:gd name="T127" fmla="*/ 1605 h 1253"/>
                <a:gd name="T128" fmla="+- 0 9871 8970"/>
                <a:gd name="T129" fmla="*/ T128 w 1251"/>
                <a:gd name="T130" fmla="+- 0 1632 1568"/>
                <a:gd name="T131" fmla="*/ 1632 h 1253"/>
                <a:gd name="T132" fmla="+- 0 9931 8970"/>
                <a:gd name="T133" fmla="*/ T132 w 1251"/>
                <a:gd name="T134" fmla="+- 0 1666 1568"/>
                <a:gd name="T135" fmla="*/ 1666 h 1253"/>
                <a:gd name="T136" fmla="+- 0 9987 8970"/>
                <a:gd name="T137" fmla="*/ T136 w 1251"/>
                <a:gd name="T138" fmla="+- 0 1706 1568"/>
                <a:gd name="T139" fmla="*/ 1706 h 1253"/>
                <a:gd name="T140" fmla="+- 0 10038 8970"/>
                <a:gd name="T141" fmla="*/ T140 w 1251"/>
                <a:gd name="T142" fmla="+- 0 1752 1568"/>
                <a:gd name="T143" fmla="*/ 1752 h 1253"/>
                <a:gd name="T144" fmla="+- 0 10084 8970"/>
                <a:gd name="T145" fmla="*/ T144 w 1251"/>
                <a:gd name="T146" fmla="+- 0 1803 1568"/>
                <a:gd name="T147" fmla="*/ 1803 h 1253"/>
                <a:gd name="T148" fmla="+- 0 10124 8970"/>
                <a:gd name="T149" fmla="*/ T148 w 1251"/>
                <a:gd name="T150" fmla="+- 0 1859 1568"/>
                <a:gd name="T151" fmla="*/ 1859 h 1253"/>
                <a:gd name="T152" fmla="+- 0 10158 8970"/>
                <a:gd name="T153" fmla="*/ T152 w 1251"/>
                <a:gd name="T154" fmla="+- 0 1919 1568"/>
                <a:gd name="T155" fmla="*/ 1919 h 1253"/>
                <a:gd name="T156" fmla="+- 0 10185 8970"/>
                <a:gd name="T157" fmla="*/ T156 w 1251"/>
                <a:gd name="T158" fmla="+- 0 1984 1568"/>
                <a:gd name="T159" fmla="*/ 1984 h 1253"/>
                <a:gd name="T160" fmla="+- 0 10205 8970"/>
                <a:gd name="T161" fmla="*/ T160 w 1251"/>
                <a:gd name="T162" fmla="+- 0 2051 1568"/>
                <a:gd name="T163" fmla="*/ 2051 h 1253"/>
                <a:gd name="T164" fmla="+- 0 10217 8970"/>
                <a:gd name="T165" fmla="*/ T164 w 1251"/>
                <a:gd name="T166" fmla="+- 0 2122 1568"/>
                <a:gd name="T167" fmla="*/ 2122 h 1253"/>
                <a:gd name="T168" fmla="+- 0 10221 8970"/>
                <a:gd name="T169" fmla="*/ T168 w 1251"/>
                <a:gd name="T170" fmla="+- 0 2195 1568"/>
                <a:gd name="T171" fmla="*/ 2195 h 1253"/>
                <a:gd name="T172" fmla="+- 0 10217 8970"/>
                <a:gd name="T173" fmla="*/ T172 w 1251"/>
                <a:gd name="T174" fmla="+- 0 2268 1568"/>
                <a:gd name="T175" fmla="*/ 2268 h 1253"/>
                <a:gd name="T176" fmla="+- 0 10205 8970"/>
                <a:gd name="T177" fmla="*/ T176 w 1251"/>
                <a:gd name="T178" fmla="+- 0 2339 1568"/>
                <a:gd name="T179" fmla="*/ 2339 h 1253"/>
                <a:gd name="T180" fmla="+- 0 10185 8970"/>
                <a:gd name="T181" fmla="*/ T180 w 1251"/>
                <a:gd name="T182" fmla="+- 0 2406 1568"/>
                <a:gd name="T183" fmla="*/ 2406 h 1253"/>
                <a:gd name="T184" fmla="+- 0 10158 8970"/>
                <a:gd name="T185" fmla="*/ T184 w 1251"/>
                <a:gd name="T186" fmla="+- 0 2470 1568"/>
                <a:gd name="T187" fmla="*/ 2470 h 1253"/>
                <a:gd name="T188" fmla="+- 0 10124 8970"/>
                <a:gd name="T189" fmla="*/ T188 w 1251"/>
                <a:gd name="T190" fmla="+- 0 2531 1568"/>
                <a:gd name="T191" fmla="*/ 2531 h 1253"/>
                <a:gd name="T192" fmla="+- 0 10084 8970"/>
                <a:gd name="T193" fmla="*/ T192 w 1251"/>
                <a:gd name="T194" fmla="+- 0 2587 1568"/>
                <a:gd name="T195" fmla="*/ 2587 h 1253"/>
                <a:gd name="T196" fmla="+- 0 10038 8970"/>
                <a:gd name="T197" fmla="*/ T196 w 1251"/>
                <a:gd name="T198" fmla="+- 0 2638 1568"/>
                <a:gd name="T199" fmla="*/ 2638 h 1253"/>
                <a:gd name="T200" fmla="+- 0 9987 8970"/>
                <a:gd name="T201" fmla="*/ T200 w 1251"/>
                <a:gd name="T202" fmla="+- 0 2684 1568"/>
                <a:gd name="T203" fmla="*/ 2684 h 1253"/>
                <a:gd name="T204" fmla="+- 0 9931 8970"/>
                <a:gd name="T205" fmla="*/ T204 w 1251"/>
                <a:gd name="T206" fmla="+- 0 2724 1568"/>
                <a:gd name="T207" fmla="*/ 2724 h 1253"/>
                <a:gd name="T208" fmla="+- 0 9871 8970"/>
                <a:gd name="T209" fmla="*/ T208 w 1251"/>
                <a:gd name="T210" fmla="+- 0 2758 1568"/>
                <a:gd name="T211" fmla="*/ 2758 h 1253"/>
                <a:gd name="T212" fmla="+- 0 9807 8970"/>
                <a:gd name="T213" fmla="*/ T212 w 1251"/>
                <a:gd name="T214" fmla="+- 0 2785 1568"/>
                <a:gd name="T215" fmla="*/ 2785 h 1253"/>
                <a:gd name="T216" fmla="+- 0 9739 8970"/>
                <a:gd name="T217" fmla="*/ T216 w 1251"/>
                <a:gd name="T218" fmla="+- 0 2805 1568"/>
                <a:gd name="T219" fmla="*/ 2805 h 1253"/>
                <a:gd name="T220" fmla="+- 0 9669 8970"/>
                <a:gd name="T221" fmla="*/ T220 w 1251"/>
                <a:gd name="T222" fmla="+- 0 2817 1568"/>
                <a:gd name="T223" fmla="*/ 2817 h 1253"/>
                <a:gd name="T224" fmla="+- 0 9596 8970"/>
                <a:gd name="T225" fmla="*/ T224 w 1251"/>
                <a:gd name="T226" fmla="+- 0 2821 1568"/>
                <a:gd name="T227" fmla="*/ 2821 h 1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251" h="1253">
                  <a:moveTo>
                    <a:pt x="626" y="1253"/>
                  </a:moveTo>
                  <a:lnTo>
                    <a:pt x="553" y="1249"/>
                  </a:lnTo>
                  <a:lnTo>
                    <a:pt x="482" y="1237"/>
                  </a:lnTo>
                  <a:lnTo>
                    <a:pt x="415" y="1217"/>
                  </a:lnTo>
                  <a:lnTo>
                    <a:pt x="351" y="1190"/>
                  </a:lnTo>
                  <a:lnTo>
                    <a:pt x="290" y="1156"/>
                  </a:lnTo>
                  <a:lnTo>
                    <a:pt x="235" y="1116"/>
                  </a:lnTo>
                  <a:lnTo>
                    <a:pt x="184" y="1070"/>
                  </a:lnTo>
                  <a:lnTo>
                    <a:pt x="138" y="1019"/>
                  </a:lnTo>
                  <a:lnTo>
                    <a:pt x="98" y="963"/>
                  </a:lnTo>
                  <a:lnTo>
                    <a:pt x="64" y="902"/>
                  </a:lnTo>
                  <a:lnTo>
                    <a:pt x="37" y="838"/>
                  </a:lnTo>
                  <a:lnTo>
                    <a:pt x="17" y="771"/>
                  </a:lnTo>
                  <a:lnTo>
                    <a:pt x="5" y="700"/>
                  </a:lnTo>
                  <a:lnTo>
                    <a:pt x="0" y="627"/>
                  </a:lnTo>
                  <a:lnTo>
                    <a:pt x="5" y="554"/>
                  </a:lnTo>
                  <a:lnTo>
                    <a:pt x="17" y="483"/>
                  </a:lnTo>
                  <a:lnTo>
                    <a:pt x="37" y="416"/>
                  </a:lnTo>
                  <a:lnTo>
                    <a:pt x="64" y="351"/>
                  </a:lnTo>
                  <a:lnTo>
                    <a:pt x="98" y="291"/>
                  </a:lnTo>
                  <a:lnTo>
                    <a:pt x="138" y="235"/>
                  </a:lnTo>
                  <a:lnTo>
                    <a:pt x="184" y="184"/>
                  </a:lnTo>
                  <a:lnTo>
                    <a:pt x="235" y="138"/>
                  </a:lnTo>
                  <a:lnTo>
                    <a:pt x="290" y="98"/>
                  </a:lnTo>
                  <a:lnTo>
                    <a:pt x="351" y="64"/>
                  </a:lnTo>
                  <a:lnTo>
                    <a:pt x="415" y="37"/>
                  </a:lnTo>
                  <a:lnTo>
                    <a:pt x="482" y="17"/>
                  </a:lnTo>
                  <a:lnTo>
                    <a:pt x="553" y="5"/>
                  </a:lnTo>
                  <a:lnTo>
                    <a:pt x="626" y="0"/>
                  </a:lnTo>
                  <a:lnTo>
                    <a:pt x="699" y="5"/>
                  </a:lnTo>
                  <a:lnTo>
                    <a:pt x="769" y="17"/>
                  </a:lnTo>
                  <a:lnTo>
                    <a:pt x="837" y="37"/>
                  </a:lnTo>
                  <a:lnTo>
                    <a:pt x="901" y="64"/>
                  </a:lnTo>
                  <a:lnTo>
                    <a:pt x="961" y="98"/>
                  </a:lnTo>
                  <a:lnTo>
                    <a:pt x="1017" y="138"/>
                  </a:lnTo>
                  <a:lnTo>
                    <a:pt x="1068" y="184"/>
                  </a:lnTo>
                  <a:lnTo>
                    <a:pt x="1114" y="235"/>
                  </a:lnTo>
                  <a:lnTo>
                    <a:pt x="1154" y="291"/>
                  </a:lnTo>
                  <a:lnTo>
                    <a:pt x="1188" y="351"/>
                  </a:lnTo>
                  <a:lnTo>
                    <a:pt x="1215" y="416"/>
                  </a:lnTo>
                  <a:lnTo>
                    <a:pt x="1235" y="483"/>
                  </a:lnTo>
                  <a:lnTo>
                    <a:pt x="1247" y="554"/>
                  </a:lnTo>
                  <a:lnTo>
                    <a:pt x="1251" y="627"/>
                  </a:lnTo>
                  <a:lnTo>
                    <a:pt x="1247" y="700"/>
                  </a:lnTo>
                  <a:lnTo>
                    <a:pt x="1235" y="771"/>
                  </a:lnTo>
                  <a:lnTo>
                    <a:pt x="1215" y="838"/>
                  </a:lnTo>
                  <a:lnTo>
                    <a:pt x="1188" y="902"/>
                  </a:lnTo>
                  <a:lnTo>
                    <a:pt x="1154" y="963"/>
                  </a:lnTo>
                  <a:lnTo>
                    <a:pt x="1114" y="1019"/>
                  </a:lnTo>
                  <a:lnTo>
                    <a:pt x="1068" y="1070"/>
                  </a:lnTo>
                  <a:lnTo>
                    <a:pt x="1017" y="1116"/>
                  </a:lnTo>
                  <a:lnTo>
                    <a:pt x="961" y="1156"/>
                  </a:lnTo>
                  <a:lnTo>
                    <a:pt x="901" y="1190"/>
                  </a:lnTo>
                  <a:lnTo>
                    <a:pt x="837" y="1217"/>
                  </a:lnTo>
                  <a:lnTo>
                    <a:pt x="769" y="1237"/>
                  </a:lnTo>
                  <a:lnTo>
                    <a:pt x="699" y="1249"/>
                  </a:lnTo>
                  <a:lnTo>
                    <a:pt x="626" y="1253"/>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8" name="Freeform 4794">
              <a:extLst>
                <a:ext uri="{FF2B5EF4-FFF2-40B4-BE49-F238E27FC236}">
                  <a16:creationId xmlns:a16="http://schemas.microsoft.com/office/drawing/2014/main" id="{FBE9BD4F-25CF-49B6-A321-9D70F23BD8E1}"/>
                </a:ext>
              </a:extLst>
            </p:cNvPr>
            <p:cNvSpPr>
              <a:spLocks/>
            </p:cNvSpPr>
            <p:nvPr/>
          </p:nvSpPr>
          <p:spPr bwMode="auto">
            <a:xfrm>
              <a:off x="8877" y="1475"/>
              <a:ext cx="1436" cy="1439"/>
            </a:xfrm>
            <a:custGeom>
              <a:avLst/>
              <a:gdLst>
                <a:gd name="T0" fmla="+- 0 9522 8878"/>
                <a:gd name="T1" fmla="*/ T0 w 1436"/>
                <a:gd name="T2" fmla="+- 0 1479 1476"/>
                <a:gd name="T3" fmla="*/ 1479 h 1439"/>
                <a:gd name="T4" fmla="+- 0 9382 8878"/>
                <a:gd name="T5" fmla="*/ T4 w 1436"/>
                <a:gd name="T6" fmla="+- 0 1508 1476"/>
                <a:gd name="T7" fmla="*/ 1508 h 1439"/>
                <a:gd name="T8" fmla="+- 0 9253 8878"/>
                <a:gd name="T9" fmla="*/ T8 w 1436"/>
                <a:gd name="T10" fmla="+- 0 1563 1476"/>
                <a:gd name="T11" fmla="*/ 1563 h 1439"/>
                <a:gd name="T12" fmla="+- 0 9139 8878"/>
                <a:gd name="T13" fmla="*/ T12 w 1436"/>
                <a:gd name="T14" fmla="+- 0 1640 1476"/>
                <a:gd name="T15" fmla="*/ 1640 h 1439"/>
                <a:gd name="T16" fmla="+- 0 9042 8878"/>
                <a:gd name="T17" fmla="*/ T16 w 1436"/>
                <a:gd name="T18" fmla="+- 0 1737 1476"/>
                <a:gd name="T19" fmla="*/ 1737 h 1439"/>
                <a:gd name="T20" fmla="+- 0 8964 8878"/>
                <a:gd name="T21" fmla="*/ T20 w 1436"/>
                <a:gd name="T22" fmla="+- 0 1852 1476"/>
                <a:gd name="T23" fmla="*/ 1852 h 1439"/>
                <a:gd name="T24" fmla="+- 0 8910 8878"/>
                <a:gd name="T25" fmla="*/ T24 w 1436"/>
                <a:gd name="T26" fmla="+- 0 1981 1476"/>
                <a:gd name="T27" fmla="*/ 1981 h 1439"/>
                <a:gd name="T28" fmla="+- 0 8881 8878"/>
                <a:gd name="T29" fmla="*/ T28 w 1436"/>
                <a:gd name="T30" fmla="+- 0 2121 1476"/>
                <a:gd name="T31" fmla="*/ 2121 h 1439"/>
                <a:gd name="T32" fmla="+- 0 8881 8878"/>
                <a:gd name="T33" fmla="*/ T32 w 1436"/>
                <a:gd name="T34" fmla="+- 0 2268 1476"/>
                <a:gd name="T35" fmla="*/ 2268 h 1439"/>
                <a:gd name="T36" fmla="+- 0 8910 8878"/>
                <a:gd name="T37" fmla="*/ T36 w 1436"/>
                <a:gd name="T38" fmla="+- 0 2409 1476"/>
                <a:gd name="T39" fmla="*/ 2409 h 1439"/>
                <a:gd name="T40" fmla="+- 0 8964 8878"/>
                <a:gd name="T41" fmla="*/ T40 w 1436"/>
                <a:gd name="T42" fmla="+- 0 2538 1476"/>
                <a:gd name="T43" fmla="*/ 2538 h 1439"/>
                <a:gd name="T44" fmla="+- 0 9042 8878"/>
                <a:gd name="T45" fmla="*/ T44 w 1436"/>
                <a:gd name="T46" fmla="+- 0 2652 1476"/>
                <a:gd name="T47" fmla="*/ 2652 h 1439"/>
                <a:gd name="T48" fmla="+- 0 9139 8878"/>
                <a:gd name="T49" fmla="*/ T48 w 1436"/>
                <a:gd name="T50" fmla="+- 0 2750 1476"/>
                <a:gd name="T51" fmla="*/ 2750 h 1439"/>
                <a:gd name="T52" fmla="+- 0 9253 8878"/>
                <a:gd name="T53" fmla="*/ T52 w 1436"/>
                <a:gd name="T54" fmla="+- 0 2827 1476"/>
                <a:gd name="T55" fmla="*/ 2827 h 1439"/>
                <a:gd name="T56" fmla="+- 0 9382 8878"/>
                <a:gd name="T57" fmla="*/ T56 w 1436"/>
                <a:gd name="T58" fmla="+- 0 2882 1476"/>
                <a:gd name="T59" fmla="*/ 2882 h 1439"/>
                <a:gd name="T60" fmla="+- 0 9522 8878"/>
                <a:gd name="T61" fmla="*/ T60 w 1436"/>
                <a:gd name="T62" fmla="+- 0 2910 1476"/>
                <a:gd name="T63" fmla="*/ 2910 h 1439"/>
                <a:gd name="T64" fmla="+- 0 9669 8878"/>
                <a:gd name="T65" fmla="*/ T64 w 1436"/>
                <a:gd name="T66" fmla="+- 0 2910 1476"/>
                <a:gd name="T67" fmla="*/ 2910 h 1439"/>
                <a:gd name="T68" fmla="+- 0 9809 8878"/>
                <a:gd name="T69" fmla="*/ T68 w 1436"/>
                <a:gd name="T70" fmla="+- 0 2882 1476"/>
                <a:gd name="T71" fmla="*/ 2882 h 1439"/>
                <a:gd name="T72" fmla="+- 0 9938 8878"/>
                <a:gd name="T73" fmla="*/ T72 w 1436"/>
                <a:gd name="T74" fmla="+- 0 2827 1476"/>
                <a:gd name="T75" fmla="*/ 2827 h 1439"/>
                <a:gd name="T76" fmla="+- 0 10052 8878"/>
                <a:gd name="T77" fmla="*/ T76 w 1436"/>
                <a:gd name="T78" fmla="+- 0 2750 1476"/>
                <a:gd name="T79" fmla="*/ 2750 h 1439"/>
                <a:gd name="T80" fmla="+- 0 10150 8878"/>
                <a:gd name="T81" fmla="*/ T80 w 1436"/>
                <a:gd name="T82" fmla="+- 0 2652 1476"/>
                <a:gd name="T83" fmla="*/ 2652 h 1439"/>
                <a:gd name="T84" fmla="+- 0 10227 8878"/>
                <a:gd name="T85" fmla="*/ T84 w 1436"/>
                <a:gd name="T86" fmla="+- 0 2538 1476"/>
                <a:gd name="T87" fmla="*/ 2538 h 1439"/>
                <a:gd name="T88" fmla="+- 0 10281 8878"/>
                <a:gd name="T89" fmla="*/ T88 w 1436"/>
                <a:gd name="T90" fmla="+- 0 2409 1476"/>
                <a:gd name="T91" fmla="*/ 2409 h 1439"/>
                <a:gd name="T92" fmla="+- 0 10310 8878"/>
                <a:gd name="T93" fmla="*/ T92 w 1436"/>
                <a:gd name="T94" fmla="+- 0 2268 1476"/>
                <a:gd name="T95" fmla="*/ 2268 h 1439"/>
                <a:gd name="T96" fmla="+- 0 10310 8878"/>
                <a:gd name="T97" fmla="*/ T96 w 1436"/>
                <a:gd name="T98" fmla="+- 0 2121 1476"/>
                <a:gd name="T99" fmla="*/ 2121 h 1439"/>
                <a:gd name="T100" fmla="+- 0 10281 8878"/>
                <a:gd name="T101" fmla="*/ T100 w 1436"/>
                <a:gd name="T102" fmla="+- 0 1981 1476"/>
                <a:gd name="T103" fmla="*/ 1981 h 1439"/>
                <a:gd name="T104" fmla="+- 0 10227 8878"/>
                <a:gd name="T105" fmla="*/ T104 w 1436"/>
                <a:gd name="T106" fmla="+- 0 1852 1476"/>
                <a:gd name="T107" fmla="*/ 1852 h 1439"/>
                <a:gd name="T108" fmla="+- 0 10150 8878"/>
                <a:gd name="T109" fmla="*/ T108 w 1436"/>
                <a:gd name="T110" fmla="+- 0 1737 1476"/>
                <a:gd name="T111" fmla="*/ 1737 h 1439"/>
                <a:gd name="T112" fmla="+- 0 10052 8878"/>
                <a:gd name="T113" fmla="*/ T112 w 1436"/>
                <a:gd name="T114" fmla="+- 0 1640 1476"/>
                <a:gd name="T115" fmla="*/ 1640 h 1439"/>
                <a:gd name="T116" fmla="+- 0 9938 8878"/>
                <a:gd name="T117" fmla="*/ T116 w 1436"/>
                <a:gd name="T118" fmla="+- 0 1563 1476"/>
                <a:gd name="T119" fmla="*/ 1563 h 1439"/>
                <a:gd name="T120" fmla="+- 0 9809 8878"/>
                <a:gd name="T121" fmla="*/ T120 w 1436"/>
                <a:gd name="T122" fmla="+- 0 1508 1476"/>
                <a:gd name="T123" fmla="*/ 1508 h 1439"/>
                <a:gd name="T124" fmla="+- 0 9669 8878"/>
                <a:gd name="T125" fmla="*/ T124 w 1436"/>
                <a:gd name="T126" fmla="+- 0 1479 1476"/>
                <a:gd name="T127" fmla="*/ 1479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36" h="1439">
                  <a:moveTo>
                    <a:pt x="718" y="0"/>
                  </a:moveTo>
                  <a:lnTo>
                    <a:pt x="644" y="3"/>
                  </a:lnTo>
                  <a:lnTo>
                    <a:pt x="573" y="14"/>
                  </a:lnTo>
                  <a:lnTo>
                    <a:pt x="504" y="32"/>
                  </a:lnTo>
                  <a:lnTo>
                    <a:pt x="438" y="56"/>
                  </a:lnTo>
                  <a:lnTo>
                    <a:pt x="375" y="87"/>
                  </a:lnTo>
                  <a:lnTo>
                    <a:pt x="316" y="123"/>
                  </a:lnTo>
                  <a:lnTo>
                    <a:pt x="261" y="164"/>
                  </a:lnTo>
                  <a:lnTo>
                    <a:pt x="210" y="210"/>
                  </a:lnTo>
                  <a:lnTo>
                    <a:pt x="164" y="261"/>
                  </a:lnTo>
                  <a:lnTo>
                    <a:pt x="122" y="317"/>
                  </a:lnTo>
                  <a:lnTo>
                    <a:pt x="86" y="376"/>
                  </a:lnTo>
                  <a:lnTo>
                    <a:pt x="56" y="439"/>
                  </a:lnTo>
                  <a:lnTo>
                    <a:pt x="32" y="505"/>
                  </a:lnTo>
                  <a:lnTo>
                    <a:pt x="14" y="574"/>
                  </a:lnTo>
                  <a:lnTo>
                    <a:pt x="3" y="645"/>
                  </a:lnTo>
                  <a:lnTo>
                    <a:pt x="0" y="719"/>
                  </a:lnTo>
                  <a:lnTo>
                    <a:pt x="3" y="792"/>
                  </a:lnTo>
                  <a:lnTo>
                    <a:pt x="14" y="864"/>
                  </a:lnTo>
                  <a:lnTo>
                    <a:pt x="32" y="933"/>
                  </a:lnTo>
                  <a:lnTo>
                    <a:pt x="56" y="999"/>
                  </a:lnTo>
                  <a:lnTo>
                    <a:pt x="86" y="1062"/>
                  </a:lnTo>
                  <a:lnTo>
                    <a:pt x="122" y="1121"/>
                  </a:lnTo>
                  <a:lnTo>
                    <a:pt x="164" y="1176"/>
                  </a:lnTo>
                  <a:lnTo>
                    <a:pt x="210" y="1227"/>
                  </a:lnTo>
                  <a:lnTo>
                    <a:pt x="261" y="1274"/>
                  </a:lnTo>
                  <a:lnTo>
                    <a:pt x="316" y="1315"/>
                  </a:lnTo>
                  <a:lnTo>
                    <a:pt x="375" y="1351"/>
                  </a:lnTo>
                  <a:lnTo>
                    <a:pt x="438" y="1382"/>
                  </a:lnTo>
                  <a:lnTo>
                    <a:pt x="504" y="1406"/>
                  </a:lnTo>
                  <a:lnTo>
                    <a:pt x="573" y="1424"/>
                  </a:lnTo>
                  <a:lnTo>
                    <a:pt x="644" y="1434"/>
                  </a:lnTo>
                  <a:lnTo>
                    <a:pt x="718" y="1438"/>
                  </a:lnTo>
                  <a:lnTo>
                    <a:pt x="791" y="1434"/>
                  </a:lnTo>
                  <a:lnTo>
                    <a:pt x="862" y="1424"/>
                  </a:lnTo>
                  <a:lnTo>
                    <a:pt x="931" y="1406"/>
                  </a:lnTo>
                  <a:lnTo>
                    <a:pt x="997" y="1382"/>
                  </a:lnTo>
                  <a:lnTo>
                    <a:pt x="1060" y="1351"/>
                  </a:lnTo>
                  <a:lnTo>
                    <a:pt x="1119" y="1315"/>
                  </a:lnTo>
                  <a:lnTo>
                    <a:pt x="1174" y="1274"/>
                  </a:lnTo>
                  <a:lnTo>
                    <a:pt x="1225" y="1227"/>
                  </a:lnTo>
                  <a:lnTo>
                    <a:pt x="1272" y="1176"/>
                  </a:lnTo>
                  <a:lnTo>
                    <a:pt x="1313" y="1121"/>
                  </a:lnTo>
                  <a:lnTo>
                    <a:pt x="1349" y="1062"/>
                  </a:lnTo>
                  <a:lnTo>
                    <a:pt x="1379" y="999"/>
                  </a:lnTo>
                  <a:lnTo>
                    <a:pt x="1403" y="933"/>
                  </a:lnTo>
                  <a:lnTo>
                    <a:pt x="1421" y="864"/>
                  </a:lnTo>
                  <a:lnTo>
                    <a:pt x="1432" y="792"/>
                  </a:lnTo>
                  <a:lnTo>
                    <a:pt x="1436" y="719"/>
                  </a:lnTo>
                  <a:lnTo>
                    <a:pt x="1432" y="645"/>
                  </a:lnTo>
                  <a:lnTo>
                    <a:pt x="1421" y="574"/>
                  </a:lnTo>
                  <a:lnTo>
                    <a:pt x="1403" y="505"/>
                  </a:lnTo>
                  <a:lnTo>
                    <a:pt x="1379" y="439"/>
                  </a:lnTo>
                  <a:lnTo>
                    <a:pt x="1349" y="376"/>
                  </a:lnTo>
                  <a:lnTo>
                    <a:pt x="1313" y="317"/>
                  </a:lnTo>
                  <a:lnTo>
                    <a:pt x="1272" y="261"/>
                  </a:lnTo>
                  <a:lnTo>
                    <a:pt x="1225" y="210"/>
                  </a:lnTo>
                  <a:lnTo>
                    <a:pt x="1174" y="164"/>
                  </a:lnTo>
                  <a:lnTo>
                    <a:pt x="1119" y="123"/>
                  </a:lnTo>
                  <a:lnTo>
                    <a:pt x="1060" y="87"/>
                  </a:lnTo>
                  <a:lnTo>
                    <a:pt x="997" y="56"/>
                  </a:lnTo>
                  <a:lnTo>
                    <a:pt x="931" y="32"/>
                  </a:lnTo>
                  <a:lnTo>
                    <a:pt x="862" y="14"/>
                  </a:lnTo>
                  <a:lnTo>
                    <a:pt x="791" y="3"/>
                  </a:lnTo>
                  <a:lnTo>
                    <a:pt x="718" y="0"/>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9" name="AutoShape 4795">
              <a:extLst>
                <a:ext uri="{FF2B5EF4-FFF2-40B4-BE49-F238E27FC236}">
                  <a16:creationId xmlns:a16="http://schemas.microsoft.com/office/drawing/2014/main" id="{C56523DB-E6DB-4034-87B2-45AAB1724FA7}"/>
                </a:ext>
              </a:extLst>
            </p:cNvPr>
            <p:cNvSpPr>
              <a:spLocks/>
            </p:cNvSpPr>
            <p:nvPr/>
          </p:nvSpPr>
          <p:spPr bwMode="auto">
            <a:xfrm>
              <a:off x="8682" y="935"/>
              <a:ext cx="219" cy="594"/>
            </a:xfrm>
            <a:custGeom>
              <a:avLst/>
              <a:gdLst>
                <a:gd name="T0" fmla="+- 0 8899 8682"/>
                <a:gd name="T1" fmla="*/ T0 w 219"/>
                <a:gd name="T2" fmla="+- 0 978 935"/>
                <a:gd name="T3" fmla="*/ 978 h 594"/>
                <a:gd name="T4" fmla="+- 0 8840 8682"/>
                <a:gd name="T5" fmla="*/ T4 w 219"/>
                <a:gd name="T6" fmla="+- 0 978 935"/>
                <a:gd name="T7" fmla="*/ 978 h 594"/>
                <a:gd name="T8" fmla="+- 0 8840 8682"/>
                <a:gd name="T9" fmla="*/ T8 w 219"/>
                <a:gd name="T10" fmla="+- 0 935 935"/>
                <a:gd name="T11" fmla="*/ 935 h 594"/>
                <a:gd name="T12" fmla="+- 0 8899 8682"/>
                <a:gd name="T13" fmla="*/ T12 w 219"/>
                <a:gd name="T14" fmla="+- 0 935 935"/>
                <a:gd name="T15" fmla="*/ 935 h 594"/>
                <a:gd name="T16" fmla="+- 0 8899 8682"/>
                <a:gd name="T17" fmla="*/ T16 w 219"/>
                <a:gd name="T18" fmla="+- 0 978 935"/>
                <a:gd name="T19" fmla="*/ 978 h 594"/>
                <a:gd name="T20" fmla="+- 0 8760 8682"/>
                <a:gd name="T21" fmla="*/ T20 w 219"/>
                <a:gd name="T22" fmla="+- 0 1529 935"/>
                <a:gd name="T23" fmla="*/ 1529 h 594"/>
                <a:gd name="T24" fmla="+- 0 8756 8682"/>
                <a:gd name="T25" fmla="*/ T24 w 219"/>
                <a:gd name="T26" fmla="+- 0 1485 935"/>
                <a:gd name="T27" fmla="*/ 1485 h 594"/>
                <a:gd name="T28" fmla="+- 0 8687 8682"/>
                <a:gd name="T29" fmla="*/ T28 w 219"/>
                <a:gd name="T30" fmla="+- 0 1440 935"/>
                <a:gd name="T31" fmla="*/ 1440 h 594"/>
                <a:gd name="T32" fmla="+- 0 8682 8682"/>
                <a:gd name="T33" fmla="*/ T32 w 219"/>
                <a:gd name="T34" fmla="+- 0 1049 935"/>
                <a:gd name="T35" fmla="*/ 1049 h 594"/>
                <a:gd name="T36" fmla="+- 0 8760 8682"/>
                <a:gd name="T37" fmla="*/ T36 w 219"/>
                <a:gd name="T38" fmla="+- 0 1005 935"/>
                <a:gd name="T39" fmla="*/ 1005 h 594"/>
                <a:gd name="T40" fmla="+- 0 8758 8682"/>
                <a:gd name="T41" fmla="*/ T40 w 219"/>
                <a:gd name="T42" fmla="+- 0 953 935"/>
                <a:gd name="T43" fmla="*/ 953 h 594"/>
                <a:gd name="T44" fmla="+- 0 8793 8682"/>
                <a:gd name="T45" fmla="*/ T44 w 219"/>
                <a:gd name="T46" fmla="+- 0 978 935"/>
                <a:gd name="T47" fmla="*/ 978 h 594"/>
                <a:gd name="T48" fmla="+- 0 8899 8682"/>
                <a:gd name="T49" fmla="*/ T48 w 219"/>
                <a:gd name="T50" fmla="+- 0 978 935"/>
                <a:gd name="T51" fmla="*/ 978 h 594"/>
                <a:gd name="T52" fmla="+- 0 8901 8682"/>
                <a:gd name="T53" fmla="*/ T52 w 219"/>
                <a:gd name="T54" fmla="+- 0 1446 935"/>
                <a:gd name="T55" fmla="*/ 1446 h 594"/>
                <a:gd name="T56" fmla="+- 0 8760 8682"/>
                <a:gd name="T57" fmla="*/ T56 w 219"/>
                <a:gd name="T58" fmla="+- 0 1529 935"/>
                <a:gd name="T59" fmla="*/ 1529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19" h="594">
                  <a:moveTo>
                    <a:pt x="217" y="43"/>
                  </a:moveTo>
                  <a:lnTo>
                    <a:pt x="158" y="43"/>
                  </a:lnTo>
                  <a:lnTo>
                    <a:pt x="158" y="0"/>
                  </a:lnTo>
                  <a:lnTo>
                    <a:pt x="217" y="0"/>
                  </a:lnTo>
                  <a:lnTo>
                    <a:pt x="217" y="43"/>
                  </a:lnTo>
                  <a:close/>
                  <a:moveTo>
                    <a:pt x="78" y="594"/>
                  </a:moveTo>
                  <a:lnTo>
                    <a:pt x="74" y="550"/>
                  </a:lnTo>
                  <a:lnTo>
                    <a:pt x="5" y="505"/>
                  </a:lnTo>
                  <a:lnTo>
                    <a:pt x="0" y="114"/>
                  </a:lnTo>
                  <a:lnTo>
                    <a:pt x="78" y="70"/>
                  </a:lnTo>
                  <a:lnTo>
                    <a:pt x="76" y="18"/>
                  </a:lnTo>
                  <a:lnTo>
                    <a:pt x="111" y="43"/>
                  </a:lnTo>
                  <a:lnTo>
                    <a:pt x="217" y="43"/>
                  </a:lnTo>
                  <a:lnTo>
                    <a:pt x="219" y="511"/>
                  </a:lnTo>
                  <a:lnTo>
                    <a:pt x="78" y="59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80" name="Picture 79">
              <a:extLst>
                <a:ext uri="{FF2B5EF4-FFF2-40B4-BE49-F238E27FC236}">
                  <a16:creationId xmlns:a16="http://schemas.microsoft.com/office/drawing/2014/main" id="{915FACAF-6C05-4A1D-AA9E-74BE2FF0FAE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68" y="1201"/>
              <a:ext cx="1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4797">
              <a:extLst>
                <a:ext uri="{FF2B5EF4-FFF2-40B4-BE49-F238E27FC236}">
                  <a16:creationId xmlns:a16="http://schemas.microsoft.com/office/drawing/2014/main" id="{87D598A3-840C-459E-B51D-DE20E0C63CD0}"/>
                </a:ext>
              </a:extLst>
            </p:cNvPr>
            <p:cNvSpPr>
              <a:spLocks/>
            </p:cNvSpPr>
            <p:nvPr/>
          </p:nvSpPr>
          <p:spPr bwMode="auto">
            <a:xfrm>
              <a:off x="9368" y="1201"/>
              <a:ext cx="127" cy="85"/>
            </a:xfrm>
            <a:custGeom>
              <a:avLst/>
              <a:gdLst>
                <a:gd name="T0" fmla="+- 0 9496 9369"/>
                <a:gd name="T1" fmla="*/ T0 w 127"/>
                <a:gd name="T2" fmla="+- 0 1243 1201"/>
                <a:gd name="T3" fmla="*/ 1243 h 85"/>
                <a:gd name="T4" fmla="+- 0 9492 9369"/>
                <a:gd name="T5" fmla="*/ T4 w 127"/>
                <a:gd name="T6" fmla="+- 0 1227 1201"/>
                <a:gd name="T7" fmla="*/ 1227 h 85"/>
                <a:gd name="T8" fmla="+- 0 9484 9369"/>
                <a:gd name="T9" fmla="*/ T8 w 127"/>
                <a:gd name="T10" fmla="+- 0 1214 1201"/>
                <a:gd name="T11" fmla="*/ 1214 h 85"/>
                <a:gd name="T12" fmla="+- 0 9471 9369"/>
                <a:gd name="T13" fmla="*/ T12 w 127"/>
                <a:gd name="T14" fmla="+- 0 1205 1201"/>
                <a:gd name="T15" fmla="*/ 1205 h 85"/>
                <a:gd name="T16" fmla="+- 0 9456 9369"/>
                <a:gd name="T17" fmla="*/ T16 w 127"/>
                <a:gd name="T18" fmla="+- 0 1201 1201"/>
                <a:gd name="T19" fmla="*/ 1201 h 85"/>
                <a:gd name="T20" fmla="+- 0 9369 9369"/>
                <a:gd name="T21" fmla="*/ T20 w 127"/>
                <a:gd name="T22" fmla="+- 0 1201 1201"/>
                <a:gd name="T23" fmla="*/ 1201 h 85"/>
                <a:gd name="T24" fmla="+- 0 9369 9369"/>
                <a:gd name="T25" fmla="*/ T24 w 127"/>
                <a:gd name="T26" fmla="+- 0 1286 1201"/>
                <a:gd name="T27" fmla="*/ 1286 h 85"/>
                <a:gd name="T28" fmla="+- 0 9456 9369"/>
                <a:gd name="T29" fmla="*/ T28 w 127"/>
                <a:gd name="T30" fmla="+- 0 1286 1201"/>
                <a:gd name="T31" fmla="*/ 1286 h 85"/>
                <a:gd name="T32" fmla="+- 0 9471 9369"/>
                <a:gd name="T33" fmla="*/ T32 w 127"/>
                <a:gd name="T34" fmla="+- 0 1281 1201"/>
                <a:gd name="T35" fmla="*/ 1281 h 85"/>
                <a:gd name="T36" fmla="+- 0 9484 9369"/>
                <a:gd name="T37" fmla="*/ T36 w 127"/>
                <a:gd name="T38" fmla="+- 0 1272 1201"/>
                <a:gd name="T39" fmla="*/ 1272 h 85"/>
                <a:gd name="T40" fmla="+- 0 9492 9369"/>
                <a:gd name="T41" fmla="*/ T40 w 127"/>
                <a:gd name="T42" fmla="+- 0 1259 1201"/>
                <a:gd name="T43" fmla="*/ 1259 h 85"/>
                <a:gd name="T44" fmla="+- 0 9496 9369"/>
                <a:gd name="T45" fmla="*/ T44 w 127"/>
                <a:gd name="T46" fmla="+- 0 1243 1201"/>
                <a:gd name="T47" fmla="*/ 124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7" h="85">
                  <a:moveTo>
                    <a:pt x="127" y="42"/>
                  </a:moveTo>
                  <a:lnTo>
                    <a:pt x="123" y="26"/>
                  </a:lnTo>
                  <a:lnTo>
                    <a:pt x="115" y="13"/>
                  </a:lnTo>
                  <a:lnTo>
                    <a:pt x="102" y="4"/>
                  </a:lnTo>
                  <a:lnTo>
                    <a:pt x="87" y="0"/>
                  </a:lnTo>
                  <a:lnTo>
                    <a:pt x="0" y="0"/>
                  </a:lnTo>
                  <a:lnTo>
                    <a:pt x="0" y="85"/>
                  </a:lnTo>
                  <a:lnTo>
                    <a:pt x="87" y="85"/>
                  </a:lnTo>
                  <a:lnTo>
                    <a:pt x="102" y="80"/>
                  </a:lnTo>
                  <a:lnTo>
                    <a:pt x="115" y="71"/>
                  </a:lnTo>
                  <a:lnTo>
                    <a:pt x="123" y="58"/>
                  </a:lnTo>
                  <a:lnTo>
                    <a:pt x="127" y="42"/>
                  </a:lnTo>
                  <a:close/>
                </a:path>
              </a:pathLst>
            </a:custGeom>
            <a:noFill/>
            <a:ln w="60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2" name="Freeform 4798">
              <a:extLst>
                <a:ext uri="{FF2B5EF4-FFF2-40B4-BE49-F238E27FC236}">
                  <a16:creationId xmlns:a16="http://schemas.microsoft.com/office/drawing/2014/main" id="{A8BBE108-02FF-4CA3-B578-0388AED78A59}"/>
                </a:ext>
              </a:extLst>
            </p:cNvPr>
            <p:cNvSpPr>
              <a:spLocks/>
            </p:cNvSpPr>
            <p:nvPr/>
          </p:nvSpPr>
          <p:spPr bwMode="auto">
            <a:xfrm>
              <a:off x="9421" y="1221"/>
              <a:ext cx="44" cy="44"/>
            </a:xfrm>
            <a:custGeom>
              <a:avLst/>
              <a:gdLst>
                <a:gd name="T0" fmla="+- 0 9432 9422"/>
                <a:gd name="T1" fmla="*/ T0 w 44"/>
                <a:gd name="T2" fmla="+- 0 1265 1222"/>
                <a:gd name="T3" fmla="*/ 1265 h 44"/>
                <a:gd name="T4" fmla="+- 0 9422 9422"/>
                <a:gd name="T5" fmla="*/ T4 w 44"/>
                <a:gd name="T6" fmla="+- 0 1256 1222"/>
                <a:gd name="T7" fmla="*/ 1256 h 44"/>
                <a:gd name="T8" fmla="+- 0 9422 9422"/>
                <a:gd name="T9" fmla="*/ T8 w 44"/>
                <a:gd name="T10" fmla="+- 0 1232 1222"/>
                <a:gd name="T11" fmla="*/ 1232 h 44"/>
                <a:gd name="T12" fmla="+- 0 9431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55 1222"/>
                <a:gd name="T27" fmla="*/ 1255 h 44"/>
                <a:gd name="T28" fmla="+- 0 9456 9422"/>
                <a:gd name="T29" fmla="*/ T28 w 44"/>
                <a:gd name="T30" fmla="+- 0 1265 1222"/>
                <a:gd name="T31" fmla="*/ 1265 h 44"/>
                <a:gd name="T32" fmla="+- 0 9432 9422"/>
                <a:gd name="T33" fmla="*/ T32 w 44"/>
                <a:gd name="T34" fmla="+- 0 1265 1222"/>
                <a:gd name="T35" fmla="*/ 1265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 h="44">
                  <a:moveTo>
                    <a:pt x="10" y="43"/>
                  </a:moveTo>
                  <a:lnTo>
                    <a:pt x="0" y="34"/>
                  </a:lnTo>
                  <a:lnTo>
                    <a:pt x="0" y="10"/>
                  </a:lnTo>
                  <a:lnTo>
                    <a:pt x="9" y="0"/>
                  </a:lnTo>
                  <a:lnTo>
                    <a:pt x="33" y="0"/>
                  </a:lnTo>
                  <a:lnTo>
                    <a:pt x="43" y="9"/>
                  </a:lnTo>
                  <a:lnTo>
                    <a:pt x="43" y="33"/>
                  </a:lnTo>
                  <a:lnTo>
                    <a:pt x="34" y="43"/>
                  </a:lnTo>
                  <a:lnTo>
                    <a:pt x="1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3" name="Freeform 4799">
              <a:extLst>
                <a:ext uri="{FF2B5EF4-FFF2-40B4-BE49-F238E27FC236}">
                  <a16:creationId xmlns:a16="http://schemas.microsoft.com/office/drawing/2014/main" id="{4CAF2B99-E51F-4C86-B873-F9693C857B26}"/>
                </a:ext>
              </a:extLst>
            </p:cNvPr>
            <p:cNvSpPr>
              <a:spLocks/>
            </p:cNvSpPr>
            <p:nvPr/>
          </p:nvSpPr>
          <p:spPr bwMode="auto">
            <a:xfrm>
              <a:off x="9421" y="1221"/>
              <a:ext cx="44" cy="44"/>
            </a:xfrm>
            <a:custGeom>
              <a:avLst/>
              <a:gdLst>
                <a:gd name="T0" fmla="+- 0 9422 9422"/>
                <a:gd name="T1" fmla="*/ T0 w 44"/>
                <a:gd name="T2" fmla="+- 0 1244 1222"/>
                <a:gd name="T3" fmla="*/ 1244 h 44"/>
                <a:gd name="T4" fmla="+- 0 9422 9422"/>
                <a:gd name="T5" fmla="*/ T4 w 44"/>
                <a:gd name="T6" fmla="+- 0 1232 1222"/>
                <a:gd name="T7" fmla="*/ 1232 h 44"/>
                <a:gd name="T8" fmla="+- 0 9431 9422"/>
                <a:gd name="T9" fmla="*/ T8 w 44"/>
                <a:gd name="T10" fmla="+- 0 1222 1222"/>
                <a:gd name="T11" fmla="*/ 1222 h 44"/>
                <a:gd name="T12" fmla="+- 0 9443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43 1222"/>
                <a:gd name="T27" fmla="*/ 1243 h 44"/>
                <a:gd name="T28" fmla="+- 0 9465 9422"/>
                <a:gd name="T29" fmla="*/ T28 w 44"/>
                <a:gd name="T30" fmla="+- 0 1255 1222"/>
                <a:gd name="T31" fmla="*/ 1255 h 44"/>
                <a:gd name="T32" fmla="+- 0 9456 9422"/>
                <a:gd name="T33" fmla="*/ T32 w 44"/>
                <a:gd name="T34" fmla="+- 0 1265 1222"/>
                <a:gd name="T35" fmla="*/ 1265 h 44"/>
                <a:gd name="T36" fmla="+- 0 9444 9422"/>
                <a:gd name="T37" fmla="*/ T36 w 44"/>
                <a:gd name="T38" fmla="+- 0 1265 1222"/>
                <a:gd name="T39" fmla="*/ 1265 h 44"/>
                <a:gd name="T40" fmla="+- 0 9432 9422"/>
                <a:gd name="T41" fmla="*/ T40 w 44"/>
                <a:gd name="T42" fmla="+- 0 1265 1222"/>
                <a:gd name="T43" fmla="*/ 1265 h 44"/>
                <a:gd name="T44" fmla="+- 0 9422 9422"/>
                <a:gd name="T45" fmla="*/ T44 w 44"/>
                <a:gd name="T46" fmla="+- 0 1256 1222"/>
                <a:gd name="T47" fmla="*/ 1256 h 44"/>
                <a:gd name="T48" fmla="+- 0 9422 9422"/>
                <a:gd name="T49" fmla="*/ T48 w 44"/>
                <a:gd name="T50" fmla="+- 0 1244 1222"/>
                <a:gd name="T51" fmla="*/ 1244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4" h="44">
                  <a:moveTo>
                    <a:pt x="0" y="22"/>
                  </a:moveTo>
                  <a:lnTo>
                    <a:pt x="0" y="10"/>
                  </a:lnTo>
                  <a:lnTo>
                    <a:pt x="9" y="0"/>
                  </a:lnTo>
                  <a:lnTo>
                    <a:pt x="21" y="0"/>
                  </a:lnTo>
                  <a:lnTo>
                    <a:pt x="33" y="0"/>
                  </a:lnTo>
                  <a:lnTo>
                    <a:pt x="43" y="9"/>
                  </a:lnTo>
                  <a:lnTo>
                    <a:pt x="43" y="21"/>
                  </a:lnTo>
                  <a:lnTo>
                    <a:pt x="43" y="33"/>
                  </a:lnTo>
                  <a:lnTo>
                    <a:pt x="34" y="43"/>
                  </a:lnTo>
                  <a:lnTo>
                    <a:pt x="22" y="43"/>
                  </a:lnTo>
                  <a:lnTo>
                    <a:pt x="10" y="43"/>
                  </a:lnTo>
                  <a:lnTo>
                    <a:pt x="0" y="34"/>
                  </a:lnTo>
                  <a:lnTo>
                    <a:pt x="0" y="2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4" name="AutoShape 4800">
              <a:extLst>
                <a:ext uri="{FF2B5EF4-FFF2-40B4-BE49-F238E27FC236}">
                  <a16:creationId xmlns:a16="http://schemas.microsoft.com/office/drawing/2014/main" id="{E89AA554-CAAC-43FB-842E-9FA01893F30D}"/>
                </a:ext>
              </a:extLst>
            </p:cNvPr>
            <p:cNvSpPr>
              <a:spLocks/>
            </p:cNvSpPr>
            <p:nvPr/>
          </p:nvSpPr>
          <p:spPr bwMode="auto">
            <a:xfrm>
              <a:off x="8477" y="932"/>
              <a:ext cx="269" cy="295"/>
            </a:xfrm>
            <a:custGeom>
              <a:avLst/>
              <a:gdLst>
                <a:gd name="T0" fmla="+- 0 8735 8477"/>
                <a:gd name="T1" fmla="*/ T0 w 269"/>
                <a:gd name="T2" fmla="+- 0 979 933"/>
                <a:gd name="T3" fmla="*/ 979 h 295"/>
                <a:gd name="T4" fmla="+- 0 8695 8477"/>
                <a:gd name="T5" fmla="*/ T4 w 269"/>
                <a:gd name="T6" fmla="+- 0 979 933"/>
                <a:gd name="T7" fmla="*/ 979 h 295"/>
                <a:gd name="T8" fmla="+- 0 8705 8477"/>
                <a:gd name="T9" fmla="*/ T8 w 269"/>
                <a:gd name="T10" fmla="+- 0 978 933"/>
                <a:gd name="T11" fmla="*/ 978 h 295"/>
                <a:gd name="T12" fmla="+- 0 8716 8477"/>
                <a:gd name="T13" fmla="*/ T12 w 269"/>
                <a:gd name="T14" fmla="+- 0 974 933"/>
                <a:gd name="T15" fmla="*/ 974 h 295"/>
                <a:gd name="T16" fmla="+- 0 8724 8477"/>
                <a:gd name="T17" fmla="*/ T16 w 269"/>
                <a:gd name="T18" fmla="+- 0 964 933"/>
                <a:gd name="T19" fmla="*/ 964 h 295"/>
                <a:gd name="T20" fmla="+- 0 8727 8477"/>
                <a:gd name="T21" fmla="*/ T20 w 269"/>
                <a:gd name="T22" fmla="+- 0 947 933"/>
                <a:gd name="T23" fmla="*/ 947 h 295"/>
                <a:gd name="T24" fmla="+- 0 8727 8477"/>
                <a:gd name="T25" fmla="*/ T24 w 269"/>
                <a:gd name="T26" fmla="+- 0 933 933"/>
                <a:gd name="T27" fmla="*/ 933 h 295"/>
                <a:gd name="T28" fmla="+- 0 8746 8477"/>
                <a:gd name="T29" fmla="*/ T28 w 269"/>
                <a:gd name="T30" fmla="+- 0 933 933"/>
                <a:gd name="T31" fmla="*/ 933 h 295"/>
                <a:gd name="T32" fmla="+- 0 8746 8477"/>
                <a:gd name="T33" fmla="*/ T32 w 269"/>
                <a:gd name="T34" fmla="+- 0 947 933"/>
                <a:gd name="T35" fmla="*/ 947 h 295"/>
                <a:gd name="T36" fmla="+- 0 8742 8477"/>
                <a:gd name="T37" fmla="*/ T36 w 269"/>
                <a:gd name="T38" fmla="+- 0 968 933"/>
                <a:gd name="T39" fmla="*/ 968 h 295"/>
                <a:gd name="T40" fmla="+- 0 8735 8477"/>
                <a:gd name="T41" fmla="*/ T40 w 269"/>
                <a:gd name="T42" fmla="+- 0 979 933"/>
                <a:gd name="T43" fmla="*/ 979 h 295"/>
                <a:gd name="T44" fmla="+- 0 8496 8477"/>
                <a:gd name="T45" fmla="*/ T44 w 269"/>
                <a:gd name="T46" fmla="+- 0 1227 933"/>
                <a:gd name="T47" fmla="*/ 1227 h 295"/>
                <a:gd name="T48" fmla="+- 0 8477 8477"/>
                <a:gd name="T49" fmla="*/ T48 w 269"/>
                <a:gd name="T50" fmla="+- 0 1227 933"/>
                <a:gd name="T51" fmla="*/ 1227 h 295"/>
                <a:gd name="T52" fmla="+- 0 8477 8477"/>
                <a:gd name="T53" fmla="*/ T52 w 269"/>
                <a:gd name="T54" fmla="+- 0 1030 933"/>
                <a:gd name="T55" fmla="*/ 1030 h 295"/>
                <a:gd name="T56" fmla="+- 0 8481 8477"/>
                <a:gd name="T57" fmla="*/ T56 w 269"/>
                <a:gd name="T58" fmla="+- 0 1010 933"/>
                <a:gd name="T59" fmla="*/ 1010 h 295"/>
                <a:gd name="T60" fmla="+- 0 8492 8477"/>
                <a:gd name="T61" fmla="*/ T60 w 269"/>
                <a:gd name="T62" fmla="+- 0 994 933"/>
                <a:gd name="T63" fmla="*/ 994 h 295"/>
                <a:gd name="T64" fmla="+- 0 8508 8477"/>
                <a:gd name="T65" fmla="*/ T64 w 269"/>
                <a:gd name="T66" fmla="+- 0 983 933"/>
                <a:gd name="T67" fmla="*/ 983 h 295"/>
                <a:gd name="T68" fmla="+- 0 8528 8477"/>
                <a:gd name="T69" fmla="*/ T68 w 269"/>
                <a:gd name="T70" fmla="+- 0 979 933"/>
                <a:gd name="T71" fmla="*/ 979 h 295"/>
                <a:gd name="T72" fmla="+- 0 8735 8477"/>
                <a:gd name="T73" fmla="*/ T72 w 269"/>
                <a:gd name="T74" fmla="+- 0 979 933"/>
                <a:gd name="T75" fmla="*/ 979 h 295"/>
                <a:gd name="T76" fmla="+- 0 8732 8477"/>
                <a:gd name="T77" fmla="*/ T76 w 269"/>
                <a:gd name="T78" fmla="+- 0 984 933"/>
                <a:gd name="T79" fmla="*/ 984 h 295"/>
                <a:gd name="T80" fmla="+- 0 8716 8477"/>
                <a:gd name="T81" fmla="*/ T80 w 269"/>
                <a:gd name="T82" fmla="+- 0 994 933"/>
                <a:gd name="T83" fmla="*/ 994 h 295"/>
                <a:gd name="T84" fmla="+- 0 8696 8477"/>
                <a:gd name="T85" fmla="*/ T84 w 269"/>
                <a:gd name="T86" fmla="+- 0 998 933"/>
                <a:gd name="T87" fmla="*/ 998 h 295"/>
                <a:gd name="T88" fmla="+- 0 8528 8477"/>
                <a:gd name="T89" fmla="*/ T88 w 269"/>
                <a:gd name="T90" fmla="+- 0 998 933"/>
                <a:gd name="T91" fmla="*/ 998 h 295"/>
                <a:gd name="T92" fmla="+- 0 8515 8477"/>
                <a:gd name="T93" fmla="*/ T92 w 269"/>
                <a:gd name="T94" fmla="+- 0 1000 933"/>
                <a:gd name="T95" fmla="*/ 1000 h 295"/>
                <a:gd name="T96" fmla="+- 0 8505 8477"/>
                <a:gd name="T97" fmla="*/ T96 w 269"/>
                <a:gd name="T98" fmla="+- 0 1007 933"/>
                <a:gd name="T99" fmla="*/ 1007 h 295"/>
                <a:gd name="T100" fmla="+- 0 8498 8477"/>
                <a:gd name="T101" fmla="*/ T100 w 269"/>
                <a:gd name="T102" fmla="+- 0 1018 933"/>
                <a:gd name="T103" fmla="*/ 1018 h 295"/>
                <a:gd name="T104" fmla="+- 0 8496 8477"/>
                <a:gd name="T105" fmla="*/ T104 w 269"/>
                <a:gd name="T106" fmla="+- 0 1030 933"/>
                <a:gd name="T107" fmla="*/ 1030 h 295"/>
                <a:gd name="T108" fmla="+- 0 8496 8477"/>
                <a:gd name="T109" fmla="*/ T108 w 269"/>
                <a:gd name="T110" fmla="+- 0 1227 933"/>
                <a:gd name="T111" fmla="*/ 1227 h 295"/>
                <a:gd name="T112" fmla="+- 0 8695 8477"/>
                <a:gd name="T113" fmla="*/ T112 w 269"/>
                <a:gd name="T114" fmla="+- 0 998 933"/>
                <a:gd name="T115" fmla="*/ 998 h 295"/>
                <a:gd name="T116" fmla="+- 0 8528 8477"/>
                <a:gd name="T117" fmla="*/ T116 w 269"/>
                <a:gd name="T118" fmla="+- 0 998 933"/>
                <a:gd name="T119" fmla="*/ 998 h 295"/>
                <a:gd name="T120" fmla="+- 0 8696 8477"/>
                <a:gd name="T121" fmla="*/ T120 w 269"/>
                <a:gd name="T122" fmla="+- 0 998 933"/>
                <a:gd name="T123" fmla="*/ 998 h 295"/>
                <a:gd name="T124" fmla="+- 0 8695 8477"/>
                <a:gd name="T125" fmla="*/ T124 w 269"/>
                <a:gd name="T126" fmla="+- 0 998 933"/>
                <a:gd name="T127" fmla="*/ 998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9" h="295">
                  <a:moveTo>
                    <a:pt x="258" y="46"/>
                  </a:moveTo>
                  <a:lnTo>
                    <a:pt x="218" y="46"/>
                  </a:lnTo>
                  <a:lnTo>
                    <a:pt x="228" y="45"/>
                  </a:lnTo>
                  <a:lnTo>
                    <a:pt x="239" y="41"/>
                  </a:lnTo>
                  <a:lnTo>
                    <a:pt x="247" y="31"/>
                  </a:lnTo>
                  <a:lnTo>
                    <a:pt x="250" y="14"/>
                  </a:lnTo>
                  <a:lnTo>
                    <a:pt x="250" y="0"/>
                  </a:lnTo>
                  <a:lnTo>
                    <a:pt x="269" y="0"/>
                  </a:lnTo>
                  <a:lnTo>
                    <a:pt x="269" y="14"/>
                  </a:lnTo>
                  <a:lnTo>
                    <a:pt x="265" y="35"/>
                  </a:lnTo>
                  <a:lnTo>
                    <a:pt x="258" y="46"/>
                  </a:lnTo>
                  <a:close/>
                  <a:moveTo>
                    <a:pt x="19" y="294"/>
                  </a:moveTo>
                  <a:lnTo>
                    <a:pt x="0" y="294"/>
                  </a:lnTo>
                  <a:lnTo>
                    <a:pt x="0" y="97"/>
                  </a:lnTo>
                  <a:lnTo>
                    <a:pt x="4" y="77"/>
                  </a:lnTo>
                  <a:lnTo>
                    <a:pt x="15" y="61"/>
                  </a:lnTo>
                  <a:lnTo>
                    <a:pt x="31" y="50"/>
                  </a:lnTo>
                  <a:lnTo>
                    <a:pt x="51" y="46"/>
                  </a:lnTo>
                  <a:lnTo>
                    <a:pt x="258" y="46"/>
                  </a:lnTo>
                  <a:lnTo>
                    <a:pt x="255" y="51"/>
                  </a:lnTo>
                  <a:lnTo>
                    <a:pt x="239" y="61"/>
                  </a:lnTo>
                  <a:lnTo>
                    <a:pt x="219" y="65"/>
                  </a:lnTo>
                  <a:lnTo>
                    <a:pt x="51" y="65"/>
                  </a:lnTo>
                  <a:lnTo>
                    <a:pt x="38" y="67"/>
                  </a:lnTo>
                  <a:lnTo>
                    <a:pt x="28" y="74"/>
                  </a:lnTo>
                  <a:lnTo>
                    <a:pt x="21" y="85"/>
                  </a:lnTo>
                  <a:lnTo>
                    <a:pt x="19" y="97"/>
                  </a:lnTo>
                  <a:lnTo>
                    <a:pt x="19" y="294"/>
                  </a:lnTo>
                  <a:close/>
                  <a:moveTo>
                    <a:pt x="218" y="65"/>
                  </a:moveTo>
                  <a:lnTo>
                    <a:pt x="51" y="65"/>
                  </a:lnTo>
                  <a:lnTo>
                    <a:pt x="219" y="65"/>
                  </a:lnTo>
                  <a:lnTo>
                    <a:pt x="218" y="6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5" name="Freeform 4801">
              <a:extLst>
                <a:ext uri="{FF2B5EF4-FFF2-40B4-BE49-F238E27FC236}">
                  <a16:creationId xmlns:a16="http://schemas.microsoft.com/office/drawing/2014/main" id="{4D1141B9-37D4-4F2D-BD7D-E3BCB8AB499A}"/>
                </a:ext>
              </a:extLst>
            </p:cNvPr>
            <p:cNvSpPr>
              <a:spLocks/>
            </p:cNvSpPr>
            <p:nvPr/>
          </p:nvSpPr>
          <p:spPr bwMode="auto">
            <a:xfrm>
              <a:off x="8477" y="932"/>
              <a:ext cx="269" cy="295"/>
            </a:xfrm>
            <a:custGeom>
              <a:avLst/>
              <a:gdLst>
                <a:gd name="T0" fmla="+- 0 8727 8477"/>
                <a:gd name="T1" fmla="*/ T0 w 269"/>
                <a:gd name="T2" fmla="+- 0 933 933"/>
                <a:gd name="T3" fmla="*/ 933 h 295"/>
                <a:gd name="T4" fmla="+- 0 8727 8477"/>
                <a:gd name="T5" fmla="*/ T4 w 269"/>
                <a:gd name="T6" fmla="+- 0 947 933"/>
                <a:gd name="T7" fmla="*/ 947 h 295"/>
                <a:gd name="T8" fmla="+- 0 8724 8477"/>
                <a:gd name="T9" fmla="*/ T8 w 269"/>
                <a:gd name="T10" fmla="+- 0 964 933"/>
                <a:gd name="T11" fmla="*/ 964 h 295"/>
                <a:gd name="T12" fmla="+- 0 8716 8477"/>
                <a:gd name="T13" fmla="*/ T12 w 269"/>
                <a:gd name="T14" fmla="+- 0 974 933"/>
                <a:gd name="T15" fmla="*/ 974 h 295"/>
                <a:gd name="T16" fmla="+- 0 8705 8477"/>
                <a:gd name="T17" fmla="*/ T16 w 269"/>
                <a:gd name="T18" fmla="+- 0 978 933"/>
                <a:gd name="T19" fmla="*/ 978 h 295"/>
                <a:gd name="T20" fmla="+- 0 8695 8477"/>
                <a:gd name="T21" fmla="*/ T20 w 269"/>
                <a:gd name="T22" fmla="+- 0 979 933"/>
                <a:gd name="T23" fmla="*/ 979 h 295"/>
                <a:gd name="T24" fmla="+- 0 8528 8477"/>
                <a:gd name="T25" fmla="*/ T24 w 269"/>
                <a:gd name="T26" fmla="+- 0 979 933"/>
                <a:gd name="T27" fmla="*/ 979 h 295"/>
                <a:gd name="T28" fmla="+- 0 8508 8477"/>
                <a:gd name="T29" fmla="*/ T28 w 269"/>
                <a:gd name="T30" fmla="+- 0 983 933"/>
                <a:gd name="T31" fmla="*/ 983 h 295"/>
                <a:gd name="T32" fmla="+- 0 8492 8477"/>
                <a:gd name="T33" fmla="*/ T32 w 269"/>
                <a:gd name="T34" fmla="+- 0 994 933"/>
                <a:gd name="T35" fmla="*/ 994 h 295"/>
                <a:gd name="T36" fmla="+- 0 8481 8477"/>
                <a:gd name="T37" fmla="*/ T36 w 269"/>
                <a:gd name="T38" fmla="+- 0 1010 933"/>
                <a:gd name="T39" fmla="*/ 1010 h 295"/>
                <a:gd name="T40" fmla="+- 0 8477 8477"/>
                <a:gd name="T41" fmla="*/ T40 w 269"/>
                <a:gd name="T42" fmla="+- 0 1030 933"/>
                <a:gd name="T43" fmla="*/ 1030 h 295"/>
                <a:gd name="T44" fmla="+- 0 8477 8477"/>
                <a:gd name="T45" fmla="*/ T44 w 269"/>
                <a:gd name="T46" fmla="+- 0 1227 933"/>
                <a:gd name="T47" fmla="*/ 1227 h 295"/>
                <a:gd name="T48" fmla="+- 0 8496 8477"/>
                <a:gd name="T49" fmla="*/ T48 w 269"/>
                <a:gd name="T50" fmla="+- 0 1227 933"/>
                <a:gd name="T51" fmla="*/ 1227 h 295"/>
                <a:gd name="T52" fmla="+- 0 8496 8477"/>
                <a:gd name="T53" fmla="*/ T52 w 269"/>
                <a:gd name="T54" fmla="+- 0 1030 933"/>
                <a:gd name="T55" fmla="*/ 1030 h 295"/>
                <a:gd name="T56" fmla="+- 0 8498 8477"/>
                <a:gd name="T57" fmla="*/ T56 w 269"/>
                <a:gd name="T58" fmla="+- 0 1018 933"/>
                <a:gd name="T59" fmla="*/ 1018 h 295"/>
                <a:gd name="T60" fmla="+- 0 8505 8477"/>
                <a:gd name="T61" fmla="*/ T60 w 269"/>
                <a:gd name="T62" fmla="+- 0 1007 933"/>
                <a:gd name="T63" fmla="*/ 1007 h 295"/>
                <a:gd name="T64" fmla="+- 0 8515 8477"/>
                <a:gd name="T65" fmla="*/ T64 w 269"/>
                <a:gd name="T66" fmla="+- 0 1000 933"/>
                <a:gd name="T67" fmla="*/ 1000 h 295"/>
                <a:gd name="T68" fmla="+- 0 8528 8477"/>
                <a:gd name="T69" fmla="*/ T68 w 269"/>
                <a:gd name="T70" fmla="+- 0 998 933"/>
                <a:gd name="T71" fmla="*/ 998 h 295"/>
                <a:gd name="T72" fmla="+- 0 8695 8477"/>
                <a:gd name="T73" fmla="*/ T72 w 269"/>
                <a:gd name="T74" fmla="+- 0 998 933"/>
                <a:gd name="T75" fmla="*/ 998 h 295"/>
                <a:gd name="T76" fmla="+- 0 8716 8477"/>
                <a:gd name="T77" fmla="*/ T76 w 269"/>
                <a:gd name="T78" fmla="+- 0 994 933"/>
                <a:gd name="T79" fmla="*/ 994 h 295"/>
                <a:gd name="T80" fmla="+- 0 8732 8477"/>
                <a:gd name="T81" fmla="*/ T80 w 269"/>
                <a:gd name="T82" fmla="+- 0 984 933"/>
                <a:gd name="T83" fmla="*/ 984 h 295"/>
                <a:gd name="T84" fmla="+- 0 8742 8477"/>
                <a:gd name="T85" fmla="*/ T84 w 269"/>
                <a:gd name="T86" fmla="+- 0 968 933"/>
                <a:gd name="T87" fmla="*/ 968 h 295"/>
                <a:gd name="T88" fmla="+- 0 8746 8477"/>
                <a:gd name="T89" fmla="*/ T88 w 269"/>
                <a:gd name="T90" fmla="+- 0 947 933"/>
                <a:gd name="T91" fmla="*/ 947 h 295"/>
                <a:gd name="T92" fmla="+- 0 8746 8477"/>
                <a:gd name="T93" fmla="*/ T92 w 269"/>
                <a:gd name="T94" fmla="+- 0 933 933"/>
                <a:gd name="T95" fmla="*/ 933 h 295"/>
                <a:gd name="T96" fmla="+- 0 8727 8477"/>
                <a:gd name="T97" fmla="*/ T96 w 269"/>
                <a:gd name="T98" fmla="+- 0 933 933"/>
                <a:gd name="T99" fmla="*/ 933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0"/>
                  </a:moveTo>
                  <a:lnTo>
                    <a:pt x="250" y="14"/>
                  </a:lnTo>
                  <a:lnTo>
                    <a:pt x="247" y="31"/>
                  </a:lnTo>
                  <a:lnTo>
                    <a:pt x="239" y="41"/>
                  </a:lnTo>
                  <a:lnTo>
                    <a:pt x="228" y="45"/>
                  </a:lnTo>
                  <a:lnTo>
                    <a:pt x="218" y="46"/>
                  </a:lnTo>
                  <a:lnTo>
                    <a:pt x="51" y="46"/>
                  </a:lnTo>
                  <a:lnTo>
                    <a:pt x="31" y="50"/>
                  </a:lnTo>
                  <a:lnTo>
                    <a:pt x="15" y="61"/>
                  </a:lnTo>
                  <a:lnTo>
                    <a:pt x="4" y="77"/>
                  </a:lnTo>
                  <a:lnTo>
                    <a:pt x="0" y="97"/>
                  </a:lnTo>
                  <a:lnTo>
                    <a:pt x="0" y="294"/>
                  </a:lnTo>
                  <a:lnTo>
                    <a:pt x="19" y="294"/>
                  </a:lnTo>
                  <a:lnTo>
                    <a:pt x="19" y="97"/>
                  </a:lnTo>
                  <a:lnTo>
                    <a:pt x="21" y="85"/>
                  </a:lnTo>
                  <a:lnTo>
                    <a:pt x="28" y="74"/>
                  </a:lnTo>
                  <a:lnTo>
                    <a:pt x="38" y="67"/>
                  </a:lnTo>
                  <a:lnTo>
                    <a:pt x="51" y="65"/>
                  </a:lnTo>
                  <a:lnTo>
                    <a:pt x="218" y="65"/>
                  </a:lnTo>
                  <a:lnTo>
                    <a:pt x="239" y="61"/>
                  </a:lnTo>
                  <a:lnTo>
                    <a:pt x="255" y="51"/>
                  </a:lnTo>
                  <a:lnTo>
                    <a:pt x="265" y="35"/>
                  </a:lnTo>
                  <a:lnTo>
                    <a:pt x="269" y="14"/>
                  </a:lnTo>
                  <a:lnTo>
                    <a:pt x="269" y="0"/>
                  </a:lnTo>
                  <a:lnTo>
                    <a:pt x="250" y="0"/>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6" name="Freeform 4802">
              <a:extLst>
                <a:ext uri="{FF2B5EF4-FFF2-40B4-BE49-F238E27FC236}">
                  <a16:creationId xmlns:a16="http://schemas.microsoft.com/office/drawing/2014/main" id="{86F166EE-843E-4AEF-B8FB-3A0A5BF0F66A}"/>
                </a:ext>
              </a:extLst>
            </p:cNvPr>
            <p:cNvSpPr>
              <a:spLocks/>
            </p:cNvSpPr>
            <p:nvPr/>
          </p:nvSpPr>
          <p:spPr bwMode="auto">
            <a:xfrm>
              <a:off x="8477" y="1260"/>
              <a:ext cx="269" cy="295"/>
            </a:xfrm>
            <a:custGeom>
              <a:avLst/>
              <a:gdLst>
                <a:gd name="T0" fmla="+- 0 8746 8477"/>
                <a:gd name="T1" fmla="*/ T0 w 269"/>
                <a:gd name="T2" fmla="+- 0 1555 1260"/>
                <a:gd name="T3" fmla="*/ 1555 h 295"/>
                <a:gd name="T4" fmla="+- 0 8727 8477"/>
                <a:gd name="T5" fmla="*/ T4 w 269"/>
                <a:gd name="T6" fmla="+- 0 1555 1260"/>
                <a:gd name="T7" fmla="*/ 1555 h 295"/>
                <a:gd name="T8" fmla="+- 0 8727 8477"/>
                <a:gd name="T9" fmla="*/ T8 w 269"/>
                <a:gd name="T10" fmla="+- 0 1540 1260"/>
                <a:gd name="T11" fmla="*/ 1540 h 295"/>
                <a:gd name="T12" fmla="+- 0 8724 8477"/>
                <a:gd name="T13" fmla="*/ T12 w 269"/>
                <a:gd name="T14" fmla="+- 0 1523 1260"/>
                <a:gd name="T15" fmla="*/ 1523 h 295"/>
                <a:gd name="T16" fmla="+- 0 8716 8477"/>
                <a:gd name="T17" fmla="*/ T16 w 269"/>
                <a:gd name="T18" fmla="+- 0 1514 1260"/>
                <a:gd name="T19" fmla="*/ 1514 h 295"/>
                <a:gd name="T20" fmla="+- 0 8705 8477"/>
                <a:gd name="T21" fmla="*/ T20 w 269"/>
                <a:gd name="T22" fmla="+- 0 1509 1260"/>
                <a:gd name="T23" fmla="*/ 1509 h 295"/>
                <a:gd name="T24" fmla="+- 0 8695 8477"/>
                <a:gd name="T25" fmla="*/ T24 w 269"/>
                <a:gd name="T26" fmla="+- 0 1508 1260"/>
                <a:gd name="T27" fmla="*/ 1508 h 295"/>
                <a:gd name="T28" fmla="+- 0 8528 8477"/>
                <a:gd name="T29" fmla="*/ T28 w 269"/>
                <a:gd name="T30" fmla="+- 0 1508 1260"/>
                <a:gd name="T31" fmla="*/ 1508 h 295"/>
                <a:gd name="T32" fmla="+- 0 8508 8477"/>
                <a:gd name="T33" fmla="*/ T32 w 269"/>
                <a:gd name="T34" fmla="+- 0 1504 1260"/>
                <a:gd name="T35" fmla="*/ 1504 h 295"/>
                <a:gd name="T36" fmla="+- 0 8492 8477"/>
                <a:gd name="T37" fmla="*/ T36 w 269"/>
                <a:gd name="T38" fmla="+- 0 1493 1260"/>
                <a:gd name="T39" fmla="*/ 1493 h 295"/>
                <a:gd name="T40" fmla="+- 0 8481 8477"/>
                <a:gd name="T41" fmla="*/ T40 w 269"/>
                <a:gd name="T42" fmla="+- 0 1477 1260"/>
                <a:gd name="T43" fmla="*/ 1477 h 295"/>
                <a:gd name="T44" fmla="+- 0 8477 8477"/>
                <a:gd name="T45" fmla="*/ T44 w 269"/>
                <a:gd name="T46" fmla="+- 0 1457 1260"/>
                <a:gd name="T47" fmla="*/ 1457 h 295"/>
                <a:gd name="T48" fmla="+- 0 8477 8477"/>
                <a:gd name="T49" fmla="*/ T48 w 269"/>
                <a:gd name="T50" fmla="+- 0 1260 1260"/>
                <a:gd name="T51" fmla="*/ 1260 h 295"/>
                <a:gd name="T52" fmla="+- 0 8496 8477"/>
                <a:gd name="T53" fmla="*/ T52 w 269"/>
                <a:gd name="T54" fmla="+- 0 1260 1260"/>
                <a:gd name="T55" fmla="*/ 1260 h 295"/>
                <a:gd name="T56" fmla="+- 0 8496 8477"/>
                <a:gd name="T57" fmla="*/ T56 w 269"/>
                <a:gd name="T58" fmla="+- 0 1457 1260"/>
                <a:gd name="T59" fmla="*/ 1457 h 295"/>
                <a:gd name="T60" fmla="+- 0 8498 8477"/>
                <a:gd name="T61" fmla="*/ T60 w 269"/>
                <a:gd name="T62" fmla="+- 0 1470 1260"/>
                <a:gd name="T63" fmla="*/ 1470 h 295"/>
                <a:gd name="T64" fmla="+- 0 8505 8477"/>
                <a:gd name="T65" fmla="*/ T64 w 269"/>
                <a:gd name="T66" fmla="+- 0 1480 1260"/>
                <a:gd name="T67" fmla="*/ 1480 h 295"/>
                <a:gd name="T68" fmla="+- 0 8515 8477"/>
                <a:gd name="T69" fmla="*/ T68 w 269"/>
                <a:gd name="T70" fmla="+- 0 1487 1260"/>
                <a:gd name="T71" fmla="*/ 1487 h 295"/>
                <a:gd name="T72" fmla="+- 0 8528 8477"/>
                <a:gd name="T73" fmla="*/ T72 w 269"/>
                <a:gd name="T74" fmla="+- 0 1489 1260"/>
                <a:gd name="T75" fmla="*/ 1489 h 295"/>
                <a:gd name="T76" fmla="+- 0 8695 8477"/>
                <a:gd name="T77" fmla="*/ T76 w 269"/>
                <a:gd name="T78" fmla="+- 0 1489 1260"/>
                <a:gd name="T79" fmla="*/ 1489 h 295"/>
                <a:gd name="T80" fmla="+- 0 8716 8477"/>
                <a:gd name="T81" fmla="*/ T80 w 269"/>
                <a:gd name="T82" fmla="+- 0 1493 1260"/>
                <a:gd name="T83" fmla="*/ 1493 h 295"/>
                <a:gd name="T84" fmla="+- 0 8732 8477"/>
                <a:gd name="T85" fmla="*/ T84 w 269"/>
                <a:gd name="T86" fmla="+- 0 1503 1260"/>
                <a:gd name="T87" fmla="*/ 1503 h 295"/>
                <a:gd name="T88" fmla="+- 0 8742 8477"/>
                <a:gd name="T89" fmla="*/ T88 w 269"/>
                <a:gd name="T90" fmla="+- 0 1519 1260"/>
                <a:gd name="T91" fmla="*/ 1519 h 295"/>
                <a:gd name="T92" fmla="+- 0 8746 8477"/>
                <a:gd name="T93" fmla="*/ T92 w 269"/>
                <a:gd name="T94" fmla="+- 0 1540 1260"/>
                <a:gd name="T95" fmla="*/ 1540 h 295"/>
                <a:gd name="T96" fmla="+- 0 8746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69" y="295"/>
                  </a:moveTo>
                  <a:lnTo>
                    <a:pt x="250" y="295"/>
                  </a:ln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7" name="Freeform 4803">
              <a:extLst>
                <a:ext uri="{FF2B5EF4-FFF2-40B4-BE49-F238E27FC236}">
                  <a16:creationId xmlns:a16="http://schemas.microsoft.com/office/drawing/2014/main" id="{E312494C-15A9-4990-BCA7-943347010A0D}"/>
                </a:ext>
              </a:extLst>
            </p:cNvPr>
            <p:cNvSpPr>
              <a:spLocks/>
            </p:cNvSpPr>
            <p:nvPr/>
          </p:nvSpPr>
          <p:spPr bwMode="auto">
            <a:xfrm>
              <a:off x="8477" y="1260"/>
              <a:ext cx="269" cy="295"/>
            </a:xfrm>
            <a:custGeom>
              <a:avLst/>
              <a:gdLst>
                <a:gd name="T0" fmla="+- 0 8727 8477"/>
                <a:gd name="T1" fmla="*/ T0 w 269"/>
                <a:gd name="T2" fmla="+- 0 1555 1260"/>
                <a:gd name="T3" fmla="*/ 1555 h 295"/>
                <a:gd name="T4" fmla="+- 0 8727 8477"/>
                <a:gd name="T5" fmla="*/ T4 w 269"/>
                <a:gd name="T6" fmla="+- 0 1540 1260"/>
                <a:gd name="T7" fmla="*/ 1540 h 295"/>
                <a:gd name="T8" fmla="+- 0 8724 8477"/>
                <a:gd name="T9" fmla="*/ T8 w 269"/>
                <a:gd name="T10" fmla="+- 0 1523 1260"/>
                <a:gd name="T11" fmla="*/ 1523 h 295"/>
                <a:gd name="T12" fmla="+- 0 8716 8477"/>
                <a:gd name="T13" fmla="*/ T12 w 269"/>
                <a:gd name="T14" fmla="+- 0 1514 1260"/>
                <a:gd name="T15" fmla="*/ 1514 h 295"/>
                <a:gd name="T16" fmla="+- 0 8705 8477"/>
                <a:gd name="T17" fmla="*/ T16 w 269"/>
                <a:gd name="T18" fmla="+- 0 1509 1260"/>
                <a:gd name="T19" fmla="*/ 1509 h 295"/>
                <a:gd name="T20" fmla="+- 0 8695 8477"/>
                <a:gd name="T21" fmla="*/ T20 w 269"/>
                <a:gd name="T22" fmla="+- 0 1508 1260"/>
                <a:gd name="T23" fmla="*/ 1508 h 295"/>
                <a:gd name="T24" fmla="+- 0 8528 8477"/>
                <a:gd name="T25" fmla="*/ T24 w 269"/>
                <a:gd name="T26" fmla="+- 0 1508 1260"/>
                <a:gd name="T27" fmla="*/ 1508 h 295"/>
                <a:gd name="T28" fmla="+- 0 8508 8477"/>
                <a:gd name="T29" fmla="*/ T28 w 269"/>
                <a:gd name="T30" fmla="+- 0 1504 1260"/>
                <a:gd name="T31" fmla="*/ 1504 h 295"/>
                <a:gd name="T32" fmla="+- 0 8492 8477"/>
                <a:gd name="T33" fmla="*/ T32 w 269"/>
                <a:gd name="T34" fmla="+- 0 1493 1260"/>
                <a:gd name="T35" fmla="*/ 1493 h 295"/>
                <a:gd name="T36" fmla="+- 0 8481 8477"/>
                <a:gd name="T37" fmla="*/ T36 w 269"/>
                <a:gd name="T38" fmla="+- 0 1477 1260"/>
                <a:gd name="T39" fmla="*/ 1477 h 295"/>
                <a:gd name="T40" fmla="+- 0 8477 8477"/>
                <a:gd name="T41" fmla="*/ T40 w 269"/>
                <a:gd name="T42" fmla="+- 0 1457 1260"/>
                <a:gd name="T43" fmla="*/ 1457 h 295"/>
                <a:gd name="T44" fmla="+- 0 8477 8477"/>
                <a:gd name="T45" fmla="*/ T44 w 269"/>
                <a:gd name="T46" fmla="+- 0 1260 1260"/>
                <a:gd name="T47" fmla="*/ 1260 h 295"/>
                <a:gd name="T48" fmla="+- 0 8496 8477"/>
                <a:gd name="T49" fmla="*/ T48 w 269"/>
                <a:gd name="T50" fmla="+- 0 1260 1260"/>
                <a:gd name="T51" fmla="*/ 1260 h 295"/>
                <a:gd name="T52" fmla="+- 0 8496 8477"/>
                <a:gd name="T53" fmla="*/ T52 w 269"/>
                <a:gd name="T54" fmla="+- 0 1457 1260"/>
                <a:gd name="T55" fmla="*/ 1457 h 295"/>
                <a:gd name="T56" fmla="+- 0 8498 8477"/>
                <a:gd name="T57" fmla="*/ T56 w 269"/>
                <a:gd name="T58" fmla="+- 0 1470 1260"/>
                <a:gd name="T59" fmla="*/ 1470 h 295"/>
                <a:gd name="T60" fmla="+- 0 8505 8477"/>
                <a:gd name="T61" fmla="*/ T60 w 269"/>
                <a:gd name="T62" fmla="+- 0 1480 1260"/>
                <a:gd name="T63" fmla="*/ 1480 h 295"/>
                <a:gd name="T64" fmla="+- 0 8515 8477"/>
                <a:gd name="T65" fmla="*/ T64 w 269"/>
                <a:gd name="T66" fmla="+- 0 1487 1260"/>
                <a:gd name="T67" fmla="*/ 1487 h 295"/>
                <a:gd name="T68" fmla="+- 0 8528 8477"/>
                <a:gd name="T69" fmla="*/ T68 w 269"/>
                <a:gd name="T70" fmla="+- 0 1489 1260"/>
                <a:gd name="T71" fmla="*/ 1489 h 295"/>
                <a:gd name="T72" fmla="+- 0 8695 8477"/>
                <a:gd name="T73" fmla="*/ T72 w 269"/>
                <a:gd name="T74" fmla="+- 0 1489 1260"/>
                <a:gd name="T75" fmla="*/ 1489 h 295"/>
                <a:gd name="T76" fmla="+- 0 8716 8477"/>
                <a:gd name="T77" fmla="*/ T76 w 269"/>
                <a:gd name="T78" fmla="+- 0 1493 1260"/>
                <a:gd name="T79" fmla="*/ 1493 h 295"/>
                <a:gd name="T80" fmla="+- 0 8732 8477"/>
                <a:gd name="T81" fmla="*/ T80 w 269"/>
                <a:gd name="T82" fmla="+- 0 1503 1260"/>
                <a:gd name="T83" fmla="*/ 1503 h 295"/>
                <a:gd name="T84" fmla="+- 0 8742 8477"/>
                <a:gd name="T85" fmla="*/ T84 w 269"/>
                <a:gd name="T86" fmla="+- 0 1519 1260"/>
                <a:gd name="T87" fmla="*/ 1519 h 295"/>
                <a:gd name="T88" fmla="+- 0 8746 8477"/>
                <a:gd name="T89" fmla="*/ T88 w 269"/>
                <a:gd name="T90" fmla="+- 0 1540 1260"/>
                <a:gd name="T91" fmla="*/ 1540 h 295"/>
                <a:gd name="T92" fmla="+- 0 8746 8477"/>
                <a:gd name="T93" fmla="*/ T92 w 269"/>
                <a:gd name="T94" fmla="+- 0 1555 1260"/>
                <a:gd name="T95" fmla="*/ 1555 h 295"/>
                <a:gd name="T96" fmla="+- 0 8727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295"/>
                  </a:move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lnTo>
                    <a:pt x="250" y="295"/>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8" name="Freeform 4804">
              <a:extLst>
                <a:ext uri="{FF2B5EF4-FFF2-40B4-BE49-F238E27FC236}">
                  <a16:creationId xmlns:a16="http://schemas.microsoft.com/office/drawing/2014/main" id="{5778DF1F-1828-4CDF-8822-5C1C2B0CE764}"/>
                </a:ext>
              </a:extLst>
            </p:cNvPr>
            <p:cNvSpPr>
              <a:spLocks/>
            </p:cNvSpPr>
            <p:nvPr/>
          </p:nvSpPr>
          <p:spPr bwMode="auto">
            <a:xfrm>
              <a:off x="9049" y="932"/>
              <a:ext cx="155" cy="280"/>
            </a:xfrm>
            <a:custGeom>
              <a:avLst/>
              <a:gdLst>
                <a:gd name="T0" fmla="+- 0 9204 9049"/>
                <a:gd name="T1" fmla="*/ T0 w 155"/>
                <a:gd name="T2" fmla="+- 0 1212 933"/>
                <a:gd name="T3" fmla="*/ 1212 h 280"/>
                <a:gd name="T4" fmla="+- 0 9186 9049"/>
                <a:gd name="T5" fmla="*/ T4 w 155"/>
                <a:gd name="T6" fmla="+- 0 1212 933"/>
                <a:gd name="T7" fmla="*/ 1212 h 280"/>
                <a:gd name="T8" fmla="+- 0 9186 9049"/>
                <a:gd name="T9" fmla="*/ T8 w 155"/>
                <a:gd name="T10" fmla="+- 0 1061 933"/>
                <a:gd name="T11" fmla="*/ 1061 h 280"/>
                <a:gd name="T12" fmla="+- 0 9182 9049"/>
                <a:gd name="T13" fmla="*/ T12 w 155"/>
                <a:gd name="T14" fmla="+- 0 1055 933"/>
                <a:gd name="T15" fmla="*/ 1055 h 280"/>
                <a:gd name="T16" fmla="+- 0 9177 9049"/>
                <a:gd name="T17" fmla="*/ T16 w 155"/>
                <a:gd name="T18" fmla="+- 0 1052 933"/>
                <a:gd name="T19" fmla="*/ 1052 h 280"/>
                <a:gd name="T20" fmla="+- 0 9062 9049"/>
                <a:gd name="T21" fmla="*/ T20 w 155"/>
                <a:gd name="T22" fmla="+- 0 983 933"/>
                <a:gd name="T23" fmla="*/ 983 h 280"/>
                <a:gd name="T24" fmla="+- 0 9054 9049"/>
                <a:gd name="T25" fmla="*/ T24 w 155"/>
                <a:gd name="T26" fmla="+- 0 978 933"/>
                <a:gd name="T27" fmla="*/ 978 h 280"/>
                <a:gd name="T28" fmla="+- 0 9049 9049"/>
                <a:gd name="T29" fmla="*/ T28 w 155"/>
                <a:gd name="T30" fmla="+- 0 969 933"/>
                <a:gd name="T31" fmla="*/ 969 h 280"/>
                <a:gd name="T32" fmla="+- 0 9049 9049"/>
                <a:gd name="T33" fmla="*/ T32 w 155"/>
                <a:gd name="T34" fmla="+- 0 933 933"/>
                <a:gd name="T35" fmla="*/ 933 h 280"/>
                <a:gd name="T36" fmla="+- 0 9068 9049"/>
                <a:gd name="T37" fmla="*/ T36 w 155"/>
                <a:gd name="T38" fmla="+- 0 933 933"/>
                <a:gd name="T39" fmla="*/ 933 h 280"/>
                <a:gd name="T40" fmla="+- 0 9068 9049"/>
                <a:gd name="T41" fmla="*/ T40 w 155"/>
                <a:gd name="T42" fmla="+- 0 963 933"/>
                <a:gd name="T43" fmla="*/ 963 h 280"/>
                <a:gd name="T44" fmla="+- 0 9069 9049"/>
                <a:gd name="T45" fmla="*/ T44 w 155"/>
                <a:gd name="T46" fmla="+- 0 966 933"/>
                <a:gd name="T47" fmla="*/ 966 h 280"/>
                <a:gd name="T48" fmla="+- 0 9071 9049"/>
                <a:gd name="T49" fmla="*/ T48 w 155"/>
                <a:gd name="T50" fmla="+- 0 967 933"/>
                <a:gd name="T51" fmla="*/ 967 h 280"/>
                <a:gd name="T52" fmla="+- 0 9187 9049"/>
                <a:gd name="T53" fmla="*/ T52 w 155"/>
                <a:gd name="T54" fmla="+- 0 1036 933"/>
                <a:gd name="T55" fmla="*/ 1036 h 280"/>
                <a:gd name="T56" fmla="+- 0 9198 9049"/>
                <a:gd name="T57" fmla="*/ T56 w 155"/>
                <a:gd name="T58" fmla="+- 0 1043 933"/>
                <a:gd name="T59" fmla="*/ 1043 h 280"/>
                <a:gd name="T60" fmla="+- 0 9204 9049"/>
                <a:gd name="T61" fmla="*/ T60 w 155"/>
                <a:gd name="T62" fmla="+- 0 1055 933"/>
                <a:gd name="T63" fmla="*/ 1055 h 280"/>
                <a:gd name="T64" fmla="+- 0 9204 9049"/>
                <a:gd name="T65" fmla="*/ T64 w 155"/>
                <a:gd name="T66" fmla="+- 0 1212 933"/>
                <a:gd name="T67" fmla="*/ 1212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55" y="279"/>
                  </a:moveTo>
                  <a:lnTo>
                    <a:pt x="137" y="279"/>
                  </a:lnTo>
                  <a:lnTo>
                    <a:pt x="137" y="128"/>
                  </a:lnTo>
                  <a:lnTo>
                    <a:pt x="133" y="122"/>
                  </a:lnTo>
                  <a:lnTo>
                    <a:pt x="128" y="119"/>
                  </a:lnTo>
                  <a:lnTo>
                    <a:pt x="13" y="50"/>
                  </a:lnTo>
                  <a:lnTo>
                    <a:pt x="5" y="45"/>
                  </a:lnTo>
                  <a:lnTo>
                    <a:pt x="0" y="36"/>
                  </a:lnTo>
                  <a:lnTo>
                    <a:pt x="0" y="0"/>
                  </a:lnTo>
                  <a:lnTo>
                    <a:pt x="19" y="0"/>
                  </a:lnTo>
                  <a:lnTo>
                    <a:pt x="19" y="30"/>
                  </a:lnTo>
                  <a:lnTo>
                    <a:pt x="20" y="33"/>
                  </a:lnTo>
                  <a:lnTo>
                    <a:pt x="22" y="34"/>
                  </a:lnTo>
                  <a:lnTo>
                    <a:pt x="138" y="103"/>
                  </a:lnTo>
                  <a:lnTo>
                    <a:pt x="149" y="110"/>
                  </a:lnTo>
                  <a:lnTo>
                    <a:pt x="155" y="122"/>
                  </a:lnTo>
                  <a:lnTo>
                    <a:pt x="155"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9" name="Freeform 4805">
              <a:extLst>
                <a:ext uri="{FF2B5EF4-FFF2-40B4-BE49-F238E27FC236}">
                  <a16:creationId xmlns:a16="http://schemas.microsoft.com/office/drawing/2014/main" id="{CB9FF527-B45C-4E91-8335-F54919630B56}"/>
                </a:ext>
              </a:extLst>
            </p:cNvPr>
            <p:cNvSpPr>
              <a:spLocks/>
            </p:cNvSpPr>
            <p:nvPr/>
          </p:nvSpPr>
          <p:spPr bwMode="auto">
            <a:xfrm>
              <a:off x="9049" y="932"/>
              <a:ext cx="155" cy="280"/>
            </a:xfrm>
            <a:custGeom>
              <a:avLst/>
              <a:gdLst>
                <a:gd name="T0" fmla="+- 0 9049 9049"/>
                <a:gd name="T1" fmla="*/ T0 w 155"/>
                <a:gd name="T2" fmla="+- 0 933 933"/>
                <a:gd name="T3" fmla="*/ 933 h 280"/>
                <a:gd name="T4" fmla="+- 0 9049 9049"/>
                <a:gd name="T5" fmla="*/ T4 w 155"/>
                <a:gd name="T6" fmla="+- 0 960 933"/>
                <a:gd name="T7" fmla="*/ 960 h 280"/>
                <a:gd name="T8" fmla="+- 0 9049 9049"/>
                <a:gd name="T9" fmla="*/ T8 w 155"/>
                <a:gd name="T10" fmla="+- 0 969 933"/>
                <a:gd name="T11" fmla="*/ 969 h 280"/>
                <a:gd name="T12" fmla="+- 0 9054 9049"/>
                <a:gd name="T13" fmla="*/ T12 w 155"/>
                <a:gd name="T14" fmla="+- 0 978 933"/>
                <a:gd name="T15" fmla="*/ 978 h 280"/>
                <a:gd name="T16" fmla="+- 0 9062 9049"/>
                <a:gd name="T17" fmla="*/ T16 w 155"/>
                <a:gd name="T18" fmla="+- 0 983 933"/>
                <a:gd name="T19" fmla="*/ 983 h 280"/>
                <a:gd name="T20" fmla="+- 0 9080 9049"/>
                <a:gd name="T21" fmla="*/ T20 w 155"/>
                <a:gd name="T22" fmla="+- 0 994 933"/>
                <a:gd name="T23" fmla="*/ 994 h 280"/>
                <a:gd name="T24" fmla="+- 0 9120 9049"/>
                <a:gd name="T25" fmla="*/ T24 w 155"/>
                <a:gd name="T26" fmla="+- 0 1017 933"/>
                <a:gd name="T27" fmla="*/ 1017 h 280"/>
                <a:gd name="T28" fmla="+- 0 9159 9049"/>
                <a:gd name="T29" fmla="*/ T28 w 155"/>
                <a:gd name="T30" fmla="+- 0 1041 933"/>
                <a:gd name="T31" fmla="*/ 1041 h 280"/>
                <a:gd name="T32" fmla="+- 0 9177 9049"/>
                <a:gd name="T33" fmla="*/ T32 w 155"/>
                <a:gd name="T34" fmla="+- 0 1052 933"/>
                <a:gd name="T35" fmla="*/ 1052 h 280"/>
                <a:gd name="T36" fmla="+- 0 9182 9049"/>
                <a:gd name="T37" fmla="*/ T36 w 155"/>
                <a:gd name="T38" fmla="+- 0 1055 933"/>
                <a:gd name="T39" fmla="*/ 1055 h 280"/>
                <a:gd name="T40" fmla="+- 0 9186 9049"/>
                <a:gd name="T41" fmla="*/ T40 w 155"/>
                <a:gd name="T42" fmla="+- 0 1061 933"/>
                <a:gd name="T43" fmla="*/ 1061 h 280"/>
                <a:gd name="T44" fmla="+- 0 9186 9049"/>
                <a:gd name="T45" fmla="*/ T44 w 155"/>
                <a:gd name="T46" fmla="+- 0 1068 933"/>
                <a:gd name="T47" fmla="*/ 1068 h 280"/>
                <a:gd name="T48" fmla="+- 0 9186 9049"/>
                <a:gd name="T49" fmla="*/ T48 w 155"/>
                <a:gd name="T50" fmla="+- 0 1212 933"/>
                <a:gd name="T51" fmla="*/ 1212 h 280"/>
                <a:gd name="T52" fmla="+- 0 9204 9049"/>
                <a:gd name="T53" fmla="*/ T52 w 155"/>
                <a:gd name="T54" fmla="+- 0 1212 933"/>
                <a:gd name="T55" fmla="*/ 1212 h 280"/>
                <a:gd name="T56" fmla="+- 0 9204 9049"/>
                <a:gd name="T57" fmla="*/ T56 w 155"/>
                <a:gd name="T58" fmla="+- 0 1068 933"/>
                <a:gd name="T59" fmla="*/ 1068 h 280"/>
                <a:gd name="T60" fmla="+- 0 9204 9049"/>
                <a:gd name="T61" fmla="*/ T60 w 155"/>
                <a:gd name="T62" fmla="+- 0 1055 933"/>
                <a:gd name="T63" fmla="*/ 1055 h 280"/>
                <a:gd name="T64" fmla="+- 0 9129 9049"/>
                <a:gd name="T65" fmla="*/ T64 w 155"/>
                <a:gd name="T66" fmla="+- 0 1001 933"/>
                <a:gd name="T67" fmla="*/ 1001 h 280"/>
                <a:gd name="T68" fmla="+- 0 9071 9049"/>
                <a:gd name="T69" fmla="*/ T68 w 155"/>
                <a:gd name="T70" fmla="+- 0 967 933"/>
                <a:gd name="T71" fmla="*/ 967 h 280"/>
                <a:gd name="T72" fmla="+- 0 9069 9049"/>
                <a:gd name="T73" fmla="*/ T72 w 155"/>
                <a:gd name="T74" fmla="+- 0 966 933"/>
                <a:gd name="T75" fmla="*/ 966 h 280"/>
                <a:gd name="T76" fmla="+- 0 9068 9049"/>
                <a:gd name="T77" fmla="*/ T76 w 155"/>
                <a:gd name="T78" fmla="+- 0 963 933"/>
                <a:gd name="T79" fmla="*/ 963 h 280"/>
                <a:gd name="T80" fmla="+- 0 9068 9049"/>
                <a:gd name="T81" fmla="*/ T80 w 155"/>
                <a:gd name="T82" fmla="+- 0 960 933"/>
                <a:gd name="T83" fmla="*/ 960 h 280"/>
                <a:gd name="T84" fmla="+- 0 9068 9049"/>
                <a:gd name="T85" fmla="*/ T84 w 155"/>
                <a:gd name="T86" fmla="+- 0 933 933"/>
                <a:gd name="T87" fmla="*/ 933 h 280"/>
                <a:gd name="T88" fmla="+- 0 9049 9049"/>
                <a:gd name="T89" fmla="*/ T88 w 155"/>
                <a:gd name="T90" fmla="+- 0 933 933"/>
                <a:gd name="T91" fmla="*/ 933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55" h="280">
                  <a:moveTo>
                    <a:pt x="0" y="0"/>
                  </a:moveTo>
                  <a:lnTo>
                    <a:pt x="0" y="27"/>
                  </a:lnTo>
                  <a:lnTo>
                    <a:pt x="0" y="36"/>
                  </a:lnTo>
                  <a:lnTo>
                    <a:pt x="5" y="45"/>
                  </a:lnTo>
                  <a:lnTo>
                    <a:pt x="13" y="50"/>
                  </a:lnTo>
                  <a:lnTo>
                    <a:pt x="31" y="61"/>
                  </a:lnTo>
                  <a:lnTo>
                    <a:pt x="71" y="84"/>
                  </a:lnTo>
                  <a:lnTo>
                    <a:pt x="110" y="108"/>
                  </a:lnTo>
                  <a:lnTo>
                    <a:pt x="128" y="119"/>
                  </a:lnTo>
                  <a:lnTo>
                    <a:pt x="133" y="122"/>
                  </a:lnTo>
                  <a:lnTo>
                    <a:pt x="137" y="128"/>
                  </a:lnTo>
                  <a:lnTo>
                    <a:pt x="137" y="135"/>
                  </a:lnTo>
                  <a:lnTo>
                    <a:pt x="137" y="279"/>
                  </a:lnTo>
                  <a:lnTo>
                    <a:pt x="155" y="279"/>
                  </a:lnTo>
                  <a:lnTo>
                    <a:pt x="155" y="135"/>
                  </a:lnTo>
                  <a:lnTo>
                    <a:pt x="155" y="122"/>
                  </a:lnTo>
                  <a:lnTo>
                    <a:pt x="80" y="68"/>
                  </a:lnTo>
                  <a:lnTo>
                    <a:pt x="22" y="34"/>
                  </a:lnTo>
                  <a:lnTo>
                    <a:pt x="20" y="33"/>
                  </a:lnTo>
                  <a:lnTo>
                    <a:pt x="19" y="30"/>
                  </a:lnTo>
                  <a:lnTo>
                    <a:pt x="19" y="27"/>
                  </a:lnTo>
                  <a:lnTo>
                    <a:pt x="19" y="0"/>
                  </a:lnTo>
                  <a:lnTo>
                    <a:pt x="0" y="0"/>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0" name="Freeform 4806">
              <a:extLst>
                <a:ext uri="{FF2B5EF4-FFF2-40B4-BE49-F238E27FC236}">
                  <a16:creationId xmlns:a16="http://schemas.microsoft.com/office/drawing/2014/main" id="{3552B0E2-1CE5-4BB1-BE5D-9AE040E48EA7}"/>
                </a:ext>
              </a:extLst>
            </p:cNvPr>
            <p:cNvSpPr>
              <a:spLocks/>
            </p:cNvSpPr>
            <p:nvPr/>
          </p:nvSpPr>
          <p:spPr bwMode="auto">
            <a:xfrm>
              <a:off x="9049" y="1275"/>
              <a:ext cx="155" cy="280"/>
            </a:xfrm>
            <a:custGeom>
              <a:avLst/>
              <a:gdLst>
                <a:gd name="T0" fmla="+- 0 9068 9049"/>
                <a:gd name="T1" fmla="*/ T0 w 155"/>
                <a:gd name="T2" fmla="+- 0 1554 1275"/>
                <a:gd name="T3" fmla="*/ 1554 h 280"/>
                <a:gd name="T4" fmla="+- 0 9049 9049"/>
                <a:gd name="T5" fmla="*/ T4 w 155"/>
                <a:gd name="T6" fmla="+- 0 1554 1275"/>
                <a:gd name="T7" fmla="*/ 1554 h 280"/>
                <a:gd name="T8" fmla="+- 0 9049 9049"/>
                <a:gd name="T9" fmla="*/ T8 w 155"/>
                <a:gd name="T10" fmla="+- 0 1518 1275"/>
                <a:gd name="T11" fmla="*/ 1518 h 280"/>
                <a:gd name="T12" fmla="+- 0 9054 9049"/>
                <a:gd name="T13" fmla="*/ T12 w 155"/>
                <a:gd name="T14" fmla="+- 0 1510 1275"/>
                <a:gd name="T15" fmla="*/ 1510 h 280"/>
                <a:gd name="T16" fmla="+- 0 9062 9049"/>
                <a:gd name="T17" fmla="*/ T16 w 155"/>
                <a:gd name="T18" fmla="+- 0 1505 1275"/>
                <a:gd name="T19" fmla="*/ 1505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275 1275"/>
                <a:gd name="T35" fmla="*/ 1275 h 280"/>
                <a:gd name="T36" fmla="+- 0 9204 9049"/>
                <a:gd name="T37" fmla="*/ T36 w 155"/>
                <a:gd name="T38" fmla="+- 0 1275 1275"/>
                <a:gd name="T39" fmla="*/ 1275 h 280"/>
                <a:gd name="T40" fmla="+- 0 9204 9049"/>
                <a:gd name="T41" fmla="*/ T40 w 155"/>
                <a:gd name="T42" fmla="+- 0 1432 1275"/>
                <a:gd name="T43" fmla="*/ 1432 h 280"/>
                <a:gd name="T44" fmla="+- 0 9198 9049"/>
                <a:gd name="T45" fmla="*/ T44 w 155"/>
                <a:gd name="T46" fmla="+- 0 1444 1275"/>
                <a:gd name="T47" fmla="*/ 1444 h 280"/>
                <a:gd name="T48" fmla="+- 0 9187 9049"/>
                <a:gd name="T49" fmla="*/ T48 w 155"/>
                <a:gd name="T50" fmla="+- 0 1451 1275"/>
                <a:gd name="T51" fmla="*/ 1451 h 280"/>
                <a:gd name="T52" fmla="+- 0 9071 9049"/>
                <a:gd name="T53" fmla="*/ T52 w 155"/>
                <a:gd name="T54" fmla="+- 0 1520 1275"/>
                <a:gd name="T55" fmla="*/ 1520 h 280"/>
                <a:gd name="T56" fmla="+- 0 9069 9049"/>
                <a:gd name="T57" fmla="*/ T56 w 155"/>
                <a:gd name="T58" fmla="+- 0 1522 1275"/>
                <a:gd name="T59" fmla="*/ 1522 h 280"/>
                <a:gd name="T60" fmla="+- 0 9068 9049"/>
                <a:gd name="T61" fmla="*/ T60 w 155"/>
                <a:gd name="T62" fmla="+- 0 1524 1275"/>
                <a:gd name="T63" fmla="*/ 1524 h 280"/>
                <a:gd name="T64" fmla="+- 0 9068 9049"/>
                <a:gd name="T65" fmla="*/ T64 w 155"/>
                <a:gd name="T66" fmla="+- 0 1554 1275"/>
                <a:gd name="T67"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9" y="279"/>
                  </a:moveTo>
                  <a:lnTo>
                    <a:pt x="0" y="279"/>
                  </a:lnTo>
                  <a:lnTo>
                    <a:pt x="0" y="243"/>
                  </a:lnTo>
                  <a:lnTo>
                    <a:pt x="5" y="235"/>
                  </a:lnTo>
                  <a:lnTo>
                    <a:pt x="13" y="230"/>
                  </a:lnTo>
                  <a:lnTo>
                    <a:pt x="128" y="161"/>
                  </a:lnTo>
                  <a:lnTo>
                    <a:pt x="133" y="157"/>
                  </a:lnTo>
                  <a:lnTo>
                    <a:pt x="137" y="151"/>
                  </a:lnTo>
                  <a:lnTo>
                    <a:pt x="137" y="0"/>
                  </a:lnTo>
                  <a:lnTo>
                    <a:pt x="155" y="0"/>
                  </a:lnTo>
                  <a:lnTo>
                    <a:pt x="155" y="157"/>
                  </a:lnTo>
                  <a:lnTo>
                    <a:pt x="149" y="169"/>
                  </a:lnTo>
                  <a:lnTo>
                    <a:pt x="138" y="176"/>
                  </a:lnTo>
                  <a:lnTo>
                    <a:pt x="22" y="245"/>
                  </a:lnTo>
                  <a:lnTo>
                    <a:pt x="20" y="247"/>
                  </a:lnTo>
                  <a:lnTo>
                    <a:pt x="19" y="249"/>
                  </a:lnTo>
                  <a:lnTo>
                    <a:pt x="19"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1" name="Freeform 4807">
              <a:extLst>
                <a:ext uri="{FF2B5EF4-FFF2-40B4-BE49-F238E27FC236}">
                  <a16:creationId xmlns:a16="http://schemas.microsoft.com/office/drawing/2014/main" id="{F6753561-0B1A-469E-A11E-53247BDBA666}"/>
                </a:ext>
              </a:extLst>
            </p:cNvPr>
            <p:cNvSpPr>
              <a:spLocks/>
            </p:cNvSpPr>
            <p:nvPr/>
          </p:nvSpPr>
          <p:spPr bwMode="auto">
            <a:xfrm>
              <a:off x="9049" y="1275"/>
              <a:ext cx="155" cy="280"/>
            </a:xfrm>
            <a:custGeom>
              <a:avLst/>
              <a:gdLst>
                <a:gd name="T0" fmla="+- 0 9049 9049"/>
                <a:gd name="T1" fmla="*/ T0 w 155"/>
                <a:gd name="T2" fmla="+- 0 1554 1275"/>
                <a:gd name="T3" fmla="*/ 1554 h 280"/>
                <a:gd name="T4" fmla="+- 0 9049 9049"/>
                <a:gd name="T5" fmla="*/ T4 w 155"/>
                <a:gd name="T6" fmla="+- 0 1527 1275"/>
                <a:gd name="T7" fmla="*/ 1527 h 280"/>
                <a:gd name="T8" fmla="+- 0 9049 9049"/>
                <a:gd name="T9" fmla="*/ T8 w 155"/>
                <a:gd name="T10" fmla="+- 0 1518 1275"/>
                <a:gd name="T11" fmla="*/ 1518 h 280"/>
                <a:gd name="T12" fmla="+- 0 9054 9049"/>
                <a:gd name="T13" fmla="*/ T12 w 155"/>
                <a:gd name="T14" fmla="+- 0 1510 1275"/>
                <a:gd name="T15" fmla="*/ 1510 h 280"/>
                <a:gd name="T16" fmla="+- 0 9120 9049"/>
                <a:gd name="T17" fmla="*/ T16 w 155"/>
                <a:gd name="T18" fmla="+- 0 1470 1275"/>
                <a:gd name="T19" fmla="*/ 1470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420 1275"/>
                <a:gd name="T35" fmla="*/ 1420 h 280"/>
                <a:gd name="T36" fmla="+- 0 9186 9049"/>
                <a:gd name="T37" fmla="*/ T36 w 155"/>
                <a:gd name="T38" fmla="+- 0 1275 1275"/>
                <a:gd name="T39" fmla="*/ 1275 h 280"/>
                <a:gd name="T40" fmla="+- 0 9204 9049"/>
                <a:gd name="T41" fmla="*/ T40 w 155"/>
                <a:gd name="T42" fmla="+- 0 1275 1275"/>
                <a:gd name="T43" fmla="*/ 1275 h 280"/>
                <a:gd name="T44" fmla="+- 0 9204 9049"/>
                <a:gd name="T45" fmla="*/ T44 w 155"/>
                <a:gd name="T46" fmla="+- 0 1420 1275"/>
                <a:gd name="T47" fmla="*/ 1420 h 280"/>
                <a:gd name="T48" fmla="+- 0 9204 9049"/>
                <a:gd name="T49" fmla="*/ T48 w 155"/>
                <a:gd name="T50" fmla="+- 0 1432 1275"/>
                <a:gd name="T51" fmla="*/ 1432 h 280"/>
                <a:gd name="T52" fmla="+- 0 9198 9049"/>
                <a:gd name="T53" fmla="*/ T52 w 155"/>
                <a:gd name="T54" fmla="+- 0 1444 1275"/>
                <a:gd name="T55" fmla="*/ 1444 h 280"/>
                <a:gd name="T56" fmla="+- 0 9187 9049"/>
                <a:gd name="T57" fmla="*/ T56 w 155"/>
                <a:gd name="T58" fmla="+- 0 1451 1275"/>
                <a:gd name="T59" fmla="*/ 1451 h 280"/>
                <a:gd name="T60" fmla="+- 0 9169 9049"/>
                <a:gd name="T61" fmla="*/ T60 w 155"/>
                <a:gd name="T62" fmla="+- 0 1462 1275"/>
                <a:gd name="T63" fmla="*/ 1462 h 280"/>
                <a:gd name="T64" fmla="+- 0 9129 9049"/>
                <a:gd name="T65" fmla="*/ T64 w 155"/>
                <a:gd name="T66" fmla="+- 0 1486 1275"/>
                <a:gd name="T67" fmla="*/ 1486 h 280"/>
                <a:gd name="T68" fmla="+- 0 9089 9049"/>
                <a:gd name="T69" fmla="*/ T68 w 155"/>
                <a:gd name="T70" fmla="+- 0 1509 1275"/>
                <a:gd name="T71" fmla="*/ 1509 h 280"/>
                <a:gd name="T72" fmla="+- 0 9071 9049"/>
                <a:gd name="T73" fmla="*/ T72 w 155"/>
                <a:gd name="T74" fmla="+- 0 1520 1275"/>
                <a:gd name="T75" fmla="*/ 1520 h 280"/>
                <a:gd name="T76" fmla="+- 0 9069 9049"/>
                <a:gd name="T77" fmla="*/ T76 w 155"/>
                <a:gd name="T78" fmla="+- 0 1522 1275"/>
                <a:gd name="T79" fmla="*/ 1522 h 280"/>
                <a:gd name="T80" fmla="+- 0 9068 9049"/>
                <a:gd name="T81" fmla="*/ T80 w 155"/>
                <a:gd name="T82" fmla="+- 0 1524 1275"/>
                <a:gd name="T83" fmla="*/ 1524 h 280"/>
                <a:gd name="T84" fmla="+- 0 9068 9049"/>
                <a:gd name="T85" fmla="*/ T84 w 155"/>
                <a:gd name="T86" fmla="+- 0 1527 1275"/>
                <a:gd name="T87" fmla="*/ 1527 h 280"/>
                <a:gd name="T88" fmla="+- 0 9068 9049"/>
                <a:gd name="T89" fmla="*/ T88 w 155"/>
                <a:gd name="T90" fmla="+- 0 1554 1275"/>
                <a:gd name="T91" fmla="*/ 1554 h 280"/>
                <a:gd name="T92" fmla="+- 0 9049 9049"/>
                <a:gd name="T93" fmla="*/ T92 w 155"/>
                <a:gd name="T94" fmla="+- 0 1554 1275"/>
                <a:gd name="T95"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55" h="280">
                  <a:moveTo>
                    <a:pt x="0" y="279"/>
                  </a:moveTo>
                  <a:lnTo>
                    <a:pt x="0" y="252"/>
                  </a:lnTo>
                  <a:lnTo>
                    <a:pt x="0" y="243"/>
                  </a:lnTo>
                  <a:lnTo>
                    <a:pt x="5" y="235"/>
                  </a:lnTo>
                  <a:lnTo>
                    <a:pt x="71" y="195"/>
                  </a:lnTo>
                  <a:lnTo>
                    <a:pt x="128" y="161"/>
                  </a:lnTo>
                  <a:lnTo>
                    <a:pt x="133" y="157"/>
                  </a:lnTo>
                  <a:lnTo>
                    <a:pt x="137" y="151"/>
                  </a:lnTo>
                  <a:lnTo>
                    <a:pt x="137" y="145"/>
                  </a:lnTo>
                  <a:lnTo>
                    <a:pt x="137" y="0"/>
                  </a:lnTo>
                  <a:lnTo>
                    <a:pt x="155" y="0"/>
                  </a:lnTo>
                  <a:lnTo>
                    <a:pt x="155" y="145"/>
                  </a:lnTo>
                  <a:lnTo>
                    <a:pt x="155" y="157"/>
                  </a:lnTo>
                  <a:lnTo>
                    <a:pt x="149" y="169"/>
                  </a:lnTo>
                  <a:lnTo>
                    <a:pt x="138" y="176"/>
                  </a:lnTo>
                  <a:lnTo>
                    <a:pt x="120" y="187"/>
                  </a:lnTo>
                  <a:lnTo>
                    <a:pt x="80" y="211"/>
                  </a:lnTo>
                  <a:lnTo>
                    <a:pt x="40" y="234"/>
                  </a:lnTo>
                  <a:lnTo>
                    <a:pt x="22" y="245"/>
                  </a:lnTo>
                  <a:lnTo>
                    <a:pt x="20" y="247"/>
                  </a:lnTo>
                  <a:lnTo>
                    <a:pt x="19" y="249"/>
                  </a:lnTo>
                  <a:lnTo>
                    <a:pt x="19" y="252"/>
                  </a:lnTo>
                  <a:lnTo>
                    <a:pt x="19" y="279"/>
                  </a:lnTo>
                  <a:lnTo>
                    <a:pt x="0" y="279"/>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2" name="Picture 91">
              <a:extLst>
                <a:ext uri="{FF2B5EF4-FFF2-40B4-BE49-F238E27FC236}">
                  <a16:creationId xmlns:a16="http://schemas.microsoft.com/office/drawing/2014/main" id="{0093827D-E370-48F5-977F-7DA84F78EB03}"/>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642" y="1113"/>
              <a:ext cx="2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4809">
              <a:extLst>
                <a:ext uri="{FF2B5EF4-FFF2-40B4-BE49-F238E27FC236}">
                  <a16:creationId xmlns:a16="http://schemas.microsoft.com/office/drawing/2014/main" id="{AEE2CDDA-457B-41AE-8929-20273A12D20D}"/>
                </a:ext>
              </a:extLst>
            </p:cNvPr>
            <p:cNvSpPr>
              <a:spLocks/>
            </p:cNvSpPr>
            <p:nvPr/>
          </p:nvSpPr>
          <p:spPr bwMode="auto">
            <a:xfrm>
              <a:off x="8642" y="1113"/>
              <a:ext cx="24" cy="260"/>
            </a:xfrm>
            <a:custGeom>
              <a:avLst/>
              <a:gdLst>
                <a:gd name="T0" fmla="+- 0 8655 8643"/>
                <a:gd name="T1" fmla="*/ T0 w 24"/>
                <a:gd name="T2" fmla="+- 0 1114 1114"/>
                <a:gd name="T3" fmla="*/ 1114 h 260"/>
                <a:gd name="T4" fmla="+- 0 8648 8643"/>
                <a:gd name="T5" fmla="*/ T4 w 24"/>
                <a:gd name="T6" fmla="+- 0 1114 1114"/>
                <a:gd name="T7" fmla="*/ 1114 h 260"/>
                <a:gd name="T8" fmla="+- 0 8643 8643"/>
                <a:gd name="T9" fmla="*/ T8 w 24"/>
                <a:gd name="T10" fmla="+- 0 1119 1114"/>
                <a:gd name="T11" fmla="*/ 1119 h 260"/>
                <a:gd name="T12" fmla="+- 0 8643 8643"/>
                <a:gd name="T13" fmla="*/ T12 w 24"/>
                <a:gd name="T14" fmla="+- 0 1126 1114"/>
                <a:gd name="T15" fmla="*/ 1126 h 260"/>
                <a:gd name="T16" fmla="+- 0 8643 8643"/>
                <a:gd name="T17" fmla="*/ T16 w 24"/>
                <a:gd name="T18" fmla="+- 0 1361 1114"/>
                <a:gd name="T19" fmla="*/ 1361 h 260"/>
                <a:gd name="T20" fmla="+- 0 8643 8643"/>
                <a:gd name="T21" fmla="*/ T20 w 24"/>
                <a:gd name="T22" fmla="+- 0 1368 1114"/>
                <a:gd name="T23" fmla="*/ 1368 h 260"/>
                <a:gd name="T24" fmla="+- 0 8648 8643"/>
                <a:gd name="T25" fmla="*/ T24 w 24"/>
                <a:gd name="T26" fmla="+- 0 1373 1114"/>
                <a:gd name="T27" fmla="*/ 1373 h 260"/>
                <a:gd name="T28" fmla="+- 0 8655 8643"/>
                <a:gd name="T29" fmla="*/ T28 w 24"/>
                <a:gd name="T30" fmla="+- 0 1373 1114"/>
                <a:gd name="T31" fmla="*/ 1373 h 260"/>
                <a:gd name="T32" fmla="+- 0 8661 8643"/>
                <a:gd name="T33" fmla="*/ T32 w 24"/>
                <a:gd name="T34" fmla="+- 0 1373 1114"/>
                <a:gd name="T35" fmla="*/ 1373 h 260"/>
                <a:gd name="T36" fmla="+- 0 8667 8643"/>
                <a:gd name="T37" fmla="*/ T36 w 24"/>
                <a:gd name="T38" fmla="+- 0 1368 1114"/>
                <a:gd name="T39" fmla="*/ 1368 h 260"/>
                <a:gd name="T40" fmla="+- 0 8667 8643"/>
                <a:gd name="T41" fmla="*/ T40 w 24"/>
                <a:gd name="T42" fmla="+- 0 1361 1114"/>
                <a:gd name="T43" fmla="*/ 1361 h 260"/>
                <a:gd name="T44" fmla="+- 0 8667 8643"/>
                <a:gd name="T45" fmla="*/ T44 w 24"/>
                <a:gd name="T46" fmla="+- 0 1126 1114"/>
                <a:gd name="T47" fmla="*/ 1126 h 260"/>
                <a:gd name="T48" fmla="+- 0 8667 8643"/>
                <a:gd name="T49" fmla="*/ T48 w 24"/>
                <a:gd name="T50" fmla="+- 0 1119 1114"/>
                <a:gd name="T51" fmla="*/ 1119 h 260"/>
                <a:gd name="T52" fmla="+- 0 8661 8643"/>
                <a:gd name="T53" fmla="*/ T52 w 24"/>
                <a:gd name="T54" fmla="+- 0 1114 1114"/>
                <a:gd name="T55" fmla="*/ 1114 h 260"/>
                <a:gd name="T56" fmla="+- 0 8655 8643"/>
                <a:gd name="T57" fmla="*/ T56 w 24"/>
                <a:gd name="T58" fmla="+- 0 1114 1114"/>
                <a:gd name="T59" fmla="*/ 1114 h 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260">
                  <a:moveTo>
                    <a:pt x="12" y="0"/>
                  </a:moveTo>
                  <a:lnTo>
                    <a:pt x="5" y="0"/>
                  </a:lnTo>
                  <a:lnTo>
                    <a:pt x="0" y="5"/>
                  </a:lnTo>
                  <a:lnTo>
                    <a:pt x="0" y="12"/>
                  </a:lnTo>
                  <a:lnTo>
                    <a:pt x="0" y="247"/>
                  </a:lnTo>
                  <a:lnTo>
                    <a:pt x="0" y="254"/>
                  </a:lnTo>
                  <a:lnTo>
                    <a:pt x="5" y="259"/>
                  </a:lnTo>
                  <a:lnTo>
                    <a:pt x="12" y="259"/>
                  </a:lnTo>
                  <a:lnTo>
                    <a:pt x="18" y="259"/>
                  </a:lnTo>
                  <a:lnTo>
                    <a:pt x="24" y="254"/>
                  </a:lnTo>
                  <a:lnTo>
                    <a:pt x="24" y="24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4" name="Picture 93">
              <a:extLst>
                <a:ext uri="{FF2B5EF4-FFF2-40B4-BE49-F238E27FC236}">
                  <a16:creationId xmlns:a16="http://schemas.microsoft.com/office/drawing/2014/main" id="{E40348CF-D158-4CA4-A045-7F827D1846A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85" y="1053"/>
              <a:ext cx="2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4811">
              <a:extLst>
                <a:ext uri="{FF2B5EF4-FFF2-40B4-BE49-F238E27FC236}">
                  <a16:creationId xmlns:a16="http://schemas.microsoft.com/office/drawing/2014/main" id="{86FE7A91-1EA6-41C7-B655-DFC40F3AE804}"/>
                </a:ext>
              </a:extLst>
            </p:cNvPr>
            <p:cNvSpPr>
              <a:spLocks/>
            </p:cNvSpPr>
            <p:nvPr/>
          </p:nvSpPr>
          <p:spPr bwMode="auto">
            <a:xfrm>
              <a:off x="8985" y="1053"/>
              <a:ext cx="24" cy="379"/>
            </a:xfrm>
            <a:custGeom>
              <a:avLst/>
              <a:gdLst>
                <a:gd name="T0" fmla="+- 0 8998 8986"/>
                <a:gd name="T1" fmla="*/ T0 w 24"/>
                <a:gd name="T2" fmla="+- 0 1054 1054"/>
                <a:gd name="T3" fmla="*/ 1054 h 379"/>
                <a:gd name="T4" fmla="+- 0 8991 8986"/>
                <a:gd name="T5" fmla="*/ T4 w 24"/>
                <a:gd name="T6" fmla="+- 0 1054 1054"/>
                <a:gd name="T7" fmla="*/ 1054 h 379"/>
                <a:gd name="T8" fmla="+- 0 8986 8986"/>
                <a:gd name="T9" fmla="*/ T8 w 24"/>
                <a:gd name="T10" fmla="+- 0 1059 1054"/>
                <a:gd name="T11" fmla="*/ 1059 h 379"/>
                <a:gd name="T12" fmla="+- 0 8986 8986"/>
                <a:gd name="T13" fmla="*/ T12 w 24"/>
                <a:gd name="T14" fmla="+- 0 1066 1054"/>
                <a:gd name="T15" fmla="*/ 1066 h 379"/>
                <a:gd name="T16" fmla="+- 0 8986 8986"/>
                <a:gd name="T17" fmla="*/ T16 w 24"/>
                <a:gd name="T18" fmla="+- 0 1421 1054"/>
                <a:gd name="T19" fmla="*/ 1421 h 379"/>
                <a:gd name="T20" fmla="+- 0 8986 8986"/>
                <a:gd name="T21" fmla="*/ T20 w 24"/>
                <a:gd name="T22" fmla="+- 0 1427 1054"/>
                <a:gd name="T23" fmla="*/ 1427 h 379"/>
                <a:gd name="T24" fmla="+- 0 8991 8986"/>
                <a:gd name="T25" fmla="*/ T24 w 24"/>
                <a:gd name="T26" fmla="+- 0 1433 1054"/>
                <a:gd name="T27" fmla="*/ 1433 h 379"/>
                <a:gd name="T28" fmla="+- 0 8998 8986"/>
                <a:gd name="T29" fmla="*/ T28 w 24"/>
                <a:gd name="T30" fmla="+- 0 1433 1054"/>
                <a:gd name="T31" fmla="*/ 1433 h 379"/>
                <a:gd name="T32" fmla="+- 0 9004 8986"/>
                <a:gd name="T33" fmla="*/ T32 w 24"/>
                <a:gd name="T34" fmla="+- 0 1433 1054"/>
                <a:gd name="T35" fmla="*/ 1433 h 379"/>
                <a:gd name="T36" fmla="+- 0 9010 8986"/>
                <a:gd name="T37" fmla="*/ T36 w 24"/>
                <a:gd name="T38" fmla="+- 0 1427 1054"/>
                <a:gd name="T39" fmla="*/ 1427 h 379"/>
                <a:gd name="T40" fmla="+- 0 9010 8986"/>
                <a:gd name="T41" fmla="*/ T40 w 24"/>
                <a:gd name="T42" fmla="+- 0 1421 1054"/>
                <a:gd name="T43" fmla="*/ 1421 h 379"/>
                <a:gd name="T44" fmla="+- 0 9010 8986"/>
                <a:gd name="T45" fmla="*/ T44 w 24"/>
                <a:gd name="T46" fmla="+- 0 1066 1054"/>
                <a:gd name="T47" fmla="*/ 1066 h 379"/>
                <a:gd name="T48" fmla="+- 0 9010 8986"/>
                <a:gd name="T49" fmla="*/ T48 w 24"/>
                <a:gd name="T50" fmla="+- 0 1059 1054"/>
                <a:gd name="T51" fmla="*/ 1059 h 379"/>
                <a:gd name="T52" fmla="+- 0 9004 8986"/>
                <a:gd name="T53" fmla="*/ T52 w 24"/>
                <a:gd name="T54" fmla="+- 0 1054 1054"/>
                <a:gd name="T55" fmla="*/ 1054 h 379"/>
                <a:gd name="T56" fmla="+- 0 8998 8986"/>
                <a:gd name="T57" fmla="*/ T56 w 24"/>
                <a:gd name="T58" fmla="+- 0 1054 1054"/>
                <a:gd name="T59" fmla="*/ 1054 h 3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379">
                  <a:moveTo>
                    <a:pt x="12" y="0"/>
                  </a:moveTo>
                  <a:lnTo>
                    <a:pt x="5" y="0"/>
                  </a:lnTo>
                  <a:lnTo>
                    <a:pt x="0" y="5"/>
                  </a:lnTo>
                  <a:lnTo>
                    <a:pt x="0" y="12"/>
                  </a:lnTo>
                  <a:lnTo>
                    <a:pt x="0" y="367"/>
                  </a:lnTo>
                  <a:lnTo>
                    <a:pt x="0" y="373"/>
                  </a:lnTo>
                  <a:lnTo>
                    <a:pt x="5" y="379"/>
                  </a:lnTo>
                  <a:lnTo>
                    <a:pt x="12" y="379"/>
                  </a:lnTo>
                  <a:lnTo>
                    <a:pt x="18" y="379"/>
                  </a:lnTo>
                  <a:lnTo>
                    <a:pt x="24" y="373"/>
                  </a:lnTo>
                  <a:lnTo>
                    <a:pt x="24" y="36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6" name="Picture 95">
              <a:extLst>
                <a:ext uri="{FF2B5EF4-FFF2-40B4-BE49-F238E27FC236}">
                  <a16:creationId xmlns:a16="http://schemas.microsoft.com/office/drawing/2014/main" id="{EA340C6B-3B8A-4132-B999-50A044D2E99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05" y="1186"/>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4813">
              <a:extLst>
                <a:ext uri="{FF2B5EF4-FFF2-40B4-BE49-F238E27FC236}">
                  <a16:creationId xmlns:a16="http://schemas.microsoft.com/office/drawing/2014/main" id="{776C6CA4-0DC1-414F-94AC-6145025CE3A0}"/>
                </a:ext>
              </a:extLst>
            </p:cNvPr>
            <p:cNvSpPr>
              <a:spLocks/>
            </p:cNvSpPr>
            <p:nvPr/>
          </p:nvSpPr>
          <p:spPr bwMode="auto">
            <a:xfrm>
              <a:off x="8505" y="1186"/>
              <a:ext cx="138" cy="114"/>
            </a:xfrm>
            <a:custGeom>
              <a:avLst/>
              <a:gdLst>
                <a:gd name="T0" fmla="+- 0 8505 8505"/>
                <a:gd name="T1" fmla="*/ T0 w 138"/>
                <a:gd name="T2" fmla="+- 0 1199 1187"/>
                <a:gd name="T3" fmla="*/ 1199 h 114"/>
                <a:gd name="T4" fmla="+- 0 8505 8505"/>
                <a:gd name="T5" fmla="*/ T4 w 138"/>
                <a:gd name="T6" fmla="+- 0 1288 1187"/>
                <a:gd name="T7" fmla="*/ 1288 h 114"/>
                <a:gd name="T8" fmla="+- 0 8643 8505"/>
                <a:gd name="T9" fmla="*/ T8 w 138"/>
                <a:gd name="T10" fmla="+- 0 1300 1187"/>
                <a:gd name="T11" fmla="*/ 1300 h 114"/>
                <a:gd name="T12" fmla="+- 0 8643 8505"/>
                <a:gd name="T13" fmla="*/ T12 w 138"/>
                <a:gd name="T14" fmla="+- 0 1187 1187"/>
                <a:gd name="T15" fmla="*/ 1187 h 114"/>
                <a:gd name="T16" fmla="+- 0 8505 8505"/>
                <a:gd name="T17" fmla="*/ T16 w 138"/>
                <a:gd name="T18" fmla="+- 0 1199 1187"/>
                <a:gd name="T19" fmla="*/ 1199 h 114"/>
              </a:gdLst>
              <a:ahLst/>
              <a:cxnLst>
                <a:cxn ang="0">
                  <a:pos x="T1" y="T3"/>
                </a:cxn>
                <a:cxn ang="0">
                  <a:pos x="T5" y="T7"/>
                </a:cxn>
                <a:cxn ang="0">
                  <a:pos x="T9" y="T11"/>
                </a:cxn>
                <a:cxn ang="0">
                  <a:pos x="T13" y="T15"/>
                </a:cxn>
                <a:cxn ang="0">
                  <a:pos x="T17" y="T19"/>
                </a:cxn>
              </a:cxnLst>
              <a:rect l="0" t="0" r="r" b="b"/>
              <a:pathLst>
                <a:path w="138" h="114">
                  <a:moveTo>
                    <a:pt x="0" y="12"/>
                  </a:moveTo>
                  <a:lnTo>
                    <a:pt x="0" y="101"/>
                  </a:lnTo>
                  <a:lnTo>
                    <a:pt x="138" y="113"/>
                  </a:lnTo>
                  <a:lnTo>
                    <a:pt x="138" y="0"/>
                  </a:lnTo>
                  <a:lnTo>
                    <a:pt x="0" y="1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8" name="Rectangle 97">
              <a:extLst>
                <a:ext uri="{FF2B5EF4-FFF2-40B4-BE49-F238E27FC236}">
                  <a16:creationId xmlns:a16="http://schemas.microsoft.com/office/drawing/2014/main" id="{A35400FA-AB4C-414A-A6AB-16492AB5CAB9}"/>
                </a:ext>
              </a:extLst>
            </p:cNvPr>
            <p:cNvSpPr>
              <a:spLocks noChangeArrowheads="1"/>
            </p:cNvSpPr>
            <p:nvPr/>
          </p:nvSpPr>
          <p:spPr bwMode="auto">
            <a:xfrm>
              <a:off x="8698"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99" name="Rectangle 98">
              <a:extLst>
                <a:ext uri="{FF2B5EF4-FFF2-40B4-BE49-F238E27FC236}">
                  <a16:creationId xmlns:a16="http://schemas.microsoft.com/office/drawing/2014/main" id="{0E2219E3-97C5-46BD-B180-FC12415D6F39}"/>
                </a:ext>
              </a:extLst>
            </p:cNvPr>
            <p:cNvSpPr>
              <a:spLocks noChangeArrowheads="1"/>
            </p:cNvSpPr>
            <p:nvPr/>
          </p:nvSpPr>
          <p:spPr bwMode="auto">
            <a:xfrm>
              <a:off x="8694"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0" name="Rectangle 99">
              <a:extLst>
                <a:ext uri="{FF2B5EF4-FFF2-40B4-BE49-F238E27FC236}">
                  <a16:creationId xmlns:a16="http://schemas.microsoft.com/office/drawing/2014/main" id="{3B2BE292-DC98-406F-8614-9A401AE17B97}"/>
                </a:ext>
              </a:extLst>
            </p:cNvPr>
            <p:cNvSpPr>
              <a:spLocks noChangeArrowheads="1"/>
            </p:cNvSpPr>
            <p:nvPr/>
          </p:nvSpPr>
          <p:spPr bwMode="auto">
            <a:xfrm>
              <a:off x="8931"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1" name="Rectangle 100">
              <a:extLst>
                <a:ext uri="{FF2B5EF4-FFF2-40B4-BE49-F238E27FC236}">
                  <a16:creationId xmlns:a16="http://schemas.microsoft.com/office/drawing/2014/main" id="{EF152083-BB08-481C-ADBA-868C19022A1B}"/>
                </a:ext>
              </a:extLst>
            </p:cNvPr>
            <p:cNvSpPr>
              <a:spLocks noChangeArrowheads="1"/>
            </p:cNvSpPr>
            <p:nvPr/>
          </p:nvSpPr>
          <p:spPr bwMode="auto">
            <a:xfrm>
              <a:off x="8926"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2" name="Rectangle 101">
              <a:extLst>
                <a:ext uri="{FF2B5EF4-FFF2-40B4-BE49-F238E27FC236}">
                  <a16:creationId xmlns:a16="http://schemas.microsoft.com/office/drawing/2014/main" id="{AE2D798F-EB09-4441-9141-E4AC8E76C58E}"/>
                </a:ext>
              </a:extLst>
            </p:cNvPr>
            <p:cNvSpPr>
              <a:spLocks noChangeArrowheads="1"/>
            </p:cNvSpPr>
            <p:nvPr/>
          </p:nvSpPr>
          <p:spPr bwMode="auto">
            <a:xfrm>
              <a:off x="9349" y="1208"/>
              <a:ext cx="18" cy="69"/>
            </a:xfrm>
            <a:prstGeom prst="rect">
              <a:avLst/>
            </a:prstGeom>
            <a:noFill/>
            <a:ln w="60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3" name="Picture 102">
              <a:extLst>
                <a:ext uri="{FF2B5EF4-FFF2-40B4-BE49-F238E27FC236}">
                  <a16:creationId xmlns:a16="http://schemas.microsoft.com/office/drawing/2014/main" id="{50A7E554-EFE2-4F81-98C9-89E128FB98CC}"/>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009" y="1217"/>
              <a:ext cx="34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103">
              <a:extLst>
                <a:ext uri="{FF2B5EF4-FFF2-40B4-BE49-F238E27FC236}">
                  <a16:creationId xmlns:a16="http://schemas.microsoft.com/office/drawing/2014/main" id="{BCE39AC6-6E83-4E7D-AF56-38D0593CA209}"/>
                </a:ext>
              </a:extLst>
            </p:cNvPr>
            <p:cNvSpPr>
              <a:spLocks noChangeArrowheads="1"/>
            </p:cNvSpPr>
            <p:nvPr/>
          </p:nvSpPr>
          <p:spPr bwMode="auto">
            <a:xfrm>
              <a:off x="9009" y="1217"/>
              <a:ext cx="341" cy="52"/>
            </a:xfrm>
            <a:prstGeom prst="rect">
              <a:avLst/>
            </a:prstGeom>
            <a:noFill/>
            <a:ln w="603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5" name="Picture 104">
              <a:extLst>
                <a:ext uri="{FF2B5EF4-FFF2-40B4-BE49-F238E27FC236}">
                  <a16:creationId xmlns:a16="http://schemas.microsoft.com/office/drawing/2014/main" id="{C69C9C2F-8845-4A3C-81BE-65050D8E863D}"/>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717" y="1224"/>
              <a:ext cx="21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9553A2EC-2987-42B3-A4CB-66A8E340F86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01" y="914"/>
              <a:ext cx="67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4823">
              <a:extLst>
                <a:ext uri="{FF2B5EF4-FFF2-40B4-BE49-F238E27FC236}">
                  <a16:creationId xmlns:a16="http://schemas.microsoft.com/office/drawing/2014/main" id="{8940B460-D9AA-469D-AB15-341681ED2F7E}"/>
                </a:ext>
              </a:extLst>
            </p:cNvPr>
            <p:cNvSpPr>
              <a:spLocks/>
            </p:cNvSpPr>
            <p:nvPr/>
          </p:nvSpPr>
          <p:spPr bwMode="auto">
            <a:xfrm>
              <a:off x="9327"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08" name="Line 4824">
              <a:extLst>
                <a:ext uri="{FF2B5EF4-FFF2-40B4-BE49-F238E27FC236}">
                  <a16:creationId xmlns:a16="http://schemas.microsoft.com/office/drawing/2014/main" id="{C2BF1144-BAEC-41BA-A73E-3B1A4E8575EA}"/>
                </a:ext>
              </a:extLst>
            </p:cNvPr>
            <p:cNvCxnSpPr>
              <a:cxnSpLocks noChangeShapeType="1"/>
            </p:cNvCxnSpPr>
            <p:nvPr/>
          </p:nvCxnSpPr>
          <p:spPr bwMode="auto">
            <a:xfrm>
              <a:off x="9328"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09" name="Freeform 4825">
              <a:extLst>
                <a:ext uri="{FF2B5EF4-FFF2-40B4-BE49-F238E27FC236}">
                  <a16:creationId xmlns:a16="http://schemas.microsoft.com/office/drawing/2014/main" id="{CC4D8B44-7685-4BE2-805D-B83439EE28AB}"/>
                </a:ext>
              </a:extLst>
            </p:cNvPr>
            <p:cNvSpPr>
              <a:spLocks/>
            </p:cNvSpPr>
            <p:nvPr/>
          </p:nvSpPr>
          <p:spPr bwMode="auto">
            <a:xfrm>
              <a:off x="9338"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0" name="Line 4826">
              <a:extLst>
                <a:ext uri="{FF2B5EF4-FFF2-40B4-BE49-F238E27FC236}">
                  <a16:creationId xmlns:a16="http://schemas.microsoft.com/office/drawing/2014/main" id="{44D67567-A388-478D-9C2C-9694AFF8EA50}"/>
                </a:ext>
              </a:extLst>
            </p:cNvPr>
            <p:cNvCxnSpPr>
              <a:cxnSpLocks noChangeShapeType="1"/>
            </p:cNvCxnSpPr>
            <p:nvPr/>
          </p:nvCxnSpPr>
          <p:spPr bwMode="auto">
            <a:xfrm>
              <a:off x="9338"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1" name="Freeform 4827">
              <a:extLst>
                <a:ext uri="{FF2B5EF4-FFF2-40B4-BE49-F238E27FC236}">
                  <a16:creationId xmlns:a16="http://schemas.microsoft.com/office/drawing/2014/main" id="{FF92FE05-811B-4178-BBF1-B7125E0DE16C}"/>
                </a:ext>
              </a:extLst>
            </p:cNvPr>
            <p:cNvSpPr>
              <a:spLocks/>
            </p:cNvSpPr>
            <p:nvPr/>
          </p:nvSpPr>
          <p:spPr bwMode="auto">
            <a:xfrm>
              <a:off x="9303"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2" name="Line 4828">
              <a:extLst>
                <a:ext uri="{FF2B5EF4-FFF2-40B4-BE49-F238E27FC236}">
                  <a16:creationId xmlns:a16="http://schemas.microsoft.com/office/drawing/2014/main" id="{1A2CD973-7C7E-444D-B2A8-2142A469E512}"/>
                </a:ext>
              </a:extLst>
            </p:cNvPr>
            <p:cNvCxnSpPr>
              <a:cxnSpLocks noChangeShapeType="1"/>
            </p:cNvCxnSpPr>
            <p:nvPr/>
          </p:nvCxnSpPr>
          <p:spPr bwMode="auto">
            <a:xfrm>
              <a:off x="9303"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3" name="Freeform 4829">
              <a:extLst>
                <a:ext uri="{FF2B5EF4-FFF2-40B4-BE49-F238E27FC236}">
                  <a16:creationId xmlns:a16="http://schemas.microsoft.com/office/drawing/2014/main" id="{C83712A9-29C5-4BF0-9FA3-44B1A4892B58}"/>
                </a:ext>
              </a:extLst>
            </p:cNvPr>
            <p:cNvSpPr>
              <a:spLocks/>
            </p:cNvSpPr>
            <p:nvPr/>
          </p:nvSpPr>
          <p:spPr bwMode="auto">
            <a:xfrm>
              <a:off x="9314"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4" name="Line 4830">
              <a:extLst>
                <a:ext uri="{FF2B5EF4-FFF2-40B4-BE49-F238E27FC236}">
                  <a16:creationId xmlns:a16="http://schemas.microsoft.com/office/drawing/2014/main" id="{3D0F1C36-B078-4382-8098-DDEEFCEE8B48}"/>
                </a:ext>
              </a:extLst>
            </p:cNvPr>
            <p:cNvCxnSpPr>
              <a:cxnSpLocks noChangeShapeType="1"/>
            </p:cNvCxnSpPr>
            <p:nvPr/>
          </p:nvCxnSpPr>
          <p:spPr bwMode="auto">
            <a:xfrm>
              <a:off x="9315"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pic>
          <p:nvPicPr>
            <p:cNvPr id="115" name="Picture 114">
              <a:extLst>
                <a:ext uri="{FF2B5EF4-FFF2-40B4-BE49-F238E27FC236}">
                  <a16:creationId xmlns:a16="http://schemas.microsoft.com/office/drawing/2014/main" id="{A148DEE8-0F87-48AC-B4A5-4A6AD3005DC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906"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4832">
              <a:extLst>
                <a:ext uri="{FF2B5EF4-FFF2-40B4-BE49-F238E27FC236}">
                  <a16:creationId xmlns:a16="http://schemas.microsoft.com/office/drawing/2014/main" id="{DFA47B03-79E3-4E66-AB5F-B2CC016FF6CD}"/>
                </a:ext>
              </a:extLst>
            </p:cNvPr>
            <p:cNvSpPr>
              <a:spLocks/>
            </p:cNvSpPr>
            <p:nvPr/>
          </p:nvSpPr>
          <p:spPr bwMode="auto">
            <a:xfrm>
              <a:off x="9906" y="1734"/>
              <a:ext cx="286" cy="928"/>
            </a:xfrm>
            <a:custGeom>
              <a:avLst/>
              <a:gdLst>
                <a:gd name="T0" fmla="+- 0 10109 9906"/>
                <a:gd name="T1" fmla="*/ T0 w 286"/>
                <a:gd name="T2" fmla="+- 0 2209 1735"/>
                <a:gd name="T3" fmla="*/ 2209 h 928"/>
                <a:gd name="T4" fmla="+- 0 10103 9906"/>
                <a:gd name="T5" fmla="*/ T4 w 286"/>
                <a:gd name="T6" fmla="+- 0 2127 1735"/>
                <a:gd name="T7" fmla="*/ 2127 h 928"/>
                <a:gd name="T8" fmla="+- 0 10084 9906"/>
                <a:gd name="T9" fmla="*/ T8 w 286"/>
                <a:gd name="T10" fmla="+- 0 2050 1735"/>
                <a:gd name="T11" fmla="*/ 2050 h 928"/>
                <a:gd name="T12" fmla="+- 0 10054 9906"/>
                <a:gd name="T13" fmla="*/ T12 w 286"/>
                <a:gd name="T14" fmla="+- 0 1977 1735"/>
                <a:gd name="T15" fmla="*/ 1977 h 928"/>
                <a:gd name="T16" fmla="+- 0 10014 9906"/>
                <a:gd name="T17" fmla="*/ T16 w 286"/>
                <a:gd name="T18" fmla="+- 0 1911 1735"/>
                <a:gd name="T19" fmla="*/ 1911 h 928"/>
                <a:gd name="T20" fmla="+- 0 9964 9906"/>
                <a:gd name="T21" fmla="*/ T20 w 286"/>
                <a:gd name="T22" fmla="+- 0 1852 1735"/>
                <a:gd name="T23" fmla="*/ 1852 h 928"/>
                <a:gd name="T24" fmla="+- 0 9906 9906"/>
                <a:gd name="T25" fmla="*/ T24 w 286"/>
                <a:gd name="T26" fmla="+- 0 1801 1735"/>
                <a:gd name="T27" fmla="*/ 1801 h 928"/>
                <a:gd name="T28" fmla="+- 0 9956 9906"/>
                <a:gd name="T29" fmla="*/ T28 w 286"/>
                <a:gd name="T30" fmla="+- 0 1735 1735"/>
                <a:gd name="T31" fmla="*/ 1735 h 928"/>
                <a:gd name="T32" fmla="+- 0 10014 9906"/>
                <a:gd name="T33" fmla="*/ T32 w 286"/>
                <a:gd name="T34" fmla="+- 0 1785 1735"/>
                <a:gd name="T35" fmla="*/ 1785 h 928"/>
                <a:gd name="T36" fmla="+- 0 10065 9906"/>
                <a:gd name="T37" fmla="*/ T36 w 286"/>
                <a:gd name="T38" fmla="+- 0 1842 1735"/>
                <a:gd name="T39" fmla="*/ 1842 h 928"/>
                <a:gd name="T40" fmla="+- 0 10109 9906"/>
                <a:gd name="T41" fmla="*/ T40 w 286"/>
                <a:gd name="T42" fmla="+- 0 1906 1735"/>
                <a:gd name="T43" fmla="*/ 1906 h 928"/>
                <a:gd name="T44" fmla="+- 0 10144 9906"/>
                <a:gd name="T45" fmla="*/ T44 w 286"/>
                <a:gd name="T46" fmla="+- 0 1975 1735"/>
                <a:gd name="T47" fmla="*/ 1975 h 928"/>
                <a:gd name="T48" fmla="+- 0 10170 9906"/>
                <a:gd name="T49" fmla="*/ T48 w 286"/>
                <a:gd name="T50" fmla="+- 0 2049 1735"/>
                <a:gd name="T51" fmla="*/ 2049 h 928"/>
                <a:gd name="T52" fmla="+- 0 10186 9906"/>
                <a:gd name="T53" fmla="*/ T52 w 286"/>
                <a:gd name="T54" fmla="+- 0 2127 1735"/>
                <a:gd name="T55" fmla="*/ 2127 h 928"/>
                <a:gd name="T56" fmla="+- 0 10192 9906"/>
                <a:gd name="T57" fmla="*/ T56 w 286"/>
                <a:gd name="T58" fmla="+- 0 2209 1735"/>
                <a:gd name="T59" fmla="*/ 2209 h 928"/>
                <a:gd name="T60" fmla="+- 0 10187 9906"/>
                <a:gd name="T61" fmla="*/ T60 w 286"/>
                <a:gd name="T62" fmla="+- 0 2286 1735"/>
                <a:gd name="T63" fmla="*/ 2286 h 928"/>
                <a:gd name="T64" fmla="+- 0 10173 9906"/>
                <a:gd name="T65" fmla="*/ T64 w 286"/>
                <a:gd name="T66" fmla="+- 0 2359 1735"/>
                <a:gd name="T67" fmla="*/ 2359 h 928"/>
                <a:gd name="T68" fmla="+- 0 10150 9906"/>
                <a:gd name="T69" fmla="*/ T68 w 286"/>
                <a:gd name="T70" fmla="+- 0 2429 1735"/>
                <a:gd name="T71" fmla="*/ 2429 h 928"/>
                <a:gd name="T72" fmla="+- 0 10119 9906"/>
                <a:gd name="T73" fmla="*/ T72 w 286"/>
                <a:gd name="T74" fmla="+- 0 2495 1735"/>
                <a:gd name="T75" fmla="*/ 2495 h 928"/>
                <a:gd name="T76" fmla="+- 0 10080 9906"/>
                <a:gd name="T77" fmla="*/ T76 w 286"/>
                <a:gd name="T78" fmla="+- 0 2557 1735"/>
                <a:gd name="T79" fmla="*/ 2557 h 928"/>
                <a:gd name="T80" fmla="+- 0 10034 9906"/>
                <a:gd name="T81" fmla="*/ T80 w 286"/>
                <a:gd name="T82" fmla="+- 0 2612 1735"/>
                <a:gd name="T83" fmla="*/ 2612 h 928"/>
                <a:gd name="T84" fmla="+- 0 9982 9906"/>
                <a:gd name="T85" fmla="*/ T84 w 286"/>
                <a:gd name="T86" fmla="+- 0 2662 1735"/>
                <a:gd name="T87" fmla="*/ 2662 h 928"/>
                <a:gd name="T88" fmla="+- 0 9929 9906"/>
                <a:gd name="T89" fmla="*/ T88 w 286"/>
                <a:gd name="T90" fmla="+- 0 2599 1735"/>
                <a:gd name="T91" fmla="*/ 2599 h 928"/>
                <a:gd name="T92" fmla="+- 0 9980 9906"/>
                <a:gd name="T93" fmla="*/ T92 w 286"/>
                <a:gd name="T94" fmla="+- 0 2549 1735"/>
                <a:gd name="T95" fmla="*/ 2549 h 928"/>
                <a:gd name="T96" fmla="+- 0 10025 9906"/>
                <a:gd name="T97" fmla="*/ T96 w 286"/>
                <a:gd name="T98" fmla="+- 0 2491 1735"/>
                <a:gd name="T99" fmla="*/ 2491 h 928"/>
                <a:gd name="T100" fmla="+- 0 10060 9906"/>
                <a:gd name="T101" fmla="*/ T100 w 286"/>
                <a:gd name="T102" fmla="+- 0 2428 1735"/>
                <a:gd name="T103" fmla="*/ 2428 h 928"/>
                <a:gd name="T104" fmla="+- 0 10087 9906"/>
                <a:gd name="T105" fmla="*/ T104 w 286"/>
                <a:gd name="T106" fmla="+- 0 2359 1735"/>
                <a:gd name="T107" fmla="*/ 2359 h 928"/>
                <a:gd name="T108" fmla="+- 0 10104 9906"/>
                <a:gd name="T109" fmla="*/ T108 w 286"/>
                <a:gd name="T110" fmla="+- 0 2286 1735"/>
                <a:gd name="T111" fmla="*/ 2286 h 928"/>
                <a:gd name="T112" fmla="+- 0 10109 9906"/>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203" y="474"/>
                  </a:moveTo>
                  <a:lnTo>
                    <a:pt x="197" y="392"/>
                  </a:lnTo>
                  <a:lnTo>
                    <a:pt x="178" y="315"/>
                  </a:lnTo>
                  <a:lnTo>
                    <a:pt x="148" y="242"/>
                  </a:lnTo>
                  <a:lnTo>
                    <a:pt x="108" y="176"/>
                  </a:lnTo>
                  <a:lnTo>
                    <a:pt x="58" y="117"/>
                  </a:lnTo>
                  <a:lnTo>
                    <a:pt x="0" y="66"/>
                  </a:lnTo>
                  <a:lnTo>
                    <a:pt x="50" y="0"/>
                  </a:lnTo>
                  <a:lnTo>
                    <a:pt x="108" y="50"/>
                  </a:lnTo>
                  <a:lnTo>
                    <a:pt x="159" y="107"/>
                  </a:lnTo>
                  <a:lnTo>
                    <a:pt x="203" y="171"/>
                  </a:lnTo>
                  <a:lnTo>
                    <a:pt x="238" y="240"/>
                  </a:lnTo>
                  <a:lnTo>
                    <a:pt x="264" y="314"/>
                  </a:lnTo>
                  <a:lnTo>
                    <a:pt x="280" y="392"/>
                  </a:lnTo>
                  <a:lnTo>
                    <a:pt x="286" y="474"/>
                  </a:lnTo>
                  <a:lnTo>
                    <a:pt x="281" y="551"/>
                  </a:lnTo>
                  <a:lnTo>
                    <a:pt x="267" y="624"/>
                  </a:lnTo>
                  <a:lnTo>
                    <a:pt x="244" y="694"/>
                  </a:lnTo>
                  <a:lnTo>
                    <a:pt x="213" y="760"/>
                  </a:lnTo>
                  <a:lnTo>
                    <a:pt x="174" y="822"/>
                  </a:lnTo>
                  <a:lnTo>
                    <a:pt x="128" y="877"/>
                  </a:lnTo>
                  <a:lnTo>
                    <a:pt x="76" y="927"/>
                  </a:lnTo>
                  <a:lnTo>
                    <a:pt x="23" y="864"/>
                  </a:lnTo>
                  <a:lnTo>
                    <a:pt x="74" y="814"/>
                  </a:lnTo>
                  <a:lnTo>
                    <a:pt x="119" y="756"/>
                  </a:lnTo>
                  <a:lnTo>
                    <a:pt x="154" y="693"/>
                  </a:lnTo>
                  <a:lnTo>
                    <a:pt x="181" y="624"/>
                  </a:lnTo>
                  <a:lnTo>
                    <a:pt x="198" y="551"/>
                  </a:lnTo>
                  <a:lnTo>
                    <a:pt x="203"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7" name="Picture 116">
              <a:extLst>
                <a:ext uri="{FF2B5EF4-FFF2-40B4-BE49-F238E27FC236}">
                  <a16:creationId xmlns:a16="http://schemas.microsoft.com/office/drawing/2014/main" id="{BCB2326C-A630-4C5B-874A-E2CFA6FF9DAD}"/>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686" y="1723"/>
              <a:ext cx="422"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4834">
              <a:extLst>
                <a:ext uri="{FF2B5EF4-FFF2-40B4-BE49-F238E27FC236}">
                  <a16:creationId xmlns:a16="http://schemas.microsoft.com/office/drawing/2014/main" id="{147D261D-2653-4459-8030-34C56E7C8019}"/>
                </a:ext>
              </a:extLst>
            </p:cNvPr>
            <p:cNvSpPr>
              <a:spLocks/>
            </p:cNvSpPr>
            <p:nvPr/>
          </p:nvSpPr>
          <p:spPr bwMode="auto">
            <a:xfrm>
              <a:off x="9686" y="1720"/>
              <a:ext cx="422" cy="975"/>
            </a:xfrm>
            <a:custGeom>
              <a:avLst/>
              <a:gdLst>
                <a:gd name="T0" fmla="+- 0 9744 9687"/>
                <a:gd name="T1" fmla="*/ T0 w 422"/>
                <a:gd name="T2" fmla="+- 0 2560 1720"/>
                <a:gd name="T3" fmla="*/ 2560 h 975"/>
                <a:gd name="T4" fmla="+- 0 9760 9687"/>
                <a:gd name="T5" fmla="*/ T4 w 422"/>
                <a:gd name="T6" fmla="+- 0 2553 1720"/>
                <a:gd name="T7" fmla="*/ 2553 h 975"/>
                <a:gd name="T8" fmla="+- 0 9762 9687"/>
                <a:gd name="T9" fmla="*/ T8 w 422"/>
                <a:gd name="T10" fmla="+- 0 2551 1720"/>
                <a:gd name="T11" fmla="*/ 2551 h 975"/>
                <a:gd name="T12" fmla="+- 0 9912 9687"/>
                <a:gd name="T13" fmla="*/ T12 w 422"/>
                <a:gd name="T14" fmla="+- 0 2423 1720"/>
                <a:gd name="T15" fmla="*/ 2423 h 975"/>
                <a:gd name="T16" fmla="+- 0 9965 9687"/>
                <a:gd name="T17" fmla="*/ T16 w 422"/>
                <a:gd name="T18" fmla="+- 0 2307 1720"/>
                <a:gd name="T19" fmla="*/ 2307 h 975"/>
                <a:gd name="T20" fmla="+- 0 9976 9687"/>
                <a:gd name="T21" fmla="*/ T20 w 422"/>
                <a:gd name="T22" fmla="+- 0 2177 1720"/>
                <a:gd name="T23" fmla="*/ 2177 h 975"/>
                <a:gd name="T24" fmla="+- 0 9922 9687"/>
                <a:gd name="T25" fmla="*/ T24 w 422"/>
                <a:gd name="T26" fmla="+- 0 2019 1720"/>
                <a:gd name="T27" fmla="*/ 2019 h 975"/>
                <a:gd name="T28" fmla="+- 0 9808 9687"/>
                <a:gd name="T29" fmla="*/ T28 w 422"/>
                <a:gd name="T30" fmla="+- 0 1901 1720"/>
                <a:gd name="T31" fmla="*/ 1901 h 975"/>
                <a:gd name="T32" fmla="+- 0 9728 9687"/>
                <a:gd name="T33" fmla="*/ T32 w 422"/>
                <a:gd name="T34" fmla="+- 0 1852 1720"/>
                <a:gd name="T35" fmla="*/ 1852 h 975"/>
                <a:gd name="T36" fmla="+- 0 9724 9687"/>
                <a:gd name="T37" fmla="*/ T36 w 422"/>
                <a:gd name="T38" fmla="+- 0 1836 1720"/>
                <a:gd name="T39" fmla="*/ 1836 h 975"/>
                <a:gd name="T40" fmla="+- 0 9717 9687"/>
                <a:gd name="T41" fmla="*/ T40 w 422"/>
                <a:gd name="T42" fmla="+- 0 1812 1720"/>
                <a:gd name="T43" fmla="*/ 1812 h 975"/>
                <a:gd name="T44" fmla="+- 0 9727 9687"/>
                <a:gd name="T45" fmla="*/ T44 w 422"/>
                <a:gd name="T46" fmla="+- 0 1802 1720"/>
                <a:gd name="T47" fmla="*/ 1802 h 975"/>
                <a:gd name="T48" fmla="+- 0 9741 9687"/>
                <a:gd name="T49" fmla="*/ T48 w 422"/>
                <a:gd name="T50" fmla="+- 0 1764 1720"/>
                <a:gd name="T51" fmla="*/ 1764 h 975"/>
                <a:gd name="T52" fmla="+- 0 9731 9687"/>
                <a:gd name="T53" fmla="*/ T52 w 422"/>
                <a:gd name="T54" fmla="+- 0 1747 1720"/>
                <a:gd name="T55" fmla="*/ 1747 h 975"/>
                <a:gd name="T56" fmla="+- 0 9737 9687"/>
                <a:gd name="T57" fmla="*/ T56 w 422"/>
                <a:gd name="T58" fmla="+- 0 1733 1720"/>
                <a:gd name="T59" fmla="*/ 1733 h 975"/>
                <a:gd name="T60" fmla="+- 0 9751 9687"/>
                <a:gd name="T61" fmla="*/ T60 w 422"/>
                <a:gd name="T62" fmla="+- 0 1722 1720"/>
                <a:gd name="T63" fmla="*/ 1722 h 975"/>
                <a:gd name="T64" fmla="+- 0 9837 9687"/>
                <a:gd name="T65" fmla="*/ T64 w 422"/>
                <a:gd name="T66" fmla="+- 0 1756 1720"/>
                <a:gd name="T67" fmla="*/ 1756 h 975"/>
                <a:gd name="T68" fmla="+- 0 9953 9687"/>
                <a:gd name="T69" fmla="*/ T68 w 422"/>
                <a:gd name="T70" fmla="+- 0 1840 1720"/>
                <a:gd name="T71" fmla="*/ 1840 h 975"/>
                <a:gd name="T72" fmla="+- 0 10041 9687"/>
                <a:gd name="T73" fmla="*/ T72 w 422"/>
                <a:gd name="T74" fmla="+- 0 1953 1720"/>
                <a:gd name="T75" fmla="*/ 1953 h 975"/>
                <a:gd name="T76" fmla="+- 0 10096 9687"/>
                <a:gd name="T77" fmla="*/ T76 w 422"/>
                <a:gd name="T78" fmla="+- 0 2090 1720"/>
                <a:gd name="T79" fmla="*/ 2090 h 975"/>
                <a:gd name="T80" fmla="+- 0 10109 9687"/>
                <a:gd name="T81" fmla="*/ T80 w 422"/>
                <a:gd name="T82" fmla="+- 0 2245 1720"/>
                <a:gd name="T83" fmla="*/ 2245 h 975"/>
                <a:gd name="T84" fmla="+- 0 10075 9687"/>
                <a:gd name="T85" fmla="*/ T84 w 422"/>
                <a:gd name="T86" fmla="+- 0 2395 1720"/>
                <a:gd name="T87" fmla="*/ 2395 h 975"/>
                <a:gd name="T88" fmla="+- 0 10001 9687"/>
                <a:gd name="T89" fmla="*/ T88 w 422"/>
                <a:gd name="T90" fmla="+- 0 2525 1720"/>
                <a:gd name="T91" fmla="*/ 2525 h 975"/>
                <a:gd name="T92" fmla="+- 0 9892 9687"/>
                <a:gd name="T93" fmla="*/ T92 w 422"/>
                <a:gd name="T94" fmla="+- 0 2629 1720"/>
                <a:gd name="T95" fmla="*/ 2629 h 975"/>
                <a:gd name="T96" fmla="+- 0 9822 9687"/>
                <a:gd name="T97" fmla="*/ T96 w 422"/>
                <a:gd name="T98" fmla="+- 0 2671 1720"/>
                <a:gd name="T99" fmla="*/ 2671 h 975"/>
                <a:gd name="T100" fmla="+- 0 9809 9687"/>
                <a:gd name="T101" fmla="*/ T100 w 422"/>
                <a:gd name="T102" fmla="+- 0 2676 1720"/>
                <a:gd name="T103" fmla="*/ 2676 h 975"/>
                <a:gd name="T104" fmla="+- 0 9794 9687"/>
                <a:gd name="T105" fmla="*/ T104 w 422"/>
                <a:gd name="T106" fmla="+- 0 2683 1720"/>
                <a:gd name="T107" fmla="*/ 2683 h 975"/>
                <a:gd name="T108" fmla="+- 0 9776 9687"/>
                <a:gd name="T109" fmla="*/ T108 w 422"/>
                <a:gd name="T110" fmla="+- 0 2691 1720"/>
                <a:gd name="T111" fmla="*/ 2691 h 975"/>
                <a:gd name="T112" fmla="+- 0 9753 9687"/>
                <a:gd name="T113" fmla="*/ T112 w 422"/>
                <a:gd name="T114" fmla="+- 0 2694 1720"/>
                <a:gd name="T115" fmla="*/ 2694 h 975"/>
                <a:gd name="T116" fmla="+- 0 9706 9687"/>
                <a:gd name="T117" fmla="*/ T116 w 422"/>
                <a:gd name="T118" fmla="+- 0 2675 1720"/>
                <a:gd name="T119" fmla="*/ 2675 h 975"/>
                <a:gd name="T120" fmla="+- 0 9687 9687"/>
                <a:gd name="T121" fmla="*/ T120 w 422"/>
                <a:gd name="T122" fmla="+- 0 2627 1720"/>
                <a:gd name="T123" fmla="*/ 2627 h 975"/>
                <a:gd name="T124" fmla="+- 0 9701 9687"/>
                <a:gd name="T125" fmla="*/ T124 w 422"/>
                <a:gd name="T126" fmla="+- 0 2587 1720"/>
                <a:gd name="T127" fmla="*/ 2587 h 975"/>
                <a:gd name="T128" fmla="+- 0 9735 9687"/>
                <a:gd name="T129" fmla="*/ T128 w 422"/>
                <a:gd name="T130" fmla="+- 0 2563 1720"/>
                <a:gd name="T131" fmla="*/ 256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22" h="975">
                  <a:moveTo>
                    <a:pt x="48" y="843"/>
                  </a:moveTo>
                  <a:lnTo>
                    <a:pt x="57" y="840"/>
                  </a:lnTo>
                  <a:lnTo>
                    <a:pt x="65" y="836"/>
                  </a:lnTo>
                  <a:lnTo>
                    <a:pt x="73" y="833"/>
                  </a:lnTo>
                  <a:lnTo>
                    <a:pt x="74" y="832"/>
                  </a:lnTo>
                  <a:lnTo>
                    <a:pt x="75" y="831"/>
                  </a:lnTo>
                  <a:lnTo>
                    <a:pt x="159" y="776"/>
                  </a:lnTo>
                  <a:lnTo>
                    <a:pt x="225" y="703"/>
                  </a:lnTo>
                  <a:lnTo>
                    <a:pt x="256" y="647"/>
                  </a:lnTo>
                  <a:lnTo>
                    <a:pt x="278" y="587"/>
                  </a:lnTo>
                  <a:lnTo>
                    <a:pt x="289" y="523"/>
                  </a:lnTo>
                  <a:lnTo>
                    <a:pt x="289" y="457"/>
                  </a:lnTo>
                  <a:lnTo>
                    <a:pt x="271" y="373"/>
                  </a:lnTo>
                  <a:lnTo>
                    <a:pt x="235" y="299"/>
                  </a:lnTo>
                  <a:lnTo>
                    <a:pt x="184" y="235"/>
                  </a:lnTo>
                  <a:lnTo>
                    <a:pt x="121" y="181"/>
                  </a:lnTo>
                  <a:lnTo>
                    <a:pt x="50" y="137"/>
                  </a:lnTo>
                  <a:lnTo>
                    <a:pt x="41" y="132"/>
                  </a:lnTo>
                  <a:lnTo>
                    <a:pt x="38" y="123"/>
                  </a:lnTo>
                  <a:lnTo>
                    <a:pt x="37" y="116"/>
                  </a:lnTo>
                  <a:lnTo>
                    <a:pt x="35" y="107"/>
                  </a:lnTo>
                  <a:lnTo>
                    <a:pt x="30" y="92"/>
                  </a:lnTo>
                  <a:lnTo>
                    <a:pt x="37" y="85"/>
                  </a:lnTo>
                  <a:lnTo>
                    <a:pt x="40" y="82"/>
                  </a:lnTo>
                  <a:lnTo>
                    <a:pt x="33" y="63"/>
                  </a:lnTo>
                  <a:lnTo>
                    <a:pt x="54" y="44"/>
                  </a:lnTo>
                  <a:lnTo>
                    <a:pt x="49" y="36"/>
                  </a:lnTo>
                  <a:lnTo>
                    <a:pt x="44" y="27"/>
                  </a:lnTo>
                  <a:lnTo>
                    <a:pt x="45" y="22"/>
                  </a:lnTo>
                  <a:lnTo>
                    <a:pt x="50" y="13"/>
                  </a:lnTo>
                  <a:lnTo>
                    <a:pt x="57" y="0"/>
                  </a:lnTo>
                  <a:lnTo>
                    <a:pt x="64" y="2"/>
                  </a:lnTo>
                  <a:lnTo>
                    <a:pt x="84" y="7"/>
                  </a:lnTo>
                  <a:lnTo>
                    <a:pt x="150" y="36"/>
                  </a:lnTo>
                  <a:lnTo>
                    <a:pt x="211" y="74"/>
                  </a:lnTo>
                  <a:lnTo>
                    <a:pt x="266" y="120"/>
                  </a:lnTo>
                  <a:lnTo>
                    <a:pt x="314" y="174"/>
                  </a:lnTo>
                  <a:lnTo>
                    <a:pt x="354" y="233"/>
                  </a:lnTo>
                  <a:lnTo>
                    <a:pt x="386" y="299"/>
                  </a:lnTo>
                  <a:lnTo>
                    <a:pt x="409" y="370"/>
                  </a:lnTo>
                  <a:lnTo>
                    <a:pt x="421" y="445"/>
                  </a:lnTo>
                  <a:lnTo>
                    <a:pt x="422" y="525"/>
                  </a:lnTo>
                  <a:lnTo>
                    <a:pt x="411" y="602"/>
                  </a:lnTo>
                  <a:lnTo>
                    <a:pt x="388" y="675"/>
                  </a:lnTo>
                  <a:lnTo>
                    <a:pt x="356" y="743"/>
                  </a:lnTo>
                  <a:lnTo>
                    <a:pt x="314" y="805"/>
                  </a:lnTo>
                  <a:lnTo>
                    <a:pt x="264" y="861"/>
                  </a:lnTo>
                  <a:lnTo>
                    <a:pt x="205" y="909"/>
                  </a:lnTo>
                  <a:lnTo>
                    <a:pt x="140" y="948"/>
                  </a:lnTo>
                  <a:lnTo>
                    <a:pt x="135" y="951"/>
                  </a:lnTo>
                  <a:lnTo>
                    <a:pt x="129" y="954"/>
                  </a:lnTo>
                  <a:lnTo>
                    <a:pt x="122" y="956"/>
                  </a:lnTo>
                  <a:lnTo>
                    <a:pt x="114" y="960"/>
                  </a:lnTo>
                  <a:lnTo>
                    <a:pt x="107" y="963"/>
                  </a:lnTo>
                  <a:lnTo>
                    <a:pt x="99" y="966"/>
                  </a:lnTo>
                  <a:lnTo>
                    <a:pt x="89" y="971"/>
                  </a:lnTo>
                  <a:lnTo>
                    <a:pt x="78" y="974"/>
                  </a:lnTo>
                  <a:lnTo>
                    <a:pt x="66" y="974"/>
                  </a:lnTo>
                  <a:lnTo>
                    <a:pt x="40" y="969"/>
                  </a:lnTo>
                  <a:lnTo>
                    <a:pt x="19" y="955"/>
                  </a:lnTo>
                  <a:lnTo>
                    <a:pt x="5" y="933"/>
                  </a:lnTo>
                  <a:lnTo>
                    <a:pt x="0" y="907"/>
                  </a:lnTo>
                  <a:lnTo>
                    <a:pt x="3" y="885"/>
                  </a:lnTo>
                  <a:lnTo>
                    <a:pt x="14" y="867"/>
                  </a:lnTo>
                  <a:lnTo>
                    <a:pt x="29" y="852"/>
                  </a:lnTo>
                  <a:lnTo>
                    <a:pt x="48" y="843"/>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9" name="Freeform 4835">
              <a:extLst>
                <a:ext uri="{FF2B5EF4-FFF2-40B4-BE49-F238E27FC236}">
                  <a16:creationId xmlns:a16="http://schemas.microsoft.com/office/drawing/2014/main" id="{D9FFF7EB-379F-4A70-8AF6-9DF96DAF9991}"/>
                </a:ext>
              </a:extLst>
            </p:cNvPr>
            <p:cNvSpPr>
              <a:spLocks/>
            </p:cNvSpPr>
            <p:nvPr/>
          </p:nvSpPr>
          <p:spPr bwMode="auto">
            <a:xfrm>
              <a:off x="9720" y="2582"/>
              <a:ext cx="82" cy="83"/>
            </a:xfrm>
            <a:custGeom>
              <a:avLst/>
              <a:gdLst>
                <a:gd name="T0" fmla="+- 0 9762 9720"/>
                <a:gd name="T1" fmla="*/ T0 w 82"/>
                <a:gd name="T2" fmla="+- 0 2665 2583"/>
                <a:gd name="T3" fmla="*/ 2665 h 83"/>
                <a:gd name="T4" fmla="+- 0 9746 9720"/>
                <a:gd name="T5" fmla="*/ T4 w 82"/>
                <a:gd name="T6" fmla="+- 0 2662 2583"/>
                <a:gd name="T7" fmla="*/ 2662 h 83"/>
                <a:gd name="T8" fmla="+- 0 9733 9720"/>
                <a:gd name="T9" fmla="*/ T8 w 82"/>
                <a:gd name="T10" fmla="+- 0 2654 2583"/>
                <a:gd name="T11" fmla="*/ 2654 h 83"/>
                <a:gd name="T12" fmla="+- 0 9724 9720"/>
                <a:gd name="T13" fmla="*/ T12 w 82"/>
                <a:gd name="T14" fmla="+- 0 2641 2583"/>
                <a:gd name="T15" fmla="*/ 2641 h 83"/>
                <a:gd name="T16" fmla="+- 0 9720 9720"/>
                <a:gd name="T17" fmla="*/ T16 w 82"/>
                <a:gd name="T18" fmla="+- 0 2625 2583"/>
                <a:gd name="T19" fmla="*/ 2625 h 83"/>
                <a:gd name="T20" fmla="+- 0 9723 9720"/>
                <a:gd name="T21" fmla="*/ T20 w 82"/>
                <a:gd name="T22" fmla="+- 0 2609 2583"/>
                <a:gd name="T23" fmla="*/ 2609 h 83"/>
                <a:gd name="T24" fmla="+- 0 9732 9720"/>
                <a:gd name="T25" fmla="*/ T24 w 82"/>
                <a:gd name="T26" fmla="+- 0 2595 2583"/>
                <a:gd name="T27" fmla="*/ 2595 h 83"/>
                <a:gd name="T28" fmla="+- 0 9745 9720"/>
                <a:gd name="T29" fmla="*/ T28 w 82"/>
                <a:gd name="T30" fmla="+- 0 2586 2583"/>
                <a:gd name="T31" fmla="*/ 2586 h 83"/>
                <a:gd name="T32" fmla="+- 0 9761 9720"/>
                <a:gd name="T33" fmla="*/ T32 w 82"/>
                <a:gd name="T34" fmla="+- 0 2583 2583"/>
                <a:gd name="T35" fmla="*/ 2583 h 83"/>
                <a:gd name="T36" fmla="+- 0 9777 9720"/>
                <a:gd name="T37" fmla="*/ T36 w 82"/>
                <a:gd name="T38" fmla="+- 0 2586 2583"/>
                <a:gd name="T39" fmla="*/ 2586 h 83"/>
                <a:gd name="T40" fmla="+- 0 9790 9720"/>
                <a:gd name="T41" fmla="*/ T40 w 82"/>
                <a:gd name="T42" fmla="+- 0 2594 2583"/>
                <a:gd name="T43" fmla="*/ 2594 h 83"/>
                <a:gd name="T44" fmla="+- 0 9799 9720"/>
                <a:gd name="T45" fmla="*/ T44 w 82"/>
                <a:gd name="T46" fmla="+- 0 2607 2583"/>
                <a:gd name="T47" fmla="*/ 2607 h 83"/>
                <a:gd name="T48" fmla="+- 0 9802 9720"/>
                <a:gd name="T49" fmla="*/ T48 w 82"/>
                <a:gd name="T50" fmla="+- 0 2623 2583"/>
                <a:gd name="T51" fmla="*/ 2623 h 83"/>
                <a:gd name="T52" fmla="+- 0 9799 9720"/>
                <a:gd name="T53" fmla="*/ T52 w 82"/>
                <a:gd name="T54" fmla="+- 0 2639 2583"/>
                <a:gd name="T55" fmla="*/ 2639 h 83"/>
                <a:gd name="T56" fmla="+- 0 9791 9720"/>
                <a:gd name="T57" fmla="*/ T56 w 82"/>
                <a:gd name="T58" fmla="+- 0 2653 2583"/>
                <a:gd name="T59" fmla="*/ 2653 h 83"/>
                <a:gd name="T60" fmla="+- 0 9778 9720"/>
                <a:gd name="T61" fmla="*/ T60 w 82"/>
                <a:gd name="T62" fmla="+- 0 2662 2583"/>
                <a:gd name="T63" fmla="*/ 2662 h 83"/>
                <a:gd name="T64" fmla="+- 0 9762 9720"/>
                <a:gd name="T65" fmla="*/ T64 w 82"/>
                <a:gd name="T66" fmla="+- 0 2665 2583"/>
                <a:gd name="T67" fmla="*/ 266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42" y="82"/>
                  </a:moveTo>
                  <a:lnTo>
                    <a:pt x="26" y="79"/>
                  </a:lnTo>
                  <a:lnTo>
                    <a:pt x="13" y="71"/>
                  </a:lnTo>
                  <a:lnTo>
                    <a:pt x="4" y="58"/>
                  </a:lnTo>
                  <a:lnTo>
                    <a:pt x="0" y="42"/>
                  </a:lnTo>
                  <a:lnTo>
                    <a:pt x="3" y="26"/>
                  </a:lnTo>
                  <a:lnTo>
                    <a:pt x="12" y="12"/>
                  </a:lnTo>
                  <a:lnTo>
                    <a:pt x="25" y="3"/>
                  </a:lnTo>
                  <a:lnTo>
                    <a:pt x="41" y="0"/>
                  </a:lnTo>
                  <a:lnTo>
                    <a:pt x="57" y="3"/>
                  </a:lnTo>
                  <a:lnTo>
                    <a:pt x="70" y="11"/>
                  </a:lnTo>
                  <a:lnTo>
                    <a:pt x="79" y="24"/>
                  </a:lnTo>
                  <a:lnTo>
                    <a:pt x="82" y="40"/>
                  </a:lnTo>
                  <a:lnTo>
                    <a:pt x="79" y="56"/>
                  </a:lnTo>
                  <a:lnTo>
                    <a:pt x="71" y="70"/>
                  </a:lnTo>
                  <a:lnTo>
                    <a:pt x="58" y="79"/>
                  </a:lnTo>
                  <a:lnTo>
                    <a:pt x="42" y="82"/>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0" name="Freeform 4836">
              <a:extLst>
                <a:ext uri="{FF2B5EF4-FFF2-40B4-BE49-F238E27FC236}">
                  <a16:creationId xmlns:a16="http://schemas.microsoft.com/office/drawing/2014/main" id="{4BA584B7-70EA-41B6-9D78-8DF3BBCBA058}"/>
                </a:ext>
              </a:extLst>
            </p:cNvPr>
            <p:cNvSpPr>
              <a:spLocks/>
            </p:cNvSpPr>
            <p:nvPr/>
          </p:nvSpPr>
          <p:spPr bwMode="auto">
            <a:xfrm>
              <a:off x="9720" y="2582"/>
              <a:ext cx="82" cy="83"/>
            </a:xfrm>
            <a:custGeom>
              <a:avLst/>
              <a:gdLst>
                <a:gd name="T0" fmla="+- 0 9802 9720"/>
                <a:gd name="T1" fmla="*/ T0 w 82"/>
                <a:gd name="T2" fmla="+- 0 2623 2583"/>
                <a:gd name="T3" fmla="*/ 2623 h 83"/>
                <a:gd name="T4" fmla="+- 0 9799 9720"/>
                <a:gd name="T5" fmla="*/ T4 w 82"/>
                <a:gd name="T6" fmla="+- 0 2607 2583"/>
                <a:gd name="T7" fmla="*/ 2607 h 83"/>
                <a:gd name="T8" fmla="+- 0 9790 9720"/>
                <a:gd name="T9" fmla="*/ T8 w 82"/>
                <a:gd name="T10" fmla="+- 0 2594 2583"/>
                <a:gd name="T11" fmla="*/ 2594 h 83"/>
                <a:gd name="T12" fmla="+- 0 9777 9720"/>
                <a:gd name="T13" fmla="*/ T12 w 82"/>
                <a:gd name="T14" fmla="+- 0 2586 2583"/>
                <a:gd name="T15" fmla="*/ 2586 h 83"/>
                <a:gd name="T16" fmla="+- 0 9761 9720"/>
                <a:gd name="T17" fmla="*/ T16 w 82"/>
                <a:gd name="T18" fmla="+- 0 2583 2583"/>
                <a:gd name="T19" fmla="*/ 2583 h 83"/>
                <a:gd name="T20" fmla="+- 0 9745 9720"/>
                <a:gd name="T21" fmla="*/ T20 w 82"/>
                <a:gd name="T22" fmla="+- 0 2586 2583"/>
                <a:gd name="T23" fmla="*/ 2586 h 83"/>
                <a:gd name="T24" fmla="+- 0 9732 9720"/>
                <a:gd name="T25" fmla="*/ T24 w 82"/>
                <a:gd name="T26" fmla="+- 0 2595 2583"/>
                <a:gd name="T27" fmla="*/ 2595 h 83"/>
                <a:gd name="T28" fmla="+- 0 9723 9720"/>
                <a:gd name="T29" fmla="*/ T28 w 82"/>
                <a:gd name="T30" fmla="+- 0 2609 2583"/>
                <a:gd name="T31" fmla="*/ 2609 h 83"/>
                <a:gd name="T32" fmla="+- 0 9720 9720"/>
                <a:gd name="T33" fmla="*/ T32 w 82"/>
                <a:gd name="T34" fmla="+- 0 2625 2583"/>
                <a:gd name="T35" fmla="*/ 2625 h 83"/>
                <a:gd name="T36" fmla="+- 0 9724 9720"/>
                <a:gd name="T37" fmla="*/ T36 w 82"/>
                <a:gd name="T38" fmla="+- 0 2641 2583"/>
                <a:gd name="T39" fmla="*/ 2641 h 83"/>
                <a:gd name="T40" fmla="+- 0 9733 9720"/>
                <a:gd name="T41" fmla="*/ T40 w 82"/>
                <a:gd name="T42" fmla="+- 0 2654 2583"/>
                <a:gd name="T43" fmla="*/ 2654 h 83"/>
                <a:gd name="T44" fmla="+- 0 9746 9720"/>
                <a:gd name="T45" fmla="*/ T44 w 82"/>
                <a:gd name="T46" fmla="+- 0 2662 2583"/>
                <a:gd name="T47" fmla="*/ 2662 h 83"/>
                <a:gd name="T48" fmla="+- 0 9762 9720"/>
                <a:gd name="T49" fmla="*/ T48 w 82"/>
                <a:gd name="T50" fmla="+- 0 2665 2583"/>
                <a:gd name="T51" fmla="*/ 2665 h 83"/>
                <a:gd name="T52" fmla="+- 0 9778 9720"/>
                <a:gd name="T53" fmla="*/ T52 w 82"/>
                <a:gd name="T54" fmla="+- 0 2662 2583"/>
                <a:gd name="T55" fmla="*/ 2662 h 83"/>
                <a:gd name="T56" fmla="+- 0 9791 9720"/>
                <a:gd name="T57" fmla="*/ T56 w 82"/>
                <a:gd name="T58" fmla="+- 0 2653 2583"/>
                <a:gd name="T59" fmla="*/ 2653 h 83"/>
                <a:gd name="T60" fmla="+- 0 9799 9720"/>
                <a:gd name="T61" fmla="*/ T60 w 82"/>
                <a:gd name="T62" fmla="+- 0 2639 2583"/>
                <a:gd name="T63" fmla="*/ 2639 h 83"/>
                <a:gd name="T64" fmla="+- 0 9802 9720"/>
                <a:gd name="T65" fmla="*/ T64 w 82"/>
                <a:gd name="T66" fmla="+- 0 2623 2583"/>
                <a:gd name="T67" fmla="*/ 2623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82" y="40"/>
                  </a:moveTo>
                  <a:lnTo>
                    <a:pt x="79" y="24"/>
                  </a:lnTo>
                  <a:lnTo>
                    <a:pt x="70" y="11"/>
                  </a:lnTo>
                  <a:lnTo>
                    <a:pt x="57" y="3"/>
                  </a:lnTo>
                  <a:lnTo>
                    <a:pt x="41" y="0"/>
                  </a:lnTo>
                  <a:lnTo>
                    <a:pt x="25" y="3"/>
                  </a:lnTo>
                  <a:lnTo>
                    <a:pt x="12" y="12"/>
                  </a:lnTo>
                  <a:lnTo>
                    <a:pt x="3" y="26"/>
                  </a:lnTo>
                  <a:lnTo>
                    <a:pt x="0" y="42"/>
                  </a:lnTo>
                  <a:lnTo>
                    <a:pt x="4" y="58"/>
                  </a:lnTo>
                  <a:lnTo>
                    <a:pt x="13" y="71"/>
                  </a:lnTo>
                  <a:lnTo>
                    <a:pt x="26" y="79"/>
                  </a:lnTo>
                  <a:lnTo>
                    <a:pt x="42" y="82"/>
                  </a:lnTo>
                  <a:lnTo>
                    <a:pt x="58" y="79"/>
                  </a:lnTo>
                  <a:lnTo>
                    <a:pt x="71" y="70"/>
                  </a:lnTo>
                  <a:lnTo>
                    <a:pt x="79" y="56"/>
                  </a:lnTo>
                  <a:lnTo>
                    <a:pt x="82" y="40"/>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1" name="Picture 120">
              <a:extLst>
                <a:ext uri="{FF2B5EF4-FFF2-40B4-BE49-F238E27FC236}">
                  <a16:creationId xmlns:a16="http://schemas.microsoft.com/office/drawing/2014/main" id="{9868E166-0A19-4CDE-BAA7-8C656C83CAE7}"/>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082" y="1724"/>
              <a:ext cx="426"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4838">
              <a:extLst>
                <a:ext uri="{FF2B5EF4-FFF2-40B4-BE49-F238E27FC236}">
                  <a16:creationId xmlns:a16="http://schemas.microsoft.com/office/drawing/2014/main" id="{0B2ADC84-146D-4AA2-A180-618DBA40ACF8}"/>
                </a:ext>
              </a:extLst>
            </p:cNvPr>
            <p:cNvSpPr>
              <a:spLocks/>
            </p:cNvSpPr>
            <p:nvPr/>
          </p:nvSpPr>
          <p:spPr bwMode="auto">
            <a:xfrm>
              <a:off x="9082" y="1721"/>
              <a:ext cx="426" cy="975"/>
            </a:xfrm>
            <a:custGeom>
              <a:avLst/>
              <a:gdLst>
                <a:gd name="T0" fmla="+- 0 9432 9082"/>
                <a:gd name="T1" fmla="*/ T0 w 426"/>
                <a:gd name="T2" fmla="+- 0 2553 1722"/>
                <a:gd name="T3" fmla="*/ 2553 h 975"/>
                <a:gd name="T4" fmla="+- 0 9387 9082"/>
                <a:gd name="T5" fmla="*/ T4 w 426"/>
                <a:gd name="T6" fmla="+- 0 2528 1722"/>
                <a:gd name="T7" fmla="*/ 2528 h 975"/>
                <a:gd name="T8" fmla="+- 0 9312 9082"/>
                <a:gd name="T9" fmla="*/ T8 w 426"/>
                <a:gd name="T10" fmla="+- 0 2464 1722"/>
                <a:gd name="T11" fmla="*/ 2464 h 975"/>
                <a:gd name="T12" fmla="+- 0 9249 9082"/>
                <a:gd name="T13" fmla="*/ T12 w 426"/>
                <a:gd name="T14" fmla="+- 0 2371 1722"/>
                <a:gd name="T15" fmla="*/ 2371 h 975"/>
                <a:gd name="T16" fmla="+- 0 9215 9082"/>
                <a:gd name="T17" fmla="*/ T16 w 426"/>
                <a:gd name="T18" fmla="+- 0 2247 1722"/>
                <a:gd name="T19" fmla="*/ 2247 h 975"/>
                <a:gd name="T20" fmla="+- 0 9232 9082"/>
                <a:gd name="T21" fmla="*/ T20 w 426"/>
                <a:gd name="T22" fmla="+- 0 2096 1722"/>
                <a:gd name="T23" fmla="*/ 2096 h 975"/>
                <a:gd name="T24" fmla="+- 0 9318 9082"/>
                <a:gd name="T25" fmla="*/ T24 w 426"/>
                <a:gd name="T26" fmla="+- 0 1957 1722"/>
                <a:gd name="T27" fmla="*/ 1957 h 975"/>
                <a:gd name="T28" fmla="+- 0 9450 9082"/>
                <a:gd name="T29" fmla="*/ T28 w 426"/>
                <a:gd name="T30" fmla="+- 0 1858 1722"/>
                <a:gd name="T31" fmla="*/ 1858 h 975"/>
                <a:gd name="T32" fmla="+- 0 9462 9082"/>
                <a:gd name="T33" fmla="*/ T32 w 426"/>
                <a:gd name="T34" fmla="+- 0 1844 1722"/>
                <a:gd name="T35" fmla="*/ 1844 h 975"/>
                <a:gd name="T36" fmla="+- 0 9465 9082"/>
                <a:gd name="T37" fmla="*/ T36 w 426"/>
                <a:gd name="T38" fmla="+- 0 1828 1722"/>
                <a:gd name="T39" fmla="*/ 1828 h 975"/>
                <a:gd name="T40" fmla="+- 0 9463 9082"/>
                <a:gd name="T41" fmla="*/ T40 w 426"/>
                <a:gd name="T42" fmla="+- 0 1807 1722"/>
                <a:gd name="T43" fmla="*/ 1807 h 975"/>
                <a:gd name="T44" fmla="+- 0 9466 9082"/>
                <a:gd name="T45" fmla="*/ T44 w 426"/>
                <a:gd name="T46" fmla="+- 0 1784 1722"/>
                <a:gd name="T47" fmla="*/ 1784 h 975"/>
                <a:gd name="T48" fmla="+- 0 9450 9082"/>
                <a:gd name="T49" fmla="*/ T48 w 426"/>
                <a:gd name="T50" fmla="+- 0 1757 1722"/>
                <a:gd name="T51" fmla="*/ 1757 h 975"/>
                <a:gd name="T52" fmla="+- 0 9454 9082"/>
                <a:gd name="T53" fmla="*/ T52 w 426"/>
                <a:gd name="T54" fmla="+- 0 1743 1722"/>
                <a:gd name="T55" fmla="*/ 1743 h 975"/>
                <a:gd name="T56" fmla="+- 0 9442 9082"/>
                <a:gd name="T57" fmla="*/ T56 w 426"/>
                <a:gd name="T58" fmla="+- 0 1722 1722"/>
                <a:gd name="T59" fmla="*/ 1722 h 975"/>
                <a:gd name="T60" fmla="+- 0 9415 9082"/>
                <a:gd name="T61" fmla="*/ T60 w 426"/>
                <a:gd name="T62" fmla="+- 0 1729 1722"/>
                <a:gd name="T63" fmla="*/ 1729 h 975"/>
                <a:gd name="T64" fmla="+- 0 9289 9082"/>
                <a:gd name="T65" fmla="*/ T64 w 426"/>
                <a:gd name="T66" fmla="+- 0 1797 1722"/>
                <a:gd name="T67" fmla="*/ 1797 h 975"/>
                <a:gd name="T68" fmla="+- 0 9187 9082"/>
                <a:gd name="T69" fmla="*/ T68 w 426"/>
                <a:gd name="T70" fmla="+- 0 1898 1722"/>
                <a:gd name="T71" fmla="*/ 1898 h 975"/>
                <a:gd name="T72" fmla="+- 0 9115 9082"/>
                <a:gd name="T73" fmla="*/ T72 w 426"/>
                <a:gd name="T74" fmla="+- 0 2024 1722"/>
                <a:gd name="T75" fmla="*/ 2024 h 975"/>
                <a:gd name="T76" fmla="+- 0 9082 9082"/>
                <a:gd name="T77" fmla="*/ T76 w 426"/>
                <a:gd name="T78" fmla="+- 0 2170 1722"/>
                <a:gd name="T79" fmla="*/ 2170 h 975"/>
                <a:gd name="T80" fmla="+- 0 9094 9082"/>
                <a:gd name="T81" fmla="*/ T80 w 426"/>
                <a:gd name="T82" fmla="+- 0 2327 1722"/>
                <a:gd name="T83" fmla="*/ 2327 h 975"/>
                <a:gd name="T84" fmla="+- 0 9150 9082"/>
                <a:gd name="T85" fmla="*/ T84 w 426"/>
                <a:gd name="T86" fmla="+- 0 2467 1722"/>
                <a:gd name="T87" fmla="*/ 2467 h 975"/>
                <a:gd name="T88" fmla="+- 0 9244 9082"/>
                <a:gd name="T89" fmla="*/ T88 w 426"/>
                <a:gd name="T90" fmla="+- 0 2584 1722"/>
                <a:gd name="T91" fmla="*/ 2584 h 975"/>
                <a:gd name="T92" fmla="+- 0 9368 9082"/>
                <a:gd name="T93" fmla="*/ T92 w 426"/>
                <a:gd name="T94" fmla="+- 0 2670 1722"/>
                <a:gd name="T95" fmla="*/ 2670 h 975"/>
                <a:gd name="T96" fmla="+- 0 9380 9082"/>
                <a:gd name="T97" fmla="*/ T96 w 426"/>
                <a:gd name="T98" fmla="+- 0 2676 1722"/>
                <a:gd name="T99" fmla="*/ 2676 h 975"/>
                <a:gd name="T100" fmla="+- 0 9394 9082"/>
                <a:gd name="T101" fmla="*/ T100 w 426"/>
                <a:gd name="T102" fmla="+- 0 2682 1722"/>
                <a:gd name="T103" fmla="*/ 2682 h 975"/>
                <a:gd name="T104" fmla="+- 0 9410 9082"/>
                <a:gd name="T105" fmla="*/ T104 w 426"/>
                <a:gd name="T106" fmla="+- 0 2688 1722"/>
                <a:gd name="T107" fmla="*/ 2688 h 975"/>
                <a:gd name="T108" fmla="+- 0 9430 9082"/>
                <a:gd name="T109" fmla="*/ T108 w 426"/>
                <a:gd name="T110" fmla="+- 0 2696 1722"/>
                <a:gd name="T111" fmla="*/ 2696 h 975"/>
                <a:gd name="T112" fmla="+- 0 9468 9082"/>
                <a:gd name="T113" fmla="*/ T112 w 426"/>
                <a:gd name="T114" fmla="+- 0 2690 1722"/>
                <a:gd name="T115" fmla="*/ 2690 h 975"/>
                <a:gd name="T116" fmla="+- 0 9503 9082"/>
                <a:gd name="T117" fmla="*/ T116 w 426"/>
                <a:gd name="T118" fmla="+- 0 2654 1722"/>
                <a:gd name="T119" fmla="*/ 2654 h 975"/>
                <a:gd name="T120" fmla="+- 0 9504 9082"/>
                <a:gd name="T121" fmla="*/ T120 w 426"/>
                <a:gd name="T122" fmla="+- 0 2606 1722"/>
                <a:gd name="T123" fmla="*/ 2606 h 975"/>
                <a:gd name="T124" fmla="+- 0 9478 9082"/>
                <a:gd name="T125" fmla="*/ T124 w 426"/>
                <a:gd name="T126" fmla="+- 0 2573 1722"/>
                <a:gd name="T127" fmla="*/ 257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26" h="975">
                  <a:moveTo>
                    <a:pt x="377" y="842"/>
                  </a:moveTo>
                  <a:lnTo>
                    <a:pt x="350" y="831"/>
                  </a:lnTo>
                  <a:lnTo>
                    <a:pt x="349" y="831"/>
                  </a:lnTo>
                  <a:lnTo>
                    <a:pt x="305" y="806"/>
                  </a:lnTo>
                  <a:lnTo>
                    <a:pt x="266" y="777"/>
                  </a:lnTo>
                  <a:lnTo>
                    <a:pt x="230" y="742"/>
                  </a:lnTo>
                  <a:lnTo>
                    <a:pt x="199" y="704"/>
                  </a:lnTo>
                  <a:lnTo>
                    <a:pt x="167" y="649"/>
                  </a:lnTo>
                  <a:lnTo>
                    <a:pt x="145" y="589"/>
                  </a:lnTo>
                  <a:lnTo>
                    <a:pt x="133" y="525"/>
                  </a:lnTo>
                  <a:lnTo>
                    <a:pt x="133" y="458"/>
                  </a:lnTo>
                  <a:lnTo>
                    <a:pt x="150" y="374"/>
                  </a:lnTo>
                  <a:lnTo>
                    <a:pt x="185" y="300"/>
                  </a:lnTo>
                  <a:lnTo>
                    <a:pt x="236" y="235"/>
                  </a:lnTo>
                  <a:lnTo>
                    <a:pt x="298" y="181"/>
                  </a:lnTo>
                  <a:lnTo>
                    <a:pt x="368" y="136"/>
                  </a:lnTo>
                  <a:lnTo>
                    <a:pt x="377" y="131"/>
                  </a:lnTo>
                  <a:lnTo>
                    <a:pt x="380" y="122"/>
                  </a:lnTo>
                  <a:lnTo>
                    <a:pt x="381" y="115"/>
                  </a:lnTo>
                  <a:lnTo>
                    <a:pt x="383" y="106"/>
                  </a:lnTo>
                  <a:lnTo>
                    <a:pt x="388" y="91"/>
                  </a:lnTo>
                  <a:lnTo>
                    <a:pt x="381" y="85"/>
                  </a:lnTo>
                  <a:lnTo>
                    <a:pt x="378" y="82"/>
                  </a:lnTo>
                  <a:lnTo>
                    <a:pt x="384" y="62"/>
                  </a:lnTo>
                  <a:lnTo>
                    <a:pt x="363" y="44"/>
                  </a:lnTo>
                  <a:lnTo>
                    <a:pt x="368" y="35"/>
                  </a:lnTo>
                  <a:lnTo>
                    <a:pt x="373" y="26"/>
                  </a:lnTo>
                  <a:lnTo>
                    <a:pt x="372" y="21"/>
                  </a:lnTo>
                  <a:lnTo>
                    <a:pt x="367" y="12"/>
                  </a:lnTo>
                  <a:lnTo>
                    <a:pt x="360" y="0"/>
                  </a:lnTo>
                  <a:lnTo>
                    <a:pt x="353" y="2"/>
                  </a:lnTo>
                  <a:lnTo>
                    <a:pt x="333" y="7"/>
                  </a:lnTo>
                  <a:lnTo>
                    <a:pt x="267" y="37"/>
                  </a:lnTo>
                  <a:lnTo>
                    <a:pt x="207" y="75"/>
                  </a:lnTo>
                  <a:lnTo>
                    <a:pt x="152" y="122"/>
                  </a:lnTo>
                  <a:lnTo>
                    <a:pt x="105" y="176"/>
                  </a:lnTo>
                  <a:lnTo>
                    <a:pt x="65" y="236"/>
                  </a:lnTo>
                  <a:lnTo>
                    <a:pt x="33" y="302"/>
                  </a:lnTo>
                  <a:lnTo>
                    <a:pt x="12" y="373"/>
                  </a:lnTo>
                  <a:lnTo>
                    <a:pt x="0" y="448"/>
                  </a:lnTo>
                  <a:lnTo>
                    <a:pt x="0" y="528"/>
                  </a:lnTo>
                  <a:lnTo>
                    <a:pt x="12" y="605"/>
                  </a:lnTo>
                  <a:lnTo>
                    <a:pt x="35" y="677"/>
                  </a:lnTo>
                  <a:lnTo>
                    <a:pt x="68" y="745"/>
                  </a:lnTo>
                  <a:lnTo>
                    <a:pt x="111" y="807"/>
                  </a:lnTo>
                  <a:lnTo>
                    <a:pt x="162" y="862"/>
                  </a:lnTo>
                  <a:lnTo>
                    <a:pt x="220" y="909"/>
                  </a:lnTo>
                  <a:lnTo>
                    <a:pt x="286" y="948"/>
                  </a:lnTo>
                  <a:lnTo>
                    <a:pt x="292" y="951"/>
                  </a:lnTo>
                  <a:lnTo>
                    <a:pt x="298" y="954"/>
                  </a:lnTo>
                  <a:lnTo>
                    <a:pt x="305" y="956"/>
                  </a:lnTo>
                  <a:lnTo>
                    <a:pt x="312" y="960"/>
                  </a:lnTo>
                  <a:lnTo>
                    <a:pt x="320" y="963"/>
                  </a:lnTo>
                  <a:lnTo>
                    <a:pt x="328" y="966"/>
                  </a:lnTo>
                  <a:lnTo>
                    <a:pt x="337" y="971"/>
                  </a:lnTo>
                  <a:lnTo>
                    <a:pt x="348" y="974"/>
                  </a:lnTo>
                  <a:lnTo>
                    <a:pt x="360" y="974"/>
                  </a:lnTo>
                  <a:lnTo>
                    <a:pt x="386" y="968"/>
                  </a:lnTo>
                  <a:lnTo>
                    <a:pt x="407" y="954"/>
                  </a:lnTo>
                  <a:lnTo>
                    <a:pt x="421" y="932"/>
                  </a:lnTo>
                  <a:lnTo>
                    <a:pt x="426" y="906"/>
                  </a:lnTo>
                  <a:lnTo>
                    <a:pt x="422" y="884"/>
                  </a:lnTo>
                  <a:lnTo>
                    <a:pt x="412" y="866"/>
                  </a:lnTo>
                  <a:lnTo>
                    <a:pt x="396" y="851"/>
                  </a:lnTo>
                  <a:lnTo>
                    <a:pt x="377" y="842"/>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3" name="Freeform 4839">
              <a:extLst>
                <a:ext uri="{FF2B5EF4-FFF2-40B4-BE49-F238E27FC236}">
                  <a16:creationId xmlns:a16="http://schemas.microsoft.com/office/drawing/2014/main" id="{CAEE370B-205D-492A-82BC-89FCD281E03E}"/>
                </a:ext>
              </a:extLst>
            </p:cNvPr>
            <p:cNvSpPr>
              <a:spLocks/>
            </p:cNvSpPr>
            <p:nvPr/>
          </p:nvSpPr>
          <p:spPr bwMode="auto">
            <a:xfrm>
              <a:off x="9392" y="2584"/>
              <a:ext cx="83" cy="83"/>
            </a:xfrm>
            <a:custGeom>
              <a:avLst/>
              <a:gdLst>
                <a:gd name="T0" fmla="+- 0 9433 9393"/>
                <a:gd name="T1" fmla="*/ T0 w 83"/>
                <a:gd name="T2" fmla="+- 0 2667 2584"/>
                <a:gd name="T3" fmla="*/ 2667 h 83"/>
                <a:gd name="T4" fmla="+- 0 9418 9393"/>
                <a:gd name="T5" fmla="*/ T4 w 83"/>
                <a:gd name="T6" fmla="+- 0 2663 2584"/>
                <a:gd name="T7" fmla="*/ 2663 h 83"/>
                <a:gd name="T8" fmla="+- 0 9405 9393"/>
                <a:gd name="T9" fmla="*/ T8 w 83"/>
                <a:gd name="T10" fmla="+- 0 2654 2584"/>
                <a:gd name="T11" fmla="*/ 2654 h 83"/>
                <a:gd name="T12" fmla="+- 0 9396 9393"/>
                <a:gd name="T13" fmla="*/ T12 w 83"/>
                <a:gd name="T14" fmla="+- 0 2641 2584"/>
                <a:gd name="T15" fmla="*/ 2641 h 83"/>
                <a:gd name="T16" fmla="+- 0 9393 9393"/>
                <a:gd name="T17" fmla="*/ T16 w 83"/>
                <a:gd name="T18" fmla="+- 0 2625 2584"/>
                <a:gd name="T19" fmla="*/ 2625 h 83"/>
                <a:gd name="T20" fmla="+- 0 9396 9393"/>
                <a:gd name="T21" fmla="*/ T20 w 83"/>
                <a:gd name="T22" fmla="+- 0 2609 2584"/>
                <a:gd name="T23" fmla="*/ 2609 h 83"/>
                <a:gd name="T24" fmla="+- 0 9405 9393"/>
                <a:gd name="T25" fmla="*/ T24 w 83"/>
                <a:gd name="T26" fmla="+- 0 2596 2584"/>
                <a:gd name="T27" fmla="*/ 2596 h 83"/>
                <a:gd name="T28" fmla="+- 0 9418 9393"/>
                <a:gd name="T29" fmla="*/ T28 w 83"/>
                <a:gd name="T30" fmla="+- 0 2588 2584"/>
                <a:gd name="T31" fmla="*/ 2588 h 83"/>
                <a:gd name="T32" fmla="+- 0 9434 9393"/>
                <a:gd name="T33" fmla="*/ T32 w 83"/>
                <a:gd name="T34" fmla="+- 0 2584 2584"/>
                <a:gd name="T35" fmla="*/ 2584 h 83"/>
                <a:gd name="T36" fmla="+- 0 9450 9393"/>
                <a:gd name="T37" fmla="*/ T36 w 83"/>
                <a:gd name="T38" fmla="+- 0 2588 2584"/>
                <a:gd name="T39" fmla="*/ 2588 h 83"/>
                <a:gd name="T40" fmla="+- 0 9463 9393"/>
                <a:gd name="T41" fmla="*/ T40 w 83"/>
                <a:gd name="T42" fmla="+- 0 2597 2584"/>
                <a:gd name="T43" fmla="*/ 2597 h 83"/>
                <a:gd name="T44" fmla="+- 0 9472 9393"/>
                <a:gd name="T45" fmla="*/ T44 w 83"/>
                <a:gd name="T46" fmla="+- 0 2610 2584"/>
                <a:gd name="T47" fmla="*/ 2610 h 83"/>
                <a:gd name="T48" fmla="+- 0 9475 9393"/>
                <a:gd name="T49" fmla="*/ T48 w 83"/>
                <a:gd name="T50" fmla="+- 0 2626 2584"/>
                <a:gd name="T51" fmla="*/ 2626 h 83"/>
                <a:gd name="T52" fmla="+- 0 9471 9393"/>
                <a:gd name="T53" fmla="*/ T52 w 83"/>
                <a:gd name="T54" fmla="+- 0 2642 2584"/>
                <a:gd name="T55" fmla="*/ 2642 h 83"/>
                <a:gd name="T56" fmla="+- 0 9463 9393"/>
                <a:gd name="T57" fmla="*/ T56 w 83"/>
                <a:gd name="T58" fmla="+- 0 2655 2584"/>
                <a:gd name="T59" fmla="*/ 2655 h 83"/>
                <a:gd name="T60" fmla="+- 0 9449 9393"/>
                <a:gd name="T61" fmla="*/ T60 w 83"/>
                <a:gd name="T62" fmla="+- 0 2663 2584"/>
                <a:gd name="T63" fmla="*/ 2663 h 83"/>
                <a:gd name="T64" fmla="+- 0 9433 9393"/>
                <a:gd name="T65" fmla="*/ T64 w 83"/>
                <a:gd name="T66" fmla="+- 0 2667 2584"/>
                <a:gd name="T67" fmla="*/ 2667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40" y="83"/>
                  </a:moveTo>
                  <a:lnTo>
                    <a:pt x="25" y="79"/>
                  </a:lnTo>
                  <a:lnTo>
                    <a:pt x="12" y="70"/>
                  </a:lnTo>
                  <a:lnTo>
                    <a:pt x="3" y="57"/>
                  </a:lnTo>
                  <a:lnTo>
                    <a:pt x="0" y="41"/>
                  </a:ln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4" name="Freeform 4840">
              <a:extLst>
                <a:ext uri="{FF2B5EF4-FFF2-40B4-BE49-F238E27FC236}">
                  <a16:creationId xmlns:a16="http://schemas.microsoft.com/office/drawing/2014/main" id="{719375D9-A4FA-4454-83F1-CF773453D10C}"/>
                </a:ext>
              </a:extLst>
            </p:cNvPr>
            <p:cNvSpPr>
              <a:spLocks/>
            </p:cNvSpPr>
            <p:nvPr/>
          </p:nvSpPr>
          <p:spPr bwMode="auto">
            <a:xfrm>
              <a:off x="9392" y="2584"/>
              <a:ext cx="83" cy="83"/>
            </a:xfrm>
            <a:custGeom>
              <a:avLst/>
              <a:gdLst>
                <a:gd name="T0" fmla="+- 0 9393 9393"/>
                <a:gd name="T1" fmla="*/ T0 w 83"/>
                <a:gd name="T2" fmla="+- 0 2625 2584"/>
                <a:gd name="T3" fmla="*/ 2625 h 83"/>
                <a:gd name="T4" fmla="+- 0 9396 9393"/>
                <a:gd name="T5" fmla="*/ T4 w 83"/>
                <a:gd name="T6" fmla="+- 0 2609 2584"/>
                <a:gd name="T7" fmla="*/ 2609 h 83"/>
                <a:gd name="T8" fmla="+- 0 9405 9393"/>
                <a:gd name="T9" fmla="*/ T8 w 83"/>
                <a:gd name="T10" fmla="+- 0 2596 2584"/>
                <a:gd name="T11" fmla="*/ 2596 h 83"/>
                <a:gd name="T12" fmla="+- 0 9418 9393"/>
                <a:gd name="T13" fmla="*/ T12 w 83"/>
                <a:gd name="T14" fmla="+- 0 2588 2584"/>
                <a:gd name="T15" fmla="*/ 2588 h 83"/>
                <a:gd name="T16" fmla="+- 0 9434 9393"/>
                <a:gd name="T17" fmla="*/ T16 w 83"/>
                <a:gd name="T18" fmla="+- 0 2584 2584"/>
                <a:gd name="T19" fmla="*/ 2584 h 83"/>
                <a:gd name="T20" fmla="+- 0 9450 9393"/>
                <a:gd name="T21" fmla="*/ T20 w 83"/>
                <a:gd name="T22" fmla="+- 0 2588 2584"/>
                <a:gd name="T23" fmla="*/ 2588 h 83"/>
                <a:gd name="T24" fmla="+- 0 9463 9393"/>
                <a:gd name="T25" fmla="*/ T24 w 83"/>
                <a:gd name="T26" fmla="+- 0 2597 2584"/>
                <a:gd name="T27" fmla="*/ 2597 h 83"/>
                <a:gd name="T28" fmla="+- 0 9472 9393"/>
                <a:gd name="T29" fmla="*/ T28 w 83"/>
                <a:gd name="T30" fmla="+- 0 2610 2584"/>
                <a:gd name="T31" fmla="*/ 2610 h 83"/>
                <a:gd name="T32" fmla="+- 0 9475 9393"/>
                <a:gd name="T33" fmla="*/ T32 w 83"/>
                <a:gd name="T34" fmla="+- 0 2626 2584"/>
                <a:gd name="T35" fmla="*/ 2626 h 83"/>
                <a:gd name="T36" fmla="+- 0 9471 9393"/>
                <a:gd name="T37" fmla="*/ T36 w 83"/>
                <a:gd name="T38" fmla="+- 0 2642 2584"/>
                <a:gd name="T39" fmla="*/ 2642 h 83"/>
                <a:gd name="T40" fmla="+- 0 9463 9393"/>
                <a:gd name="T41" fmla="*/ T40 w 83"/>
                <a:gd name="T42" fmla="+- 0 2655 2584"/>
                <a:gd name="T43" fmla="*/ 2655 h 83"/>
                <a:gd name="T44" fmla="+- 0 9449 9393"/>
                <a:gd name="T45" fmla="*/ T44 w 83"/>
                <a:gd name="T46" fmla="+- 0 2663 2584"/>
                <a:gd name="T47" fmla="*/ 2663 h 83"/>
                <a:gd name="T48" fmla="+- 0 9433 9393"/>
                <a:gd name="T49" fmla="*/ T48 w 83"/>
                <a:gd name="T50" fmla="+- 0 2667 2584"/>
                <a:gd name="T51" fmla="*/ 2667 h 83"/>
                <a:gd name="T52" fmla="+- 0 9418 9393"/>
                <a:gd name="T53" fmla="*/ T52 w 83"/>
                <a:gd name="T54" fmla="+- 0 2663 2584"/>
                <a:gd name="T55" fmla="*/ 2663 h 83"/>
                <a:gd name="T56" fmla="+- 0 9405 9393"/>
                <a:gd name="T57" fmla="*/ T56 w 83"/>
                <a:gd name="T58" fmla="+- 0 2654 2584"/>
                <a:gd name="T59" fmla="*/ 2654 h 83"/>
                <a:gd name="T60" fmla="+- 0 9396 9393"/>
                <a:gd name="T61" fmla="*/ T60 w 83"/>
                <a:gd name="T62" fmla="+- 0 2641 2584"/>
                <a:gd name="T63" fmla="*/ 2641 h 83"/>
                <a:gd name="T64" fmla="+- 0 9393 9393"/>
                <a:gd name="T65" fmla="*/ T64 w 83"/>
                <a:gd name="T66" fmla="+- 0 2625 2584"/>
                <a:gd name="T67" fmla="*/ 262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0" y="41"/>
                  </a:move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lnTo>
                    <a:pt x="25" y="79"/>
                  </a:lnTo>
                  <a:lnTo>
                    <a:pt x="12" y="70"/>
                  </a:lnTo>
                  <a:lnTo>
                    <a:pt x="3" y="57"/>
                  </a:lnTo>
                  <a:lnTo>
                    <a:pt x="0" y="41"/>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5" name="Picture 124">
              <a:extLst>
                <a:ext uri="{FF2B5EF4-FFF2-40B4-BE49-F238E27FC236}">
                  <a16:creationId xmlns:a16="http://schemas.microsoft.com/office/drawing/2014/main" id="{F3AD90AF-45D9-4856-B56C-ABC84C99407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999"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4842">
              <a:extLst>
                <a:ext uri="{FF2B5EF4-FFF2-40B4-BE49-F238E27FC236}">
                  <a16:creationId xmlns:a16="http://schemas.microsoft.com/office/drawing/2014/main" id="{2F0D7688-3480-4CD7-AC16-97D170F936C0}"/>
                </a:ext>
              </a:extLst>
            </p:cNvPr>
            <p:cNvSpPr>
              <a:spLocks/>
            </p:cNvSpPr>
            <p:nvPr/>
          </p:nvSpPr>
          <p:spPr bwMode="auto">
            <a:xfrm>
              <a:off x="8999" y="1734"/>
              <a:ext cx="286" cy="928"/>
            </a:xfrm>
            <a:custGeom>
              <a:avLst/>
              <a:gdLst>
                <a:gd name="T0" fmla="+- 0 9082 9000"/>
                <a:gd name="T1" fmla="*/ T0 w 286"/>
                <a:gd name="T2" fmla="+- 0 2209 1735"/>
                <a:gd name="T3" fmla="*/ 2209 h 928"/>
                <a:gd name="T4" fmla="+- 0 9089 9000"/>
                <a:gd name="T5" fmla="*/ T4 w 286"/>
                <a:gd name="T6" fmla="+- 0 2127 1735"/>
                <a:gd name="T7" fmla="*/ 2127 h 928"/>
                <a:gd name="T8" fmla="+- 0 9107 9000"/>
                <a:gd name="T9" fmla="*/ T8 w 286"/>
                <a:gd name="T10" fmla="+- 0 2050 1735"/>
                <a:gd name="T11" fmla="*/ 2050 h 928"/>
                <a:gd name="T12" fmla="+- 0 9137 9000"/>
                <a:gd name="T13" fmla="*/ T12 w 286"/>
                <a:gd name="T14" fmla="+- 0 1977 1735"/>
                <a:gd name="T15" fmla="*/ 1977 h 928"/>
                <a:gd name="T16" fmla="+- 0 9178 9000"/>
                <a:gd name="T17" fmla="*/ T16 w 286"/>
                <a:gd name="T18" fmla="+- 0 1911 1735"/>
                <a:gd name="T19" fmla="*/ 1911 h 928"/>
                <a:gd name="T20" fmla="+- 0 9227 9000"/>
                <a:gd name="T21" fmla="*/ T20 w 286"/>
                <a:gd name="T22" fmla="+- 0 1852 1735"/>
                <a:gd name="T23" fmla="*/ 1852 h 928"/>
                <a:gd name="T24" fmla="+- 0 9285 9000"/>
                <a:gd name="T25" fmla="*/ T24 w 286"/>
                <a:gd name="T26" fmla="+- 0 1801 1735"/>
                <a:gd name="T27" fmla="*/ 1801 h 928"/>
                <a:gd name="T28" fmla="+- 0 9235 9000"/>
                <a:gd name="T29" fmla="*/ T28 w 286"/>
                <a:gd name="T30" fmla="+- 0 1735 1735"/>
                <a:gd name="T31" fmla="*/ 1735 h 928"/>
                <a:gd name="T32" fmla="+- 0 9177 9000"/>
                <a:gd name="T33" fmla="*/ T32 w 286"/>
                <a:gd name="T34" fmla="+- 0 1785 1735"/>
                <a:gd name="T35" fmla="*/ 1785 h 928"/>
                <a:gd name="T36" fmla="+- 0 9126 9000"/>
                <a:gd name="T37" fmla="*/ T36 w 286"/>
                <a:gd name="T38" fmla="+- 0 1842 1735"/>
                <a:gd name="T39" fmla="*/ 1842 h 928"/>
                <a:gd name="T40" fmla="+- 0 9082 9000"/>
                <a:gd name="T41" fmla="*/ T40 w 286"/>
                <a:gd name="T42" fmla="+- 0 1906 1735"/>
                <a:gd name="T43" fmla="*/ 1906 h 928"/>
                <a:gd name="T44" fmla="+- 0 9047 9000"/>
                <a:gd name="T45" fmla="*/ T44 w 286"/>
                <a:gd name="T46" fmla="+- 0 1975 1735"/>
                <a:gd name="T47" fmla="*/ 1975 h 928"/>
                <a:gd name="T48" fmla="+- 0 9021 9000"/>
                <a:gd name="T49" fmla="*/ T48 w 286"/>
                <a:gd name="T50" fmla="+- 0 2049 1735"/>
                <a:gd name="T51" fmla="*/ 2049 h 928"/>
                <a:gd name="T52" fmla="+- 0 9005 9000"/>
                <a:gd name="T53" fmla="*/ T52 w 286"/>
                <a:gd name="T54" fmla="+- 0 2127 1735"/>
                <a:gd name="T55" fmla="*/ 2127 h 928"/>
                <a:gd name="T56" fmla="+- 0 9000 9000"/>
                <a:gd name="T57" fmla="*/ T56 w 286"/>
                <a:gd name="T58" fmla="+- 0 2209 1735"/>
                <a:gd name="T59" fmla="*/ 2209 h 928"/>
                <a:gd name="T60" fmla="+- 0 9004 9000"/>
                <a:gd name="T61" fmla="*/ T60 w 286"/>
                <a:gd name="T62" fmla="+- 0 2286 1735"/>
                <a:gd name="T63" fmla="*/ 2286 h 928"/>
                <a:gd name="T64" fmla="+- 0 9019 9000"/>
                <a:gd name="T65" fmla="*/ T64 w 286"/>
                <a:gd name="T66" fmla="+- 0 2359 1735"/>
                <a:gd name="T67" fmla="*/ 2359 h 928"/>
                <a:gd name="T68" fmla="+- 0 9042 9000"/>
                <a:gd name="T69" fmla="*/ T68 w 286"/>
                <a:gd name="T70" fmla="+- 0 2429 1735"/>
                <a:gd name="T71" fmla="*/ 2429 h 928"/>
                <a:gd name="T72" fmla="+- 0 9073 9000"/>
                <a:gd name="T73" fmla="*/ T72 w 286"/>
                <a:gd name="T74" fmla="+- 0 2495 1735"/>
                <a:gd name="T75" fmla="*/ 2495 h 928"/>
                <a:gd name="T76" fmla="+- 0 9112 9000"/>
                <a:gd name="T77" fmla="*/ T76 w 286"/>
                <a:gd name="T78" fmla="+- 0 2557 1735"/>
                <a:gd name="T79" fmla="*/ 2557 h 928"/>
                <a:gd name="T80" fmla="+- 0 9157 9000"/>
                <a:gd name="T81" fmla="*/ T80 w 286"/>
                <a:gd name="T82" fmla="+- 0 2612 1735"/>
                <a:gd name="T83" fmla="*/ 2612 h 928"/>
                <a:gd name="T84" fmla="+- 0 9209 9000"/>
                <a:gd name="T85" fmla="*/ T84 w 286"/>
                <a:gd name="T86" fmla="+- 0 2662 1735"/>
                <a:gd name="T87" fmla="*/ 2662 h 928"/>
                <a:gd name="T88" fmla="+- 0 9263 9000"/>
                <a:gd name="T89" fmla="*/ T88 w 286"/>
                <a:gd name="T90" fmla="+- 0 2599 1735"/>
                <a:gd name="T91" fmla="*/ 2599 h 928"/>
                <a:gd name="T92" fmla="+- 0 9211 9000"/>
                <a:gd name="T93" fmla="*/ T92 w 286"/>
                <a:gd name="T94" fmla="+- 0 2549 1735"/>
                <a:gd name="T95" fmla="*/ 2549 h 928"/>
                <a:gd name="T96" fmla="+- 0 9167 9000"/>
                <a:gd name="T97" fmla="*/ T96 w 286"/>
                <a:gd name="T98" fmla="+- 0 2491 1735"/>
                <a:gd name="T99" fmla="*/ 2491 h 928"/>
                <a:gd name="T100" fmla="+- 0 9131 9000"/>
                <a:gd name="T101" fmla="*/ T100 w 286"/>
                <a:gd name="T102" fmla="+- 0 2428 1735"/>
                <a:gd name="T103" fmla="*/ 2428 h 928"/>
                <a:gd name="T104" fmla="+- 0 9104 9000"/>
                <a:gd name="T105" fmla="*/ T104 w 286"/>
                <a:gd name="T106" fmla="+- 0 2359 1735"/>
                <a:gd name="T107" fmla="*/ 2359 h 928"/>
                <a:gd name="T108" fmla="+- 0 9088 9000"/>
                <a:gd name="T109" fmla="*/ T108 w 286"/>
                <a:gd name="T110" fmla="+- 0 2286 1735"/>
                <a:gd name="T111" fmla="*/ 2286 h 928"/>
                <a:gd name="T112" fmla="+- 0 9082 9000"/>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82" y="474"/>
                  </a:moveTo>
                  <a:lnTo>
                    <a:pt x="89" y="392"/>
                  </a:lnTo>
                  <a:lnTo>
                    <a:pt x="107" y="315"/>
                  </a:lnTo>
                  <a:lnTo>
                    <a:pt x="137" y="242"/>
                  </a:lnTo>
                  <a:lnTo>
                    <a:pt x="178" y="176"/>
                  </a:lnTo>
                  <a:lnTo>
                    <a:pt x="227" y="117"/>
                  </a:lnTo>
                  <a:lnTo>
                    <a:pt x="285" y="66"/>
                  </a:lnTo>
                  <a:lnTo>
                    <a:pt x="235" y="0"/>
                  </a:lnTo>
                  <a:lnTo>
                    <a:pt x="177" y="50"/>
                  </a:lnTo>
                  <a:lnTo>
                    <a:pt x="126" y="107"/>
                  </a:lnTo>
                  <a:lnTo>
                    <a:pt x="82" y="171"/>
                  </a:lnTo>
                  <a:lnTo>
                    <a:pt x="47" y="240"/>
                  </a:lnTo>
                  <a:lnTo>
                    <a:pt x="21" y="314"/>
                  </a:lnTo>
                  <a:lnTo>
                    <a:pt x="5" y="392"/>
                  </a:lnTo>
                  <a:lnTo>
                    <a:pt x="0" y="474"/>
                  </a:lnTo>
                  <a:lnTo>
                    <a:pt x="4" y="551"/>
                  </a:lnTo>
                  <a:lnTo>
                    <a:pt x="19" y="624"/>
                  </a:lnTo>
                  <a:lnTo>
                    <a:pt x="42" y="694"/>
                  </a:lnTo>
                  <a:lnTo>
                    <a:pt x="73" y="760"/>
                  </a:lnTo>
                  <a:lnTo>
                    <a:pt x="112" y="822"/>
                  </a:lnTo>
                  <a:lnTo>
                    <a:pt x="157" y="877"/>
                  </a:lnTo>
                  <a:lnTo>
                    <a:pt x="209" y="927"/>
                  </a:lnTo>
                  <a:lnTo>
                    <a:pt x="263" y="864"/>
                  </a:lnTo>
                  <a:lnTo>
                    <a:pt x="211" y="814"/>
                  </a:lnTo>
                  <a:lnTo>
                    <a:pt x="167" y="756"/>
                  </a:lnTo>
                  <a:lnTo>
                    <a:pt x="131" y="693"/>
                  </a:lnTo>
                  <a:lnTo>
                    <a:pt x="104" y="624"/>
                  </a:lnTo>
                  <a:lnTo>
                    <a:pt x="88" y="551"/>
                  </a:lnTo>
                  <a:lnTo>
                    <a:pt x="82"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7" name="Freeform 4843">
              <a:extLst>
                <a:ext uri="{FF2B5EF4-FFF2-40B4-BE49-F238E27FC236}">
                  <a16:creationId xmlns:a16="http://schemas.microsoft.com/office/drawing/2014/main" id="{81DDD379-C3AB-48AD-BBCD-233747E71650}"/>
                </a:ext>
              </a:extLst>
            </p:cNvPr>
            <p:cNvSpPr>
              <a:spLocks/>
            </p:cNvSpPr>
            <p:nvPr/>
          </p:nvSpPr>
          <p:spPr bwMode="auto">
            <a:xfrm>
              <a:off x="9460" y="1728"/>
              <a:ext cx="82" cy="82"/>
            </a:xfrm>
            <a:custGeom>
              <a:avLst/>
              <a:gdLst>
                <a:gd name="T0" fmla="+- 0 9497 9461"/>
                <a:gd name="T1" fmla="*/ T0 w 82"/>
                <a:gd name="T2" fmla="+- 0 1810 1728"/>
                <a:gd name="T3" fmla="*/ 1810 h 82"/>
                <a:gd name="T4" fmla="+- 0 9481 9461"/>
                <a:gd name="T5" fmla="*/ T4 w 82"/>
                <a:gd name="T6" fmla="+- 0 1805 1728"/>
                <a:gd name="T7" fmla="*/ 1805 h 82"/>
                <a:gd name="T8" fmla="+- 0 9469 9461"/>
                <a:gd name="T9" fmla="*/ T8 w 82"/>
                <a:gd name="T10" fmla="+- 0 1795 1728"/>
                <a:gd name="T11" fmla="*/ 1795 h 82"/>
                <a:gd name="T12" fmla="+- 0 9462 9461"/>
                <a:gd name="T13" fmla="*/ T12 w 82"/>
                <a:gd name="T14" fmla="+- 0 1781 1728"/>
                <a:gd name="T15" fmla="*/ 1781 h 82"/>
                <a:gd name="T16" fmla="+- 0 9461 9461"/>
                <a:gd name="T17" fmla="*/ T16 w 82"/>
                <a:gd name="T18" fmla="+- 0 1765 1728"/>
                <a:gd name="T19" fmla="*/ 1765 h 82"/>
                <a:gd name="T20" fmla="+- 0 9466 9461"/>
                <a:gd name="T21" fmla="*/ T20 w 82"/>
                <a:gd name="T22" fmla="+- 0 1749 1728"/>
                <a:gd name="T23" fmla="*/ 1749 h 82"/>
                <a:gd name="T24" fmla="+- 0 9476 9461"/>
                <a:gd name="T25" fmla="*/ T24 w 82"/>
                <a:gd name="T26" fmla="+- 0 1737 1728"/>
                <a:gd name="T27" fmla="*/ 1737 h 82"/>
                <a:gd name="T28" fmla="+- 0 9490 9461"/>
                <a:gd name="T29" fmla="*/ T28 w 82"/>
                <a:gd name="T30" fmla="+- 0 1730 1728"/>
                <a:gd name="T31" fmla="*/ 1730 h 82"/>
                <a:gd name="T32" fmla="+- 0 9506 9461"/>
                <a:gd name="T33" fmla="*/ T32 w 82"/>
                <a:gd name="T34" fmla="+- 0 1728 1728"/>
                <a:gd name="T35" fmla="*/ 1728 h 82"/>
                <a:gd name="T36" fmla="+- 0 9521 9461"/>
                <a:gd name="T37" fmla="*/ T36 w 82"/>
                <a:gd name="T38" fmla="+- 0 1733 1728"/>
                <a:gd name="T39" fmla="*/ 1733 h 82"/>
                <a:gd name="T40" fmla="+- 0 9533 9461"/>
                <a:gd name="T41" fmla="*/ T40 w 82"/>
                <a:gd name="T42" fmla="+- 0 1744 1728"/>
                <a:gd name="T43" fmla="*/ 1744 h 82"/>
                <a:gd name="T44" fmla="+- 0 9541 9461"/>
                <a:gd name="T45" fmla="*/ T44 w 82"/>
                <a:gd name="T46" fmla="+- 0 1758 1728"/>
                <a:gd name="T47" fmla="*/ 1758 h 82"/>
                <a:gd name="T48" fmla="+- 0 9542 9461"/>
                <a:gd name="T49" fmla="*/ T48 w 82"/>
                <a:gd name="T50" fmla="+- 0 1774 1728"/>
                <a:gd name="T51" fmla="*/ 1774 h 82"/>
                <a:gd name="T52" fmla="+- 0 9537 9461"/>
                <a:gd name="T53" fmla="*/ T52 w 82"/>
                <a:gd name="T54" fmla="+- 0 1789 1728"/>
                <a:gd name="T55" fmla="*/ 1789 h 82"/>
                <a:gd name="T56" fmla="+- 0 9527 9461"/>
                <a:gd name="T57" fmla="*/ T56 w 82"/>
                <a:gd name="T58" fmla="+- 0 1801 1728"/>
                <a:gd name="T59" fmla="*/ 1801 h 82"/>
                <a:gd name="T60" fmla="+- 0 9513 9461"/>
                <a:gd name="T61" fmla="*/ T60 w 82"/>
                <a:gd name="T62" fmla="+- 0 1809 1728"/>
                <a:gd name="T63" fmla="*/ 1809 h 82"/>
                <a:gd name="T64" fmla="+- 0 9497 9461"/>
                <a:gd name="T65" fmla="*/ T64 w 82"/>
                <a:gd name="T66" fmla="+- 0 1810 1728"/>
                <a:gd name="T67" fmla="*/ 1810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36" y="82"/>
                  </a:moveTo>
                  <a:lnTo>
                    <a:pt x="20" y="77"/>
                  </a:lnTo>
                  <a:lnTo>
                    <a:pt x="8" y="67"/>
                  </a:lnTo>
                  <a:lnTo>
                    <a:pt x="1" y="53"/>
                  </a:lnTo>
                  <a:lnTo>
                    <a:pt x="0" y="37"/>
                  </a:ln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8" name="Freeform 4844">
              <a:extLst>
                <a:ext uri="{FF2B5EF4-FFF2-40B4-BE49-F238E27FC236}">
                  <a16:creationId xmlns:a16="http://schemas.microsoft.com/office/drawing/2014/main" id="{AD7DD01E-3CB3-4E43-8A66-8D1235074AFB}"/>
                </a:ext>
              </a:extLst>
            </p:cNvPr>
            <p:cNvSpPr>
              <a:spLocks/>
            </p:cNvSpPr>
            <p:nvPr/>
          </p:nvSpPr>
          <p:spPr bwMode="auto">
            <a:xfrm>
              <a:off x="9460" y="1728"/>
              <a:ext cx="82" cy="82"/>
            </a:xfrm>
            <a:custGeom>
              <a:avLst/>
              <a:gdLst>
                <a:gd name="T0" fmla="+- 0 9461 9461"/>
                <a:gd name="T1" fmla="*/ T0 w 82"/>
                <a:gd name="T2" fmla="+- 0 1765 1728"/>
                <a:gd name="T3" fmla="*/ 1765 h 82"/>
                <a:gd name="T4" fmla="+- 0 9466 9461"/>
                <a:gd name="T5" fmla="*/ T4 w 82"/>
                <a:gd name="T6" fmla="+- 0 1749 1728"/>
                <a:gd name="T7" fmla="*/ 1749 h 82"/>
                <a:gd name="T8" fmla="+- 0 9476 9461"/>
                <a:gd name="T9" fmla="*/ T8 w 82"/>
                <a:gd name="T10" fmla="+- 0 1737 1728"/>
                <a:gd name="T11" fmla="*/ 1737 h 82"/>
                <a:gd name="T12" fmla="+- 0 9490 9461"/>
                <a:gd name="T13" fmla="*/ T12 w 82"/>
                <a:gd name="T14" fmla="+- 0 1730 1728"/>
                <a:gd name="T15" fmla="*/ 1730 h 82"/>
                <a:gd name="T16" fmla="+- 0 9506 9461"/>
                <a:gd name="T17" fmla="*/ T16 w 82"/>
                <a:gd name="T18" fmla="+- 0 1728 1728"/>
                <a:gd name="T19" fmla="*/ 1728 h 82"/>
                <a:gd name="T20" fmla="+- 0 9521 9461"/>
                <a:gd name="T21" fmla="*/ T20 w 82"/>
                <a:gd name="T22" fmla="+- 0 1733 1728"/>
                <a:gd name="T23" fmla="*/ 1733 h 82"/>
                <a:gd name="T24" fmla="+- 0 9533 9461"/>
                <a:gd name="T25" fmla="*/ T24 w 82"/>
                <a:gd name="T26" fmla="+- 0 1744 1728"/>
                <a:gd name="T27" fmla="*/ 1744 h 82"/>
                <a:gd name="T28" fmla="+- 0 9541 9461"/>
                <a:gd name="T29" fmla="*/ T28 w 82"/>
                <a:gd name="T30" fmla="+- 0 1758 1728"/>
                <a:gd name="T31" fmla="*/ 1758 h 82"/>
                <a:gd name="T32" fmla="+- 0 9542 9461"/>
                <a:gd name="T33" fmla="*/ T32 w 82"/>
                <a:gd name="T34" fmla="+- 0 1774 1728"/>
                <a:gd name="T35" fmla="*/ 1774 h 82"/>
                <a:gd name="T36" fmla="+- 0 9537 9461"/>
                <a:gd name="T37" fmla="*/ T36 w 82"/>
                <a:gd name="T38" fmla="+- 0 1789 1728"/>
                <a:gd name="T39" fmla="*/ 1789 h 82"/>
                <a:gd name="T40" fmla="+- 0 9527 9461"/>
                <a:gd name="T41" fmla="*/ T40 w 82"/>
                <a:gd name="T42" fmla="+- 0 1801 1728"/>
                <a:gd name="T43" fmla="*/ 1801 h 82"/>
                <a:gd name="T44" fmla="+- 0 9513 9461"/>
                <a:gd name="T45" fmla="*/ T44 w 82"/>
                <a:gd name="T46" fmla="+- 0 1809 1728"/>
                <a:gd name="T47" fmla="*/ 1809 h 82"/>
                <a:gd name="T48" fmla="+- 0 9497 9461"/>
                <a:gd name="T49" fmla="*/ T48 w 82"/>
                <a:gd name="T50" fmla="+- 0 1810 1728"/>
                <a:gd name="T51" fmla="*/ 1810 h 82"/>
                <a:gd name="T52" fmla="+- 0 9481 9461"/>
                <a:gd name="T53" fmla="*/ T52 w 82"/>
                <a:gd name="T54" fmla="+- 0 1805 1728"/>
                <a:gd name="T55" fmla="*/ 1805 h 82"/>
                <a:gd name="T56" fmla="+- 0 9469 9461"/>
                <a:gd name="T57" fmla="*/ T56 w 82"/>
                <a:gd name="T58" fmla="+- 0 1795 1728"/>
                <a:gd name="T59" fmla="*/ 1795 h 82"/>
                <a:gd name="T60" fmla="+- 0 9462 9461"/>
                <a:gd name="T61" fmla="*/ T60 w 82"/>
                <a:gd name="T62" fmla="+- 0 1781 1728"/>
                <a:gd name="T63" fmla="*/ 1781 h 82"/>
                <a:gd name="T64" fmla="+- 0 9461 9461"/>
                <a:gd name="T65" fmla="*/ T64 w 82"/>
                <a:gd name="T66" fmla="+- 0 1765 1728"/>
                <a:gd name="T67" fmla="*/ 1765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0" y="37"/>
                  </a:move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lnTo>
                    <a:pt x="20" y="77"/>
                  </a:lnTo>
                  <a:lnTo>
                    <a:pt x="8" y="67"/>
                  </a:lnTo>
                  <a:lnTo>
                    <a:pt x="1" y="53"/>
                  </a:lnTo>
                  <a:lnTo>
                    <a:pt x="0"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9" name="Freeform 4845">
              <a:extLst>
                <a:ext uri="{FF2B5EF4-FFF2-40B4-BE49-F238E27FC236}">
                  <a16:creationId xmlns:a16="http://schemas.microsoft.com/office/drawing/2014/main" id="{2B522E04-3FE5-4072-881C-7F22D6615485}"/>
                </a:ext>
              </a:extLst>
            </p:cNvPr>
            <p:cNvSpPr>
              <a:spLocks/>
            </p:cNvSpPr>
            <p:nvPr/>
          </p:nvSpPr>
          <p:spPr bwMode="auto">
            <a:xfrm>
              <a:off x="9648" y="1729"/>
              <a:ext cx="82" cy="82"/>
            </a:xfrm>
            <a:custGeom>
              <a:avLst/>
              <a:gdLst>
                <a:gd name="T0" fmla="+- 0 9694 9649"/>
                <a:gd name="T1" fmla="*/ T0 w 82"/>
                <a:gd name="T2" fmla="+- 0 1811 1729"/>
                <a:gd name="T3" fmla="*/ 1811 h 82"/>
                <a:gd name="T4" fmla="+- 0 9678 9649"/>
                <a:gd name="T5" fmla="*/ T4 w 82"/>
                <a:gd name="T6" fmla="+- 0 1810 1729"/>
                <a:gd name="T7" fmla="*/ 1810 h 82"/>
                <a:gd name="T8" fmla="+- 0 9664 9649"/>
                <a:gd name="T9" fmla="*/ T8 w 82"/>
                <a:gd name="T10" fmla="+- 0 1802 1729"/>
                <a:gd name="T11" fmla="*/ 1802 h 82"/>
                <a:gd name="T12" fmla="+- 0 9654 9649"/>
                <a:gd name="T13" fmla="*/ T12 w 82"/>
                <a:gd name="T14" fmla="+- 0 1790 1729"/>
                <a:gd name="T15" fmla="*/ 1790 h 82"/>
                <a:gd name="T16" fmla="+- 0 9649 9649"/>
                <a:gd name="T17" fmla="*/ T16 w 82"/>
                <a:gd name="T18" fmla="+- 0 1774 1729"/>
                <a:gd name="T19" fmla="*/ 1774 h 82"/>
                <a:gd name="T20" fmla="+- 0 9651 9649"/>
                <a:gd name="T21" fmla="*/ T20 w 82"/>
                <a:gd name="T22" fmla="+- 0 1758 1729"/>
                <a:gd name="T23" fmla="*/ 1758 h 82"/>
                <a:gd name="T24" fmla="+- 0 9658 9649"/>
                <a:gd name="T25" fmla="*/ T24 w 82"/>
                <a:gd name="T26" fmla="+- 0 1744 1729"/>
                <a:gd name="T27" fmla="*/ 1744 h 82"/>
                <a:gd name="T28" fmla="+- 0 9670 9649"/>
                <a:gd name="T29" fmla="*/ T28 w 82"/>
                <a:gd name="T30" fmla="+- 0 1734 1729"/>
                <a:gd name="T31" fmla="*/ 1734 h 82"/>
                <a:gd name="T32" fmla="+- 0 9686 9649"/>
                <a:gd name="T33" fmla="*/ T32 w 82"/>
                <a:gd name="T34" fmla="+- 0 1729 1729"/>
                <a:gd name="T35" fmla="*/ 1729 h 82"/>
                <a:gd name="T36" fmla="+- 0 9702 9649"/>
                <a:gd name="T37" fmla="*/ T36 w 82"/>
                <a:gd name="T38" fmla="+- 0 1731 1729"/>
                <a:gd name="T39" fmla="*/ 1731 h 82"/>
                <a:gd name="T40" fmla="+- 0 9716 9649"/>
                <a:gd name="T41" fmla="*/ T40 w 82"/>
                <a:gd name="T42" fmla="+- 0 1738 1729"/>
                <a:gd name="T43" fmla="*/ 1738 h 82"/>
                <a:gd name="T44" fmla="+- 0 9726 9649"/>
                <a:gd name="T45" fmla="*/ T44 w 82"/>
                <a:gd name="T46" fmla="+- 0 1750 1729"/>
                <a:gd name="T47" fmla="*/ 1750 h 82"/>
                <a:gd name="T48" fmla="+- 0 9731 9649"/>
                <a:gd name="T49" fmla="*/ T48 w 82"/>
                <a:gd name="T50" fmla="+- 0 1766 1729"/>
                <a:gd name="T51" fmla="*/ 1766 h 82"/>
                <a:gd name="T52" fmla="+- 0 9729 9649"/>
                <a:gd name="T53" fmla="*/ T52 w 82"/>
                <a:gd name="T54" fmla="+- 0 1782 1729"/>
                <a:gd name="T55" fmla="*/ 1782 h 82"/>
                <a:gd name="T56" fmla="+- 0 9722 9649"/>
                <a:gd name="T57" fmla="*/ T56 w 82"/>
                <a:gd name="T58" fmla="+- 0 1796 1729"/>
                <a:gd name="T59" fmla="*/ 1796 h 82"/>
                <a:gd name="T60" fmla="+- 0 9710 9649"/>
                <a:gd name="T61" fmla="*/ T60 w 82"/>
                <a:gd name="T62" fmla="+- 0 1806 1729"/>
                <a:gd name="T63" fmla="*/ 1806 h 82"/>
                <a:gd name="T64" fmla="+- 0 9694 9649"/>
                <a:gd name="T65" fmla="*/ T64 w 82"/>
                <a:gd name="T66" fmla="+- 0 1811 1729"/>
                <a:gd name="T67" fmla="*/ 181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5" y="82"/>
                  </a:moveTo>
                  <a:lnTo>
                    <a:pt x="29" y="81"/>
                  </a:lnTo>
                  <a:lnTo>
                    <a:pt x="15" y="73"/>
                  </a:lnTo>
                  <a:lnTo>
                    <a:pt x="5" y="61"/>
                  </a:lnTo>
                  <a:lnTo>
                    <a:pt x="0" y="45"/>
                  </a:lnTo>
                  <a:lnTo>
                    <a:pt x="2" y="29"/>
                  </a:lnTo>
                  <a:lnTo>
                    <a:pt x="9" y="15"/>
                  </a:lnTo>
                  <a:lnTo>
                    <a:pt x="21" y="5"/>
                  </a:lnTo>
                  <a:lnTo>
                    <a:pt x="37" y="0"/>
                  </a:lnTo>
                  <a:lnTo>
                    <a:pt x="53" y="2"/>
                  </a:lnTo>
                  <a:lnTo>
                    <a:pt x="67" y="9"/>
                  </a:lnTo>
                  <a:lnTo>
                    <a:pt x="77" y="21"/>
                  </a:lnTo>
                  <a:lnTo>
                    <a:pt x="82" y="37"/>
                  </a:lnTo>
                  <a:lnTo>
                    <a:pt x="80" y="53"/>
                  </a:lnTo>
                  <a:lnTo>
                    <a:pt x="73" y="67"/>
                  </a:lnTo>
                  <a:lnTo>
                    <a:pt x="61" y="77"/>
                  </a:lnTo>
                  <a:lnTo>
                    <a:pt x="45"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30" name="Freeform 4846">
              <a:extLst>
                <a:ext uri="{FF2B5EF4-FFF2-40B4-BE49-F238E27FC236}">
                  <a16:creationId xmlns:a16="http://schemas.microsoft.com/office/drawing/2014/main" id="{0CBD7A27-C51F-44A3-9F1A-F90039499A20}"/>
                </a:ext>
              </a:extLst>
            </p:cNvPr>
            <p:cNvSpPr>
              <a:spLocks/>
            </p:cNvSpPr>
            <p:nvPr/>
          </p:nvSpPr>
          <p:spPr bwMode="auto">
            <a:xfrm>
              <a:off x="9648" y="1729"/>
              <a:ext cx="82" cy="82"/>
            </a:xfrm>
            <a:custGeom>
              <a:avLst/>
              <a:gdLst>
                <a:gd name="T0" fmla="+- 0 9731 9649"/>
                <a:gd name="T1" fmla="*/ T0 w 82"/>
                <a:gd name="T2" fmla="+- 0 1766 1729"/>
                <a:gd name="T3" fmla="*/ 1766 h 82"/>
                <a:gd name="T4" fmla="+- 0 9726 9649"/>
                <a:gd name="T5" fmla="*/ T4 w 82"/>
                <a:gd name="T6" fmla="+- 0 1750 1729"/>
                <a:gd name="T7" fmla="*/ 1750 h 82"/>
                <a:gd name="T8" fmla="+- 0 9716 9649"/>
                <a:gd name="T9" fmla="*/ T8 w 82"/>
                <a:gd name="T10" fmla="+- 0 1738 1729"/>
                <a:gd name="T11" fmla="*/ 1738 h 82"/>
                <a:gd name="T12" fmla="+- 0 9702 9649"/>
                <a:gd name="T13" fmla="*/ T12 w 82"/>
                <a:gd name="T14" fmla="+- 0 1731 1729"/>
                <a:gd name="T15" fmla="*/ 1731 h 82"/>
                <a:gd name="T16" fmla="+- 0 9686 9649"/>
                <a:gd name="T17" fmla="*/ T16 w 82"/>
                <a:gd name="T18" fmla="+- 0 1729 1729"/>
                <a:gd name="T19" fmla="*/ 1729 h 82"/>
                <a:gd name="T20" fmla="+- 0 9670 9649"/>
                <a:gd name="T21" fmla="*/ T20 w 82"/>
                <a:gd name="T22" fmla="+- 0 1734 1729"/>
                <a:gd name="T23" fmla="*/ 1734 h 82"/>
                <a:gd name="T24" fmla="+- 0 9658 9649"/>
                <a:gd name="T25" fmla="*/ T24 w 82"/>
                <a:gd name="T26" fmla="+- 0 1744 1729"/>
                <a:gd name="T27" fmla="*/ 1744 h 82"/>
                <a:gd name="T28" fmla="+- 0 9651 9649"/>
                <a:gd name="T29" fmla="*/ T28 w 82"/>
                <a:gd name="T30" fmla="+- 0 1758 1729"/>
                <a:gd name="T31" fmla="*/ 1758 h 82"/>
                <a:gd name="T32" fmla="+- 0 9649 9649"/>
                <a:gd name="T33" fmla="*/ T32 w 82"/>
                <a:gd name="T34" fmla="+- 0 1774 1729"/>
                <a:gd name="T35" fmla="*/ 1774 h 82"/>
                <a:gd name="T36" fmla="+- 0 9654 9649"/>
                <a:gd name="T37" fmla="*/ T36 w 82"/>
                <a:gd name="T38" fmla="+- 0 1790 1729"/>
                <a:gd name="T39" fmla="*/ 1790 h 82"/>
                <a:gd name="T40" fmla="+- 0 9664 9649"/>
                <a:gd name="T41" fmla="*/ T40 w 82"/>
                <a:gd name="T42" fmla="+- 0 1802 1729"/>
                <a:gd name="T43" fmla="*/ 1802 h 82"/>
                <a:gd name="T44" fmla="+- 0 9678 9649"/>
                <a:gd name="T45" fmla="*/ T44 w 82"/>
                <a:gd name="T46" fmla="+- 0 1810 1729"/>
                <a:gd name="T47" fmla="*/ 1810 h 82"/>
                <a:gd name="T48" fmla="+- 0 9694 9649"/>
                <a:gd name="T49" fmla="*/ T48 w 82"/>
                <a:gd name="T50" fmla="+- 0 1811 1729"/>
                <a:gd name="T51" fmla="*/ 1811 h 82"/>
                <a:gd name="T52" fmla="+- 0 9710 9649"/>
                <a:gd name="T53" fmla="*/ T52 w 82"/>
                <a:gd name="T54" fmla="+- 0 1806 1729"/>
                <a:gd name="T55" fmla="*/ 1806 h 82"/>
                <a:gd name="T56" fmla="+- 0 9722 9649"/>
                <a:gd name="T57" fmla="*/ T56 w 82"/>
                <a:gd name="T58" fmla="+- 0 1796 1729"/>
                <a:gd name="T59" fmla="*/ 1796 h 82"/>
                <a:gd name="T60" fmla="+- 0 9729 9649"/>
                <a:gd name="T61" fmla="*/ T60 w 82"/>
                <a:gd name="T62" fmla="+- 0 1782 1729"/>
                <a:gd name="T63" fmla="*/ 1782 h 82"/>
                <a:gd name="T64" fmla="+- 0 9731 9649"/>
                <a:gd name="T65" fmla="*/ T64 w 82"/>
                <a:gd name="T66" fmla="+- 0 1766 1729"/>
                <a:gd name="T67" fmla="*/ 1766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82" y="37"/>
                  </a:moveTo>
                  <a:lnTo>
                    <a:pt x="77" y="21"/>
                  </a:lnTo>
                  <a:lnTo>
                    <a:pt x="67" y="9"/>
                  </a:lnTo>
                  <a:lnTo>
                    <a:pt x="53" y="2"/>
                  </a:lnTo>
                  <a:lnTo>
                    <a:pt x="37" y="0"/>
                  </a:lnTo>
                  <a:lnTo>
                    <a:pt x="21" y="5"/>
                  </a:lnTo>
                  <a:lnTo>
                    <a:pt x="9" y="15"/>
                  </a:lnTo>
                  <a:lnTo>
                    <a:pt x="2" y="29"/>
                  </a:lnTo>
                  <a:lnTo>
                    <a:pt x="0" y="45"/>
                  </a:lnTo>
                  <a:lnTo>
                    <a:pt x="5" y="61"/>
                  </a:lnTo>
                  <a:lnTo>
                    <a:pt x="15" y="73"/>
                  </a:lnTo>
                  <a:lnTo>
                    <a:pt x="29" y="81"/>
                  </a:lnTo>
                  <a:lnTo>
                    <a:pt x="45" y="82"/>
                  </a:lnTo>
                  <a:lnTo>
                    <a:pt x="61" y="77"/>
                  </a:lnTo>
                  <a:lnTo>
                    <a:pt x="73" y="67"/>
                  </a:lnTo>
                  <a:lnTo>
                    <a:pt x="80" y="53"/>
                  </a:lnTo>
                  <a:lnTo>
                    <a:pt x="82"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1" name="Picture 130">
              <a:extLst>
                <a:ext uri="{FF2B5EF4-FFF2-40B4-BE49-F238E27FC236}">
                  <a16:creationId xmlns:a16="http://schemas.microsoft.com/office/drawing/2014/main" id="{E5BB909F-26A3-4C66-88A1-51DF9A998522}"/>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470" y="1647"/>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4848">
              <a:extLst>
                <a:ext uri="{FF2B5EF4-FFF2-40B4-BE49-F238E27FC236}">
                  <a16:creationId xmlns:a16="http://schemas.microsoft.com/office/drawing/2014/main" id="{636AB320-8EE4-4520-B16E-F79971C226C2}"/>
                </a:ext>
              </a:extLst>
            </p:cNvPr>
            <p:cNvSpPr>
              <a:spLocks/>
            </p:cNvSpPr>
            <p:nvPr/>
          </p:nvSpPr>
          <p:spPr bwMode="auto">
            <a:xfrm>
              <a:off x="9470" y="1648"/>
              <a:ext cx="251" cy="250"/>
            </a:xfrm>
            <a:custGeom>
              <a:avLst/>
              <a:gdLst>
                <a:gd name="T0" fmla="+- 0 9487 9471"/>
                <a:gd name="T1" fmla="*/ T0 w 251"/>
                <a:gd name="T2" fmla="+- 0 1709 1649"/>
                <a:gd name="T3" fmla="*/ 1709 h 250"/>
                <a:gd name="T4" fmla="+- 0 9527 9471"/>
                <a:gd name="T5" fmla="*/ T4 w 251"/>
                <a:gd name="T6" fmla="+- 0 1688 1649"/>
                <a:gd name="T7" fmla="*/ 1688 h 250"/>
                <a:gd name="T8" fmla="+- 0 9541 9471"/>
                <a:gd name="T9" fmla="*/ T8 w 251"/>
                <a:gd name="T10" fmla="+- 0 1693 1649"/>
                <a:gd name="T11" fmla="*/ 1693 h 250"/>
                <a:gd name="T12" fmla="+- 0 9553 9471"/>
                <a:gd name="T13" fmla="*/ T12 w 251"/>
                <a:gd name="T14" fmla="+- 0 1704 1649"/>
                <a:gd name="T15" fmla="*/ 1704 h 250"/>
                <a:gd name="T16" fmla="+- 0 9559 9471"/>
                <a:gd name="T17" fmla="*/ T16 w 251"/>
                <a:gd name="T18" fmla="+- 0 1715 1649"/>
                <a:gd name="T19" fmla="*/ 1715 h 250"/>
                <a:gd name="T20" fmla="+- 0 9562 9471"/>
                <a:gd name="T21" fmla="*/ T20 w 251"/>
                <a:gd name="T22" fmla="+- 0 1727 1649"/>
                <a:gd name="T23" fmla="*/ 1727 h 250"/>
                <a:gd name="T24" fmla="+- 0 9560 9471"/>
                <a:gd name="T25" fmla="*/ T24 w 251"/>
                <a:gd name="T26" fmla="+- 0 1739 1649"/>
                <a:gd name="T27" fmla="*/ 1739 h 250"/>
                <a:gd name="T28" fmla="+- 0 9555 9471"/>
                <a:gd name="T29" fmla="*/ T28 w 251"/>
                <a:gd name="T30" fmla="+- 0 1750 1649"/>
                <a:gd name="T31" fmla="*/ 1750 h 250"/>
                <a:gd name="T32" fmla="+- 0 9543 9471"/>
                <a:gd name="T33" fmla="*/ T32 w 251"/>
                <a:gd name="T34" fmla="+- 0 1776 1649"/>
                <a:gd name="T35" fmla="*/ 1776 h 250"/>
                <a:gd name="T36" fmla="+- 0 9558 9471"/>
                <a:gd name="T37" fmla="*/ T36 w 251"/>
                <a:gd name="T38" fmla="+- 0 1862 1649"/>
                <a:gd name="T39" fmla="*/ 1862 h 250"/>
                <a:gd name="T40" fmla="+- 0 9622 9471"/>
                <a:gd name="T41" fmla="*/ T40 w 251"/>
                <a:gd name="T42" fmla="+- 0 1898 1649"/>
                <a:gd name="T43" fmla="*/ 1898 h 250"/>
                <a:gd name="T44" fmla="+- 0 9658 9471"/>
                <a:gd name="T45" fmla="*/ T44 w 251"/>
                <a:gd name="T46" fmla="+- 0 1896 1649"/>
                <a:gd name="T47" fmla="*/ 1896 h 250"/>
                <a:gd name="T48" fmla="+- 0 9709 9471"/>
                <a:gd name="T49" fmla="*/ T48 w 251"/>
                <a:gd name="T50" fmla="+- 0 1862 1649"/>
                <a:gd name="T51" fmla="*/ 1862 h 250"/>
                <a:gd name="T52" fmla="+- 0 9721 9471"/>
                <a:gd name="T53" fmla="*/ T52 w 251"/>
                <a:gd name="T54" fmla="+- 0 1842 1649"/>
                <a:gd name="T55" fmla="*/ 1842 h 250"/>
                <a:gd name="T56" fmla="+- 0 9706 9471"/>
                <a:gd name="T57" fmla="*/ T56 w 251"/>
                <a:gd name="T58" fmla="+- 0 1839 1649"/>
                <a:gd name="T59" fmla="*/ 1839 h 250"/>
                <a:gd name="T60" fmla="+- 0 9703 9471"/>
                <a:gd name="T61" fmla="*/ T60 w 251"/>
                <a:gd name="T62" fmla="+- 0 1843 1649"/>
                <a:gd name="T63" fmla="*/ 1843 h 250"/>
                <a:gd name="T64" fmla="+- 0 9700 9471"/>
                <a:gd name="T65" fmla="*/ T64 w 251"/>
                <a:gd name="T66" fmla="+- 0 1847 1649"/>
                <a:gd name="T67" fmla="*/ 1847 h 250"/>
                <a:gd name="T68" fmla="+- 0 9696 9471"/>
                <a:gd name="T69" fmla="*/ T68 w 251"/>
                <a:gd name="T70" fmla="+- 0 1850 1649"/>
                <a:gd name="T71" fmla="*/ 1850 h 250"/>
                <a:gd name="T72" fmla="+- 0 9682 9471"/>
                <a:gd name="T73" fmla="*/ T72 w 251"/>
                <a:gd name="T74" fmla="+- 0 1857 1649"/>
                <a:gd name="T75" fmla="*/ 1857 h 250"/>
                <a:gd name="T76" fmla="+- 0 9666 9471"/>
                <a:gd name="T77" fmla="*/ T76 w 251"/>
                <a:gd name="T78" fmla="+- 0 1858 1649"/>
                <a:gd name="T79" fmla="*/ 1858 h 250"/>
                <a:gd name="T80" fmla="+- 0 9652 9471"/>
                <a:gd name="T81" fmla="*/ T80 w 251"/>
                <a:gd name="T82" fmla="+- 0 1853 1649"/>
                <a:gd name="T83" fmla="*/ 1853 h 250"/>
                <a:gd name="T84" fmla="+- 0 9640 9471"/>
                <a:gd name="T85" fmla="*/ T84 w 251"/>
                <a:gd name="T86" fmla="+- 0 1843 1649"/>
                <a:gd name="T87" fmla="*/ 1843 h 250"/>
                <a:gd name="T88" fmla="+- 0 9634 9471"/>
                <a:gd name="T89" fmla="*/ T88 w 251"/>
                <a:gd name="T90" fmla="+- 0 1832 1649"/>
                <a:gd name="T91" fmla="*/ 1832 h 250"/>
                <a:gd name="T92" fmla="+- 0 9632 9471"/>
                <a:gd name="T93" fmla="*/ T92 w 251"/>
                <a:gd name="T94" fmla="+- 0 1819 1649"/>
                <a:gd name="T95" fmla="*/ 1819 h 250"/>
                <a:gd name="T96" fmla="+- 0 9633 9471"/>
                <a:gd name="T97" fmla="*/ T96 w 251"/>
                <a:gd name="T98" fmla="+- 0 1807 1649"/>
                <a:gd name="T99" fmla="*/ 1807 h 250"/>
                <a:gd name="T100" fmla="+- 0 9639 9471"/>
                <a:gd name="T101" fmla="*/ T100 w 251"/>
                <a:gd name="T102" fmla="+- 0 1796 1649"/>
                <a:gd name="T103" fmla="*/ 1796 h 250"/>
                <a:gd name="T104" fmla="+- 0 9651 9471"/>
                <a:gd name="T105" fmla="*/ T104 w 251"/>
                <a:gd name="T106" fmla="+- 0 1769 1649"/>
                <a:gd name="T107" fmla="*/ 1769 h 250"/>
                <a:gd name="T108" fmla="+- 0 9634 9471"/>
                <a:gd name="T109" fmla="*/ T108 w 251"/>
                <a:gd name="T110" fmla="+- 0 1685 1649"/>
                <a:gd name="T111" fmla="*/ 1685 h 250"/>
                <a:gd name="T112" fmla="+- 0 9571 9471"/>
                <a:gd name="T113" fmla="*/ T112 w 251"/>
                <a:gd name="T114" fmla="+- 0 1649 1649"/>
                <a:gd name="T115" fmla="*/ 1649 h 250"/>
                <a:gd name="T116" fmla="+- 0 9535 9471"/>
                <a:gd name="T117" fmla="*/ T116 w 251"/>
                <a:gd name="T118" fmla="+- 0 1651 1649"/>
                <a:gd name="T119" fmla="*/ 1651 h 250"/>
                <a:gd name="T120" fmla="+- 0 9483 9471"/>
                <a:gd name="T121" fmla="*/ T120 w 251"/>
                <a:gd name="T122" fmla="+- 0 1686 1649"/>
                <a:gd name="T123" fmla="*/ 1686 h 250"/>
                <a:gd name="T124" fmla="+- 0 9471 9471"/>
                <a:gd name="T125" fmla="*/ T124 w 251"/>
                <a:gd name="T126" fmla="+- 0 1707 1649"/>
                <a:gd name="T127" fmla="*/ 1707 h 250"/>
                <a:gd name="T128" fmla="+- 0 9487 9471"/>
                <a:gd name="T129" fmla="*/ T128 w 251"/>
                <a:gd name="T130" fmla="+- 0 1709 1649"/>
                <a:gd name="T131" fmla="*/ 1709 h 2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51" h="250">
                  <a:moveTo>
                    <a:pt x="16" y="60"/>
                  </a:moveTo>
                  <a:lnTo>
                    <a:pt x="56" y="39"/>
                  </a:lnTo>
                  <a:lnTo>
                    <a:pt x="70" y="44"/>
                  </a:lnTo>
                  <a:lnTo>
                    <a:pt x="82" y="55"/>
                  </a:lnTo>
                  <a:lnTo>
                    <a:pt x="88" y="66"/>
                  </a:lnTo>
                  <a:lnTo>
                    <a:pt x="91" y="78"/>
                  </a:lnTo>
                  <a:lnTo>
                    <a:pt x="89" y="90"/>
                  </a:lnTo>
                  <a:lnTo>
                    <a:pt x="84" y="101"/>
                  </a:lnTo>
                  <a:lnTo>
                    <a:pt x="72" y="127"/>
                  </a:lnTo>
                  <a:lnTo>
                    <a:pt x="87" y="213"/>
                  </a:lnTo>
                  <a:lnTo>
                    <a:pt x="151" y="249"/>
                  </a:lnTo>
                  <a:lnTo>
                    <a:pt x="187" y="247"/>
                  </a:lnTo>
                  <a:lnTo>
                    <a:pt x="238" y="213"/>
                  </a:lnTo>
                  <a:lnTo>
                    <a:pt x="250" y="193"/>
                  </a:lnTo>
                  <a:lnTo>
                    <a:pt x="235" y="190"/>
                  </a:lnTo>
                  <a:lnTo>
                    <a:pt x="232" y="194"/>
                  </a:lnTo>
                  <a:lnTo>
                    <a:pt x="229" y="198"/>
                  </a:lnTo>
                  <a:lnTo>
                    <a:pt x="225" y="201"/>
                  </a:lnTo>
                  <a:lnTo>
                    <a:pt x="211" y="208"/>
                  </a:lnTo>
                  <a:lnTo>
                    <a:pt x="195" y="209"/>
                  </a:lnTo>
                  <a:lnTo>
                    <a:pt x="181" y="204"/>
                  </a:lnTo>
                  <a:lnTo>
                    <a:pt x="169" y="194"/>
                  </a:lnTo>
                  <a:lnTo>
                    <a:pt x="163" y="183"/>
                  </a:lnTo>
                  <a:lnTo>
                    <a:pt x="161" y="170"/>
                  </a:lnTo>
                  <a:lnTo>
                    <a:pt x="162" y="158"/>
                  </a:lnTo>
                  <a:lnTo>
                    <a:pt x="168" y="147"/>
                  </a:lnTo>
                  <a:lnTo>
                    <a:pt x="180" y="120"/>
                  </a:lnTo>
                  <a:lnTo>
                    <a:pt x="163" y="36"/>
                  </a:lnTo>
                  <a:lnTo>
                    <a:pt x="100" y="0"/>
                  </a:lnTo>
                  <a:lnTo>
                    <a:pt x="64" y="2"/>
                  </a:lnTo>
                  <a:lnTo>
                    <a:pt x="12" y="37"/>
                  </a:lnTo>
                  <a:lnTo>
                    <a:pt x="0" y="58"/>
                  </a:lnTo>
                  <a:lnTo>
                    <a:pt x="16" y="60"/>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3" name="Picture 132">
              <a:extLst>
                <a:ext uri="{FF2B5EF4-FFF2-40B4-BE49-F238E27FC236}">
                  <a16:creationId xmlns:a16="http://schemas.microsoft.com/office/drawing/2014/main" id="{E3E71BF5-E4F8-4613-84BC-3C9CB8D782EB}"/>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551" y="1726"/>
              <a:ext cx="9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4850">
              <a:extLst>
                <a:ext uri="{FF2B5EF4-FFF2-40B4-BE49-F238E27FC236}">
                  <a16:creationId xmlns:a16="http://schemas.microsoft.com/office/drawing/2014/main" id="{A2BAF0D6-6524-4DF3-AB8C-6E2DD3DE33EE}"/>
                </a:ext>
              </a:extLst>
            </p:cNvPr>
            <p:cNvSpPr>
              <a:spLocks/>
            </p:cNvSpPr>
            <p:nvPr/>
          </p:nvSpPr>
          <p:spPr bwMode="auto">
            <a:xfrm>
              <a:off x="9551" y="1726"/>
              <a:ext cx="92" cy="92"/>
            </a:xfrm>
            <a:custGeom>
              <a:avLst/>
              <a:gdLst>
                <a:gd name="T0" fmla="+- 0 9625 9551"/>
                <a:gd name="T1" fmla="*/ T0 w 92"/>
                <a:gd name="T2" fmla="+- 0 1810 1727"/>
                <a:gd name="T3" fmla="*/ 1810 h 92"/>
                <a:gd name="T4" fmla="+- 0 9608 9551"/>
                <a:gd name="T5" fmla="*/ T4 w 92"/>
                <a:gd name="T6" fmla="+- 0 1818 1727"/>
                <a:gd name="T7" fmla="*/ 1818 h 92"/>
                <a:gd name="T8" fmla="+- 0 9590 9551"/>
                <a:gd name="T9" fmla="*/ T8 w 92"/>
                <a:gd name="T10" fmla="+- 0 1818 1727"/>
                <a:gd name="T11" fmla="*/ 1818 h 92"/>
                <a:gd name="T12" fmla="+- 0 9574 9551"/>
                <a:gd name="T13" fmla="*/ T12 w 92"/>
                <a:gd name="T14" fmla="+- 0 1812 1727"/>
                <a:gd name="T15" fmla="*/ 1812 h 92"/>
                <a:gd name="T16" fmla="+- 0 9560 9551"/>
                <a:gd name="T17" fmla="*/ T16 w 92"/>
                <a:gd name="T18" fmla="+- 0 1800 1727"/>
                <a:gd name="T19" fmla="*/ 1800 h 92"/>
                <a:gd name="T20" fmla="+- 0 9552 9551"/>
                <a:gd name="T21" fmla="*/ T20 w 92"/>
                <a:gd name="T22" fmla="+- 0 1783 1727"/>
                <a:gd name="T23" fmla="*/ 1783 h 92"/>
                <a:gd name="T24" fmla="+- 0 9551 9551"/>
                <a:gd name="T25" fmla="*/ T24 w 92"/>
                <a:gd name="T26" fmla="+- 0 1766 1727"/>
                <a:gd name="T27" fmla="*/ 1766 h 92"/>
                <a:gd name="T28" fmla="+- 0 9557 9551"/>
                <a:gd name="T29" fmla="*/ T28 w 92"/>
                <a:gd name="T30" fmla="+- 0 1749 1727"/>
                <a:gd name="T31" fmla="*/ 1749 h 92"/>
                <a:gd name="T32" fmla="+- 0 9570 9551"/>
                <a:gd name="T33" fmla="*/ T32 w 92"/>
                <a:gd name="T34" fmla="+- 0 1735 1727"/>
                <a:gd name="T35" fmla="*/ 1735 h 92"/>
                <a:gd name="T36" fmla="+- 0 9586 9551"/>
                <a:gd name="T37" fmla="*/ T36 w 92"/>
                <a:gd name="T38" fmla="+- 0 1727 1727"/>
                <a:gd name="T39" fmla="*/ 1727 h 92"/>
                <a:gd name="T40" fmla="+- 0 9604 9551"/>
                <a:gd name="T41" fmla="*/ T40 w 92"/>
                <a:gd name="T42" fmla="+- 0 1727 1727"/>
                <a:gd name="T43" fmla="*/ 1727 h 92"/>
                <a:gd name="T44" fmla="+- 0 9621 9551"/>
                <a:gd name="T45" fmla="*/ T44 w 92"/>
                <a:gd name="T46" fmla="+- 0 1733 1727"/>
                <a:gd name="T47" fmla="*/ 1733 h 92"/>
                <a:gd name="T48" fmla="+- 0 9634 9551"/>
                <a:gd name="T49" fmla="*/ T48 w 92"/>
                <a:gd name="T50" fmla="+- 0 1745 1727"/>
                <a:gd name="T51" fmla="*/ 1745 h 92"/>
                <a:gd name="T52" fmla="+- 0 9642 9551"/>
                <a:gd name="T53" fmla="*/ T52 w 92"/>
                <a:gd name="T54" fmla="+- 0 1762 1727"/>
                <a:gd name="T55" fmla="*/ 1762 h 92"/>
                <a:gd name="T56" fmla="+- 0 9643 9551"/>
                <a:gd name="T57" fmla="*/ T56 w 92"/>
                <a:gd name="T58" fmla="+- 0 1779 1727"/>
                <a:gd name="T59" fmla="*/ 1779 h 92"/>
                <a:gd name="T60" fmla="+- 0 9637 9551"/>
                <a:gd name="T61" fmla="*/ T60 w 92"/>
                <a:gd name="T62" fmla="+- 0 1796 1727"/>
                <a:gd name="T63" fmla="*/ 1796 h 92"/>
                <a:gd name="T64" fmla="+- 0 9625 9551"/>
                <a:gd name="T65" fmla="*/ T64 w 92"/>
                <a:gd name="T66" fmla="+- 0 1810 1727"/>
                <a:gd name="T67" fmla="*/ 1810 h 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92">
                  <a:moveTo>
                    <a:pt x="74" y="83"/>
                  </a:moveTo>
                  <a:lnTo>
                    <a:pt x="57" y="91"/>
                  </a:lnTo>
                  <a:lnTo>
                    <a:pt x="39" y="91"/>
                  </a:lnTo>
                  <a:lnTo>
                    <a:pt x="23" y="85"/>
                  </a:lnTo>
                  <a:lnTo>
                    <a:pt x="9" y="73"/>
                  </a:lnTo>
                  <a:lnTo>
                    <a:pt x="1" y="56"/>
                  </a:lnTo>
                  <a:lnTo>
                    <a:pt x="0" y="39"/>
                  </a:lnTo>
                  <a:lnTo>
                    <a:pt x="6" y="22"/>
                  </a:lnTo>
                  <a:lnTo>
                    <a:pt x="19" y="8"/>
                  </a:lnTo>
                  <a:lnTo>
                    <a:pt x="35" y="0"/>
                  </a:lnTo>
                  <a:lnTo>
                    <a:pt x="53" y="0"/>
                  </a:lnTo>
                  <a:lnTo>
                    <a:pt x="70" y="6"/>
                  </a:lnTo>
                  <a:lnTo>
                    <a:pt x="83" y="18"/>
                  </a:lnTo>
                  <a:lnTo>
                    <a:pt x="91" y="35"/>
                  </a:lnTo>
                  <a:lnTo>
                    <a:pt x="92" y="52"/>
                  </a:lnTo>
                  <a:lnTo>
                    <a:pt x="86" y="69"/>
                  </a:lnTo>
                  <a:lnTo>
                    <a:pt x="74" y="83"/>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5" name="Picture 134">
              <a:extLst>
                <a:ext uri="{FF2B5EF4-FFF2-40B4-BE49-F238E27FC236}">
                  <a16:creationId xmlns:a16="http://schemas.microsoft.com/office/drawing/2014/main" id="{B24AFF8D-418F-4B8C-9A2E-843DC7918FA1}"/>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94" y="272"/>
              <a:ext cx="5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a:extLst>
                <a:ext uri="{FF2B5EF4-FFF2-40B4-BE49-F238E27FC236}">
                  <a16:creationId xmlns:a16="http://schemas.microsoft.com/office/drawing/2014/main" id="{C9BCDE54-39C2-4068-BCA3-BD59E4762815}"/>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095" y="27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9ED60799-C57B-448F-B048-2C990D14093C}"/>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65" y="2362"/>
              <a:ext cx="51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6AC868DF-A39B-4548-B778-8212383B306B}"/>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37" y="236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4855">
              <a:extLst>
                <a:ext uri="{FF2B5EF4-FFF2-40B4-BE49-F238E27FC236}">
                  <a16:creationId xmlns:a16="http://schemas.microsoft.com/office/drawing/2014/main" id="{45FCFADF-05D2-4898-A179-0DD0E7830802}"/>
                </a:ext>
              </a:extLst>
            </p:cNvPr>
            <p:cNvSpPr>
              <a:spLocks/>
            </p:cNvSpPr>
            <p:nvPr/>
          </p:nvSpPr>
          <p:spPr bwMode="auto">
            <a:xfrm>
              <a:off x="4145" y="170"/>
              <a:ext cx="6341" cy="2872"/>
            </a:xfrm>
            <a:custGeom>
              <a:avLst/>
              <a:gdLst>
                <a:gd name="T0" fmla="+- 0 4433 4145"/>
                <a:gd name="T1" fmla="*/ T0 w 6341"/>
                <a:gd name="T2" fmla="+- 0 170 170"/>
                <a:gd name="T3" fmla="*/ 170 h 2872"/>
                <a:gd name="T4" fmla="+- 0 4267 4145"/>
                <a:gd name="T5" fmla="*/ T4 w 6341"/>
                <a:gd name="T6" fmla="+- 0 175 170"/>
                <a:gd name="T7" fmla="*/ 175 h 2872"/>
                <a:gd name="T8" fmla="+- 0 4181 4145"/>
                <a:gd name="T9" fmla="*/ T8 w 6341"/>
                <a:gd name="T10" fmla="+- 0 206 170"/>
                <a:gd name="T11" fmla="*/ 206 h 2872"/>
                <a:gd name="T12" fmla="+- 0 4150 4145"/>
                <a:gd name="T13" fmla="*/ T12 w 6341"/>
                <a:gd name="T14" fmla="+- 0 292 170"/>
                <a:gd name="T15" fmla="*/ 292 h 2872"/>
                <a:gd name="T16" fmla="+- 0 4145 4145"/>
                <a:gd name="T17" fmla="*/ T16 w 6341"/>
                <a:gd name="T18" fmla="+- 0 458 170"/>
                <a:gd name="T19" fmla="*/ 458 h 2872"/>
                <a:gd name="T20" fmla="+- 0 4145 4145"/>
                <a:gd name="T21" fmla="*/ T20 w 6341"/>
                <a:gd name="T22" fmla="+- 0 2754 170"/>
                <a:gd name="T23" fmla="*/ 2754 h 2872"/>
                <a:gd name="T24" fmla="+- 0 4150 4145"/>
                <a:gd name="T25" fmla="*/ T24 w 6341"/>
                <a:gd name="T26" fmla="+- 0 2920 170"/>
                <a:gd name="T27" fmla="*/ 2920 h 2872"/>
                <a:gd name="T28" fmla="+- 0 4181 4145"/>
                <a:gd name="T29" fmla="*/ T28 w 6341"/>
                <a:gd name="T30" fmla="+- 0 3006 170"/>
                <a:gd name="T31" fmla="*/ 3006 h 2872"/>
                <a:gd name="T32" fmla="+- 0 4267 4145"/>
                <a:gd name="T33" fmla="*/ T32 w 6341"/>
                <a:gd name="T34" fmla="+- 0 3037 170"/>
                <a:gd name="T35" fmla="*/ 3037 h 2872"/>
                <a:gd name="T36" fmla="+- 0 4433 4145"/>
                <a:gd name="T37" fmla="*/ T36 w 6341"/>
                <a:gd name="T38" fmla="+- 0 3042 170"/>
                <a:gd name="T39" fmla="*/ 3042 h 2872"/>
                <a:gd name="T40" fmla="+- 0 10198 4145"/>
                <a:gd name="T41" fmla="*/ T40 w 6341"/>
                <a:gd name="T42" fmla="+- 0 3042 170"/>
                <a:gd name="T43" fmla="*/ 3042 h 2872"/>
                <a:gd name="T44" fmla="+- 0 10364 4145"/>
                <a:gd name="T45" fmla="*/ T44 w 6341"/>
                <a:gd name="T46" fmla="+- 0 3037 170"/>
                <a:gd name="T47" fmla="*/ 3037 h 2872"/>
                <a:gd name="T48" fmla="+- 0 10450 4145"/>
                <a:gd name="T49" fmla="*/ T48 w 6341"/>
                <a:gd name="T50" fmla="+- 0 3006 170"/>
                <a:gd name="T51" fmla="*/ 3006 h 2872"/>
                <a:gd name="T52" fmla="+- 0 10481 4145"/>
                <a:gd name="T53" fmla="*/ T52 w 6341"/>
                <a:gd name="T54" fmla="+- 0 2920 170"/>
                <a:gd name="T55" fmla="*/ 2920 h 2872"/>
                <a:gd name="T56" fmla="+- 0 10486 4145"/>
                <a:gd name="T57" fmla="*/ T56 w 6341"/>
                <a:gd name="T58" fmla="+- 0 2754 170"/>
                <a:gd name="T59" fmla="*/ 2754 h 2872"/>
                <a:gd name="T60" fmla="+- 0 10486 4145"/>
                <a:gd name="T61" fmla="*/ T60 w 6341"/>
                <a:gd name="T62" fmla="+- 0 458 170"/>
                <a:gd name="T63" fmla="*/ 458 h 2872"/>
                <a:gd name="T64" fmla="+- 0 10481 4145"/>
                <a:gd name="T65" fmla="*/ T64 w 6341"/>
                <a:gd name="T66" fmla="+- 0 292 170"/>
                <a:gd name="T67" fmla="*/ 292 h 2872"/>
                <a:gd name="T68" fmla="+- 0 10450 4145"/>
                <a:gd name="T69" fmla="*/ T68 w 6341"/>
                <a:gd name="T70" fmla="+- 0 206 170"/>
                <a:gd name="T71" fmla="*/ 206 h 2872"/>
                <a:gd name="T72" fmla="+- 0 10364 4145"/>
                <a:gd name="T73" fmla="*/ T72 w 6341"/>
                <a:gd name="T74" fmla="+- 0 175 170"/>
                <a:gd name="T75" fmla="*/ 175 h 2872"/>
                <a:gd name="T76" fmla="+- 0 10198 4145"/>
                <a:gd name="T77" fmla="*/ T76 w 6341"/>
                <a:gd name="T78" fmla="+- 0 170 170"/>
                <a:gd name="T79" fmla="*/ 170 h 2872"/>
                <a:gd name="T80" fmla="+- 0 4433 4145"/>
                <a:gd name="T81" fmla="*/ T80 w 6341"/>
                <a:gd name="T82" fmla="+- 0 170 170"/>
                <a:gd name="T83" fmla="*/ 170 h 2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341" h="2872">
                  <a:moveTo>
                    <a:pt x="288" y="0"/>
                  </a:moveTo>
                  <a:lnTo>
                    <a:pt x="122" y="5"/>
                  </a:lnTo>
                  <a:lnTo>
                    <a:pt x="36" y="36"/>
                  </a:lnTo>
                  <a:lnTo>
                    <a:pt x="5" y="122"/>
                  </a:lnTo>
                  <a:lnTo>
                    <a:pt x="0" y="288"/>
                  </a:lnTo>
                  <a:lnTo>
                    <a:pt x="0" y="2584"/>
                  </a:lnTo>
                  <a:lnTo>
                    <a:pt x="5" y="2750"/>
                  </a:lnTo>
                  <a:lnTo>
                    <a:pt x="36" y="2836"/>
                  </a:lnTo>
                  <a:lnTo>
                    <a:pt x="122" y="2867"/>
                  </a:lnTo>
                  <a:lnTo>
                    <a:pt x="288" y="2872"/>
                  </a:lnTo>
                  <a:lnTo>
                    <a:pt x="6053" y="2872"/>
                  </a:lnTo>
                  <a:lnTo>
                    <a:pt x="6219" y="2867"/>
                  </a:lnTo>
                  <a:lnTo>
                    <a:pt x="6305" y="2836"/>
                  </a:lnTo>
                  <a:lnTo>
                    <a:pt x="6336" y="2750"/>
                  </a:lnTo>
                  <a:lnTo>
                    <a:pt x="6341" y="2584"/>
                  </a:lnTo>
                  <a:lnTo>
                    <a:pt x="6341" y="288"/>
                  </a:lnTo>
                  <a:lnTo>
                    <a:pt x="6336" y="122"/>
                  </a:lnTo>
                  <a:lnTo>
                    <a:pt x="6305" y="36"/>
                  </a:lnTo>
                  <a:lnTo>
                    <a:pt x="6219" y="5"/>
                  </a:lnTo>
                  <a:lnTo>
                    <a:pt x="6053"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292419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77" y="665422"/>
            <a:ext cx="10744200" cy="466437"/>
          </a:xfrm>
        </p:spPr>
        <p:txBody>
          <a:bodyPr>
            <a:noAutofit/>
          </a:bodyPr>
          <a:lstStyle/>
          <a:p>
            <a:r>
              <a:rPr lang="en-CA" sz="3600" dirty="0"/>
              <a:t>Air brakes trailer spring brake valves </a:t>
            </a:r>
            <a:br>
              <a:rPr lang="en-CA" sz="3600" dirty="0"/>
            </a:br>
            <a:endParaRPr lang="en-CA" sz="3600" dirty="0"/>
          </a:p>
        </p:txBody>
      </p:sp>
      <p:sp>
        <p:nvSpPr>
          <p:cNvPr id="3" name="Content Placeholder 2"/>
          <p:cNvSpPr>
            <a:spLocks noGrp="1"/>
          </p:cNvSpPr>
          <p:nvPr>
            <p:ph sz="quarter" idx="11"/>
          </p:nvPr>
        </p:nvSpPr>
        <p:spPr>
          <a:xfrm>
            <a:off x="699246" y="1254369"/>
            <a:ext cx="10940527" cy="1466981"/>
          </a:xfrm>
        </p:spPr>
        <p:txBody>
          <a:bodyPr/>
          <a:lstStyle/>
          <a:p>
            <a:pPr marL="0" indent="0">
              <a:buNone/>
            </a:pPr>
            <a:r>
              <a:rPr lang="en-US" sz="2000" dirty="0"/>
              <a:t>The tractor is delivering air through the supply line to the trailer spring brake valve. </a:t>
            </a:r>
          </a:p>
          <a:p>
            <a:pPr marL="0" indent="0">
              <a:buNone/>
            </a:pPr>
            <a:r>
              <a:rPr lang="en-US" sz="2000" dirty="0"/>
              <a:t>The spring parking brake valve directs air to fill the reservoir(s) and to release the spring parking brakes.</a:t>
            </a:r>
          </a:p>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grpSp>
        <p:nvGrpSpPr>
          <p:cNvPr id="5" name="Group 4">
            <a:extLst>
              <a:ext uri="{FF2B5EF4-FFF2-40B4-BE49-F238E27FC236}">
                <a16:creationId xmlns:a16="http://schemas.microsoft.com/office/drawing/2014/main" id="{E7346680-002F-4CF4-B0B0-F9BCEE0B7B9D}"/>
              </a:ext>
            </a:extLst>
          </p:cNvPr>
          <p:cNvGrpSpPr>
            <a:grpSpLocks/>
          </p:cNvGrpSpPr>
          <p:nvPr/>
        </p:nvGrpSpPr>
        <p:grpSpPr bwMode="auto">
          <a:xfrm>
            <a:off x="2287151" y="2843860"/>
            <a:ext cx="7465390" cy="3214040"/>
            <a:chOff x="4145" y="170"/>
            <a:chExt cx="6341" cy="2872"/>
          </a:xfrm>
        </p:grpSpPr>
        <p:sp>
          <p:nvSpPr>
            <p:cNvPr id="6" name="AutoShape 4722">
              <a:extLst>
                <a:ext uri="{FF2B5EF4-FFF2-40B4-BE49-F238E27FC236}">
                  <a16:creationId xmlns:a16="http://schemas.microsoft.com/office/drawing/2014/main" id="{56868CEA-6674-431E-BF1A-30664AE5BD9B}"/>
                </a:ext>
              </a:extLst>
            </p:cNvPr>
            <p:cNvSpPr>
              <a:spLocks/>
            </p:cNvSpPr>
            <p:nvPr/>
          </p:nvSpPr>
          <p:spPr bwMode="auto">
            <a:xfrm>
              <a:off x="4928" y="682"/>
              <a:ext cx="3978" cy="1491"/>
            </a:xfrm>
            <a:custGeom>
              <a:avLst/>
              <a:gdLst>
                <a:gd name="T0" fmla="+- 0 8142 4929"/>
                <a:gd name="T1" fmla="*/ T0 w 3978"/>
                <a:gd name="T2" fmla="+- 0 2173 682"/>
                <a:gd name="T3" fmla="*/ 2173 h 1491"/>
                <a:gd name="T4" fmla="+- 0 4964 4929"/>
                <a:gd name="T5" fmla="*/ T4 w 3978"/>
                <a:gd name="T6" fmla="+- 0 2173 682"/>
                <a:gd name="T7" fmla="*/ 2173 h 1491"/>
                <a:gd name="T8" fmla="+- 0 4950 4929"/>
                <a:gd name="T9" fmla="*/ T8 w 3978"/>
                <a:gd name="T10" fmla="+- 0 2171 682"/>
                <a:gd name="T11" fmla="*/ 2171 h 1491"/>
                <a:gd name="T12" fmla="+- 0 4939 4929"/>
                <a:gd name="T13" fmla="*/ T12 w 3978"/>
                <a:gd name="T14" fmla="+- 0 2163 682"/>
                <a:gd name="T15" fmla="*/ 2163 h 1491"/>
                <a:gd name="T16" fmla="+- 0 4932 4929"/>
                <a:gd name="T17" fmla="*/ T16 w 3978"/>
                <a:gd name="T18" fmla="+- 0 2152 682"/>
                <a:gd name="T19" fmla="*/ 2152 h 1491"/>
                <a:gd name="T20" fmla="+- 0 4929 4929"/>
                <a:gd name="T21" fmla="*/ T20 w 3978"/>
                <a:gd name="T22" fmla="+- 0 2138 682"/>
                <a:gd name="T23" fmla="*/ 2138 h 1491"/>
                <a:gd name="T24" fmla="+- 0 4932 4929"/>
                <a:gd name="T25" fmla="*/ T24 w 3978"/>
                <a:gd name="T26" fmla="+- 0 2125 682"/>
                <a:gd name="T27" fmla="*/ 2125 h 1491"/>
                <a:gd name="T28" fmla="+- 0 4939 4929"/>
                <a:gd name="T29" fmla="*/ T28 w 3978"/>
                <a:gd name="T30" fmla="+- 0 2113 682"/>
                <a:gd name="T31" fmla="*/ 2113 h 1491"/>
                <a:gd name="T32" fmla="+- 0 4950 4929"/>
                <a:gd name="T33" fmla="*/ T32 w 3978"/>
                <a:gd name="T34" fmla="+- 0 2106 682"/>
                <a:gd name="T35" fmla="*/ 2106 h 1491"/>
                <a:gd name="T36" fmla="+- 0 4964 4929"/>
                <a:gd name="T37" fmla="*/ T36 w 3978"/>
                <a:gd name="T38" fmla="+- 0 2103 682"/>
                <a:gd name="T39" fmla="*/ 2103 h 1491"/>
                <a:gd name="T40" fmla="+- 0 8142 4929"/>
                <a:gd name="T41" fmla="*/ T40 w 3978"/>
                <a:gd name="T42" fmla="+- 0 2103 682"/>
                <a:gd name="T43" fmla="*/ 2103 h 1491"/>
                <a:gd name="T44" fmla="+- 0 8166 4929"/>
                <a:gd name="T45" fmla="*/ T44 w 3978"/>
                <a:gd name="T46" fmla="+- 0 2098 682"/>
                <a:gd name="T47" fmla="*/ 2098 h 1491"/>
                <a:gd name="T48" fmla="+- 0 8185 4929"/>
                <a:gd name="T49" fmla="*/ T48 w 3978"/>
                <a:gd name="T50" fmla="+- 0 2085 682"/>
                <a:gd name="T51" fmla="*/ 2085 h 1491"/>
                <a:gd name="T52" fmla="+- 0 8198 4929"/>
                <a:gd name="T53" fmla="*/ T52 w 3978"/>
                <a:gd name="T54" fmla="+- 0 2066 682"/>
                <a:gd name="T55" fmla="*/ 2066 h 1491"/>
                <a:gd name="T56" fmla="+- 0 8202 4929"/>
                <a:gd name="T57" fmla="*/ T56 w 3978"/>
                <a:gd name="T58" fmla="+- 0 2043 682"/>
                <a:gd name="T59" fmla="*/ 2043 h 1491"/>
                <a:gd name="T60" fmla="+- 0 8201 4929"/>
                <a:gd name="T61" fmla="*/ T60 w 3978"/>
                <a:gd name="T62" fmla="+- 0 814 682"/>
                <a:gd name="T63" fmla="*/ 814 h 1491"/>
                <a:gd name="T64" fmla="+- 0 8212 4929"/>
                <a:gd name="T65" fmla="*/ T64 w 3978"/>
                <a:gd name="T66" fmla="+- 0 764 682"/>
                <a:gd name="T67" fmla="*/ 764 h 1491"/>
                <a:gd name="T68" fmla="+- 0 8240 4929"/>
                <a:gd name="T69" fmla="*/ T68 w 3978"/>
                <a:gd name="T70" fmla="+- 0 722 682"/>
                <a:gd name="T71" fmla="*/ 722 h 1491"/>
                <a:gd name="T72" fmla="+- 0 8281 4929"/>
                <a:gd name="T73" fmla="*/ T72 w 3978"/>
                <a:gd name="T74" fmla="+- 0 694 682"/>
                <a:gd name="T75" fmla="*/ 694 h 1491"/>
                <a:gd name="T76" fmla="+- 0 8332 4929"/>
                <a:gd name="T77" fmla="*/ T76 w 3978"/>
                <a:gd name="T78" fmla="+- 0 684 682"/>
                <a:gd name="T79" fmla="*/ 684 h 1491"/>
                <a:gd name="T80" fmla="+- 0 8776 4929"/>
                <a:gd name="T81" fmla="*/ T80 w 3978"/>
                <a:gd name="T82" fmla="+- 0 682 682"/>
                <a:gd name="T83" fmla="*/ 682 h 1491"/>
                <a:gd name="T84" fmla="+- 0 8827 4929"/>
                <a:gd name="T85" fmla="*/ T84 w 3978"/>
                <a:gd name="T86" fmla="+- 0 693 682"/>
                <a:gd name="T87" fmla="*/ 693 h 1491"/>
                <a:gd name="T88" fmla="+- 0 8868 4929"/>
                <a:gd name="T89" fmla="*/ T88 w 3978"/>
                <a:gd name="T90" fmla="+- 0 721 682"/>
                <a:gd name="T91" fmla="*/ 721 h 1491"/>
                <a:gd name="T92" fmla="+- 0 8890 4929"/>
                <a:gd name="T93" fmla="*/ T92 w 3978"/>
                <a:gd name="T94" fmla="+- 0 753 682"/>
                <a:gd name="T95" fmla="*/ 753 h 1491"/>
                <a:gd name="T96" fmla="+- 0 8776 4929"/>
                <a:gd name="T97" fmla="*/ T96 w 3978"/>
                <a:gd name="T98" fmla="+- 0 753 682"/>
                <a:gd name="T99" fmla="*/ 753 h 1491"/>
                <a:gd name="T100" fmla="+- 0 8332 4929"/>
                <a:gd name="T101" fmla="*/ T100 w 3978"/>
                <a:gd name="T102" fmla="+- 0 754 682"/>
                <a:gd name="T103" fmla="*/ 754 h 1491"/>
                <a:gd name="T104" fmla="+- 0 8308 4929"/>
                <a:gd name="T105" fmla="*/ T104 w 3978"/>
                <a:gd name="T106" fmla="+- 0 759 682"/>
                <a:gd name="T107" fmla="*/ 759 h 1491"/>
                <a:gd name="T108" fmla="+- 0 8289 4929"/>
                <a:gd name="T109" fmla="*/ T108 w 3978"/>
                <a:gd name="T110" fmla="+- 0 772 682"/>
                <a:gd name="T111" fmla="*/ 772 h 1491"/>
                <a:gd name="T112" fmla="+- 0 8276 4929"/>
                <a:gd name="T113" fmla="*/ T112 w 3978"/>
                <a:gd name="T114" fmla="+- 0 791 682"/>
                <a:gd name="T115" fmla="*/ 791 h 1491"/>
                <a:gd name="T116" fmla="+- 0 8271 4929"/>
                <a:gd name="T117" fmla="*/ T116 w 3978"/>
                <a:gd name="T118" fmla="+- 0 814 682"/>
                <a:gd name="T119" fmla="*/ 814 h 1491"/>
                <a:gd name="T120" fmla="+- 0 8273 4929"/>
                <a:gd name="T121" fmla="*/ T120 w 3978"/>
                <a:gd name="T122" fmla="+- 0 2043 682"/>
                <a:gd name="T123" fmla="*/ 2043 h 1491"/>
                <a:gd name="T124" fmla="+- 0 8262 4929"/>
                <a:gd name="T125" fmla="*/ T124 w 3978"/>
                <a:gd name="T126" fmla="+- 0 2093 682"/>
                <a:gd name="T127" fmla="*/ 2093 h 1491"/>
                <a:gd name="T128" fmla="+- 0 8234 4929"/>
                <a:gd name="T129" fmla="*/ T128 w 3978"/>
                <a:gd name="T130" fmla="+- 0 2135 682"/>
                <a:gd name="T131" fmla="*/ 2135 h 1491"/>
                <a:gd name="T132" fmla="+- 0 8193 4929"/>
                <a:gd name="T133" fmla="*/ T132 w 3978"/>
                <a:gd name="T134" fmla="+- 0 2163 682"/>
                <a:gd name="T135" fmla="*/ 2163 h 1491"/>
                <a:gd name="T136" fmla="+- 0 8142 4929"/>
                <a:gd name="T137" fmla="*/ T136 w 3978"/>
                <a:gd name="T138" fmla="+- 0 2173 682"/>
                <a:gd name="T139" fmla="*/ 2173 h 1491"/>
                <a:gd name="T140" fmla="+- 0 8907 4929"/>
                <a:gd name="T141" fmla="*/ T140 w 3978"/>
                <a:gd name="T142" fmla="+- 0 1036 682"/>
                <a:gd name="T143" fmla="*/ 1036 h 1491"/>
                <a:gd name="T144" fmla="+- 0 8836 4929"/>
                <a:gd name="T145" fmla="*/ T144 w 3978"/>
                <a:gd name="T146" fmla="+- 0 1036 682"/>
                <a:gd name="T147" fmla="*/ 1036 h 1491"/>
                <a:gd name="T148" fmla="+- 0 8836 4929"/>
                <a:gd name="T149" fmla="*/ T148 w 3978"/>
                <a:gd name="T150" fmla="+- 0 813 682"/>
                <a:gd name="T151" fmla="*/ 813 h 1491"/>
                <a:gd name="T152" fmla="+- 0 8832 4929"/>
                <a:gd name="T153" fmla="*/ T152 w 3978"/>
                <a:gd name="T154" fmla="+- 0 790 682"/>
                <a:gd name="T155" fmla="*/ 790 h 1491"/>
                <a:gd name="T156" fmla="+- 0 8819 4929"/>
                <a:gd name="T157" fmla="*/ T156 w 3978"/>
                <a:gd name="T158" fmla="+- 0 770 682"/>
                <a:gd name="T159" fmla="*/ 770 h 1491"/>
                <a:gd name="T160" fmla="+- 0 8800 4929"/>
                <a:gd name="T161" fmla="*/ T160 w 3978"/>
                <a:gd name="T162" fmla="+- 0 757 682"/>
                <a:gd name="T163" fmla="*/ 757 h 1491"/>
                <a:gd name="T164" fmla="+- 0 8776 4929"/>
                <a:gd name="T165" fmla="*/ T164 w 3978"/>
                <a:gd name="T166" fmla="+- 0 753 682"/>
                <a:gd name="T167" fmla="*/ 753 h 1491"/>
                <a:gd name="T168" fmla="+- 0 8890 4929"/>
                <a:gd name="T169" fmla="*/ T168 w 3978"/>
                <a:gd name="T170" fmla="+- 0 753 682"/>
                <a:gd name="T171" fmla="*/ 753 h 1491"/>
                <a:gd name="T172" fmla="+- 0 8896 4929"/>
                <a:gd name="T173" fmla="*/ T172 w 3978"/>
                <a:gd name="T174" fmla="+- 0 762 682"/>
                <a:gd name="T175" fmla="*/ 762 h 1491"/>
                <a:gd name="T176" fmla="+- 0 8907 4929"/>
                <a:gd name="T177" fmla="*/ T176 w 3978"/>
                <a:gd name="T178" fmla="+- 0 813 682"/>
                <a:gd name="T179" fmla="*/ 813 h 1491"/>
                <a:gd name="T180" fmla="+- 0 8907 4929"/>
                <a:gd name="T181" fmla="*/ T180 w 3978"/>
                <a:gd name="T182" fmla="+- 0 1036 682"/>
                <a:gd name="T18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978" h="1491">
                  <a:moveTo>
                    <a:pt x="3213" y="1491"/>
                  </a:moveTo>
                  <a:lnTo>
                    <a:pt x="35" y="1491"/>
                  </a:lnTo>
                  <a:lnTo>
                    <a:pt x="21" y="1489"/>
                  </a:lnTo>
                  <a:lnTo>
                    <a:pt x="10" y="1481"/>
                  </a:lnTo>
                  <a:lnTo>
                    <a:pt x="3" y="1470"/>
                  </a:lnTo>
                  <a:lnTo>
                    <a:pt x="0" y="1456"/>
                  </a:lnTo>
                  <a:lnTo>
                    <a:pt x="3" y="1443"/>
                  </a:lnTo>
                  <a:lnTo>
                    <a:pt x="10" y="1431"/>
                  </a:lnTo>
                  <a:lnTo>
                    <a:pt x="21" y="1424"/>
                  </a:lnTo>
                  <a:lnTo>
                    <a:pt x="35" y="1421"/>
                  </a:lnTo>
                  <a:lnTo>
                    <a:pt x="3213" y="1421"/>
                  </a:lnTo>
                  <a:lnTo>
                    <a:pt x="3237" y="1416"/>
                  </a:lnTo>
                  <a:lnTo>
                    <a:pt x="3256" y="1403"/>
                  </a:lnTo>
                  <a:lnTo>
                    <a:pt x="3269" y="1384"/>
                  </a:lnTo>
                  <a:lnTo>
                    <a:pt x="3273" y="1361"/>
                  </a:lnTo>
                  <a:lnTo>
                    <a:pt x="3272" y="132"/>
                  </a:lnTo>
                  <a:lnTo>
                    <a:pt x="3283" y="82"/>
                  </a:lnTo>
                  <a:lnTo>
                    <a:pt x="3311" y="40"/>
                  </a:lnTo>
                  <a:lnTo>
                    <a:pt x="3352" y="12"/>
                  </a:lnTo>
                  <a:lnTo>
                    <a:pt x="3403" y="2"/>
                  </a:lnTo>
                  <a:lnTo>
                    <a:pt x="3847" y="0"/>
                  </a:lnTo>
                  <a:lnTo>
                    <a:pt x="3898" y="11"/>
                  </a:lnTo>
                  <a:lnTo>
                    <a:pt x="3939" y="39"/>
                  </a:lnTo>
                  <a:lnTo>
                    <a:pt x="3961" y="71"/>
                  </a:lnTo>
                  <a:lnTo>
                    <a:pt x="3847" y="71"/>
                  </a:lnTo>
                  <a:lnTo>
                    <a:pt x="3403" y="72"/>
                  </a:lnTo>
                  <a:lnTo>
                    <a:pt x="3379" y="77"/>
                  </a:lnTo>
                  <a:lnTo>
                    <a:pt x="3360" y="90"/>
                  </a:lnTo>
                  <a:lnTo>
                    <a:pt x="3347" y="109"/>
                  </a:lnTo>
                  <a:lnTo>
                    <a:pt x="3342" y="132"/>
                  </a:lnTo>
                  <a:lnTo>
                    <a:pt x="3344" y="1361"/>
                  </a:lnTo>
                  <a:lnTo>
                    <a:pt x="3333" y="1411"/>
                  </a:lnTo>
                  <a:lnTo>
                    <a:pt x="3305" y="1453"/>
                  </a:lnTo>
                  <a:lnTo>
                    <a:pt x="3264" y="1481"/>
                  </a:lnTo>
                  <a:lnTo>
                    <a:pt x="3213" y="1491"/>
                  </a:lnTo>
                  <a:close/>
                  <a:moveTo>
                    <a:pt x="3978" y="354"/>
                  </a:moveTo>
                  <a:lnTo>
                    <a:pt x="3907" y="354"/>
                  </a:lnTo>
                  <a:lnTo>
                    <a:pt x="3907" y="131"/>
                  </a:lnTo>
                  <a:lnTo>
                    <a:pt x="3903" y="108"/>
                  </a:lnTo>
                  <a:lnTo>
                    <a:pt x="3890" y="88"/>
                  </a:lnTo>
                  <a:lnTo>
                    <a:pt x="3871" y="75"/>
                  </a:lnTo>
                  <a:lnTo>
                    <a:pt x="3847" y="71"/>
                  </a:lnTo>
                  <a:lnTo>
                    <a:pt x="3961" y="71"/>
                  </a:lnTo>
                  <a:lnTo>
                    <a:pt x="3967" y="80"/>
                  </a:lnTo>
                  <a:lnTo>
                    <a:pt x="3978" y="131"/>
                  </a:lnTo>
                  <a:lnTo>
                    <a:pt x="3978" y="35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7" name="Freeform 4723">
              <a:extLst>
                <a:ext uri="{FF2B5EF4-FFF2-40B4-BE49-F238E27FC236}">
                  <a16:creationId xmlns:a16="http://schemas.microsoft.com/office/drawing/2014/main" id="{C7CA9E3C-2A75-4464-B70F-76B78F56CD53}"/>
                </a:ext>
              </a:extLst>
            </p:cNvPr>
            <p:cNvSpPr>
              <a:spLocks/>
            </p:cNvSpPr>
            <p:nvPr/>
          </p:nvSpPr>
          <p:spPr bwMode="auto">
            <a:xfrm>
              <a:off x="4928" y="682"/>
              <a:ext cx="3978" cy="1491"/>
            </a:xfrm>
            <a:custGeom>
              <a:avLst/>
              <a:gdLst>
                <a:gd name="T0" fmla="+- 0 8907 4929"/>
                <a:gd name="T1" fmla="*/ T0 w 3978"/>
                <a:gd name="T2" fmla="+- 0 1036 682"/>
                <a:gd name="T3" fmla="*/ 1036 h 1491"/>
                <a:gd name="T4" fmla="+- 0 8907 4929"/>
                <a:gd name="T5" fmla="*/ T4 w 3978"/>
                <a:gd name="T6" fmla="+- 0 813 682"/>
                <a:gd name="T7" fmla="*/ 813 h 1491"/>
                <a:gd name="T8" fmla="+- 0 8896 4929"/>
                <a:gd name="T9" fmla="*/ T8 w 3978"/>
                <a:gd name="T10" fmla="+- 0 762 682"/>
                <a:gd name="T11" fmla="*/ 762 h 1491"/>
                <a:gd name="T12" fmla="+- 0 8868 4929"/>
                <a:gd name="T13" fmla="*/ T12 w 3978"/>
                <a:gd name="T14" fmla="+- 0 721 682"/>
                <a:gd name="T15" fmla="*/ 721 h 1491"/>
                <a:gd name="T16" fmla="+- 0 8827 4929"/>
                <a:gd name="T17" fmla="*/ T16 w 3978"/>
                <a:gd name="T18" fmla="+- 0 693 682"/>
                <a:gd name="T19" fmla="*/ 693 h 1491"/>
                <a:gd name="T20" fmla="+- 0 8776 4929"/>
                <a:gd name="T21" fmla="*/ T20 w 3978"/>
                <a:gd name="T22" fmla="+- 0 682 682"/>
                <a:gd name="T23" fmla="*/ 682 h 1491"/>
                <a:gd name="T24" fmla="+- 0 8332 4929"/>
                <a:gd name="T25" fmla="*/ T24 w 3978"/>
                <a:gd name="T26" fmla="+- 0 684 682"/>
                <a:gd name="T27" fmla="*/ 684 h 1491"/>
                <a:gd name="T28" fmla="+- 0 8281 4929"/>
                <a:gd name="T29" fmla="*/ T28 w 3978"/>
                <a:gd name="T30" fmla="+- 0 694 682"/>
                <a:gd name="T31" fmla="*/ 694 h 1491"/>
                <a:gd name="T32" fmla="+- 0 8240 4929"/>
                <a:gd name="T33" fmla="*/ T32 w 3978"/>
                <a:gd name="T34" fmla="+- 0 722 682"/>
                <a:gd name="T35" fmla="*/ 722 h 1491"/>
                <a:gd name="T36" fmla="+- 0 8212 4929"/>
                <a:gd name="T37" fmla="*/ T36 w 3978"/>
                <a:gd name="T38" fmla="+- 0 764 682"/>
                <a:gd name="T39" fmla="*/ 764 h 1491"/>
                <a:gd name="T40" fmla="+- 0 8201 4929"/>
                <a:gd name="T41" fmla="*/ T40 w 3978"/>
                <a:gd name="T42" fmla="+- 0 814 682"/>
                <a:gd name="T43" fmla="*/ 814 h 1491"/>
                <a:gd name="T44" fmla="+- 0 8202 4929"/>
                <a:gd name="T45" fmla="*/ T44 w 3978"/>
                <a:gd name="T46" fmla="+- 0 2043 682"/>
                <a:gd name="T47" fmla="*/ 2043 h 1491"/>
                <a:gd name="T48" fmla="+- 0 8198 4929"/>
                <a:gd name="T49" fmla="*/ T48 w 3978"/>
                <a:gd name="T50" fmla="+- 0 2066 682"/>
                <a:gd name="T51" fmla="*/ 2066 h 1491"/>
                <a:gd name="T52" fmla="+- 0 8185 4929"/>
                <a:gd name="T53" fmla="*/ T52 w 3978"/>
                <a:gd name="T54" fmla="+- 0 2085 682"/>
                <a:gd name="T55" fmla="*/ 2085 h 1491"/>
                <a:gd name="T56" fmla="+- 0 8166 4929"/>
                <a:gd name="T57" fmla="*/ T56 w 3978"/>
                <a:gd name="T58" fmla="+- 0 2098 682"/>
                <a:gd name="T59" fmla="*/ 2098 h 1491"/>
                <a:gd name="T60" fmla="+- 0 8142 4929"/>
                <a:gd name="T61" fmla="*/ T60 w 3978"/>
                <a:gd name="T62" fmla="+- 0 2103 682"/>
                <a:gd name="T63" fmla="*/ 2103 h 1491"/>
                <a:gd name="T64" fmla="+- 0 4964 4929"/>
                <a:gd name="T65" fmla="*/ T64 w 3978"/>
                <a:gd name="T66" fmla="+- 0 2103 682"/>
                <a:gd name="T67" fmla="*/ 2103 h 1491"/>
                <a:gd name="T68" fmla="+- 0 4950 4929"/>
                <a:gd name="T69" fmla="*/ T68 w 3978"/>
                <a:gd name="T70" fmla="+- 0 2106 682"/>
                <a:gd name="T71" fmla="*/ 2106 h 1491"/>
                <a:gd name="T72" fmla="+- 0 4939 4929"/>
                <a:gd name="T73" fmla="*/ T72 w 3978"/>
                <a:gd name="T74" fmla="+- 0 2113 682"/>
                <a:gd name="T75" fmla="*/ 2113 h 1491"/>
                <a:gd name="T76" fmla="+- 0 4932 4929"/>
                <a:gd name="T77" fmla="*/ T76 w 3978"/>
                <a:gd name="T78" fmla="+- 0 2125 682"/>
                <a:gd name="T79" fmla="*/ 2125 h 1491"/>
                <a:gd name="T80" fmla="+- 0 4929 4929"/>
                <a:gd name="T81" fmla="*/ T80 w 3978"/>
                <a:gd name="T82" fmla="+- 0 2138 682"/>
                <a:gd name="T83" fmla="*/ 2138 h 1491"/>
                <a:gd name="T84" fmla="+- 0 4932 4929"/>
                <a:gd name="T85" fmla="*/ T84 w 3978"/>
                <a:gd name="T86" fmla="+- 0 2152 682"/>
                <a:gd name="T87" fmla="*/ 2152 h 1491"/>
                <a:gd name="T88" fmla="+- 0 4939 4929"/>
                <a:gd name="T89" fmla="*/ T88 w 3978"/>
                <a:gd name="T90" fmla="+- 0 2163 682"/>
                <a:gd name="T91" fmla="*/ 2163 h 1491"/>
                <a:gd name="T92" fmla="+- 0 4950 4929"/>
                <a:gd name="T93" fmla="*/ T92 w 3978"/>
                <a:gd name="T94" fmla="+- 0 2171 682"/>
                <a:gd name="T95" fmla="*/ 2171 h 1491"/>
                <a:gd name="T96" fmla="+- 0 4964 4929"/>
                <a:gd name="T97" fmla="*/ T96 w 3978"/>
                <a:gd name="T98" fmla="+- 0 2173 682"/>
                <a:gd name="T99" fmla="*/ 2173 h 1491"/>
                <a:gd name="T100" fmla="+- 0 8142 4929"/>
                <a:gd name="T101" fmla="*/ T100 w 3978"/>
                <a:gd name="T102" fmla="+- 0 2173 682"/>
                <a:gd name="T103" fmla="*/ 2173 h 1491"/>
                <a:gd name="T104" fmla="+- 0 8193 4929"/>
                <a:gd name="T105" fmla="*/ T104 w 3978"/>
                <a:gd name="T106" fmla="+- 0 2163 682"/>
                <a:gd name="T107" fmla="*/ 2163 h 1491"/>
                <a:gd name="T108" fmla="+- 0 8234 4929"/>
                <a:gd name="T109" fmla="*/ T108 w 3978"/>
                <a:gd name="T110" fmla="+- 0 2135 682"/>
                <a:gd name="T111" fmla="*/ 2135 h 1491"/>
                <a:gd name="T112" fmla="+- 0 8262 4929"/>
                <a:gd name="T113" fmla="*/ T112 w 3978"/>
                <a:gd name="T114" fmla="+- 0 2093 682"/>
                <a:gd name="T115" fmla="*/ 2093 h 1491"/>
                <a:gd name="T116" fmla="+- 0 8273 4929"/>
                <a:gd name="T117" fmla="*/ T116 w 3978"/>
                <a:gd name="T118" fmla="+- 0 2043 682"/>
                <a:gd name="T119" fmla="*/ 2043 h 1491"/>
                <a:gd name="T120" fmla="+- 0 8271 4929"/>
                <a:gd name="T121" fmla="*/ T120 w 3978"/>
                <a:gd name="T122" fmla="+- 0 814 682"/>
                <a:gd name="T123" fmla="*/ 814 h 1491"/>
                <a:gd name="T124" fmla="+- 0 8276 4929"/>
                <a:gd name="T125" fmla="*/ T124 w 3978"/>
                <a:gd name="T126" fmla="+- 0 791 682"/>
                <a:gd name="T127" fmla="*/ 791 h 1491"/>
                <a:gd name="T128" fmla="+- 0 8289 4929"/>
                <a:gd name="T129" fmla="*/ T128 w 3978"/>
                <a:gd name="T130" fmla="+- 0 772 682"/>
                <a:gd name="T131" fmla="*/ 772 h 1491"/>
                <a:gd name="T132" fmla="+- 0 8308 4929"/>
                <a:gd name="T133" fmla="*/ T132 w 3978"/>
                <a:gd name="T134" fmla="+- 0 759 682"/>
                <a:gd name="T135" fmla="*/ 759 h 1491"/>
                <a:gd name="T136" fmla="+- 0 8332 4929"/>
                <a:gd name="T137" fmla="*/ T136 w 3978"/>
                <a:gd name="T138" fmla="+- 0 754 682"/>
                <a:gd name="T139" fmla="*/ 754 h 1491"/>
                <a:gd name="T140" fmla="+- 0 8776 4929"/>
                <a:gd name="T141" fmla="*/ T140 w 3978"/>
                <a:gd name="T142" fmla="+- 0 753 682"/>
                <a:gd name="T143" fmla="*/ 753 h 1491"/>
                <a:gd name="T144" fmla="+- 0 8800 4929"/>
                <a:gd name="T145" fmla="*/ T144 w 3978"/>
                <a:gd name="T146" fmla="+- 0 757 682"/>
                <a:gd name="T147" fmla="*/ 757 h 1491"/>
                <a:gd name="T148" fmla="+- 0 8819 4929"/>
                <a:gd name="T149" fmla="*/ T148 w 3978"/>
                <a:gd name="T150" fmla="+- 0 770 682"/>
                <a:gd name="T151" fmla="*/ 770 h 1491"/>
                <a:gd name="T152" fmla="+- 0 8832 4929"/>
                <a:gd name="T153" fmla="*/ T152 w 3978"/>
                <a:gd name="T154" fmla="+- 0 790 682"/>
                <a:gd name="T155" fmla="*/ 790 h 1491"/>
                <a:gd name="T156" fmla="+- 0 8836 4929"/>
                <a:gd name="T157" fmla="*/ T156 w 3978"/>
                <a:gd name="T158" fmla="+- 0 813 682"/>
                <a:gd name="T159" fmla="*/ 813 h 1491"/>
                <a:gd name="T160" fmla="+- 0 8836 4929"/>
                <a:gd name="T161" fmla="*/ T160 w 3978"/>
                <a:gd name="T162" fmla="+- 0 1036 682"/>
                <a:gd name="T16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78" h="1491">
                  <a:moveTo>
                    <a:pt x="3978" y="354"/>
                  </a:moveTo>
                  <a:lnTo>
                    <a:pt x="3978" y="131"/>
                  </a:lnTo>
                  <a:lnTo>
                    <a:pt x="3967" y="80"/>
                  </a:lnTo>
                  <a:lnTo>
                    <a:pt x="3939" y="39"/>
                  </a:lnTo>
                  <a:lnTo>
                    <a:pt x="3898" y="11"/>
                  </a:lnTo>
                  <a:lnTo>
                    <a:pt x="3847" y="0"/>
                  </a:lnTo>
                  <a:lnTo>
                    <a:pt x="3403" y="2"/>
                  </a:lnTo>
                  <a:lnTo>
                    <a:pt x="3352" y="12"/>
                  </a:lnTo>
                  <a:lnTo>
                    <a:pt x="3311" y="40"/>
                  </a:lnTo>
                  <a:lnTo>
                    <a:pt x="3283" y="82"/>
                  </a:lnTo>
                  <a:lnTo>
                    <a:pt x="3272" y="132"/>
                  </a:lnTo>
                  <a:lnTo>
                    <a:pt x="3273" y="1361"/>
                  </a:lnTo>
                  <a:lnTo>
                    <a:pt x="3269" y="1384"/>
                  </a:lnTo>
                  <a:lnTo>
                    <a:pt x="3256" y="1403"/>
                  </a:lnTo>
                  <a:lnTo>
                    <a:pt x="3237" y="1416"/>
                  </a:lnTo>
                  <a:lnTo>
                    <a:pt x="3213" y="1421"/>
                  </a:lnTo>
                  <a:lnTo>
                    <a:pt x="35" y="1421"/>
                  </a:lnTo>
                  <a:lnTo>
                    <a:pt x="21" y="1424"/>
                  </a:lnTo>
                  <a:lnTo>
                    <a:pt x="10" y="1431"/>
                  </a:lnTo>
                  <a:lnTo>
                    <a:pt x="3" y="1443"/>
                  </a:lnTo>
                  <a:lnTo>
                    <a:pt x="0" y="1456"/>
                  </a:lnTo>
                  <a:lnTo>
                    <a:pt x="3" y="1470"/>
                  </a:lnTo>
                  <a:lnTo>
                    <a:pt x="10" y="1481"/>
                  </a:lnTo>
                  <a:lnTo>
                    <a:pt x="21" y="1489"/>
                  </a:lnTo>
                  <a:lnTo>
                    <a:pt x="35" y="1491"/>
                  </a:lnTo>
                  <a:lnTo>
                    <a:pt x="3213" y="1491"/>
                  </a:lnTo>
                  <a:lnTo>
                    <a:pt x="3264" y="1481"/>
                  </a:lnTo>
                  <a:lnTo>
                    <a:pt x="3305" y="1453"/>
                  </a:lnTo>
                  <a:lnTo>
                    <a:pt x="3333" y="1411"/>
                  </a:lnTo>
                  <a:lnTo>
                    <a:pt x="3344" y="1361"/>
                  </a:lnTo>
                  <a:lnTo>
                    <a:pt x="3342" y="132"/>
                  </a:lnTo>
                  <a:lnTo>
                    <a:pt x="3347" y="109"/>
                  </a:lnTo>
                  <a:lnTo>
                    <a:pt x="3360" y="90"/>
                  </a:lnTo>
                  <a:lnTo>
                    <a:pt x="3379" y="77"/>
                  </a:lnTo>
                  <a:lnTo>
                    <a:pt x="3403" y="72"/>
                  </a:lnTo>
                  <a:lnTo>
                    <a:pt x="3847" y="71"/>
                  </a:lnTo>
                  <a:lnTo>
                    <a:pt x="3871" y="75"/>
                  </a:lnTo>
                  <a:lnTo>
                    <a:pt x="3890" y="88"/>
                  </a:lnTo>
                  <a:lnTo>
                    <a:pt x="3903" y="108"/>
                  </a:lnTo>
                  <a:lnTo>
                    <a:pt x="3907" y="131"/>
                  </a:lnTo>
                  <a:lnTo>
                    <a:pt x="3907" y="354"/>
                  </a:lnTo>
                </a:path>
              </a:pathLst>
            </a:custGeom>
            <a:noFill/>
            <a:ln w="86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 name="AutoShape 4724">
              <a:extLst>
                <a:ext uri="{FF2B5EF4-FFF2-40B4-BE49-F238E27FC236}">
                  <a16:creationId xmlns:a16="http://schemas.microsoft.com/office/drawing/2014/main" id="{6A8B7590-F187-4BD5-8A48-F63EC4C01133}"/>
                </a:ext>
              </a:extLst>
            </p:cNvPr>
            <p:cNvSpPr>
              <a:spLocks/>
            </p:cNvSpPr>
            <p:nvPr/>
          </p:nvSpPr>
          <p:spPr bwMode="auto">
            <a:xfrm>
              <a:off x="7490" y="513"/>
              <a:ext cx="1489" cy="850"/>
            </a:xfrm>
            <a:custGeom>
              <a:avLst/>
              <a:gdLst>
                <a:gd name="T0" fmla="+- 0 7810 7490"/>
                <a:gd name="T1" fmla="*/ T0 w 1489"/>
                <a:gd name="T2" fmla="+- 0 1363 513"/>
                <a:gd name="T3" fmla="*/ 1363 h 850"/>
                <a:gd name="T4" fmla="+- 0 7490 7490"/>
                <a:gd name="T5" fmla="*/ T4 w 1489"/>
                <a:gd name="T6" fmla="+- 0 1363 513"/>
                <a:gd name="T7" fmla="*/ 1363 h 850"/>
                <a:gd name="T8" fmla="+- 0 7490 7490"/>
                <a:gd name="T9" fmla="*/ T8 w 1489"/>
                <a:gd name="T10" fmla="+- 0 1292 513"/>
                <a:gd name="T11" fmla="*/ 1292 h 850"/>
                <a:gd name="T12" fmla="+- 0 7810 7490"/>
                <a:gd name="T13" fmla="*/ T12 w 1489"/>
                <a:gd name="T14" fmla="+- 0 1292 513"/>
                <a:gd name="T15" fmla="*/ 1292 h 850"/>
                <a:gd name="T16" fmla="+- 0 7833 7490"/>
                <a:gd name="T17" fmla="*/ T16 w 1489"/>
                <a:gd name="T18" fmla="+- 0 1288 513"/>
                <a:gd name="T19" fmla="*/ 1288 h 850"/>
                <a:gd name="T20" fmla="+- 0 7853 7490"/>
                <a:gd name="T21" fmla="*/ T20 w 1489"/>
                <a:gd name="T22" fmla="+- 0 1275 513"/>
                <a:gd name="T23" fmla="*/ 1275 h 850"/>
                <a:gd name="T24" fmla="+- 0 7866 7490"/>
                <a:gd name="T25" fmla="*/ T24 w 1489"/>
                <a:gd name="T26" fmla="+- 0 1255 513"/>
                <a:gd name="T27" fmla="*/ 1255 h 850"/>
                <a:gd name="T28" fmla="+- 0 7870 7490"/>
                <a:gd name="T29" fmla="*/ T28 w 1489"/>
                <a:gd name="T30" fmla="+- 0 1232 513"/>
                <a:gd name="T31" fmla="*/ 1232 h 850"/>
                <a:gd name="T32" fmla="+- 0 7870 7490"/>
                <a:gd name="T33" fmla="*/ T32 w 1489"/>
                <a:gd name="T34" fmla="+- 0 645 513"/>
                <a:gd name="T35" fmla="*/ 645 h 850"/>
                <a:gd name="T36" fmla="+- 0 7880 7490"/>
                <a:gd name="T37" fmla="*/ T36 w 1489"/>
                <a:gd name="T38" fmla="+- 0 594 513"/>
                <a:gd name="T39" fmla="*/ 594 h 850"/>
                <a:gd name="T40" fmla="+- 0 7908 7490"/>
                <a:gd name="T41" fmla="*/ T40 w 1489"/>
                <a:gd name="T42" fmla="+- 0 553 513"/>
                <a:gd name="T43" fmla="*/ 553 h 850"/>
                <a:gd name="T44" fmla="+- 0 7950 7490"/>
                <a:gd name="T45" fmla="*/ T44 w 1489"/>
                <a:gd name="T46" fmla="+- 0 525 513"/>
                <a:gd name="T47" fmla="*/ 525 h 850"/>
                <a:gd name="T48" fmla="+- 0 8001 7490"/>
                <a:gd name="T49" fmla="*/ T48 w 1489"/>
                <a:gd name="T50" fmla="+- 0 515 513"/>
                <a:gd name="T51" fmla="*/ 515 h 850"/>
                <a:gd name="T52" fmla="+- 0 8848 7490"/>
                <a:gd name="T53" fmla="*/ T52 w 1489"/>
                <a:gd name="T54" fmla="+- 0 513 513"/>
                <a:gd name="T55" fmla="*/ 513 h 850"/>
                <a:gd name="T56" fmla="+- 0 8899 7490"/>
                <a:gd name="T57" fmla="*/ T56 w 1489"/>
                <a:gd name="T58" fmla="+- 0 523 513"/>
                <a:gd name="T59" fmla="*/ 523 h 850"/>
                <a:gd name="T60" fmla="+- 0 8940 7490"/>
                <a:gd name="T61" fmla="*/ T60 w 1489"/>
                <a:gd name="T62" fmla="+- 0 552 513"/>
                <a:gd name="T63" fmla="*/ 552 h 850"/>
                <a:gd name="T64" fmla="+- 0 8962 7490"/>
                <a:gd name="T65" fmla="*/ T64 w 1489"/>
                <a:gd name="T66" fmla="+- 0 583 513"/>
                <a:gd name="T67" fmla="*/ 583 h 850"/>
                <a:gd name="T68" fmla="+- 0 8848 7490"/>
                <a:gd name="T69" fmla="*/ T68 w 1489"/>
                <a:gd name="T70" fmla="+- 0 583 513"/>
                <a:gd name="T71" fmla="*/ 583 h 850"/>
                <a:gd name="T72" fmla="+- 0 8001 7490"/>
                <a:gd name="T73" fmla="*/ T72 w 1489"/>
                <a:gd name="T74" fmla="+- 0 585 513"/>
                <a:gd name="T75" fmla="*/ 585 h 850"/>
                <a:gd name="T76" fmla="+- 0 7977 7490"/>
                <a:gd name="T77" fmla="*/ T76 w 1489"/>
                <a:gd name="T78" fmla="+- 0 589 513"/>
                <a:gd name="T79" fmla="*/ 589 h 850"/>
                <a:gd name="T80" fmla="+- 0 7958 7490"/>
                <a:gd name="T81" fmla="*/ T80 w 1489"/>
                <a:gd name="T82" fmla="+- 0 602 513"/>
                <a:gd name="T83" fmla="*/ 602 h 850"/>
                <a:gd name="T84" fmla="+- 0 7945 7490"/>
                <a:gd name="T85" fmla="*/ T84 w 1489"/>
                <a:gd name="T86" fmla="+- 0 622 513"/>
                <a:gd name="T87" fmla="*/ 622 h 850"/>
                <a:gd name="T88" fmla="+- 0 7940 7490"/>
                <a:gd name="T89" fmla="*/ T88 w 1489"/>
                <a:gd name="T90" fmla="+- 0 645 513"/>
                <a:gd name="T91" fmla="*/ 645 h 850"/>
                <a:gd name="T92" fmla="+- 0 7940 7490"/>
                <a:gd name="T93" fmla="*/ T92 w 1489"/>
                <a:gd name="T94" fmla="+- 0 1232 513"/>
                <a:gd name="T95" fmla="*/ 1232 h 850"/>
                <a:gd name="T96" fmla="+- 0 7930 7490"/>
                <a:gd name="T97" fmla="*/ T96 w 1489"/>
                <a:gd name="T98" fmla="+- 0 1283 513"/>
                <a:gd name="T99" fmla="*/ 1283 h 850"/>
                <a:gd name="T100" fmla="+- 0 7902 7490"/>
                <a:gd name="T101" fmla="*/ T100 w 1489"/>
                <a:gd name="T102" fmla="+- 0 1324 513"/>
                <a:gd name="T103" fmla="*/ 1324 h 850"/>
                <a:gd name="T104" fmla="+- 0 7861 7490"/>
                <a:gd name="T105" fmla="*/ T104 w 1489"/>
                <a:gd name="T106" fmla="+- 0 1352 513"/>
                <a:gd name="T107" fmla="*/ 1352 h 850"/>
                <a:gd name="T108" fmla="+- 0 7810 7490"/>
                <a:gd name="T109" fmla="*/ T108 w 1489"/>
                <a:gd name="T110" fmla="+- 0 1363 513"/>
                <a:gd name="T111" fmla="*/ 1363 h 850"/>
                <a:gd name="T112" fmla="+- 0 8978 7490"/>
                <a:gd name="T113" fmla="*/ T112 w 1489"/>
                <a:gd name="T114" fmla="+- 0 939 513"/>
                <a:gd name="T115" fmla="*/ 939 h 850"/>
                <a:gd name="T116" fmla="+- 0 8908 7490"/>
                <a:gd name="T117" fmla="*/ T116 w 1489"/>
                <a:gd name="T118" fmla="+- 0 939 513"/>
                <a:gd name="T119" fmla="*/ 939 h 850"/>
                <a:gd name="T120" fmla="+- 0 8908 7490"/>
                <a:gd name="T121" fmla="*/ T120 w 1489"/>
                <a:gd name="T122" fmla="+- 0 644 513"/>
                <a:gd name="T123" fmla="*/ 644 h 850"/>
                <a:gd name="T124" fmla="+- 0 8904 7490"/>
                <a:gd name="T125" fmla="*/ T124 w 1489"/>
                <a:gd name="T126" fmla="+- 0 620 513"/>
                <a:gd name="T127" fmla="*/ 620 h 850"/>
                <a:gd name="T128" fmla="+- 0 8891 7490"/>
                <a:gd name="T129" fmla="*/ T128 w 1489"/>
                <a:gd name="T130" fmla="+- 0 601 513"/>
                <a:gd name="T131" fmla="*/ 601 h 850"/>
                <a:gd name="T132" fmla="+- 0 8871 7490"/>
                <a:gd name="T133" fmla="*/ T132 w 1489"/>
                <a:gd name="T134" fmla="+- 0 588 513"/>
                <a:gd name="T135" fmla="*/ 588 h 850"/>
                <a:gd name="T136" fmla="+- 0 8848 7490"/>
                <a:gd name="T137" fmla="*/ T136 w 1489"/>
                <a:gd name="T138" fmla="+- 0 583 513"/>
                <a:gd name="T139" fmla="*/ 583 h 850"/>
                <a:gd name="T140" fmla="+- 0 8962 7490"/>
                <a:gd name="T141" fmla="*/ T140 w 1489"/>
                <a:gd name="T142" fmla="+- 0 583 513"/>
                <a:gd name="T143" fmla="*/ 583 h 850"/>
                <a:gd name="T144" fmla="+- 0 8968 7490"/>
                <a:gd name="T145" fmla="*/ T144 w 1489"/>
                <a:gd name="T146" fmla="+- 0 593 513"/>
                <a:gd name="T147" fmla="*/ 593 h 850"/>
                <a:gd name="T148" fmla="+- 0 8978 7490"/>
                <a:gd name="T149" fmla="*/ T148 w 1489"/>
                <a:gd name="T150" fmla="+- 0 644 513"/>
                <a:gd name="T151" fmla="*/ 644 h 850"/>
                <a:gd name="T152" fmla="+- 0 8978 7490"/>
                <a:gd name="T153" fmla="*/ T152 w 1489"/>
                <a:gd name="T154" fmla="+- 0 939 513"/>
                <a:gd name="T15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489" h="850">
                  <a:moveTo>
                    <a:pt x="320" y="850"/>
                  </a:moveTo>
                  <a:lnTo>
                    <a:pt x="0" y="850"/>
                  </a:lnTo>
                  <a:lnTo>
                    <a:pt x="0" y="779"/>
                  </a:lnTo>
                  <a:lnTo>
                    <a:pt x="320" y="779"/>
                  </a:lnTo>
                  <a:lnTo>
                    <a:pt x="343" y="775"/>
                  </a:lnTo>
                  <a:lnTo>
                    <a:pt x="363" y="762"/>
                  </a:lnTo>
                  <a:lnTo>
                    <a:pt x="376" y="742"/>
                  </a:lnTo>
                  <a:lnTo>
                    <a:pt x="380" y="719"/>
                  </a:lnTo>
                  <a:lnTo>
                    <a:pt x="380" y="132"/>
                  </a:lnTo>
                  <a:lnTo>
                    <a:pt x="390" y="81"/>
                  </a:lnTo>
                  <a:lnTo>
                    <a:pt x="418" y="40"/>
                  </a:lnTo>
                  <a:lnTo>
                    <a:pt x="460" y="12"/>
                  </a:lnTo>
                  <a:lnTo>
                    <a:pt x="511" y="2"/>
                  </a:lnTo>
                  <a:lnTo>
                    <a:pt x="1358" y="0"/>
                  </a:lnTo>
                  <a:lnTo>
                    <a:pt x="1409" y="10"/>
                  </a:lnTo>
                  <a:lnTo>
                    <a:pt x="1450" y="39"/>
                  </a:lnTo>
                  <a:lnTo>
                    <a:pt x="1472" y="70"/>
                  </a:lnTo>
                  <a:lnTo>
                    <a:pt x="1358" y="70"/>
                  </a:lnTo>
                  <a:lnTo>
                    <a:pt x="511" y="72"/>
                  </a:lnTo>
                  <a:lnTo>
                    <a:pt x="487" y="76"/>
                  </a:lnTo>
                  <a:lnTo>
                    <a:pt x="468" y="89"/>
                  </a:lnTo>
                  <a:lnTo>
                    <a:pt x="455" y="109"/>
                  </a:lnTo>
                  <a:lnTo>
                    <a:pt x="450" y="132"/>
                  </a:lnTo>
                  <a:lnTo>
                    <a:pt x="450" y="719"/>
                  </a:lnTo>
                  <a:lnTo>
                    <a:pt x="440" y="770"/>
                  </a:lnTo>
                  <a:lnTo>
                    <a:pt x="412" y="811"/>
                  </a:lnTo>
                  <a:lnTo>
                    <a:pt x="371" y="839"/>
                  </a:lnTo>
                  <a:lnTo>
                    <a:pt x="320" y="850"/>
                  </a:lnTo>
                  <a:close/>
                  <a:moveTo>
                    <a:pt x="1488" y="426"/>
                  </a:moveTo>
                  <a:lnTo>
                    <a:pt x="1418" y="426"/>
                  </a:lnTo>
                  <a:lnTo>
                    <a:pt x="1418" y="131"/>
                  </a:lnTo>
                  <a:lnTo>
                    <a:pt x="1414" y="107"/>
                  </a:lnTo>
                  <a:lnTo>
                    <a:pt x="1401" y="88"/>
                  </a:lnTo>
                  <a:lnTo>
                    <a:pt x="1381" y="75"/>
                  </a:lnTo>
                  <a:lnTo>
                    <a:pt x="1358" y="70"/>
                  </a:lnTo>
                  <a:lnTo>
                    <a:pt x="1472" y="70"/>
                  </a:lnTo>
                  <a:lnTo>
                    <a:pt x="1478" y="80"/>
                  </a:lnTo>
                  <a:lnTo>
                    <a:pt x="1488" y="131"/>
                  </a:lnTo>
                  <a:lnTo>
                    <a:pt x="1488"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 name="Freeform 4725">
              <a:extLst>
                <a:ext uri="{FF2B5EF4-FFF2-40B4-BE49-F238E27FC236}">
                  <a16:creationId xmlns:a16="http://schemas.microsoft.com/office/drawing/2014/main" id="{5CB646E8-EFDA-46D6-9C55-624911E64A1E}"/>
                </a:ext>
              </a:extLst>
            </p:cNvPr>
            <p:cNvSpPr>
              <a:spLocks/>
            </p:cNvSpPr>
            <p:nvPr/>
          </p:nvSpPr>
          <p:spPr bwMode="auto">
            <a:xfrm>
              <a:off x="7490" y="513"/>
              <a:ext cx="1489" cy="850"/>
            </a:xfrm>
            <a:custGeom>
              <a:avLst/>
              <a:gdLst>
                <a:gd name="T0" fmla="+- 0 8978 7490"/>
                <a:gd name="T1" fmla="*/ T0 w 1489"/>
                <a:gd name="T2" fmla="+- 0 939 513"/>
                <a:gd name="T3" fmla="*/ 939 h 850"/>
                <a:gd name="T4" fmla="+- 0 8978 7490"/>
                <a:gd name="T5" fmla="*/ T4 w 1489"/>
                <a:gd name="T6" fmla="+- 0 644 513"/>
                <a:gd name="T7" fmla="*/ 644 h 850"/>
                <a:gd name="T8" fmla="+- 0 8968 7490"/>
                <a:gd name="T9" fmla="*/ T8 w 1489"/>
                <a:gd name="T10" fmla="+- 0 593 513"/>
                <a:gd name="T11" fmla="*/ 593 h 850"/>
                <a:gd name="T12" fmla="+- 0 8940 7490"/>
                <a:gd name="T13" fmla="*/ T12 w 1489"/>
                <a:gd name="T14" fmla="+- 0 552 513"/>
                <a:gd name="T15" fmla="*/ 552 h 850"/>
                <a:gd name="T16" fmla="+- 0 8899 7490"/>
                <a:gd name="T17" fmla="*/ T16 w 1489"/>
                <a:gd name="T18" fmla="+- 0 523 513"/>
                <a:gd name="T19" fmla="*/ 523 h 850"/>
                <a:gd name="T20" fmla="+- 0 8848 7490"/>
                <a:gd name="T21" fmla="*/ T20 w 1489"/>
                <a:gd name="T22" fmla="+- 0 513 513"/>
                <a:gd name="T23" fmla="*/ 513 h 850"/>
                <a:gd name="T24" fmla="+- 0 8001 7490"/>
                <a:gd name="T25" fmla="*/ T24 w 1489"/>
                <a:gd name="T26" fmla="+- 0 515 513"/>
                <a:gd name="T27" fmla="*/ 515 h 850"/>
                <a:gd name="T28" fmla="+- 0 7950 7490"/>
                <a:gd name="T29" fmla="*/ T28 w 1489"/>
                <a:gd name="T30" fmla="+- 0 525 513"/>
                <a:gd name="T31" fmla="*/ 525 h 850"/>
                <a:gd name="T32" fmla="+- 0 7908 7490"/>
                <a:gd name="T33" fmla="*/ T32 w 1489"/>
                <a:gd name="T34" fmla="+- 0 553 513"/>
                <a:gd name="T35" fmla="*/ 553 h 850"/>
                <a:gd name="T36" fmla="+- 0 7880 7490"/>
                <a:gd name="T37" fmla="*/ T36 w 1489"/>
                <a:gd name="T38" fmla="+- 0 594 513"/>
                <a:gd name="T39" fmla="*/ 594 h 850"/>
                <a:gd name="T40" fmla="+- 0 7870 7490"/>
                <a:gd name="T41" fmla="*/ T40 w 1489"/>
                <a:gd name="T42" fmla="+- 0 645 513"/>
                <a:gd name="T43" fmla="*/ 645 h 850"/>
                <a:gd name="T44" fmla="+- 0 7870 7490"/>
                <a:gd name="T45" fmla="*/ T44 w 1489"/>
                <a:gd name="T46" fmla="+- 0 1232 513"/>
                <a:gd name="T47" fmla="*/ 1232 h 850"/>
                <a:gd name="T48" fmla="+- 0 7866 7490"/>
                <a:gd name="T49" fmla="*/ T48 w 1489"/>
                <a:gd name="T50" fmla="+- 0 1255 513"/>
                <a:gd name="T51" fmla="*/ 1255 h 850"/>
                <a:gd name="T52" fmla="+- 0 7853 7490"/>
                <a:gd name="T53" fmla="*/ T52 w 1489"/>
                <a:gd name="T54" fmla="+- 0 1275 513"/>
                <a:gd name="T55" fmla="*/ 1275 h 850"/>
                <a:gd name="T56" fmla="+- 0 7833 7490"/>
                <a:gd name="T57" fmla="*/ T56 w 1489"/>
                <a:gd name="T58" fmla="+- 0 1288 513"/>
                <a:gd name="T59" fmla="*/ 1288 h 850"/>
                <a:gd name="T60" fmla="+- 0 7810 7490"/>
                <a:gd name="T61" fmla="*/ T60 w 1489"/>
                <a:gd name="T62" fmla="+- 0 1292 513"/>
                <a:gd name="T63" fmla="*/ 1292 h 850"/>
                <a:gd name="T64" fmla="+- 0 7490 7490"/>
                <a:gd name="T65" fmla="*/ T64 w 1489"/>
                <a:gd name="T66" fmla="+- 0 1292 513"/>
                <a:gd name="T67" fmla="*/ 1292 h 850"/>
                <a:gd name="T68" fmla="+- 0 7490 7490"/>
                <a:gd name="T69" fmla="*/ T68 w 1489"/>
                <a:gd name="T70" fmla="+- 0 1363 513"/>
                <a:gd name="T71" fmla="*/ 1363 h 850"/>
                <a:gd name="T72" fmla="+- 0 7810 7490"/>
                <a:gd name="T73" fmla="*/ T72 w 1489"/>
                <a:gd name="T74" fmla="+- 0 1363 513"/>
                <a:gd name="T75" fmla="*/ 1363 h 850"/>
                <a:gd name="T76" fmla="+- 0 7861 7490"/>
                <a:gd name="T77" fmla="*/ T76 w 1489"/>
                <a:gd name="T78" fmla="+- 0 1352 513"/>
                <a:gd name="T79" fmla="*/ 1352 h 850"/>
                <a:gd name="T80" fmla="+- 0 7902 7490"/>
                <a:gd name="T81" fmla="*/ T80 w 1489"/>
                <a:gd name="T82" fmla="+- 0 1324 513"/>
                <a:gd name="T83" fmla="*/ 1324 h 850"/>
                <a:gd name="T84" fmla="+- 0 7930 7490"/>
                <a:gd name="T85" fmla="*/ T84 w 1489"/>
                <a:gd name="T86" fmla="+- 0 1283 513"/>
                <a:gd name="T87" fmla="*/ 1283 h 850"/>
                <a:gd name="T88" fmla="+- 0 7940 7490"/>
                <a:gd name="T89" fmla="*/ T88 w 1489"/>
                <a:gd name="T90" fmla="+- 0 1232 513"/>
                <a:gd name="T91" fmla="*/ 1232 h 850"/>
                <a:gd name="T92" fmla="+- 0 7940 7490"/>
                <a:gd name="T93" fmla="*/ T92 w 1489"/>
                <a:gd name="T94" fmla="+- 0 645 513"/>
                <a:gd name="T95" fmla="*/ 645 h 850"/>
                <a:gd name="T96" fmla="+- 0 7945 7490"/>
                <a:gd name="T97" fmla="*/ T96 w 1489"/>
                <a:gd name="T98" fmla="+- 0 622 513"/>
                <a:gd name="T99" fmla="*/ 622 h 850"/>
                <a:gd name="T100" fmla="+- 0 7958 7490"/>
                <a:gd name="T101" fmla="*/ T100 w 1489"/>
                <a:gd name="T102" fmla="+- 0 602 513"/>
                <a:gd name="T103" fmla="*/ 602 h 850"/>
                <a:gd name="T104" fmla="+- 0 7977 7490"/>
                <a:gd name="T105" fmla="*/ T104 w 1489"/>
                <a:gd name="T106" fmla="+- 0 589 513"/>
                <a:gd name="T107" fmla="*/ 589 h 850"/>
                <a:gd name="T108" fmla="+- 0 8001 7490"/>
                <a:gd name="T109" fmla="*/ T108 w 1489"/>
                <a:gd name="T110" fmla="+- 0 585 513"/>
                <a:gd name="T111" fmla="*/ 585 h 850"/>
                <a:gd name="T112" fmla="+- 0 8848 7490"/>
                <a:gd name="T113" fmla="*/ T112 w 1489"/>
                <a:gd name="T114" fmla="+- 0 583 513"/>
                <a:gd name="T115" fmla="*/ 583 h 850"/>
                <a:gd name="T116" fmla="+- 0 8871 7490"/>
                <a:gd name="T117" fmla="*/ T116 w 1489"/>
                <a:gd name="T118" fmla="+- 0 588 513"/>
                <a:gd name="T119" fmla="*/ 588 h 850"/>
                <a:gd name="T120" fmla="+- 0 8891 7490"/>
                <a:gd name="T121" fmla="*/ T120 w 1489"/>
                <a:gd name="T122" fmla="+- 0 601 513"/>
                <a:gd name="T123" fmla="*/ 601 h 850"/>
                <a:gd name="T124" fmla="+- 0 8904 7490"/>
                <a:gd name="T125" fmla="*/ T124 w 1489"/>
                <a:gd name="T126" fmla="+- 0 620 513"/>
                <a:gd name="T127" fmla="*/ 620 h 850"/>
                <a:gd name="T128" fmla="+- 0 8908 7490"/>
                <a:gd name="T129" fmla="*/ T128 w 1489"/>
                <a:gd name="T130" fmla="+- 0 644 513"/>
                <a:gd name="T131" fmla="*/ 644 h 850"/>
                <a:gd name="T132" fmla="+- 0 8908 7490"/>
                <a:gd name="T133" fmla="*/ T132 w 1489"/>
                <a:gd name="T134" fmla="+- 0 939 513"/>
                <a:gd name="T13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489" h="850">
                  <a:moveTo>
                    <a:pt x="1488" y="426"/>
                  </a:moveTo>
                  <a:lnTo>
                    <a:pt x="1488" y="131"/>
                  </a:lnTo>
                  <a:lnTo>
                    <a:pt x="1478" y="80"/>
                  </a:lnTo>
                  <a:lnTo>
                    <a:pt x="1450" y="39"/>
                  </a:lnTo>
                  <a:lnTo>
                    <a:pt x="1409" y="10"/>
                  </a:lnTo>
                  <a:lnTo>
                    <a:pt x="1358" y="0"/>
                  </a:lnTo>
                  <a:lnTo>
                    <a:pt x="511" y="2"/>
                  </a:lnTo>
                  <a:lnTo>
                    <a:pt x="460" y="12"/>
                  </a:lnTo>
                  <a:lnTo>
                    <a:pt x="418" y="40"/>
                  </a:lnTo>
                  <a:lnTo>
                    <a:pt x="390" y="81"/>
                  </a:lnTo>
                  <a:lnTo>
                    <a:pt x="380" y="132"/>
                  </a:lnTo>
                  <a:lnTo>
                    <a:pt x="380" y="719"/>
                  </a:lnTo>
                  <a:lnTo>
                    <a:pt x="376" y="742"/>
                  </a:lnTo>
                  <a:lnTo>
                    <a:pt x="363" y="762"/>
                  </a:lnTo>
                  <a:lnTo>
                    <a:pt x="343" y="775"/>
                  </a:lnTo>
                  <a:lnTo>
                    <a:pt x="320" y="779"/>
                  </a:lnTo>
                  <a:lnTo>
                    <a:pt x="0" y="779"/>
                  </a:lnTo>
                  <a:lnTo>
                    <a:pt x="0" y="850"/>
                  </a:lnTo>
                  <a:lnTo>
                    <a:pt x="320" y="850"/>
                  </a:lnTo>
                  <a:lnTo>
                    <a:pt x="371" y="839"/>
                  </a:lnTo>
                  <a:lnTo>
                    <a:pt x="412" y="811"/>
                  </a:lnTo>
                  <a:lnTo>
                    <a:pt x="440" y="770"/>
                  </a:lnTo>
                  <a:lnTo>
                    <a:pt x="450" y="719"/>
                  </a:lnTo>
                  <a:lnTo>
                    <a:pt x="450" y="132"/>
                  </a:lnTo>
                  <a:lnTo>
                    <a:pt x="455" y="109"/>
                  </a:lnTo>
                  <a:lnTo>
                    <a:pt x="468" y="89"/>
                  </a:lnTo>
                  <a:lnTo>
                    <a:pt x="487" y="76"/>
                  </a:lnTo>
                  <a:lnTo>
                    <a:pt x="511" y="72"/>
                  </a:lnTo>
                  <a:lnTo>
                    <a:pt x="1358" y="70"/>
                  </a:lnTo>
                  <a:lnTo>
                    <a:pt x="1381" y="75"/>
                  </a:lnTo>
                  <a:lnTo>
                    <a:pt x="1401" y="88"/>
                  </a:lnTo>
                  <a:lnTo>
                    <a:pt x="1414" y="107"/>
                  </a:lnTo>
                  <a:lnTo>
                    <a:pt x="1418" y="131"/>
                  </a:lnTo>
                  <a:lnTo>
                    <a:pt x="1418" y="426"/>
                  </a:lnTo>
                </a:path>
              </a:pathLst>
            </a:custGeom>
            <a:noFill/>
            <a:ln w="86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0" name="Line 4726">
              <a:extLst>
                <a:ext uri="{FF2B5EF4-FFF2-40B4-BE49-F238E27FC236}">
                  <a16:creationId xmlns:a16="http://schemas.microsoft.com/office/drawing/2014/main" id="{48CBC1D3-5B78-4049-B0C0-168E443D4247}"/>
                </a:ext>
              </a:extLst>
            </p:cNvPr>
            <p:cNvCxnSpPr>
              <a:cxnSpLocks noChangeShapeType="1"/>
            </p:cNvCxnSpPr>
            <p:nvPr/>
          </p:nvCxnSpPr>
          <p:spPr bwMode="auto">
            <a:xfrm>
              <a:off x="6193" y="1632"/>
              <a:ext cx="0" cy="418"/>
            </a:xfrm>
            <a:prstGeom prst="line">
              <a:avLst/>
            </a:prstGeom>
            <a:noFill/>
            <a:ln w="44490">
              <a:solidFill>
                <a:srgbClr val="ED1C24"/>
              </a:solidFill>
              <a:prstDash val="solid"/>
              <a:round/>
              <a:headEnd/>
              <a:tailEn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B2AF820B-03DD-4F27-88ED-7E7C412DC83A}"/>
                </a:ext>
              </a:extLst>
            </p:cNvPr>
            <p:cNvSpPr>
              <a:spLocks noChangeArrowheads="1"/>
            </p:cNvSpPr>
            <p:nvPr/>
          </p:nvSpPr>
          <p:spPr bwMode="auto">
            <a:xfrm>
              <a:off x="6158" y="1632"/>
              <a:ext cx="71" cy="418"/>
            </a:xfrm>
            <a:prstGeom prst="rect">
              <a:avLst/>
            </a:prstGeom>
            <a:noFill/>
            <a:ln w="862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 name="Freeform 4728">
              <a:extLst>
                <a:ext uri="{FF2B5EF4-FFF2-40B4-BE49-F238E27FC236}">
                  <a16:creationId xmlns:a16="http://schemas.microsoft.com/office/drawing/2014/main" id="{096EFC4A-7952-482E-9A89-489B63A72FD7}"/>
                </a:ext>
              </a:extLst>
            </p:cNvPr>
            <p:cNvSpPr>
              <a:spLocks/>
            </p:cNvSpPr>
            <p:nvPr/>
          </p:nvSpPr>
          <p:spPr bwMode="auto">
            <a:xfrm>
              <a:off x="6822" y="1345"/>
              <a:ext cx="487" cy="71"/>
            </a:xfrm>
            <a:custGeom>
              <a:avLst/>
              <a:gdLst>
                <a:gd name="T0" fmla="+- 0 7274 6823"/>
                <a:gd name="T1" fmla="*/ T0 w 487"/>
                <a:gd name="T2" fmla="+- 0 1416 1346"/>
                <a:gd name="T3" fmla="*/ 1416 h 71"/>
                <a:gd name="T4" fmla="+- 0 6858 6823"/>
                <a:gd name="T5" fmla="*/ T4 w 487"/>
                <a:gd name="T6" fmla="+- 0 1416 1346"/>
                <a:gd name="T7" fmla="*/ 1416 h 71"/>
                <a:gd name="T8" fmla="+- 0 6844 6823"/>
                <a:gd name="T9" fmla="*/ T8 w 487"/>
                <a:gd name="T10" fmla="+- 0 1413 1346"/>
                <a:gd name="T11" fmla="*/ 1413 h 71"/>
                <a:gd name="T12" fmla="+- 0 6833 6823"/>
                <a:gd name="T13" fmla="*/ T12 w 487"/>
                <a:gd name="T14" fmla="+- 0 1406 1346"/>
                <a:gd name="T15" fmla="*/ 1406 h 71"/>
                <a:gd name="T16" fmla="+- 0 6826 6823"/>
                <a:gd name="T17" fmla="*/ T16 w 487"/>
                <a:gd name="T18" fmla="+- 0 1395 1346"/>
                <a:gd name="T19" fmla="*/ 1395 h 71"/>
                <a:gd name="T20" fmla="+- 0 6823 6823"/>
                <a:gd name="T21" fmla="*/ T20 w 487"/>
                <a:gd name="T22" fmla="+- 0 1381 1346"/>
                <a:gd name="T23" fmla="*/ 1381 h 71"/>
                <a:gd name="T24" fmla="+- 0 6826 6823"/>
                <a:gd name="T25" fmla="*/ T24 w 487"/>
                <a:gd name="T26" fmla="+- 0 1367 1346"/>
                <a:gd name="T27" fmla="*/ 1367 h 71"/>
                <a:gd name="T28" fmla="+- 0 6833 6823"/>
                <a:gd name="T29" fmla="*/ T28 w 487"/>
                <a:gd name="T30" fmla="+- 0 1356 1346"/>
                <a:gd name="T31" fmla="*/ 1356 h 71"/>
                <a:gd name="T32" fmla="+- 0 6844 6823"/>
                <a:gd name="T33" fmla="*/ T32 w 487"/>
                <a:gd name="T34" fmla="+- 0 1349 1346"/>
                <a:gd name="T35" fmla="*/ 1349 h 71"/>
                <a:gd name="T36" fmla="+- 0 6858 6823"/>
                <a:gd name="T37" fmla="*/ T36 w 487"/>
                <a:gd name="T38" fmla="+- 0 1346 1346"/>
                <a:gd name="T39" fmla="*/ 1346 h 71"/>
                <a:gd name="T40" fmla="+- 0 7274 6823"/>
                <a:gd name="T41" fmla="*/ T40 w 487"/>
                <a:gd name="T42" fmla="+- 0 1346 1346"/>
                <a:gd name="T43" fmla="*/ 1346 h 71"/>
                <a:gd name="T44" fmla="+- 0 7288 6823"/>
                <a:gd name="T45" fmla="*/ T44 w 487"/>
                <a:gd name="T46" fmla="+- 0 1349 1346"/>
                <a:gd name="T47" fmla="*/ 1349 h 71"/>
                <a:gd name="T48" fmla="+- 0 7299 6823"/>
                <a:gd name="T49" fmla="*/ T48 w 487"/>
                <a:gd name="T50" fmla="+- 0 1356 1346"/>
                <a:gd name="T51" fmla="*/ 1356 h 71"/>
                <a:gd name="T52" fmla="+- 0 7306 6823"/>
                <a:gd name="T53" fmla="*/ T52 w 487"/>
                <a:gd name="T54" fmla="+- 0 1367 1346"/>
                <a:gd name="T55" fmla="*/ 1367 h 71"/>
                <a:gd name="T56" fmla="+- 0 7309 6823"/>
                <a:gd name="T57" fmla="*/ T56 w 487"/>
                <a:gd name="T58" fmla="+- 0 1381 1346"/>
                <a:gd name="T59" fmla="*/ 1381 h 71"/>
                <a:gd name="T60" fmla="+- 0 7306 6823"/>
                <a:gd name="T61" fmla="*/ T60 w 487"/>
                <a:gd name="T62" fmla="+- 0 1395 1346"/>
                <a:gd name="T63" fmla="*/ 1395 h 71"/>
                <a:gd name="T64" fmla="+- 0 7299 6823"/>
                <a:gd name="T65" fmla="*/ T64 w 487"/>
                <a:gd name="T66" fmla="+- 0 1406 1346"/>
                <a:gd name="T67" fmla="*/ 1406 h 71"/>
                <a:gd name="T68" fmla="+- 0 7288 6823"/>
                <a:gd name="T69" fmla="*/ T68 w 487"/>
                <a:gd name="T70" fmla="+- 0 1413 1346"/>
                <a:gd name="T71" fmla="*/ 1413 h 71"/>
                <a:gd name="T72" fmla="+- 0 7274 6823"/>
                <a:gd name="T73" fmla="*/ T72 w 487"/>
                <a:gd name="T74" fmla="+- 0 1416 1346"/>
                <a:gd name="T75" fmla="*/ 141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451" y="70"/>
                  </a:moveTo>
                  <a:lnTo>
                    <a:pt x="35" y="70"/>
                  </a:lnTo>
                  <a:lnTo>
                    <a:pt x="21" y="67"/>
                  </a:lnTo>
                  <a:lnTo>
                    <a:pt x="10" y="60"/>
                  </a:lnTo>
                  <a:lnTo>
                    <a:pt x="3" y="49"/>
                  </a:lnTo>
                  <a:lnTo>
                    <a:pt x="0" y="35"/>
                  </a:lnTo>
                  <a:lnTo>
                    <a:pt x="3" y="21"/>
                  </a:lnTo>
                  <a:lnTo>
                    <a:pt x="10" y="10"/>
                  </a:lnTo>
                  <a:lnTo>
                    <a:pt x="21" y="3"/>
                  </a:lnTo>
                  <a:lnTo>
                    <a:pt x="35" y="0"/>
                  </a:lnTo>
                  <a:lnTo>
                    <a:pt x="451" y="0"/>
                  </a:lnTo>
                  <a:lnTo>
                    <a:pt x="465" y="3"/>
                  </a:lnTo>
                  <a:lnTo>
                    <a:pt x="476" y="10"/>
                  </a:lnTo>
                  <a:lnTo>
                    <a:pt x="483" y="21"/>
                  </a:lnTo>
                  <a:lnTo>
                    <a:pt x="486" y="35"/>
                  </a:lnTo>
                  <a:lnTo>
                    <a:pt x="483" y="49"/>
                  </a:lnTo>
                  <a:lnTo>
                    <a:pt x="476" y="60"/>
                  </a:lnTo>
                  <a:lnTo>
                    <a:pt x="465" y="67"/>
                  </a:lnTo>
                  <a:lnTo>
                    <a:pt x="451"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3" name="Freeform 4729">
              <a:extLst>
                <a:ext uri="{FF2B5EF4-FFF2-40B4-BE49-F238E27FC236}">
                  <a16:creationId xmlns:a16="http://schemas.microsoft.com/office/drawing/2014/main" id="{AA58339B-596D-4DAA-AE67-9AA94CF8E483}"/>
                </a:ext>
              </a:extLst>
            </p:cNvPr>
            <p:cNvSpPr>
              <a:spLocks/>
            </p:cNvSpPr>
            <p:nvPr/>
          </p:nvSpPr>
          <p:spPr bwMode="auto">
            <a:xfrm>
              <a:off x="6822" y="1345"/>
              <a:ext cx="487" cy="71"/>
            </a:xfrm>
            <a:custGeom>
              <a:avLst/>
              <a:gdLst>
                <a:gd name="T0" fmla="+- 0 6858 6823"/>
                <a:gd name="T1" fmla="*/ T0 w 487"/>
                <a:gd name="T2" fmla="+- 0 1346 1346"/>
                <a:gd name="T3" fmla="*/ 1346 h 71"/>
                <a:gd name="T4" fmla="+- 0 6844 6823"/>
                <a:gd name="T5" fmla="*/ T4 w 487"/>
                <a:gd name="T6" fmla="+- 0 1349 1346"/>
                <a:gd name="T7" fmla="*/ 1349 h 71"/>
                <a:gd name="T8" fmla="+- 0 6833 6823"/>
                <a:gd name="T9" fmla="*/ T8 w 487"/>
                <a:gd name="T10" fmla="+- 0 1356 1346"/>
                <a:gd name="T11" fmla="*/ 1356 h 71"/>
                <a:gd name="T12" fmla="+- 0 6826 6823"/>
                <a:gd name="T13" fmla="*/ T12 w 487"/>
                <a:gd name="T14" fmla="+- 0 1367 1346"/>
                <a:gd name="T15" fmla="*/ 1367 h 71"/>
                <a:gd name="T16" fmla="+- 0 6823 6823"/>
                <a:gd name="T17" fmla="*/ T16 w 487"/>
                <a:gd name="T18" fmla="+- 0 1381 1346"/>
                <a:gd name="T19" fmla="*/ 1381 h 71"/>
                <a:gd name="T20" fmla="+- 0 6826 6823"/>
                <a:gd name="T21" fmla="*/ T20 w 487"/>
                <a:gd name="T22" fmla="+- 0 1395 1346"/>
                <a:gd name="T23" fmla="*/ 1395 h 71"/>
                <a:gd name="T24" fmla="+- 0 6833 6823"/>
                <a:gd name="T25" fmla="*/ T24 w 487"/>
                <a:gd name="T26" fmla="+- 0 1406 1346"/>
                <a:gd name="T27" fmla="*/ 1406 h 71"/>
                <a:gd name="T28" fmla="+- 0 6844 6823"/>
                <a:gd name="T29" fmla="*/ T28 w 487"/>
                <a:gd name="T30" fmla="+- 0 1413 1346"/>
                <a:gd name="T31" fmla="*/ 1413 h 71"/>
                <a:gd name="T32" fmla="+- 0 6858 6823"/>
                <a:gd name="T33" fmla="*/ T32 w 487"/>
                <a:gd name="T34" fmla="+- 0 1416 1346"/>
                <a:gd name="T35" fmla="*/ 1416 h 71"/>
                <a:gd name="T36" fmla="+- 0 7274 6823"/>
                <a:gd name="T37" fmla="*/ T36 w 487"/>
                <a:gd name="T38" fmla="+- 0 1416 1346"/>
                <a:gd name="T39" fmla="*/ 1416 h 71"/>
                <a:gd name="T40" fmla="+- 0 7288 6823"/>
                <a:gd name="T41" fmla="*/ T40 w 487"/>
                <a:gd name="T42" fmla="+- 0 1413 1346"/>
                <a:gd name="T43" fmla="*/ 1413 h 71"/>
                <a:gd name="T44" fmla="+- 0 7299 6823"/>
                <a:gd name="T45" fmla="*/ T44 w 487"/>
                <a:gd name="T46" fmla="+- 0 1406 1346"/>
                <a:gd name="T47" fmla="*/ 1406 h 71"/>
                <a:gd name="T48" fmla="+- 0 7306 6823"/>
                <a:gd name="T49" fmla="*/ T48 w 487"/>
                <a:gd name="T50" fmla="+- 0 1395 1346"/>
                <a:gd name="T51" fmla="*/ 1395 h 71"/>
                <a:gd name="T52" fmla="+- 0 7309 6823"/>
                <a:gd name="T53" fmla="*/ T52 w 487"/>
                <a:gd name="T54" fmla="+- 0 1381 1346"/>
                <a:gd name="T55" fmla="*/ 1381 h 71"/>
                <a:gd name="T56" fmla="+- 0 7306 6823"/>
                <a:gd name="T57" fmla="*/ T56 w 487"/>
                <a:gd name="T58" fmla="+- 0 1367 1346"/>
                <a:gd name="T59" fmla="*/ 1367 h 71"/>
                <a:gd name="T60" fmla="+- 0 7299 6823"/>
                <a:gd name="T61" fmla="*/ T60 w 487"/>
                <a:gd name="T62" fmla="+- 0 1356 1346"/>
                <a:gd name="T63" fmla="*/ 1356 h 71"/>
                <a:gd name="T64" fmla="+- 0 7288 6823"/>
                <a:gd name="T65" fmla="*/ T64 w 487"/>
                <a:gd name="T66" fmla="+- 0 1349 1346"/>
                <a:gd name="T67" fmla="*/ 1349 h 71"/>
                <a:gd name="T68" fmla="+- 0 7274 6823"/>
                <a:gd name="T69" fmla="*/ T68 w 487"/>
                <a:gd name="T70" fmla="+- 0 1346 1346"/>
                <a:gd name="T71" fmla="*/ 1346 h 71"/>
                <a:gd name="T72" fmla="+- 0 6858 6823"/>
                <a:gd name="T73" fmla="*/ T72 w 487"/>
                <a:gd name="T74" fmla="+- 0 1346 1346"/>
                <a:gd name="T75" fmla="*/ 134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35" y="0"/>
                  </a:moveTo>
                  <a:lnTo>
                    <a:pt x="21" y="3"/>
                  </a:lnTo>
                  <a:lnTo>
                    <a:pt x="10" y="10"/>
                  </a:lnTo>
                  <a:lnTo>
                    <a:pt x="3" y="21"/>
                  </a:lnTo>
                  <a:lnTo>
                    <a:pt x="0" y="35"/>
                  </a:lnTo>
                  <a:lnTo>
                    <a:pt x="3" y="49"/>
                  </a:lnTo>
                  <a:lnTo>
                    <a:pt x="10" y="60"/>
                  </a:lnTo>
                  <a:lnTo>
                    <a:pt x="21" y="67"/>
                  </a:lnTo>
                  <a:lnTo>
                    <a:pt x="35" y="70"/>
                  </a:lnTo>
                  <a:lnTo>
                    <a:pt x="451" y="70"/>
                  </a:lnTo>
                  <a:lnTo>
                    <a:pt x="465" y="67"/>
                  </a:lnTo>
                  <a:lnTo>
                    <a:pt x="476" y="60"/>
                  </a:lnTo>
                  <a:lnTo>
                    <a:pt x="483" y="49"/>
                  </a:lnTo>
                  <a:lnTo>
                    <a:pt x="486" y="35"/>
                  </a:lnTo>
                  <a:lnTo>
                    <a:pt x="483" y="21"/>
                  </a:lnTo>
                  <a:lnTo>
                    <a:pt x="476" y="10"/>
                  </a:lnTo>
                  <a:lnTo>
                    <a:pt x="465" y="3"/>
                  </a:lnTo>
                  <a:lnTo>
                    <a:pt x="451" y="0"/>
                  </a:lnTo>
                  <a:lnTo>
                    <a:pt x="35" y="0"/>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 name="Picture 13">
              <a:extLst>
                <a:ext uri="{FF2B5EF4-FFF2-40B4-BE49-F238E27FC236}">
                  <a16:creationId xmlns:a16="http://schemas.microsoft.com/office/drawing/2014/main" id="{504650AD-7FAB-4BB6-A372-93F211362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 y="1052"/>
              <a:ext cx="1385"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731">
              <a:extLst>
                <a:ext uri="{FF2B5EF4-FFF2-40B4-BE49-F238E27FC236}">
                  <a16:creationId xmlns:a16="http://schemas.microsoft.com/office/drawing/2014/main" id="{EDC58908-EFA8-45FC-811F-4412FF7C72FD}"/>
                </a:ext>
              </a:extLst>
            </p:cNvPr>
            <p:cNvSpPr>
              <a:spLocks/>
            </p:cNvSpPr>
            <p:nvPr/>
          </p:nvSpPr>
          <p:spPr bwMode="auto">
            <a:xfrm>
              <a:off x="5476" y="1052"/>
              <a:ext cx="1385" cy="620"/>
            </a:xfrm>
            <a:custGeom>
              <a:avLst/>
              <a:gdLst>
                <a:gd name="T0" fmla="+- 0 6717 5477"/>
                <a:gd name="T1" fmla="*/ T0 w 1385"/>
                <a:gd name="T2" fmla="+- 0 1052 1052"/>
                <a:gd name="T3" fmla="*/ 1052 h 620"/>
                <a:gd name="T4" fmla="+- 0 5622 5477"/>
                <a:gd name="T5" fmla="*/ T4 w 1385"/>
                <a:gd name="T6" fmla="+- 0 1052 1052"/>
                <a:gd name="T7" fmla="*/ 1052 h 620"/>
                <a:gd name="T8" fmla="+- 0 5576 5477"/>
                <a:gd name="T9" fmla="*/ T8 w 1385"/>
                <a:gd name="T10" fmla="+- 0 1068 1052"/>
                <a:gd name="T11" fmla="*/ 1068 h 620"/>
                <a:gd name="T12" fmla="+- 0 5536 5477"/>
                <a:gd name="T13" fmla="*/ T12 w 1385"/>
                <a:gd name="T14" fmla="+- 0 1112 1052"/>
                <a:gd name="T15" fmla="*/ 1112 h 620"/>
                <a:gd name="T16" fmla="+- 0 5505 5477"/>
                <a:gd name="T17" fmla="*/ T16 w 1385"/>
                <a:gd name="T18" fmla="+- 0 1179 1052"/>
                <a:gd name="T19" fmla="*/ 1179 h 620"/>
                <a:gd name="T20" fmla="+- 0 5484 5477"/>
                <a:gd name="T21" fmla="*/ T20 w 1385"/>
                <a:gd name="T22" fmla="+- 0 1264 1052"/>
                <a:gd name="T23" fmla="*/ 1264 h 620"/>
                <a:gd name="T24" fmla="+- 0 5477 5477"/>
                <a:gd name="T25" fmla="*/ T24 w 1385"/>
                <a:gd name="T26" fmla="+- 0 1362 1052"/>
                <a:gd name="T27" fmla="*/ 1362 h 620"/>
                <a:gd name="T28" fmla="+- 0 5484 5477"/>
                <a:gd name="T29" fmla="*/ T28 w 1385"/>
                <a:gd name="T30" fmla="+- 0 1460 1052"/>
                <a:gd name="T31" fmla="*/ 1460 h 620"/>
                <a:gd name="T32" fmla="+- 0 5505 5477"/>
                <a:gd name="T33" fmla="*/ T32 w 1385"/>
                <a:gd name="T34" fmla="+- 0 1545 1052"/>
                <a:gd name="T35" fmla="*/ 1545 h 620"/>
                <a:gd name="T36" fmla="+- 0 5536 5477"/>
                <a:gd name="T37" fmla="*/ T36 w 1385"/>
                <a:gd name="T38" fmla="+- 0 1612 1052"/>
                <a:gd name="T39" fmla="*/ 1612 h 620"/>
                <a:gd name="T40" fmla="+- 0 5576 5477"/>
                <a:gd name="T41" fmla="*/ T40 w 1385"/>
                <a:gd name="T42" fmla="+- 0 1656 1052"/>
                <a:gd name="T43" fmla="*/ 1656 h 620"/>
                <a:gd name="T44" fmla="+- 0 5622 5477"/>
                <a:gd name="T45" fmla="*/ T44 w 1385"/>
                <a:gd name="T46" fmla="+- 0 1672 1052"/>
                <a:gd name="T47" fmla="*/ 1672 h 620"/>
                <a:gd name="T48" fmla="+- 0 6717 5477"/>
                <a:gd name="T49" fmla="*/ T48 w 1385"/>
                <a:gd name="T50" fmla="+- 0 1672 1052"/>
                <a:gd name="T51" fmla="*/ 1672 h 620"/>
                <a:gd name="T52" fmla="+- 0 6802 5477"/>
                <a:gd name="T53" fmla="*/ T52 w 1385"/>
                <a:gd name="T54" fmla="+- 0 1612 1052"/>
                <a:gd name="T55" fmla="*/ 1612 h 620"/>
                <a:gd name="T56" fmla="+- 0 6834 5477"/>
                <a:gd name="T57" fmla="*/ T56 w 1385"/>
                <a:gd name="T58" fmla="+- 0 1545 1052"/>
                <a:gd name="T59" fmla="*/ 1545 h 620"/>
                <a:gd name="T60" fmla="+- 0 6854 5477"/>
                <a:gd name="T61" fmla="*/ T60 w 1385"/>
                <a:gd name="T62" fmla="+- 0 1460 1052"/>
                <a:gd name="T63" fmla="*/ 1460 h 620"/>
                <a:gd name="T64" fmla="+- 0 6862 5477"/>
                <a:gd name="T65" fmla="*/ T64 w 1385"/>
                <a:gd name="T66" fmla="+- 0 1362 1052"/>
                <a:gd name="T67" fmla="*/ 1362 h 620"/>
                <a:gd name="T68" fmla="+- 0 6854 5477"/>
                <a:gd name="T69" fmla="*/ T68 w 1385"/>
                <a:gd name="T70" fmla="+- 0 1264 1052"/>
                <a:gd name="T71" fmla="*/ 1264 h 620"/>
                <a:gd name="T72" fmla="+- 0 6834 5477"/>
                <a:gd name="T73" fmla="*/ T72 w 1385"/>
                <a:gd name="T74" fmla="+- 0 1179 1052"/>
                <a:gd name="T75" fmla="*/ 1179 h 620"/>
                <a:gd name="T76" fmla="+- 0 6802 5477"/>
                <a:gd name="T77" fmla="*/ T76 w 1385"/>
                <a:gd name="T78" fmla="+- 0 1112 1052"/>
                <a:gd name="T79" fmla="*/ 1112 h 620"/>
                <a:gd name="T80" fmla="+- 0 6763 5477"/>
                <a:gd name="T81" fmla="*/ T80 w 1385"/>
                <a:gd name="T82" fmla="+- 0 1068 1052"/>
                <a:gd name="T83" fmla="*/ 1068 h 620"/>
                <a:gd name="T84" fmla="+- 0 6717 5477"/>
                <a:gd name="T85" fmla="*/ T84 w 1385"/>
                <a:gd name="T86" fmla="+- 0 1052 1052"/>
                <a:gd name="T87" fmla="*/ 1052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385" h="620">
                  <a:moveTo>
                    <a:pt x="1240" y="0"/>
                  </a:moveTo>
                  <a:lnTo>
                    <a:pt x="145" y="0"/>
                  </a:lnTo>
                  <a:lnTo>
                    <a:pt x="99" y="16"/>
                  </a:lnTo>
                  <a:lnTo>
                    <a:pt x="59" y="60"/>
                  </a:lnTo>
                  <a:lnTo>
                    <a:pt x="28" y="127"/>
                  </a:lnTo>
                  <a:lnTo>
                    <a:pt x="7" y="212"/>
                  </a:lnTo>
                  <a:lnTo>
                    <a:pt x="0" y="310"/>
                  </a:lnTo>
                  <a:lnTo>
                    <a:pt x="7" y="408"/>
                  </a:lnTo>
                  <a:lnTo>
                    <a:pt x="28" y="493"/>
                  </a:lnTo>
                  <a:lnTo>
                    <a:pt x="59" y="560"/>
                  </a:lnTo>
                  <a:lnTo>
                    <a:pt x="99" y="604"/>
                  </a:lnTo>
                  <a:lnTo>
                    <a:pt x="145" y="620"/>
                  </a:lnTo>
                  <a:lnTo>
                    <a:pt x="1240" y="620"/>
                  </a:lnTo>
                  <a:lnTo>
                    <a:pt x="1325" y="560"/>
                  </a:lnTo>
                  <a:lnTo>
                    <a:pt x="1357" y="493"/>
                  </a:lnTo>
                  <a:lnTo>
                    <a:pt x="1377" y="408"/>
                  </a:lnTo>
                  <a:lnTo>
                    <a:pt x="1385" y="310"/>
                  </a:lnTo>
                  <a:lnTo>
                    <a:pt x="1377" y="212"/>
                  </a:lnTo>
                  <a:lnTo>
                    <a:pt x="1357" y="127"/>
                  </a:lnTo>
                  <a:lnTo>
                    <a:pt x="1325" y="60"/>
                  </a:lnTo>
                  <a:lnTo>
                    <a:pt x="1286" y="16"/>
                  </a:lnTo>
                  <a:lnTo>
                    <a:pt x="124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 name="Picture 15">
              <a:extLst>
                <a:ext uri="{FF2B5EF4-FFF2-40B4-BE49-F238E27FC236}">
                  <a16:creationId xmlns:a16="http://schemas.microsoft.com/office/drawing/2014/main" id="{811548E6-521A-47BC-B25F-1456635E0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 y="1082"/>
              <a:ext cx="7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6AD3B16-DA0C-402B-8684-D13EEDE4C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 y="617"/>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FD2278F0-DEFB-4668-A7BA-14D73FACD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 y="611"/>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B95EAAE-70FB-4096-913C-0B6D6ABC93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 y="1732"/>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D1E50E85-36F8-457E-A42A-C03625CBD7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 y="1726"/>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5F9F443E-0E3E-42FB-A71E-9B8EA194F3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4"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37ED8143-54EA-4178-97FE-A932781AA5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8"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2CCFF3F4-7724-4ED4-80B6-3F7C04D75C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0"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9B1CD6C0-3D72-419C-98C3-14AD67CC0E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3"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514C1E3D-2100-4FA9-A61B-B76C3EBFA6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74" y="1485"/>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F6E7A9EB-26CF-4A66-A86D-E133397785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7" y="1479"/>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4743">
              <a:extLst>
                <a:ext uri="{FF2B5EF4-FFF2-40B4-BE49-F238E27FC236}">
                  <a16:creationId xmlns:a16="http://schemas.microsoft.com/office/drawing/2014/main" id="{63DDE980-B098-4292-9588-C624CEF21A8E}"/>
                </a:ext>
              </a:extLst>
            </p:cNvPr>
            <p:cNvSpPr>
              <a:spLocks/>
            </p:cNvSpPr>
            <p:nvPr/>
          </p:nvSpPr>
          <p:spPr bwMode="auto">
            <a:xfrm>
              <a:off x="4962" y="517"/>
              <a:ext cx="2502" cy="637"/>
            </a:xfrm>
            <a:custGeom>
              <a:avLst/>
              <a:gdLst>
                <a:gd name="T0" fmla="+- 0 7463 4962"/>
                <a:gd name="T1" fmla="*/ T0 w 2502"/>
                <a:gd name="T2" fmla="+- 0 1154 517"/>
                <a:gd name="T3" fmla="*/ 1154 h 637"/>
                <a:gd name="T4" fmla="+- 0 7394 4962"/>
                <a:gd name="T5" fmla="*/ T4 w 2502"/>
                <a:gd name="T6" fmla="+- 0 1154 517"/>
                <a:gd name="T7" fmla="*/ 1154 h 637"/>
                <a:gd name="T8" fmla="+- 0 7394 4962"/>
                <a:gd name="T9" fmla="*/ T8 w 2502"/>
                <a:gd name="T10" fmla="+- 0 648 517"/>
                <a:gd name="T11" fmla="*/ 648 h 637"/>
                <a:gd name="T12" fmla="+- 0 7389 4962"/>
                <a:gd name="T13" fmla="*/ T12 w 2502"/>
                <a:gd name="T14" fmla="+- 0 624 517"/>
                <a:gd name="T15" fmla="*/ 624 h 637"/>
                <a:gd name="T16" fmla="+- 0 7376 4962"/>
                <a:gd name="T17" fmla="*/ T16 w 2502"/>
                <a:gd name="T18" fmla="+- 0 605 517"/>
                <a:gd name="T19" fmla="*/ 605 h 637"/>
                <a:gd name="T20" fmla="+- 0 7357 4962"/>
                <a:gd name="T21" fmla="*/ T20 w 2502"/>
                <a:gd name="T22" fmla="+- 0 592 517"/>
                <a:gd name="T23" fmla="*/ 592 h 637"/>
                <a:gd name="T24" fmla="+- 0 7333 4962"/>
                <a:gd name="T25" fmla="*/ T24 w 2502"/>
                <a:gd name="T26" fmla="+- 0 587 517"/>
                <a:gd name="T27" fmla="*/ 587 h 637"/>
                <a:gd name="T28" fmla="+- 0 4962 4962"/>
                <a:gd name="T29" fmla="*/ T28 w 2502"/>
                <a:gd name="T30" fmla="+- 0 587 517"/>
                <a:gd name="T31" fmla="*/ 587 h 637"/>
                <a:gd name="T32" fmla="+- 0 4962 4962"/>
                <a:gd name="T33" fmla="*/ T32 w 2502"/>
                <a:gd name="T34" fmla="+- 0 517 517"/>
                <a:gd name="T35" fmla="*/ 517 h 637"/>
                <a:gd name="T36" fmla="+- 0 7333 4962"/>
                <a:gd name="T37" fmla="*/ T36 w 2502"/>
                <a:gd name="T38" fmla="+- 0 517 517"/>
                <a:gd name="T39" fmla="*/ 517 h 637"/>
                <a:gd name="T40" fmla="+- 0 7384 4962"/>
                <a:gd name="T41" fmla="*/ T40 w 2502"/>
                <a:gd name="T42" fmla="+- 0 528 517"/>
                <a:gd name="T43" fmla="*/ 528 h 637"/>
                <a:gd name="T44" fmla="+- 0 7425 4962"/>
                <a:gd name="T45" fmla="*/ T44 w 2502"/>
                <a:gd name="T46" fmla="+- 0 556 517"/>
                <a:gd name="T47" fmla="*/ 556 h 637"/>
                <a:gd name="T48" fmla="+- 0 7453 4962"/>
                <a:gd name="T49" fmla="*/ T48 w 2502"/>
                <a:gd name="T50" fmla="+- 0 597 517"/>
                <a:gd name="T51" fmla="*/ 597 h 637"/>
                <a:gd name="T52" fmla="+- 0 7464 4962"/>
                <a:gd name="T53" fmla="*/ T52 w 2502"/>
                <a:gd name="T54" fmla="+- 0 648 517"/>
                <a:gd name="T55" fmla="*/ 648 h 637"/>
                <a:gd name="T56" fmla="+- 0 7463 4962"/>
                <a:gd name="T57" fmla="*/ T56 w 2502"/>
                <a:gd name="T58" fmla="+- 0 1154 517"/>
                <a:gd name="T59" fmla="*/ 1154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502" h="637">
                  <a:moveTo>
                    <a:pt x="2501" y="637"/>
                  </a:moveTo>
                  <a:lnTo>
                    <a:pt x="2432" y="637"/>
                  </a:lnTo>
                  <a:lnTo>
                    <a:pt x="2432" y="131"/>
                  </a:lnTo>
                  <a:lnTo>
                    <a:pt x="2427" y="107"/>
                  </a:lnTo>
                  <a:lnTo>
                    <a:pt x="2414" y="88"/>
                  </a:lnTo>
                  <a:lnTo>
                    <a:pt x="2395" y="75"/>
                  </a:lnTo>
                  <a:lnTo>
                    <a:pt x="2371" y="70"/>
                  </a:lnTo>
                  <a:lnTo>
                    <a:pt x="0" y="70"/>
                  </a:lnTo>
                  <a:lnTo>
                    <a:pt x="0" y="0"/>
                  </a:lnTo>
                  <a:lnTo>
                    <a:pt x="2371" y="0"/>
                  </a:lnTo>
                  <a:lnTo>
                    <a:pt x="2422" y="11"/>
                  </a:lnTo>
                  <a:lnTo>
                    <a:pt x="2463" y="39"/>
                  </a:lnTo>
                  <a:lnTo>
                    <a:pt x="2491" y="80"/>
                  </a:lnTo>
                  <a:lnTo>
                    <a:pt x="2502" y="131"/>
                  </a:lnTo>
                  <a:lnTo>
                    <a:pt x="2501" y="6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8" name="Freeform 4744">
              <a:extLst>
                <a:ext uri="{FF2B5EF4-FFF2-40B4-BE49-F238E27FC236}">
                  <a16:creationId xmlns:a16="http://schemas.microsoft.com/office/drawing/2014/main" id="{90AE8818-051D-414D-B2F3-B632FECAC132}"/>
                </a:ext>
              </a:extLst>
            </p:cNvPr>
            <p:cNvSpPr>
              <a:spLocks/>
            </p:cNvSpPr>
            <p:nvPr/>
          </p:nvSpPr>
          <p:spPr bwMode="auto">
            <a:xfrm>
              <a:off x="4962" y="517"/>
              <a:ext cx="2502" cy="637"/>
            </a:xfrm>
            <a:custGeom>
              <a:avLst/>
              <a:gdLst>
                <a:gd name="T0" fmla="+- 0 7464 4962"/>
                <a:gd name="T1" fmla="*/ T0 w 2502"/>
                <a:gd name="T2" fmla="+- 0 1152 517"/>
                <a:gd name="T3" fmla="*/ 1152 h 637"/>
                <a:gd name="T4" fmla="+- 0 7464 4962"/>
                <a:gd name="T5" fmla="*/ T4 w 2502"/>
                <a:gd name="T6" fmla="+- 0 648 517"/>
                <a:gd name="T7" fmla="*/ 648 h 637"/>
                <a:gd name="T8" fmla="+- 0 7453 4962"/>
                <a:gd name="T9" fmla="*/ T8 w 2502"/>
                <a:gd name="T10" fmla="+- 0 597 517"/>
                <a:gd name="T11" fmla="*/ 597 h 637"/>
                <a:gd name="T12" fmla="+- 0 7425 4962"/>
                <a:gd name="T13" fmla="*/ T12 w 2502"/>
                <a:gd name="T14" fmla="+- 0 556 517"/>
                <a:gd name="T15" fmla="*/ 556 h 637"/>
                <a:gd name="T16" fmla="+- 0 7384 4962"/>
                <a:gd name="T17" fmla="*/ T16 w 2502"/>
                <a:gd name="T18" fmla="+- 0 528 517"/>
                <a:gd name="T19" fmla="*/ 528 h 637"/>
                <a:gd name="T20" fmla="+- 0 7333 4962"/>
                <a:gd name="T21" fmla="*/ T20 w 2502"/>
                <a:gd name="T22" fmla="+- 0 517 517"/>
                <a:gd name="T23" fmla="*/ 517 h 637"/>
                <a:gd name="T24" fmla="+- 0 4962 4962"/>
                <a:gd name="T25" fmla="*/ T24 w 2502"/>
                <a:gd name="T26" fmla="+- 0 517 517"/>
                <a:gd name="T27" fmla="*/ 517 h 637"/>
                <a:gd name="T28" fmla="+- 0 4962 4962"/>
                <a:gd name="T29" fmla="*/ T28 w 2502"/>
                <a:gd name="T30" fmla="+- 0 587 517"/>
                <a:gd name="T31" fmla="*/ 587 h 637"/>
                <a:gd name="T32" fmla="+- 0 7333 4962"/>
                <a:gd name="T33" fmla="*/ T32 w 2502"/>
                <a:gd name="T34" fmla="+- 0 587 517"/>
                <a:gd name="T35" fmla="*/ 587 h 637"/>
                <a:gd name="T36" fmla="+- 0 7357 4962"/>
                <a:gd name="T37" fmla="*/ T36 w 2502"/>
                <a:gd name="T38" fmla="+- 0 592 517"/>
                <a:gd name="T39" fmla="*/ 592 h 637"/>
                <a:gd name="T40" fmla="+- 0 7376 4962"/>
                <a:gd name="T41" fmla="*/ T40 w 2502"/>
                <a:gd name="T42" fmla="+- 0 605 517"/>
                <a:gd name="T43" fmla="*/ 605 h 637"/>
                <a:gd name="T44" fmla="+- 0 7389 4962"/>
                <a:gd name="T45" fmla="*/ T44 w 2502"/>
                <a:gd name="T46" fmla="+- 0 624 517"/>
                <a:gd name="T47" fmla="*/ 624 h 637"/>
                <a:gd name="T48" fmla="+- 0 7394 4962"/>
                <a:gd name="T49" fmla="*/ T48 w 2502"/>
                <a:gd name="T50" fmla="+- 0 648 517"/>
                <a:gd name="T51" fmla="*/ 648 h 637"/>
                <a:gd name="T52" fmla="+- 0 7394 4962"/>
                <a:gd name="T53" fmla="*/ T52 w 2502"/>
                <a:gd name="T54" fmla="+- 0 1152 517"/>
                <a:gd name="T55" fmla="*/ 1152 h 637"/>
                <a:gd name="T56" fmla="+- 0 7394 4962"/>
                <a:gd name="T57" fmla="*/ T56 w 2502"/>
                <a:gd name="T58" fmla="+- 0 1153 517"/>
                <a:gd name="T59" fmla="*/ 1153 h 637"/>
                <a:gd name="T60" fmla="+- 0 7394 4962"/>
                <a:gd name="T61" fmla="*/ T60 w 2502"/>
                <a:gd name="T62" fmla="+- 0 1153 517"/>
                <a:gd name="T63" fmla="*/ 1153 h 637"/>
                <a:gd name="T64" fmla="+- 0 7394 4962"/>
                <a:gd name="T65" fmla="*/ T64 w 2502"/>
                <a:gd name="T66" fmla="+- 0 1154 517"/>
                <a:gd name="T67" fmla="*/ 1154 h 637"/>
                <a:gd name="T68" fmla="+- 0 7463 4962"/>
                <a:gd name="T69" fmla="*/ T68 w 2502"/>
                <a:gd name="T70" fmla="+- 0 1154 517"/>
                <a:gd name="T71" fmla="*/ 1154 h 637"/>
                <a:gd name="T72" fmla="+- 0 7463 4962"/>
                <a:gd name="T73" fmla="*/ T72 w 2502"/>
                <a:gd name="T74" fmla="+- 0 1153 517"/>
                <a:gd name="T75" fmla="*/ 1153 h 637"/>
                <a:gd name="T76" fmla="+- 0 7464 4962"/>
                <a:gd name="T77" fmla="*/ T76 w 2502"/>
                <a:gd name="T78" fmla="+- 0 1153 517"/>
                <a:gd name="T79" fmla="*/ 1153 h 637"/>
                <a:gd name="T80" fmla="+- 0 7464 4962"/>
                <a:gd name="T81" fmla="*/ T80 w 2502"/>
                <a:gd name="T82" fmla="+- 0 1152 517"/>
                <a:gd name="T83" fmla="*/ 115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2" h="637">
                  <a:moveTo>
                    <a:pt x="2502" y="635"/>
                  </a:moveTo>
                  <a:lnTo>
                    <a:pt x="2502" y="131"/>
                  </a:lnTo>
                  <a:lnTo>
                    <a:pt x="2491" y="80"/>
                  </a:lnTo>
                  <a:lnTo>
                    <a:pt x="2463" y="39"/>
                  </a:lnTo>
                  <a:lnTo>
                    <a:pt x="2422" y="11"/>
                  </a:lnTo>
                  <a:lnTo>
                    <a:pt x="2371" y="0"/>
                  </a:lnTo>
                  <a:lnTo>
                    <a:pt x="0" y="0"/>
                  </a:lnTo>
                  <a:lnTo>
                    <a:pt x="0" y="70"/>
                  </a:lnTo>
                  <a:lnTo>
                    <a:pt x="2371" y="70"/>
                  </a:lnTo>
                  <a:lnTo>
                    <a:pt x="2395" y="75"/>
                  </a:lnTo>
                  <a:lnTo>
                    <a:pt x="2414" y="88"/>
                  </a:lnTo>
                  <a:lnTo>
                    <a:pt x="2427" y="107"/>
                  </a:lnTo>
                  <a:lnTo>
                    <a:pt x="2432" y="131"/>
                  </a:lnTo>
                  <a:lnTo>
                    <a:pt x="2432" y="635"/>
                  </a:lnTo>
                  <a:lnTo>
                    <a:pt x="2432" y="636"/>
                  </a:lnTo>
                  <a:lnTo>
                    <a:pt x="2432" y="637"/>
                  </a:lnTo>
                  <a:lnTo>
                    <a:pt x="2501" y="637"/>
                  </a:lnTo>
                  <a:lnTo>
                    <a:pt x="2501" y="636"/>
                  </a:lnTo>
                  <a:lnTo>
                    <a:pt x="2502" y="636"/>
                  </a:lnTo>
                  <a:lnTo>
                    <a:pt x="2502" y="635"/>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 name="Picture 28">
              <a:extLst>
                <a:ext uri="{FF2B5EF4-FFF2-40B4-BE49-F238E27FC236}">
                  <a16:creationId xmlns:a16="http://schemas.microsoft.com/office/drawing/2014/main" id="{94299809-2A8A-474E-BF39-18A4AED214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4" y="1145"/>
              <a:ext cx="4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62C2CDE3-C14D-4765-AFC2-597D411AB9C2}"/>
                </a:ext>
              </a:extLst>
            </p:cNvPr>
            <p:cNvSpPr>
              <a:spLocks noChangeArrowheads="1"/>
            </p:cNvSpPr>
            <p:nvPr/>
          </p:nvSpPr>
          <p:spPr bwMode="auto">
            <a:xfrm>
              <a:off x="7194" y="1145"/>
              <a:ext cx="465" cy="116"/>
            </a:xfrm>
            <a:prstGeom prst="rect">
              <a:avLst/>
            </a:prstGeom>
            <a:noFill/>
            <a:ln w="86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1" name="Picture 30">
              <a:extLst>
                <a:ext uri="{FF2B5EF4-FFF2-40B4-BE49-F238E27FC236}">
                  <a16:creationId xmlns:a16="http://schemas.microsoft.com/office/drawing/2014/main" id="{2236E943-705F-4D42-8EA1-C3F2F81614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0" y="1265"/>
              <a:ext cx="31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4748">
              <a:extLst>
                <a:ext uri="{FF2B5EF4-FFF2-40B4-BE49-F238E27FC236}">
                  <a16:creationId xmlns:a16="http://schemas.microsoft.com/office/drawing/2014/main" id="{70C7B9C9-F314-410C-9DDB-2A215D3D1698}"/>
                </a:ext>
              </a:extLst>
            </p:cNvPr>
            <p:cNvSpPr>
              <a:spLocks/>
            </p:cNvSpPr>
            <p:nvPr/>
          </p:nvSpPr>
          <p:spPr bwMode="auto">
            <a:xfrm>
              <a:off x="7270" y="1265"/>
              <a:ext cx="314" cy="228"/>
            </a:xfrm>
            <a:custGeom>
              <a:avLst/>
              <a:gdLst>
                <a:gd name="T0" fmla="+- 0 7585 7271"/>
                <a:gd name="T1" fmla="*/ T0 w 314"/>
                <a:gd name="T2" fmla="+- 0 1383 1266"/>
                <a:gd name="T3" fmla="*/ 1383 h 228"/>
                <a:gd name="T4" fmla="+- 0 7585 7271"/>
                <a:gd name="T5" fmla="*/ T4 w 314"/>
                <a:gd name="T6" fmla="+- 0 1266 1266"/>
                <a:gd name="T7" fmla="*/ 1266 h 228"/>
                <a:gd name="T8" fmla="+- 0 7271 7271"/>
                <a:gd name="T9" fmla="*/ T8 w 314"/>
                <a:gd name="T10" fmla="+- 0 1266 1266"/>
                <a:gd name="T11" fmla="*/ 1266 h 228"/>
                <a:gd name="T12" fmla="+- 0 7271 7271"/>
                <a:gd name="T13" fmla="*/ T12 w 314"/>
                <a:gd name="T14" fmla="+- 0 1493 1266"/>
                <a:gd name="T15" fmla="*/ 1493 h 228"/>
                <a:gd name="T16" fmla="+- 0 7511 7271"/>
                <a:gd name="T17" fmla="*/ T16 w 314"/>
                <a:gd name="T18" fmla="+- 0 1493 1266"/>
                <a:gd name="T19" fmla="*/ 1493 h 228"/>
                <a:gd name="T20" fmla="+- 0 7511 7271"/>
                <a:gd name="T21" fmla="*/ T20 w 314"/>
                <a:gd name="T22" fmla="+- 0 1383 1266"/>
                <a:gd name="T23" fmla="*/ 1383 h 228"/>
                <a:gd name="T24" fmla="+- 0 7585 7271"/>
                <a:gd name="T25" fmla="*/ T24 w 314"/>
                <a:gd name="T26" fmla="+- 0 1383 1266"/>
                <a:gd name="T27" fmla="*/ 1383 h 228"/>
              </a:gdLst>
              <a:ahLst/>
              <a:cxnLst>
                <a:cxn ang="0">
                  <a:pos x="T1" y="T3"/>
                </a:cxn>
                <a:cxn ang="0">
                  <a:pos x="T5" y="T7"/>
                </a:cxn>
                <a:cxn ang="0">
                  <a:pos x="T9" y="T11"/>
                </a:cxn>
                <a:cxn ang="0">
                  <a:pos x="T13" y="T15"/>
                </a:cxn>
                <a:cxn ang="0">
                  <a:pos x="T17" y="T19"/>
                </a:cxn>
                <a:cxn ang="0">
                  <a:pos x="T21" y="T23"/>
                </a:cxn>
                <a:cxn ang="0">
                  <a:pos x="T25" y="T27"/>
                </a:cxn>
              </a:cxnLst>
              <a:rect l="0" t="0" r="r" b="b"/>
              <a:pathLst>
                <a:path w="314" h="228">
                  <a:moveTo>
                    <a:pt x="314" y="117"/>
                  </a:moveTo>
                  <a:lnTo>
                    <a:pt x="314" y="0"/>
                  </a:lnTo>
                  <a:lnTo>
                    <a:pt x="0" y="0"/>
                  </a:lnTo>
                  <a:lnTo>
                    <a:pt x="0" y="227"/>
                  </a:lnTo>
                  <a:lnTo>
                    <a:pt x="240" y="227"/>
                  </a:lnTo>
                  <a:lnTo>
                    <a:pt x="240" y="117"/>
                  </a:lnTo>
                  <a:lnTo>
                    <a:pt x="314" y="117"/>
                  </a:lnTo>
                  <a:close/>
                </a:path>
              </a:pathLst>
            </a:custGeom>
            <a:noFill/>
            <a:ln w="86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3" name="Rectangle 32">
              <a:extLst>
                <a:ext uri="{FF2B5EF4-FFF2-40B4-BE49-F238E27FC236}">
                  <a16:creationId xmlns:a16="http://schemas.microsoft.com/office/drawing/2014/main" id="{69A56DE1-83D2-4AD8-82C3-448A31C298AB}"/>
                </a:ext>
              </a:extLst>
            </p:cNvPr>
            <p:cNvSpPr>
              <a:spLocks noChangeArrowheads="1"/>
            </p:cNvSpPr>
            <p:nvPr/>
          </p:nvSpPr>
          <p:spPr bwMode="auto">
            <a:xfrm>
              <a:off x="7207"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4" name="Rectangle 33">
              <a:extLst>
                <a:ext uri="{FF2B5EF4-FFF2-40B4-BE49-F238E27FC236}">
                  <a16:creationId xmlns:a16="http://schemas.microsoft.com/office/drawing/2014/main" id="{776362FE-55DB-4E03-816A-D5646DC3926C}"/>
                </a:ext>
              </a:extLst>
            </p:cNvPr>
            <p:cNvSpPr>
              <a:spLocks noChangeArrowheads="1"/>
            </p:cNvSpPr>
            <p:nvPr/>
          </p:nvSpPr>
          <p:spPr bwMode="auto">
            <a:xfrm>
              <a:off x="7242"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5" name="Rectangle 34">
              <a:extLst>
                <a:ext uri="{FF2B5EF4-FFF2-40B4-BE49-F238E27FC236}">
                  <a16:creationId xmlns:a16="http://schemas.microsoft.com/office/drawing/2014/main" id="{8C4BA896-4F85-4EAA-BDEC-E29DB0A0C1D5}"/>
                </a:ext>
              </a:extLst>
            </p:cNvPr>
            <p:cNvSpPr>
              <a:spLocks noChangeArrowheads="1"/>
            </p:cNvSpPr>
            <p:nvPr/>
          </p:nvSpPr>
          <p:spPr bwMode="auto">
            <a:xfrm>
              <a:off x="7564"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6" name="Rectangle 35">
              <a:extLst>
                <a:ext uri="{FF2B5EF4-FFF2-40B4-BE49-F238E27FC236}">
                  <a16:creationId xmlns:a16="http://schemas.microsoft.com/office/drawing/2014/main" id="{B47AF7D4-7AD4-4DE5-B2D2-95A5007B2724}"/>
                </a:ext>
              </a:extLst>
            </p:cNvPr>
            <p:cNvSpPr>
              <a:spLocks noChangeArrowheads="1"/>
            </p:cNvSpPr>
            <p:nvPr/>
          </p:nvSpPr>
          <p:spPr bwMode="auto">
            <a:xfrm>
              <a:off x="7600"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7" name="Picture 36">
              <a:extLst>
                <a:ext uri="{FF2B5EF4-FFF2-40B4-BE49-F238E27FC236}">
                  <a16:creationId xmlns:a16="http://schemas.microsoft.com/office/drawing/2014/main" id="{AE59DBB3-697D-4E7E-82E6-BB626A3F3DF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7" y="1102"/>
              <a:ext cx="16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908BA7E-D6BA-412A-B036-5C624FF48657}"/>
                </a:ext>
              </a:extLst>
            </p:cNvPr>
            <p:cNvSpPr>
              <a:spLocks noChangeArrowheads="1"/>
            </p:cNvSpPr>
            <p:nvPr/>
          </p:nvSpPr>
          <p:spPr bwMode="auto">
            <a:xfrm>
              <a:off x="7347" y="1102"/>
              <a:ext cx="164" cy="44"/>
            </a:xfrm>
            <a:prstGeom prst="rect">
              <a:avLst/>
            </a:prstGeom>
            <a:noFill/>
            <a:ln w="86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 name="Picture 38">
              <a:extLst>
                <a:ext uri="{FF2B5EF4-FFF2-40B4-BE49-F238E27FC236}">
                  <a16:creationId xmlns:a16="http://schemas.microsoft.com/office/drawing/2014/main" id="{195E9A99-000C-4070-B72D-A550FBE86B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6" y="1172"/>
              <a:ext cx="3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5E167CB0-E82E-4D35-AFEE-F41B0BED5C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7" y="1175"/>
              <a:ext cx="3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E711BD55-616C-44A1-ABB8-5AA8016022E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7" y="1374"/>
              <a:ext cx="64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C5A1EBF9-4073-4A89-B7E4-A6AB78F2DFF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5" y="1432"/>
              <a:ext cx="820"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Line 4759">
              <a:extLst>
                <a:ext uri="{FF2B5EF4-FFF2-40B4-BE49-F238E27FC236}">
                  <a16:creationId xmlns:a16="http://schemas.microsoft.com/office/drawing/2014/main" id="{3078E268-FE83-47DB-8B9F-4902935B357F}"/>
                </a:ext>
              </a:extLst>
            </p:cNvPr>
            <p:cNvCxnSpPr>
              <a:cxnSpLocks noChangeShapeType="1"/>
            </p:cNvCxnSpPr>
            <p:nvPr/>
          </p:nvCxnSpPr>
          <p:spPr bwMode="auto">
            <a:xfrm>
              <a:off x="4787" y="1559"/>
              <a:ext cx="0" cy="282"/>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4" name="Line 4760">
              <a:extLst>
                <a:ext uri="{FF2B5EF4-FFF2-40B4-BE49-F238E27FC236}">
                  <a16:creationId xmlns:a16="http://schemas.microsoft.com/office/drawing/2014/main" id="{FD3B1FF0-AC75-4134-B637-99603F8DDF2B}"/>
                </a:ext>
              </a:extLst>
            </p:cNvPr>
            <p:cNvCxnSpPr>
              <a:cxnSpLocks noChangeShapeType="1"/>
            </p:cNvCxnSpPr>
            <p:nvPr/>
          </p:nvCxnSpPr>
          <p:spPr bwMode="auto">
            <a:xfrm>
              <a:off x="4787" y="671"/>
              <a:ext cx="0" cy="444"/>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pic>
          <p:nvPicPr>
            <p:cNvPr id="45" name="Picture 44">
              <a:extLst>
                <a:ext uri="{FF2B5EF4-FFF2-40B4-BE49-F238E27FC236}">
                  <a16:creationId xmlns:a16="http://schemas.microsoft.com/office/drawing/2014/main" id="{2DB870B9-1978-47FD-B497-C8C31C8A971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4" y="1984"/>
              <a:ext cx="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a:extLst>
                <a:ext uri="{FF2B5EF4-FFF2-40B4-BE49-F238E27FC236}">
                  <a16:creationId xmlns:a16="http://schemas.microsoft.com/office/drawing/2014/main" id="{D4E2C3D2-E7A1-4643-AE0A-AC8C869129C0}"/>
                </a:ext>
              </a:extLst>
            </p:cNvPr>
            <p:cNvSpPr>
              <a:spLocks noChangeArrowheads="1"/>
            </p:cNvSpPr>
            <p:nvPr/>
          </p:nvSpPr>
          <p:spPr bwMode="auto">
            <a:xfrm>
              <a:off x="6004" y="1984"/>
              <a:ext cx="58" cy="290"/>
            </a:xfrm>
            <a:prstGeom prst="rect">
              <a:avLst/>
            </a:prstGeom>
            <a:noFill/>
            <a:ln w="862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7" name="Picture 46">
              <a:extLst>
                <a:ext uri="{FF2B5EF4-FFF2-40B4-BE49-F238E27FC236}">
                  <a16:creationId xmlns:a16="http://schemas.microsoft.com/office/drawing/2014/main" id="{723EA74E-3B6E-4091-BBF9-3BD9CB2390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9" y="2290"/>
              <a:ext cx="1209"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C3BF1682-2357-49D0-AD71-00A780BB50E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2" y="2029"/>
              <a:ext cx="2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a:extLst>
                <a:ext uri="{FF2B5EF4-FFF2-40B4-BE49-F238E27FC236}">
                  <a16:creationId xmlns:a16="http://schemas.microsoft.com/office/drawing/2014/main" id="{1E024B7B-1018-4B6D-99A2-832C23340AB7}"/>
                </a:ext>
              </a:extLst>
            </p:cNvPr>
            <p:cNvSpPr>
              <a:spLocks noChangeArrowheads="1"/>
            </p:cNvSpPr>
            <p:nvPr/>
          </p:nvSpPr>
          <p:spPr bwMode="auto">
            <a:xfrm>
              <a:off x="6062" y="2029"/>
              <a:ext cx="248" cy="201"/>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0" name="Picture 49">
              <a:extLst>
                <a:ext uri="{FF2B5EF4-FFF2-40B4-BE49-F238E27FC236}">
                  <a16:creationId xmlns:a16="http://schemas.microsoft.com/office/drawing/2014/main" id="{E2726F18-77D7-4807-A166-F0F605E2A71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64" y="2079"/>
              <a:ext cx="3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323F63C9-6935-4493-9128-63AB5FAD510F}"/>
                </a:ext>
              </a:extLst>
            </p:cNvPr>
            <p:cNvSpPr>
              <a:spLocks noChangeArrowheads="1"/>
            </p:cNvSpPr>
            <p:nvPr/>
          </p:nvSpPr>
          <p:spPr bwMode="auto">
            <a:xfrm>
              <a:off x="5964" y="2079"/>
              <a:ext cx="37" cy="101"/>
            </a:xfrm>
            <a:prstGeom prst="rect">
              <a:avLst/>
            </a:prstGeom>
            <a:noFill/>
            <a:ln w="862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2" name="Picture 51">
              <a:extLst>
                <a:ext uri="{FF2B5EF4-FFF2-40B4-BE49-F238E27FC236}">
                  <a16:creationId xmlns:a16="http://schemas.microsoft.com/office/drawing/2014/main" id="{40AB0C3E-FAC2-46CC-9EE5-0E2CC68D20E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1" y="1734"/>
              <a:ext cx="4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4769">
              <a:extLst>
                <a:ext uri="{FF2B5EF4-FFF2-40B4-BE49-F238E27FC236}">
                  <a16:creationId xmlns:a16="http://schemas.microsoft.com/office/drawing/2014/main" id="{E4D6C3B3-4543-47BC-B192-ED76DA4DE547}"/>
                </a:ext>
              </a:extLst>
            </p:cNvPr>
            <p:cNvSpPr>
              <a:spLocks/>
            </p:cNvSpPr>
            <p:nvPr/>
          </p:nvSpPr>
          <p:spPr bwMode="auto">
            <a:xfrm>
              <a:off x="5751" y="1734"/>
              <a:ext cx="40" cy="74"/>
            </a:xfrm>
            <a:custGeom>
              <a:avLst/>
              <a:gdLst>
                <a:gd name="T0" fmla="+- 0 5774 5752"/>
                <a:gd name="T1" fmla="*/ T0 w 40"/>
                <a:gd name="T2" fmla="+- 0 1735 1735"/>
                <a:gd name="T3" fmla="*/ 1735 h 74"/>
                <a:gd name="T4" fmla="+- 0 5752 5752"/>
                <a:gd name="T5" fmla="*/ T4 w 40"/>
                <a:gd name="T6" fmla="+- 0 1735 1735"/>
                <a:gd name="T7" fmla="*/ 1735 h 74"/>
                <a:gd name="T8" fmla="+- 0 5752 5752"/>
                <a:gd name="T9" fmla="*/ T8 w 40"/>
                <a:gd name="T10" fmla="+- 0 1757 1735"/>
                <a:gd name="T11" fmla="*/ 1757 h 74"/>
                <a:gd name="T12" fmla="+- 0 5772 5752"/>
                <a:gd name="T13" fmla="*/ T12 w 40"/>
                <a:gd name="T14" fmla="+- 0 1757 1735"/>
                <a:gd name="T15" fmla="*/ 1757 h 74"/>
                <a:gd name="T16" fmla="+- 0 5772 5752"/>
                <a:gd name="T17" fmla="*/ T16 w 40"/>
                <a:gd name="T18" fmla="+- 0 1798 1735"/>
                <a:gd name="T19" fmla="*/ 1798 h 74"/>
                <a:gd name="T20" fmla="+- 0 5772 5752"/>
                <a:gd name="T21" fmla="*/ T20 w 40"/>
                <a:gd name="T22" fmla="+- 0 1804 1735"/>
                <a:gd name="T23" fmla="*/ 1804 h 74"/>
                <a:gd name="T24" fmla="+- 0 5777 5752"/>
                <a:gd name="T25" fmla="*/ T24 w 40"/>
                <a:gd name="T26" fmla="+- 0 1808 1735"/>
                <a:gd name="T27" fmla="*/ 1808 h 74"/>
                <a:gd name="T28" fmla="+- 0 5782 5752"/>
                <a:gd name="T29" fmla="*/ T28 w 40"/>
                <a:gd name="T30" fmla="+- 0 1808 1735"/>
                <a:gd name="T31" fmla="*/ 1808 h 74"/>
                <a:gd name="T32" fmla="+- 0 5787 5752"/>
                <a:gd name="T33" fmla="*/ T32 w 40"/>
                <a:gd name="T34" fmla="+- 0 1808 1735"/>
                <a:gd name="T35" fmla="*/ 1808 h 74"/>
                <a:gd name="T36" fmla="+- 0 5791 5752"/>
                <a:gd name="T37" fmla="*/ T36 w 40"/>
                <a:gd name="T38" fmla="+- 0 1804 1735"/>
                <a:gd name="T39" fmla="*/ 1804 h 74"/>
                <a:gd name="T40" fmla="+- 0 5791 5752"/>
                <a:gd name="T41" fmla="*/ T40 w 40"/>
                <a:gd name="T42" fmla="+- 0 1798 1735"/>
                <a:gd name="T43" fmla="*/ 1798 h 74"/>
                <a:gd name="T44" fmla="+- 0 5791 5752"/>
                <a:gd name="T45" fmla="*/ T44 w 40"/>
                <a:gd name="T46" fmla="+- 0 1752 1735"/>
                <a:gd name="T47" fmla="*/ 1752 h 74"/>
                <a:gd name="T48" fmla="+- 0 5791 5752"/>
                <a:gd name="T49" fmla="*/ T48 w 40"/>
                <a:gd name="T50" fmla="+- 0 1743 1735"/>
                <a:gd name="T51" fmla="*/ 1743 h 74"/>
                <a:gd name="T52" fmla="+- 0 5784 5752"/>
                <a:gd name="T53" fmla="*/ T52 w 40"/>
                <a:gd name="T54" fmla="+- 0 1735 1735"/>
                <a:gd name="T55" fmla="*/ 1735 h 74"/>
                <a:gd name="T56" fmla="+- 0 5774 5752"/>
                <a:gd name="T57" fmla="*/ T56 w 40"/>
                <a:gd name="T58" fmla="+- 0 1735 1735"/>
                <a:gd name="T59" fmla="*/ 173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0" h="74">
                  <a:moveTo>
                    <a:pt x="22" y="0"/>
                  </a:moveTo>
                  <a:lnTo>
                    <a:pt x="0" y="0"/>
                  </a:lnTo>
                  <a:lnTo>
                    <a:pt x="0" y="22"/>
                  </a:lnTo>
                  <a:lnTo>
                    <a:pt x="20" y="22"/>
                  </a:lnTo>
                  <a:lnTo>
                    <a:pt x="20" y="63"/>
                  </a:lnTo>
                  <a:lnTo>
                    <a:pt x="20" y="69"/>
                  </a:lnTo>
                  <a:lnTo>
                    <a:pt x="25" y="73"/>
                  </a:lnTo>
                  <a:lnTo>
                    <a:pt x="30" y="73"/>
                  </a:lnTo>
                  <a:lnTo>
                    <a:pt x="35" y="73"/>
                  </a:lnTo>
                  <a:lnTo>
                    <a:pt x="39" y="69"/>
                  </a:lnTo>
                  <a:lnTo>
                    <a:pt x="39" y="63"/>
                  </a:lnTo>
                  <a:lnTo>
                    <a:pt x="39" y="17"/>
                  </a:lnTo>
                  <a:lnTo>
                    <a:pt x="39" y="8"/>
                  </a:lnTo>
                  <a:lnTo>
                    <a:pt x="32" y="0"/>
                  </a:lnTo>
                  <a:lnTo>
                    <a:pt x="22" y="0"/>
                  </a:lnTo>
                  <a:close/>
                </a:path>
              </a:pathLst>
            </a:custGeom>
            <a:noFill/>
            <a:ln w="86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4" name="Freeform 4770">
              <a:extLst>
                <a:ext uri="{FF2B5EF4-FFF2-40B4-BE49-F238E27FC236}">
                  <a16:creationId xmlns:a16="http://schemas.microsoft.com/office/drawing/2014/main" id="{5F0B2D0A-94FF-4D22-B283-56D164C53C56}"/>
                </a:ext>
              </a:extLst>
            </p:cNvPr>
            <p:cNvSpPr>
              <a:spLocks/>
            </p:cNvSpPr>
            <p:nvPr/>
          </p:nvSpPr>
          <p:spPr bwMode="auto">
            <a:xfrm>
              <a:off x="5672" y="1738"/>
              <a:ext cx="83" cy="40"/>
            </a:xfrm>
            <a:custGeom>
              <a:avLst/>
              <a:gdLst>
                <a:gd name="T0" fmla="+- 0 5673 5673"/>
                <a:gd name="T1" fmla="*/ T0 w 83"/>
                <a:gd name="T2" fmla="+- 0 1738 1738"/>
                <a:gd name="T3" fmla="*/ 1738 h 40"/>
                <a:gd name="T4" fmla="+- 0 5677 5673"/>
                <a:gd name="T5" fmla="*/ T4 w 83"/>
                <a:gd name="T6" fmla="+- 0 1753 1738"/>
                <a:gd name="T7" fmla="*/ 1753 h 40"/>
                <a:gd name="T8" fmla="+- 0 5686 5673"/>
                <a:gd name="T9" fmla="*/ T8 w 83"/>
                <a:gd name="T10" fmla="+- 0 1766 1738"/>
                <a:gd name="T11" fmla="*/ 1766 h 40"/>
                <a:gd name="T12" fmla="+- 0 5699 5673"/>
                <a:gd name="T13" fmla="*/ T12 w 83"/>
                <a:gd name="T14" fmla="+- 0 1774 1738"/>
                <a:gd name="T15" fmla="*/ 1774 h 40"/>
                <a:gd name="T16" fmla="+- 0 5714 5673"/>
                <a:gd name="T17" fmla="*/ T16 w 83"/>
                <a:gd name="T18" fmla="+- 0 1777 1738"/>
                <a:gd name="T19" fmla="*/ 1777 h 40"/>
                <a:gd name="T20" fmla="+- 0 5730 5673"/>
                <a:gd name="T21" fmla="*/ T20 w 83"/>
                <a:gd name="T22" fmla="+- 0 1774 1738"/>
                <a:gd name="T23" fmla="*/ 1774 h 40"/>
                <a:gd name="T24" fmla="+- 0 5743 5673"/>
                <a:gd name="T25" fmla="*/ T24 w 83"/>
                <a:gd name="T26" fmla="+- 0 1766 1738"/>
                <a:gd name="T27" fmla="*/ 1766 h 40"/>
                <a:gd name="T28" fmla="+- 0 5751 5673"/>
                <a:gd name="T29" fmla="*/ T28 w 83"/>
                <a:gd name="T30" fmla="+- 0 1753 1738"/>
                <a:gd name="T31" fmla="*/ 1753 h 40"/>
                <a:gd name="T32" fmla="+- 0 5755 5673"/>
                <a:gd name="T33" fmla="*/ T32 w 83"/>
                <a:gd name="T34" fmla="+- 0 1738 1738"/>
                <a:gd name="T35" fmla="*/ 1738 h 40"/>
                <a:gd name="T36" fmla="+- 0 5673 5673"/>
                <a:gd name="T37" fmla="*/ T36 w 83"/>
                <a:gd name="T38" fmla="+- 0 1738 1738"/>
                <a:gd name="T39" fmla="*/ 1738 h 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3" h="40">
                  <a:moveTo>
                    <a:pt x="0" y="0"/>
                  </a:moveTo>
                  <a:lnTo>
                    <a:pt x="4" y="15"/>
                  </a:lnTo>
                  <a:lnTo>
                    <a:pt x="13" y="28"/>
                  </a:lnTo>
                  <a:lnTo>
                    <a:pt x="26" y="36"/>
                  </a:lnTo>
                  <a:lnTo>
                    <a:pt x="41" y="39"/>
                  </a:lnTo>
                  <a:lnTo>
                    <a:pt x="57" y="36"/>
                  </a:lnTo>
                  <a:lnTo>
                    <a:pt x="70" y="28"/>
                  </a:lnTo>
                  <a:lnTo>
                    <a:pt x="78" y="15"/>
                  </a:lnTo>
                  <a:lnTo>
                    <a:pt x="82" y="0"/>
                  </a:lnTo>
                  <a:lnTo>
                    <a:pt x="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5" name="Picture 54">
              <a:extLst>
                <a:ext uri="{FF2B5EF4-FFF2-40B4-BE49-F238E27FC236}">
                  <a16:creationId xmlns:a16="http://schemas.microsoft.com/office/drawing/2014/main" id="{83A2EBD3-E12C-470E-AACF-FE5AE54B2DB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98" y="1771"/>
              <a:ext cx="3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1F1E0CD4-5315-4970-92A7-8D796ACC1C0D}"/>
                </a:ext>
              </a:extLst>
            </p:cNvPr>
            <p:cNvSpPr>
              <a:spLocks noChangeArrowheads="1"/>
            </p:cNvSpPr>
            <p:nvPr/>
          </p:nvSpPr>
          <p:spPr bwMode="auto">
            <a:xfrm>
              <a:off x="5698" y="1771"/>
              <a:ext cx="32" cy="38"/>
            </a:xfrm>
            <a:prstGeom prst="rect">
              <a:avLst/>
            </a:prstGeom>
            <a:noFill/>
            <a:ln w="862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7" name="Picture 56">
              <a:extLst>
                <a:ext uri="{FF2B5EF4-FFF2-40B4-BE49-F238E27FC236}">
                  <a16:creationId xmlns:a16="http://schemas.microsoft.com/office/drawing/2014/main" id="{E861612C-63E7-4307-9CB1-41158DCD1F7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73" y="1677"/>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669AF141-6058-44B9-9531-6D6C987C5D4F}"/>
                </a:ext>
              </a:extLst>
            </p:cNvPr>
            <p:cNvSpPr>
              <a:spLocks noChangeArrowheads="1"/>
            </p:cNvSpPr>
            <p:nvPr/>
          </p:nvSpPr>
          <p:spPr bwMode="auto">
            <a:xfrm>
              <a:off x="5673" y="1677"/>
              <a:ext cx="81" cy="58"/>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9" name="Picture 58">
              <a:extLst>
                <a:ext uri="{FF2B5EF4-FFF2-40B4-BE49-F238E27FC236}">
                  <a16:creationId xmlns:a16="http://schemas.microsoft.com/office/drawing/2014/main" id="{21EAE800-657E-4DB3-9C4D-8ECE8688C9C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30" y="1198"/>
              <a:ext cx="5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23967B41-32D7-4244-B80C-E4C96C4EB17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54" y="1380"/>
              <a:ext cx="7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4777">
              <a:extLst>
                <a:ext uri="{FF2B5EF4-FFF2-40B4-BE49-F238E27FC236}">
                  <a16:creationId xmlns:a16="http://schemas.microsoft.com/office/drawing/2014/main" id="{4C0E7B4C-5A4C-4566-9578-A239FE1B120C}"/>
                </a:ext>
              </a:extLst>
            </p:cNvPr>
            <p:cNvSpPr>
              <a:spLocks/>
            </p:cNvSpPr>
            <p:nvPr/>
          </p:nvSpPr>
          <p:spPr bwMode="auto">
            <a:xfrm>
              <a:off x="4316" y="2042"/>
              <a:ext cx="332" cy="71"/>
            </a:xfrm>
            <a:custGeom>
              <a:avLst/>
              <a:gdLst>
                <a:gd name="T0" fmla="+- 0 4613 4317"/>
                <a:gd name="T1" fmla="*/ T0 w 332"/>
                <a:gd name="T2" fmla="+- 0 2112 2042"/>
                <a:gd name="T3" fmla="*/ 2112 h 71"/>
                <a:gd name="T4" fmla="+- 0 4317 4317"/>
                <a:gd name="T5" fmla="*/ T4 w 332"/>
                <a:gd name="T6" fmla="+- 0 2112 2042"/>
                <a:gd name="T7" fmla="*/ 2112 h 71"/>
                <a:gd name="T8" fmla="+- 0 4317 4317"/>
                <a:gd name="T9" fmla="*/ T8 w 332"/>
                <a:gd name="T10" fmla="+- 0 2042 2042"/>
                <a:gd name="T11" fmla="*/ 2042 h 71"/>
                <a:gd name="T12" fmla="+- 0 4613 4317"/>
                <a:gd name="T13" fmla="*/ T12 w 332"/>
                <a:gd name="T14" fmla="+- 0 2042 2042"/>
                <a:gd name="T15" fmla="*/ 2042 h 71"/>
                <a:gd name="T16" fmla="+- 0 4627 4317"/>
                <a:gd name="T17" fmla="*/ T16 w 332"/>
                <a:gd name="T18" fmla="+- 0 2045 2042"/>
                <a:gd name="T19" fmla="*/ 2045 h 71"/>
                <a:gd name="T20" fmla="+- 0 4638 4317"/>
                <a:gd name="T21" fmla="*/ T20 w 332"/>
                <a:gd name="T22" fmla="+- 0 2052 2042"/>
                <a:gd name="T23" fmla="*/ 2052 h 71"/>
                <a:gd name="T24" fmla="+- 0 4645 4317"/>
                <a:gd name="T25" fmla="*/ T24 w 332"/>
                <a:gd name="T26" fmla="+- 0 2064 2042"/>
                <a:gd name="T27" fmla="*/ 2064 h 71"/>
                <a:gd name="T28" fmla="+- 0 4648 4317"/>
                <a:gd name="T29" fmla="*/ T28 w 332"/>
                <a:gd name="T30" fmla="+- 0 2077 2042"/>
                <a:gd name="T31" fmla="*/ 2077 h 71"/>
                <a:gd name="T32" fmla="+- 0 4645 4317"/>
                <a:gd name="T33" fmla="*/ T32 w 332"/>
                <a:gd name="T34" fmla="+- 0 2091 2042"/>
                <a:gd name="T35" fmla="*/ 2091 h 71"/>
                <a:gd name="T36" fmla="+- 0 4638 4317"/>
                <a:gd name="T37" fmla="*/ T36 w 332"/>
                <a:gd name="T38" fmla="+- 0 2102 2042"/>
                <a:gd name="T39" fmla="*/ 2102 h 71"/>
                <a:gd name="T40" fmla="+- 0 4627 4317"/>
                <a:gd name="T41" fmla="*/ T40 w 332"/>
                <a:gd name="T42" fmla="+- 0 2110 2042"/>
                <a:gd name="T43" fmla="*/ 2110 h 71"/>
                <a:gd name="T44" fmla="+- 0 4613 4317"/>
                <a:gd name="T45" fmla="*/ T44 w 332"/>
                <a:gd name="T46" fmla="+- 0 2112 2042"/>
                <a:gd name="T47" fmla="*/ 211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32" h="71">
                  <a:moveTo>
                    <a:pt x="296" y="70"/>
                  </a:moveTo>
                  <a:lnTo>
                    <a:pt x="0" y="70"/>
                  </a:lnTo>
                  <a:lnTo>
                    <a:pt x="0" y="0"/>
                  </a:lnTo>
                  <a:lnTo>
                    <a:pt x="296" y="0"/>
                  </a:lnTo>
                  <a:lnTo>
                    <a:pt x="310" y="3"/>
                  </a:lnTo>
                  <a:lnTo>
                    <a:pt x="321" y="10"/>
                  </a:lnTo>
                  <a:lnTo>
                    <a:pt x="328" y="22"/>
                  </a:lnTo>
                  <a:lnTo>
                    <a:pt x="331" y="35"/>
                  </a:lnTo>
                  <a:lnTo>
                    <a:pt x="328" y="49"/>
                  </a:lnTo>
                  <a:lnTo>
                    <a:pt x="321" y="60"/>
                  </a:lnTo>
                  <a:lnTo>
                    <a:pt x="310" y="68"/>
                  </a:lnTo>
                  <a:lnTo>
                    <a:pt x="296"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62" name="Freeform 4778">
              <a:extLst>
                <a:ext uri="{FF2B5EF4-FFF2-40B4-BE49-F238E27FC236}">
                  <a16:creationId xmlns:a16="http://schemas.microsoft.com/office/drawing/2014/main" id="{A94FCC98-9AED-4A47-B5FA-C12859C0C6B7}"/>
                </a:ext>
              </a:extLst>
            </p:cNvPr>
            <p:cNvSpPr>
              <a:spLocks/>
            </p:cNvSpPr>
            <p:nvPr/>
          </p:nvSpPr>
          <p:spPr bwMode="auto">
            <a:xfrm>
              <a:off x="4316" y="2042"/>
              <a:ext cx="332" cy="71"/>
            </a:xfrm>
            <a:custGeom>
              <a:avLst/>
              <a:gdLst>
                <a:gd name="T0" fmla="+- 0 4317 4317"/>
                <a:gd name="T1" fmla="*/ T0 w 332"/>
                <a:gd name="T2" fmla="+- 0 2112 2042"/>
                <a:gd name="T3" fmla="*/ 2112 h 71"/>
                <a:gd name="T4" fmla="+- 0 4613 4317"/>
                <a:gd name="T5" fmla="*/ T4 w 332"/>
                <a:gd name="T6" fmla="+- 0 2112 2042"/>
                <a:gd name="T7" fmla="*/ 2112 h 71"/>
                <a:gd name="T8" fmla="+- 0 4627 4317"/>
                <a:gd name="T9" fmla="*/ T8 w 332"/>
                <a:gd name="T10" fmla="+- 0 2110 2042"/>
                <a:gd name="T11" fmla="*/ 2110 h 71"/>
                <a:gd name="T12" fmla="+- 0 4638 4317"/>
                <a:gd name="T13" fmla="*/ T12 w 332"/>
                <a:gd name="T14" fmla="+- 0 2102 2042"/>
                <a:gd name="T15" fmla="*/ 2102 h 71"/>
                <a:gd name="T16" fmla="+- 0 4645 4317"/>
                <a:gd name="T17" fmla="*/ T16 w 332"/>
                <a:gd name="T18" fmla="+- 0 2091 2042"/>
                <a:gd name="T19" fmla="*/ 2091 h 71"/>
                <a:gd name="T20" fmla="+- 0 4648 4317"/>
                <a:gd name="T21" fmla="*/ T20 w 332"/>
                <a:gd name="T22" fmla="+- 0 2077 2042"/>
                <a:gd name="T23" fmla="*/ 2077 h 71"/>
                <a:gd name="T24" fmla="+- 0 4645 4317"/>
                <a:gd name="T25" fmla="*/ T24 w 332"/>
                <a:gd name="T26" fmla="+- 0 2064 2042"/>
                <a:gd name="T27" fmla="*/ 2064 h 71"/>
                <a:gd name="T28" fmla="+- 0 4638 4317"/>
                <a:gd name="T29" fmla="*/ T28 w 332"/>
                <a:gd name="T30" fmla="+- 0 2052 2042"/>
                <a:gd name="T31" fmla="*/ 2052 h 71"/>
                <a:gd name="T32" fmla="+- 0 4627 4317"/>
                <a:gd name="T33" fmla="*/ T32 w 332"/>
                <a:gd name="T34" fmla="+- 0 2045 2042"/>
                <a:gd name="T35" fmla="*/ 2045 h 71"/>
                <a:gd name="T36" fmla="+- 0 4613 4317"/>
                <a:gd name="T37" fmla="*/ T36 w 332"/>
                <a:gd name="T38" fmla="+- 0 2042 2042"/>
                <a:gd name="T39" fmla="*/ 2042 h 71"/>
                <a:gd name="T40" fmla="+- 0 4317 4317"/>
                <a:gd name="T41" fmla="*/ T40 w 332"/>
                <a:gd name="T42" fmla="+- 0 2042 2042"/>
                <a:gd name="T43" fmla="*/ 204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2" h="71">
                  <a:moveTo>
                    <a:pt x="0" y="70"/>
                  </a:moveTo>
                  <a:lnTo>
                    <a:pt x="296" y="70"/>
                  </a:lnTo>
                  <a:lnTo>
                    <a:pt x="310" y="68"/>
                  </a:lnTo>
                  <a:lnTo>
                    <a:pt x="321" y="60"/>
                  </a:lnTo>
                  <a:lnTo>
                    <a:pt x="328" y="49"/>
                  </a:lnTo>
                  <a:lnTo>
                    <a:pt x="331" y="35"/>
                  </a:lnTo>
                  <a:lnTo>
                    <a:pt x="328" y="22"/>
                  </a:lnTo>
                  <a:lnTo>
                    <a:pt x="321" y="10"/>
                  </a:lnTo>
                  <a:lnTo>
                    <a:pt x="310" y="3"/>
                  </a:lnTo>
                  <a:lnTo>
                    <a:pt x="296"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3" name="Picture 62">
              <a:extLst>
                <a:ext uri="{FF2B5EF4-FFF2-40B4-BE49-F238E27FC236}">
                  <a16:creationId xmlns:a16="http://schemas.microsoft.com/office/drawing/2014/main" id="{79D76039-76BF-428A-9F42-D8F60FBC61B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7" y="20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4780">
              <a:extLst>
                <a:ext uri="{FF2B5EF4-FFF2-40B4-BE49-F238E27FC236}">
                  <a16:creationId xmlns:a16="http://schemas.microsoft.com/office/drawing/2014/main" id="{73AF1503-713A-4260-87A0-39F69C19B86E}"/>
                </a:ext>
              </a:extLst>
            </p:cNvPr>
            <p:cNvSpPr>
              <a:spLocks/>
            </p:cNvSpPr>
            <p:nvPr/>
          </p:nvSpPr>
          <p:spPr bwMode="auto">
            <a:xfrm>
              <a:off x="4697" y="2056"/>
              <a:ext cx="275" cy="137"/>
            </a:xfrm>
            <a:custGeom>
              <a:avLst/>
              <a:gdLst>
                <a:gd name="T0" fmla="+- 0 4886 4697"/>
                <a:gd name="T1" fmla="*/ T0 w 275"/>
                <a:gd name="T2" fmla="+- 0 2057 2057"/>
                <a:gd name="T3" fmla="*/ 2057 h 137"/>
                <a:gd name="T4" fmla="+- 0 4868 4697"/>
                <a:gd name="T5" fmla="*/ T4 w 275"/>
                <a:gd name="T6" fmla="+- 0 2083 2057"/>
                <a:gd name="T7" fmla="*/ 2083 h 137"/>
                <a:gd name="T8" fmla="+- 0 4914 4697"/>
                <a:gd name="T9" fmla="*/ T8 w 275"/>
                <a:gd name="T10" fmla="+- 0 2083 2057"/>
                <a:gd name="T11" fmla="*/ 2083 h 137"/>
                <a:gd name="T12" fmla="+- 0 4914 4697"/>
                <a:gd name="T13" fmla="*/ T12 w 275"/>
                <a:gd name="T14" fmla="+- 0 2113 2057"/>
                <a:gd name="T15" fmla="*/ 2113 h 137"/>
                <a:gd name="T16" fmla="+- 0 4714 4697"/>
                <a:gd name="T17" fmla="*/ T16 w 275"/>
                <a:gd name="T18" fmla="+- 0 2113 2057"/>
                <a:gd name="T19" fmla="*/ 2113 h 137"/>
                <a:gd name="T20" fmla="+- 0 4697 4697"/>
                <a:gd name="T21" fmla="*/ T20 w 275"/>
                <a:gd name="T22" fmla="+- 0 2141 2057"/>
                <a:gd name="T23" fmla="*/ 2141 h 137"/>
                <a:gd name="T24" fmla="+- 0 4741 4697"/>
                <a:gd name="T25" fmla="*/ T24 w 275"/>
                <a:gd name="T26" fmla="+- 0 2141 2057"/>
                <a:gd name="T27" fmla="*/ 2141 h 137"/>
                <a:gd name="T28" fmla="+- 0 4741 4697"/>
                <a:gd name="T29" fmla="*/ T28 w 275"/>
                <a:gd name="T30" fmla="+- 0 2175 2057"/>
                <a:gd name="T31" fmla="*/ 2175 h 137"/>
                <a:gd name="T32" fmla="+- 0 4756 4697"/>
                <a:gd name="T33" fmla="*/ T32 w 275"/>
                <a:gd name="T34" fmla="+- 0 2193 2057"/>
                <a:gd name="T35" fmla="*/ 2193 h 137"/>
                <a:gd name="T36" fmla="+- 0 4822 4697"/>
                <a:gd name="T37" fmla="*/ T36 w 275"/>
                <a:gd name="T38" fmla="+- 0 2193 2057"/>
                <a:gd name="T39" fmla="*/ 2193 h 137"/>
                <a:gd name="T40" fmla="+- 0 4833 4697"/>
                <a:gd name="T41" fmla="*/ T40 w 275"/>
                <a:gd name="T42" fmla="+- 0 2175 2057"/>
                <a:gd name="T43" fmla="*/ 2175 h 137"/>
                <a:gd name="T44" fmla="+- 0 4914 4697"/>
                <a:gd name="T45" fmla="*/ T44 w 275"/>
                <a:gd name="T46" fmla="+- 0 2175 2057"/>
                <a:gd name="T47" fmla="*/ 2175 h 137"/>
                <a:gd name="T48" fmla="+- 0 4914 4697"/>
                <a:gd name="T49" fmla="*/ T48 w 275"/>
                <a:gd name="T50" fmla="+- 0 2192 2057"/>
                <a:gd name="T51" fmla="*/ 2192 h 137"/>
                <a:gd name="T52" fmla="+- 0 4971 4697"/>
                <a:gd name="T53" fmla="*/ T52 w 275"/>
                <a:gd name="T54" fmla="+- 0 2192 2057"/>
                <a:gd name="T55" fmla="*/ 2192 h 137"/>
                <a:gd name="T56" fmla="+- 0 4971 4697"/>
                <a:gd name="T57" fmla="*/ T56 w 275"/>
                <a:gd name="T58" fmla="+- 0 2057 2057"/>
                <a:gd name="T59" fmla="*/ 2057 h 137"/>
                <a:gd name="T60" fmla="+- 0 4886 4697"/>
                <a:gd name="T61" fmla="*/ T60 w 275"/>
                <a:gd name="T62" fmla="+- 0 2057 2057"/>
                <a:gd name="T63" fmla="*/ 20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6"/>
                  </a:lnTo>
                  <a:lnTo>
                    <a:pt x="17" y="56"/>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5" name="Picture 64">
              <a:extLst>
                <a:ext uri="{FF2B5EF4-FFF2-40B4-BE49-F238E27FC236}">
                  <a16:creationId xmlns:a16="http://schemas.microsoft.com/office/drawing/2014/main" id="{DBD10ECD-594D-4590-AA77-F81BE3B7BFD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21" y="20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4782">
              <a:extLst>
                <a:ext uri="{FF2B5EF4-FFF2-40B4-BE49-F238E27FC236}">
                  <a16:creationId xmlns:a16="http://schemas.microsoft.com/office/drawing/2014/main" id="{0E05830C-008C-4DD5-AF35-B8442664949E}"/>
                </a:ext>
              </a:extLst>
            </p:cNvPr>
            <p:cNvSpPr>
              <a:spLocks/>
            </p:cNvSpPr>
            <p:nvPr/>
          </p:nvSpPr>
          <p:spPr bwMode="auto">
            <a:xfrm>
              <a:off x="4621" y="2031"/>
              <a:ext cx="277" cy="137"/>
            </a:xfrm>
            <a:custGeom>
              <a:avLst/>
              <a:gdLst>
                <a:gd name="T0" fmla="+- 0 4706 4621"/>
                <a:gd name="T1" fmla="*/ T0 w 277"/>
                <a:gd name="T2" fmla="+- 0 2168 2031"/>
                <a:gd name="T3" fmla="*/ 2168 h 137"/>
                <a:gd name="T4" fmla="+- 0 4724 4621"/>
                <a:gd name="T5" fmla="*/ T4 w 277"/>
                <a:gd name="T6" fmla="+- 0 2142 2031"/>
                <a:gd name="T7" fmla="*/ 2142 h 137"/>
                <a:gd name="T8" fmla="+- 0 4679 4621"/>
                <a:gd name="T9" fmla="*/ T8 w 277"/>
                <a:gd name="T10" fmla="+- 0 2142 2031"/>
                <a:gd name="T11" fmla="*/ 2142 h 137"/>
                <a:gd name="T12" fmla="+- 0 4679 4621"/>
                <a:gd name="T13" fmla="*/ T12 w 277"/>
                <a:gd name="T14" fmla="+- 0 2111 2031"/>
                <a:gd name="T15" fmla="*/ 2111 h 137"/>
                <a:gd name="T16" fmla="+- 0 4879 4621"/>
                <a:gd name="T17" fmla="*/ T16 w 277"/>
                <a:gd name="T18" fmla="+- 0 2111 2031"/>
                <a:gd name="T19" fmla="*/ 2111 h 137"/>
                <a:gd name="T20" fmla="+- 0 4897 4621"/>
                <a:gd name="T21" fmla="*/ T20 w 277"/>
                <a:gd name="T22" fmla="+- 0 2082 2031"/>
                <a:gd name="T23" fmla="*/ 2082 h 137"/>
                <a:gd name="T24" fmla="+- 0 4852 4621"/>
                <a:gd name="T25" fmla="*/ T24 w 277"/>
                <a:gd name="T26" fmla="+- 0 2082 2031"/>
                <a:gd name="T27" fmla="*/ 2082 h 137"/>
                <a:gd name="T28" fmla="+- 0 4852 4621"/>
                <a:gd name="T29" fmla="*/ T28 w 277"/>
                <a:gd name="T30" fmla="+- 0 2049 2031"/>
                <a:gd name="T31" fmla="*/ 2049 h 137"/>
                <a:gd name="T32" fmla="+- 0 4837 4621"/>
                <a:gd name="T33" fmla="*/ T32 w 277"/>
                <a:gd name="T34" fmla="+- 0 2031 2031"/>
                <a:gd name="T35" fmla="*/ 2031 h 137"/>
                <a:gd name="T36" fmla="+- 0 4771 4621"/>
                <a:gd name="T37" fmla="*/ T36 w 277"/>
                <a:gd name="T38" fmla="+- 0 2031 2031"/>
                <a:gd name="T39" fmla="*/ 2031 h 137"/>
                <a:gd name="T40" fmla="+- 0 4759 4621"/>
                <a:gd name="T41" fmla="*/ T40 w 277"/>
                <a:gd name="T42" fmla="+- 0 2049 2031"/>
                <a:gd name="T43" fmla="*/ 2049 h 137"/>
                <a:gd name="T44" fmla="+- 0 4679 4621"/>
                <a:gd name="T45" fmla="*/ T44 w 277"/>
                <a:gd name="T46" fmla="+- 0 2049 2031"/>
                <a:gd name="T47" fmla="*/ 2049 h 137"/>
                <a:gd name="T48" fmla="+- 0 4679 4621"/>
                <a:gd name="T49" fmla="*/ T48 w 277"/>
                <a:gd name="T50" fmla="+- 0 2032 2031"/>
                <a:gd name="T51" fmla="*/ 2032 h 137"/>
                <a:gd name="T52" fmla="+- 0 4621 4621"/>
                <a:gd name="T53" fmla="*/ T52 w 277"/>
                <a:gd name="T54" fmla="+- 0 2032 2031"/>
                <a:gd name="T55" fmla="*/ 2032 h 137"/>
                <a:gd name="T56" fmla="+- 0 4621 4621"/>
                <a:gd name="T57" fmla="*/ T56 w 277"/>
                <a:gd name="T58" fmla="+- 0 2168 2031"/>
                <a:gd name="T59" fmla="*/ 2168 h 137"/>
                <a:gd name="T60" fmla="+- 0 4706 4621"/>
                <a:gd name="T61" fmla="*/ T60 w 277"/>
                <a:gd name="T62" fmla="+- 0 2168 2031"/>
                <a:gd name="T63" fmla="*/ 21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1"/>
                  </a:lnTo>
                  <a:lnTo>
                    <a:pt x="58" y="111"/>
                  </a:lnTo>
                  <a:lnTo>
                    <a:pt x="58" y="80"/>
                  </a:lnTo>
                  <a:lnTo>
                    <a:pt x="258" y="80"/>
                  </a:lnTo>
                  <a:lnTo>
                    <a:pt x="276" y="51"/>
                  </a:lnTo>
                  <a:lnTo>
                    <a:pt x="231" y="51"/>
                  </a:lnTo>
                  <a:lnTo>
                    <a:pt x="231" y="18"/>
                  </a:lnTo>
                  <a:lnTo>
                    <a:pt x="216" y="0"/>
                  </a:lnTo>
                  <a:lnTo>
                    <a:pt x="150" y="0"/>
                  </a:lnTo>
                  <a:lnTo>
                    <a:pt x="138" y="18"/>
                  </a:lnTo>
                  <a:lnTo>
                    <a:pt x="58" y="18"/>
                  </a:lnTo>
                  <a:lnTo>
                    <a:pt x="58" y="1"/>
                  </a:lnTo>
                  <a:lnTo>
                    <a:pt x="0" y="1"/>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7" name="Freeform 4783">
              <a:extLst>
                <a:ext uri="{FF2B5EF4-FFF2-40B4-BE49-F238E27FC236}">
                  <a16:creationId xmlns:a16="http://schemas.microsoft.com/office/drawing/2014/main" id="{513E0E13-C8FE-4F7C-B9CD-8C0EEA51A8E3}"/>
                </a:ext>
              </a:extLst>
            </p:cNvPr>
            <p:cNvSpPr>
              <a:spLocks/>
            </p:cNvSpPr>
            <p:nvPr/>
          </p:nvSpPr>
          <p:spPr bwMode="auto">
            <a:xfrm>
              <a:off x="4316" y="448"/>
              <a:ext cx="366" cy="71"/>
            </a:xfrm>
            <a:custGeom>
              <a:avLst/>
              <a:gdLst>
                <a:gd name="T0" fmla="+- 0 4317 4317"/>
                <a:gd name="T1" fmla="*/ T0 w 366"/>
                <a:gd name="T2" fmla="+- 0 519 449"/>
                <a:gd name="T3" fmla="*/ 519 h 71"/>
                <a:gd name="T4" fmla="+- 0 4647 4317"/>
                <a:gd name="T5" fmla="*/ T4 w 366"/>
                <a:gd name="T6" fmla="+- 0 519 449"/>
                <a:gd name="T7" fmla="*/ 519 h 71"/>
                <a:gd name="T8" fmla="+- 0 4661 4317"/>
                <a:gd name="T9" fmla="*/ T8 w 366"/>
                <a:gd name="T10" fmla="+- 0 516 449"/>
                <a:gd name="T11" fmla="*/ 516 h 71"/>
                <a:gd name="T12" fmla="+- 0 4672 4317"/>
                <a:gd name="T13" fmla="*/ T12 w 366"/>
                <a:gd name="T14" fmla="+- 0 509 449"/>
                <a:gd name="T15" fmla="*/ 509 h 71"/>
                <a:gd name="T16" fmla="+- 0 4680 4317"/>
                <a:gd name="T17" fmla="*/ T16 w 366"/>
                <a:gd name="T18" fmla="+- 0 497 449"/>
                <a:gd name="T19" fmla="*/ 497 h 71"/>
                <a:gd name="T20" fmla="+- 0 4682 4317"/>
                <a:gd name="T21" fmla="*/ T20 w 366"/>
                <a:gd name="T22" fmla="+- 0 484 449"/>
                <a:gd name="T23" fmla="*/ 484 h 71"/>
                <a:gd name="T24" fmla="+- 0 4680 4317"/>
                <a:gd name="T25" fmla="*/ T24 w 366"/>
                <a:gd name="T26" fmla="+- 0 470 449"/>
                <a:gd name="T27" fmla="*/ 470 h 71"/>
                <a:gd name="T28" fmla="+- 0 4672 4317"/>
                <a:gd name="T29" fmla="*/ T28 w 366"/>
                <a:gd name="T30" fmla="+- 0 459 449"/>
                <a:gd name="T31" fmla="*/ 459 h 71"/>
                <a:gd name="T32" fmla="+- 0 4661 4317"/>
                <a:gd name="T33" fmla="*/ T32 w 366"/>
                <a:gd name="T34" fmla="+- 0 451 449"/>
                <a:gd name="T35" fmla="*/ 451 h 71"/>
                <a:gd name="T36" fmla="+- 0 4647 4317"/>
                <a:gd name="T37" fmla="*/ T36 w 366"/>
                <a:gd name="T38" fmla="+- 0 449 449"/>
                <a:gd name="T39" fmla="*/ 449 h 71"/>
                <a:gd name="T40" fmla="+- 0 4317 4317"/>
                <a:gd name="T41" fmla="*/ T40 w 366"/>
                <a:gd name="T42" fmla="+- 0 449 449"/>
                <a:gd name="T43" fmla="*/ 449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66" h="71">
                  <a:moveTo>
                    <a:pt x="0" y="70"/>
                  </a:moveTo>
                  <a:lnTo>
                    <a:pt x="330" y="70"/>
                  </a:lnTo>
                  <a:lnTo>
                    <a:pt x="344" y="67"/>
                  </a:lnTo>
                  <a:lnTo>
                    <a:pt x="355" y="60"/>
                  </a:lnTo>
                  <a:lnTo>
                    <a:pt x="363" y="48"/>
                  </a:lnTo>
                  <a:lnTo>
                    <a:pt x="365" y="35"/>
                  </a:lnTo>
                  <a:lnTo>
                    <a:pt x="363" y="21"/>
                  </a:lnTo>
                  <a:lnTo>
                    <a:pt x="355" y="10"/>
                  </a:lnTo>
                  <a:lnTo>
                    <a:pt x="344" y="2"/>
                  </a:lnTo>
                  <a:lnTo>
                    <a:pt x="330"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8" name="Picture 67">
              <a:extLst>
                <a:ext uri="{FF2B5EF4-FFF2-40B4-BE49-F238E27FC236}">
                  <a16:creationId xmlns:a16="http://schemas.microsoft.com/office/drawing/2014/main" id="{13942565-2EB6-4855-AF37-6836E7E0393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97" y="4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4785">
              <a:extLst>
                <a:ext uri="{FF2B5EF4-FFF2-40B4-BE49-F238E27FC236}">
                  <a16:creationId xmlns:a16="http://schemas.microsoft.com/office/drawing/2014/main" id="{FDE98C3B-97D6-4539-B4E1-C274FF73E4CB}"/>
                </a:ext>
              </a:extLst>
            </p:cNvPr>
            <p:cNvSpPr>
              <a:spLocks/>
            </p:cNvSpPr>
            <p:nvPr/>
          </p:nvSpPr>
          <p:spPr bwMode="auto">
            <a:xfrm>
              <a:off x="4697" y="456"/>
              <a:ext cx="275" cy="137"/>
            </a:xfrm>
            <a:custGeom>
              <a:avLst/>
              <a:gdLst>
                <a:gd name="T0" fmla="+- 0 4886 4697"/>
                <a:gd name="T1" fmla="*/ T0 w 275"/>
                <a:gd name="T2" fmla="+- 0 457 457"/>
                <a:gd name="T3" fmla="*/ 457 h 137"/>
                <a:gd name="T4" fmla="+- 0 4868 4697"/>
                <a:gd name="T5" fmla="*/ T4 w 275"/>
                <a:gd name="T6" fmla="+- 0 483 457"/>
                <a:gd name="T7" fmla="*/ 483 h 137"/>
                <a:gd name="T8" fmla="+- 0 4914 4697"/>
                <a:gd name="T9" fmla="*/ T8 w 275"/>
                <a:gd name="T10" fmla="+- 0 483 457"/>
                <a:gd name="T11" fmla="*/ 483 h 137"/>
                <a:gd name="T12" fmla="+- 0 4914 4697"/>
                <a:gd name="T13" fmla="*/ T12 w 275"/>
                <a:gd name="T14" fmla="+- 0 514 457"/>
                <a:gd name="T15" fmla="*/ 514 h 137"/>
                <a:gd name="T16" fmla="+- 0 4714 4697"/>
                <a:gd name="T17" fmla="*/ T16 w 275"/>
                <a:gd name="T18" fmla="+- 0 514 457"/>
                <a:gd name="T19" fmla="*/ 514 h 137"/>
                <a:gd name="T20" fmla="+- 0 4697 4697"/>
                <a:gd name="T21" fmla="*/ T20 w 275"/>
                <a:gd name="T22" fmla="+- 0 541 457"/>
                <a:gd name="T23" fmla="*/ 541 h 137"/>
                <a:gd name="T24" fmla="+- 0 4741 4697"/>
                <a:gd name="T25" fmla="*/ T24 w 275"/>
                <a:gd name="T26" fmla="+- 0 541 457"/>
                <a:gd name="T27" fmla="*/ 541 h 137"/>
                <a:gd name="T28" fmla="+- 0 4741 4697"/>
                <a:gd name="T29" fmla="*/ T28 w 275"/>
                <a:gd name="T30" fmla="+- 0 575 457"/>
                <a:gd name="T31" fmla="*/ 575 h 137"/>
                <a:gd name="T32" fmla="+- 0 4756 4697"/>
                <a:gd name="T33" fmla="*/ T32 w 275"/>
                <a:gd name="T34" fmla="+- 0 593 457"/>
                <a:gd name="T35" fmla="*/ 593 h 137"/>
                <a:gd name="T36" fmla="+- 0 4822 4697"/>
                <a:gd name="T37" fmla="*/ T36 w 275"/>
                <a:gd name="T38" fmla="+- 0 593 457"/>
                <a:gd name="T39" fmla="*/ 593 h 137"/>
                <a:gd name="T40" fmla="+- 0 4833 4697"/>
                <a:gd name="T41" fmla="*/ T40 w 275"/>
                <a:gd name="T42" fmla="+- 0 575 457"/>
                <a:gd name="T43" fmla="*/ 575 h 137"/>
                <a:gd name="T44" fmla="+- 0 4914 4697"/>
                <a:gd name="T45" fmla="*/ T44 w 275"/>
                <a:gd name="T46" fmla="+- 0 575 457"/>
                <a:gd name="T47" fmla="*/ 575 h 137"/>
                <a:gd name="T48" fmla="+- 0 4914 4697"/>
                <a:gd name="T49" fmla="*/ T48 w 275"/>
                <a:gd name="T50" fmla="+- 0 592 457"/>
                <a:gd name="T51" fmla="*/ 592 h 137"/>
                <a:gd name="T52" fmla="+- 0 4971 4697"/>
                <a:gd name="T53" fmla="*/ T52 w 275"/>
                <a:gd name="T54" fmla="+- 0 592 457"/>
                <a:gd name="T55" fmla="*/ 592 h 137"/>
                <a:gd name="T56" fmla="+- 0 4971 4697"/>
                <a:gd name="T57" fmla="*/ T56 w 275"/>
                <a:gd name="T58" fmla="+- 0 457 457"/>
                <a:gd name="T59" fmla="*/ 457 h 137"/>
                <a:gd name="T60" fmla="+- 0 4886 4697"/>
                <a:gd name="T61" fmla="*/ T60 w 275"/>
                <a:gd name="T62" fmla="+- 0 457 457"/>
                <a:gd name="T63" fmla="*/ 4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7"/>
                  </a:lnTo>
                  <a:lnTo>
                    <a:pt x="17" y="57"/>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0" name="Picture 69">
              <a:extLst>
                <a:ext uri="{FF2B5EF4-FFF2-40B4-BE49-F238E27FC236}">
                  <a16:creationId xmlns:a16="http://schemas.microsoft.com/office/drawing/2014/main" id="{2B64F4B1-31F5-41D8-AD89-8B5759E8138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1" y="4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4787">
              <a:extLst>
                <a:ext uri="{FF2B5EF4-FFF2-40B4-BE49-F238E27FC236}">
                  <a16:creationId xmlns:a16="http://schemas.microsoft.com/office/drawing/2014/main" id="{9B7E9D5F-7EF8-471D-A661-F2B6B15F8F6F}"/>
                </a:ext>
              </a:extLst>
            </p:cNvPr>
            <p:cNvSpPr>
              <a:spLocks/>
            </p:cNvSpPr>
            <p:nvPr/>
          </p:nvSpPr>
          <p:spPr bwMode="auto">
            <a:xfrm>
              <a:off x="4621" y="431"/>
              <a:ext cx="277" cy="137"/>
            </a:xfrm>
            <a:custGeom>
              <a:avLst/>
              <a:gdLst>
                <a:gd name="T0" fmla="+- 0 4706 4621"/>
                <a:gd name="T1" fmla="*/ T0 w 277"/>
                <a:gd name="T2" fmla="+- 0 568 431"/>
                <a:gd name="T3" fmla="*/ 568 h 137"/>
                <a:gd name="T4" fmla="+- 0 4724 4621"/>
                <a:gd name="T5" fmla="*/ T4 w 277"/>
                <a:gd name="T6" fmla="+- 0 543 431"/>
                <a:gd name="T7" fmla="*/ 543 h 137"/>
                <a:gd name="T8" fmla="+- 0 4679 4621"/>
                <a:gd name="T9" fmla="*/ T8 w 277"/>
                <a:gd name="T10" fmla="+- 0 542 431"/>
                <a:gd name="T11" fmla="*/ 542 h 137"/>
                <a:gd name="T12" fmla="+- 0 4679 4621"/>
                <a:gd name="T13" fmla="*/ T12 w 277"/>
                <a:gd name="T14" fmla="+- 0 511 431"/>
                <a:gd name="T15" fmla="*/ 511 h 137"/>
                <a:gd name="T16" fmla="+- 0 4879 4621"/>
                <a:gd name="T17" fmla="*/ T16 w 277"/>
                <a:gd name="T18" fmla="+- 0 511 431"/>
                <a:gd name="T19" fmla="*/ 511 h 137"/>
                <a:gd name="T20" fmla="+- 0 4897 4621"/>
                <a:gd name="T21" fmla="*/ T20 w 277"/>
                <a:gd name="T22" fmla="+- 0 483 431"/>
                <a:gd name="T23" fmla="*/ 483 h 137"/>
                <a:gd name="T24" fmla="+- 0 4852 4621"/>
                <a:gd name="T25" fmla="*/ T24 w 277"/>
                <a:gd name="T26" fmla="+- 0 483 431"/>
                <a:gd name="T27" fmla="*/ 483 h 137"/>
                <a:gd name="T28" fmla="+- 0 4852 4621"/>
                <a:gd name="T29" fmla="*/ T28 w 277"/>
                <a:gd name="T30" fmla="+- 0 449 431"/>
                <a:gd name="T31" fmla="*/ 449 h 137"/>
                <a:gd name="T32" fmla="+- 0 4837 4621"/>
                <a:gd name="T33" fmla="*/ T32 w 277"/>
                <a:gd name="T34" fmla="+- 0 431 431"/>
                <a:gd name="T35" fmla="*/ 431 h 137"/>
                <a:gd name="T36" fmla="+- 0 4771 4621"/>
                <a:gd name="T37" fmla="*/ T36 w 277"/>
                <a:gd name="T38" fmla="+- 0 431 431"/>
                <a:gd name="T39" fmla="*/ 431 h 137"/>
                <a:gd name="T40" fmla="+- 0 4759 4621"/>
                <a:gd name="T41" fmla="*/ T40 w 277"/>
                <a:gd name="T42" fmla="+- 0 449 431"/>
                <a:gd name="T43" fmla="*/ 449 h 137"/>
                <a:gd name="T44" fmla="+- 0 4679 4621"/>
                <a:gd name="T45" fmla="*/ T44 w 277"/>
                <a:gd name="T46" fmla="+- 0 449 431"/>
                <a:gd name="T47" fmla="*/ 449 h 137"/>
                <a:gd name="T48" fmla="+- 0 4679 4621"/>
                <a:gd name="T49" fmla="*/ T48 w 277"/>
                <a:gd name="T50" fmla="+- 0 433 431"/>
                <a:gd name="T51" fmla="*/ 433 h 137"/>
                <a:gd name="T52" fmla="+- 0 4621 4621"/>
                <a:gd name="T53" fmla="*/ T52 w 277"/>
                <a:gd name="T54" fmla="+- 0 433 431"/>
                <a:gd name="T55" fmla="*/ 433 h 137"/>
                <a:gd name="T56" fmla="+- 0 4621 4621"/>
                <a:gd name="T57" fmla="*/ T56 w 277"/>
                <a:gd name="T58" fmla="+- 0 568 431"/>
                <a:gd name="T59" fmla="*/ 568 h 137"/>
                <a:gd name="T60" fmla="+- 0 4706 4621"/>
                <a:gd name="T61" fmla="*/ T60 w 277"/>
                <a:gd name="T62" fmla="+- 0 568 431"/>
                <a:gd name="T63" fmla="*/ 5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2"/>
                  </a:lnTo>
                  <a:lnTo>
                    <a:pt x="58" y="111"/>
                  </a:lnTo>
                  <a:lnTo>
                    <a:pt x="58" y="80"/>
                  </a:lnTo>
                  <a:lnTo>
                    <a:pt x="258" y="80"/>
                  </a:lnTo>
                  <a:lnTo>
                    <a:pt x="276" y="52"/>
                  </a:lnTo>
                  <a:lnTo>
                    <a:pt x="231" y="52"/>
                  </a:lnTo>
                  <a:lnTo>
                    <a:pt x="231" y="18"/>
                  </a:lnTo>
                  <a:lnTo>
                    <a:pt x="216" y="0"/>
                  </a:lnTo>
                  <a:lnTo>
                    <a:pt x="150" y="0"/>
                  </a:lnTo>
                  <a:lnTo>
                    <a:pt x="138" y="18"/>
                  </a:lnTo>
                  <a:lnTo>
                    <a:pt x="58" y="18"/>
                  </a:lnTo>
                  <a:lnTo>
                    <a:pt x="58" y="2"/>
                  </a:lnTo>
                  <a:lnTo>
                    <a:pt x="0" y="2"/>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2" name="Picture 71">
              <a:extLst>
                <a:ext uri="{FF2B5EF4-FFF2-40B4-BE49-F238E27FC236}">
                  <a16:creationId xmlns:a16="http://schemas.microsoft.com/office/drawing/2014/main" id="{3EAD11E3-2A3A-403B-BD87-63C74911F29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88" y="1186"/>
              <a:ext cx="22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4789">
              <a:extLst>
                <a:ext uri="{FF2B5EF4-FFF2-40B4-BE49-F238E27FC236}">
                  <a16:creationId xmlns:a16="http://schemas.microsoft.com/office/drawing/2014/main" id="{F7392F45-A882-4AD6-B0EB-840E176746AF}"/>
                </a:ext>
              </a:extLst>
            </p:cNvPr>
            <p:cNvSpPr>
              <a:spLocks/>
            </p:cNvSpPr>
            <p:nvPr/>
          </p:nvSpPr>
          <p:spPr bwMode="auto">
            <a:xfrm>
              <a:off x="9388" y="1186"/>
              <a:ext cx="227" cy="343"/>
            </a:xfrm>
            <a:custGeom>
              <a:avLst/>
              <a:gdLst>
                <a:gd name="T0" fmla="+- 0 9573 9389"/>
                <a:gd name="T1" fmla="*/ T0 w 227"/>
                <a:gd name="T2" fmla="+- 0 1446 1187"/>
                <a:gd name="T3" fmla="*/ 1446 h 343"/>
                <a:gd name="T4" fmla="+- 0 9572 9389"/>
                <a:gd name="T5" fmla="*/ T4 w 227"/>
                <a:gd name="T6" fmla="+- 0 1444 1187"/>
                <a:gd name="T7" fmla="*/ 1444 h 343"/>
                <a:gd name="T8" fmla="+- 0 9571 9389"/>
                <a:gd name="T9" fmla="*/ T8 w 227"/>
                <a:gd name="T10" fmla="+- 0 1442 1187"/>
                <a:gd name="T11" fmla="*/ 1442 h 343"/>
                <a:gd name="T12" fmla="+- 0 9570 9389"/>
                <a:gd name="T13" fmla="*/ T12 w 227"/>
                <a:gd name="T14" fmla="+- 0 1440 1187"/>
                <a:gd name="T15" fmla="*/ 1440 h 343"/>
                <a:gd name="T16" fmla="+- 0 9495 9389"/>
                <a:gd name="T17" fmla="*/ T16 w 227"/>
                <a:gd name="T18" fmla="+- 0 1220 1187"/>
                <a:gd name="T19" fmla="*/ 1220 h 343"/>
                <a:gd name="T20" fmla="+- 0 9495 9389"/>
                <a:gd name="T21" fmla="*/ T20 w 227"/>
                <a:gd name="T22" fmla="+- 0 1220 1187"/>
                <a:gd name="T23" fmla="*/ 1220 h 343"/>
                <a:gd name="T24" fmla="+- 0 9484 9389"/>
                <a:gd name="T25" fmla="*/ T24 w 227"/>
                <a:gd name="T26" fmla="+- 0 1204 1187"/>
                <a:gd name="T27" fmla="*/ 1204 h 343"/>
                <a:gd name="T28" fmla="+- 0 9468 9389"/>
                <a:gd name="T29" fmla="*/ T28 w 227"/>
                <a:gd name="T30" fmla="+- 0 1192 1187"/>
                <a:gd name="T31" fmla="*/ 1192 h 343"/>
                <a:gd name="T32" fmla="+- 0 9449 9389"/>
                <a:gd name="T33" fmla="*/ T32 w 227"/>
                <a:gd name="T34" fmla="+- 0 1187 1187"/>
                <a:gd name="T35" fmla="*/ 1187 h 343"/>
                <a:gd name="T36" fmla="+- 0 9429 9389"/>
                <a:gd name="T37" fmla="*/ T36 w 227"/>
                <a:gd name="T38" fmla="+- 0 1188 1187"/>
                <a:gd name="T39" fmla="*/ 1188 h 343"/>
                <a:gd name="T40" fmla="+- 0 9411 9389"/>
                <a:gd name="T41" fmla="*/ T40 w 227"/>
                <a:gd name="T42" fmla="+- 0 1197 1187"/>
                <a:gd name="T43" fmla="*/ 1197 h 343"/>
                <a:gd name="T44" fmla="+- 0 9397 9389"/>
                <a:gd name="T45" fmla="*/ T44 w 227"/>
                <a:gd name="T46" fmla="+- 0 1212 1187"/>
                <a:gd name="T47" fmla="*/ 1212 h 343"/>
                <a:gd name="T48" fmla="+- 0 9390 9389"/>
                <a:gd name="T49" fmla="*/ T48 w 227"/>
                <a:gd name="T50" fmla="+- 0 1230 1187"/>
                <a:gd name="T51" fmla="*/ 1230 h 343"/>
                <a:gd name="T52" fmla="+- 0 9389 9389"/>
                <a:gd name="T53" fmla="*/ T52 w 227"/>
                <a:gd name="T54" fmla="+- 0 1250 1187"/>
                <a:gd name="T55" fmla="*/ 1250 h 343"/>
                <a:gd name="T56" fmla="+- 0 9438 9389"/>
                <a:gd name="T57" fmla="*/ T56 w 227"/>
                <a:gd name="T58" fmla="+- 0 1476 1187"/>
                <a:gd name="T59" fmla="*/ 1476 h 343"/>
                <a:gd name="T60" fmla="+- 0 9439 9389"/>
                <a:gd name="T61" fmla="*/ T60 w 227"/>
                <a:gd name="T62" fmla="+- 0 1479 1187"/>
                <a:gd name="T63" fmla="*/ 1479 h 343"/>
                <a:gd name="T64" fmla="+- 0 9439 9389"/>
                <a:gd name="T65" fmla="*/ T64 w 227"/>
                <a:gd name="T66" fmla="+- 0 1481 1187"/>
                <a:gd name="T67" fmla="*/ 1481 h 343"/>
                <a:gd name="T68" fmla="+- 0 9438 9389"/>
                <a:gd name="T69" fmla="*/ T68 w 227"/>
                <a:gd name="T70" fmla="+- 0 1483 1187"/>
                <a:gd name="T71" fmla="*/ 1483 h 343"/>
                <a:gd name="T72" fmla="+- 0 9423 9389"/>
                <a:gd name="T73" fmla="*/ T72 w 227"/>
                <a:gd name="T74" fmla="+- 0 1529 1187"/>
                <a:gd name="T75" fmla="*/ 1529 h 343"/>
                <a:gd name="T76" fmla="+- 0 9471 9389"/>
                <a:gd name="T77" fmla="*/ T76 w 227"/>
                <a:gd name="T78" fmla="+- 0 1514 1187"/>
                <a:gd name="T79" fmla="*/ 1514 h 343"/>
                <a:gd name="T80" fmla="+- 0 9518 9389"/>
                <a:gd name="T81" fmla="*/ T80 w 227"/>
                <a:gd name="T82" fmla="+- 0 1500 1187"/>
                <a:gd name="T83" fmla="*/ 1500 h 343"/>
                <a:gd name="T84" fmla="+- 0 9566 9389"/>
                <a:gd name="T85" fmla="*/ T84 w 227"/>
                <a:gd name="T86" fmla="+- 0 1489 1187"/>
                <a:gd name="T87" fmla="*/ 1489 h 343"/>
                <a:gd name="T88" fmla="+- 0 9615 9389"/>
                <a:gd name="T89" fmla="*/ T88 w 227"/>
                <a:gd name="T90" fmla="+- 0 1482 1187"/>
                <a:gd name="T91" fmla="*/ 1482 h 343"/>
                <a:gd name="T92" fmla="+- 0 9573 9389"/>
                <a:gd name="T93" fmla="*/ T92 w 227"/>
                <a:gd name="T94" fmla="+- 0 1446 1187"/>
                <a:gd name="T95" fmla="*/ 1446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27" h="343">
                  <a:moveTo>
                    <a:pt x="184" y="259"/>
                  </a:moveTo>
                  <a:lnTo>
                    <a:pt x="183" y="257"/>
                  </a:lnTo>
                  <a:lnTo>
                    <a:pt x="182" y="255"/>
                  </a:lnTo>
                  <a:lnTo>
                    <a:pt x="181" y="253"/>
                  </a:lnTo>
                  <a:lnTo>
                    <a:pt x="106" y="33"/>
                  </a:lnTo>
                  <a:lnTo>
                    <a:pt x="95" y="17"/>
                  </a:lnTo>
                  <a:lnTo>
                    <a:pt x="79" y="5"/>
                  </a:lnTo>
                  <a:lnTo>
                    <a:pt x="60" y="0"/>
                  </a:lnTo>
                  <a:lnTo>
                    <a:pt x="40" y="1"/>
                  </a:lnTo>
                  <a:lnTo>
                    <a:pt x="22" y="10"/>
                  </a:lnTo>
                  <a:lnTo>
                    <a:pt x="8" y="25"/>
                  </a:lnTo>
                  <a:lnTo>
                    <a:pt x="1" y="43"/>
                  </a:lnTo>
                  <a:lnTo>
                    <a:pt x="0" y="63"/>
                  </a:lnTo>
                  <a:lnTo>
                    <a:pt x="49" y="289"/>
                  </a:lnTo>
                  <a:lnTo>
                    <a:pt x="50" y="292"/>
                  </a:lnTo>
                  <a:lnTo>
                    <a:pt x="50" y="294"/>
                  </a:lnTo>
                  <a:lnTo>
                    <a:pt x="49" y="296"/>
                  </a:lnTo>
                  <a:lnTo>
                    <a:pt x="34" y="342"/>
                  </a:lnTo>
                  <a:lnTo>
                    <a:pt x="82" y="327"/>
                  </a:lnTo>
                  <a:lnTo>
                    <a:pt x="129" y="313"/>
                  </a:lnTo>
                  <a:lnTo>
                    <a:pt x="177" y="302"/>
                  </a:lnTo>
                  <a:lnTo>
                    <a:pt x="226" y="295"/>
                  </a:lnTo>
                  <a:lnTo>
                    <a:pt x="184" y="259"/>
                  </a:lnTo>
                  <a:close/>
                </a:path>
              </a:pathLst>
            </a:custGeom>
            <a:noFill/>
            <a:ln w="6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4" name="Picture 73">
              <a:extLst>
                <a:ext uri="{FF2B5EF4-FFF2-40B4-BE49-F238E27FC236}">
                  <a16:creationId xmlns:a16="http://schemas.microsoft.com/office/drawing/2014/main" id="{4477796A-5C90-4339-9C8D-8CA85B0AF62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41" y="1220"/>
              <a:ext cx="4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4791">
              <a:extLst>
                <a:ext uri="{FF2B5EF4-FFF2-40B4-BE49-F238E27FC236}">
                  <a16:creationId xmlns:a16="http://schemas.microsoft.com/office/drawing/2014/main" id="{81195BD3-51B5-432D-BD57-0BBB5D7903D5}"/>
                </a:ext>
              </a:extLst>
            </p:cNvPr>
            <p:cNvSpPr>
              <a:spLocks/>
            </p:cNvSpPr>
            <p:nvPr/>
          </p:nvSpPr>
          <p:spPr bwMode="auto">
            <a:xfrm>
              <a:off x="9441" y="1219"/>
              <a:ext cx="48" cy="48"/>
            </a:xfrm>
            <a:custGeom>
              <a:avLst/>
              <a:gdLst>
                <a:gd name="T0" fmla="+- 0 9468 9442"/>
                <a:gd name="T1" fmla="*/ T0 w 48"/>
                <a:gd name="T2" fmla="+- 0 1266 1220"/>
                <a:gd name="T3" fmla="*/ 1266 h 48"/>
                <a:gd name="T4" fmla="+- 0 9456 9442"/>
                <a:gd name="T5" fmla="*/ T4 w 48"/>
                <a:gd name="T6" fmla="+- 0 1267 1220"/>
                <a:gd name="T7" fmla="*/ 1267 h 48"/>
                <a:gd name="T8" fmla="+- 0 9445 9442"/>
                <a:gd name="T9" fmla="*/ T8 w 48"/>
                <a:gd name="T10" fmla="+- 0 1259 1220"/>
                <a:gd name="T11" fmla="*/ 1259 h 48"/>
                <a:gd name="T12" fmla="+- 0 9443 9442"/>
                <a:gd name="T13" fmla="*/ T12 w 48"/>
                <a:gd name="T14" fmla="+- 0 1246 1220"/>
                <a:gd name="T15" fmla="*/ 1246 h 48"/>
                <a:gd name="T16" fmla="+- 0 9442 9442"/>
                <a:gd name="T17" fmla="*/ T16 w 48"/>
                <a:gd name="T18" fmla="+- 0 1234 1220"/>
                <a:gd name="T19" fmla="*/ 1234 h 48"/>
                <a:gd name="T20" fmla="+- 0 9450 9442"/>
                <a:gd name="T21" fmla="*/ T20 w 48"/>
                <a:gd name="T22" fmla="+- 0 1223 1220"/>
                <a:gd name="T23" fmla="*/ 1223 h 48"/>
                <a:gd name="T24" fmla="+- 0 9463 9442"/>
                <a:gd name="T25" fmla="*/ T24 w 48"/>
                <a:gd name="T26" fmla="+- 0 1221 1220"/>
                <a:gd name="T27" fmla="*/ 1221 h 48"/>
                <a:gd name="T28" fmla="+- 0 9475 9442"/>
                <a:gd name="T29" fmla="*/ T28 w 48"/>
                <a:gd name="T30" fmla="+- 0 1220 1220"/>
                <a:gd name="T31" fmla="*/ 1220 h 48"/>
                <a:gd name="T32" fmla="+- 0 9486 9442"/>
                <a:gd name="T33" fmla="*/ T32 w 48"/>
                <a:gd name="T34" fmla="+- 0 1228 1220"/>
                <a:gd name="T35" fmla="*/ 1228 h 48"/>
                <a:gd name="T36" fmla="+- 0 9488 9442"/>
                <a:gd name="T37" fmla="*/ T36 w 48"/>
                <a:gd name="T38" fmla="+- 0 1241 1220"/>
                <a:gd name="T39" fmla="*/ 1241 h 48"/>
                <a:gd name="T40" fmla="+- 0 9489 9442"/>
                <a:gd name="T41" fmla="*/ T40 w 48"/>
                <a:gd name="T42" fmla="+- 0 1253 1220"/>
                <a:gd name="T43" fmla="*/ 1253 h 48"/>
                <a:gd name="T44" fmla="+- 0 9481 9442"/>
                <a:gd name="T45" fmla="*/ T44 w 48"/>
                <a:gd name="T46" fmla="+- 0 1264 1220"/>
                <a:gd name="T47" fmla="*/ 1264 h 48"/>
                <a:gd name="T48" fmla="+- 0 9468 9442"/>
                <a:gd name="T49" fmla="*/ T48 w 48"/>
                <a:gd name="T50" fmla="+- 0 1266 1220"/>
                <a:gd name="T51" fmla="*/ 126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8" h="48">
                  <a:moveTo>
                    <a:pt x="26" y="46"/>
                  </a:moveTo>
                  <a:lnTo>
                    <a:pt x="14" y="47"/>
                  </a:lnTo>
                  <a:lnTo>
                    <a:pt x="3" y="39"/>
                  </a:lnTo>
                  <a:lnTo>
                    <a:pt x="1" y="26"/>
                  </a:lnTo>
                  <a:lnTo>
                    <a:pt x="0" y="14"/>
                  </a:lnTo>
                  <a:lnTo>
                    <a:pt x="8" y="3"/>
                  </a:lnTo>
                  <a:lnTo>
                    <a:pt x="21" y="1"/>
                  </a:lnTo>
                  <a:lnTo>
                    <a:pt x="33" y="0"/>
                  </a:lnTo>
                  <a:lnTo>
                    <a:pt x="44" y="8"/>
                  </a:lnTo>
                  <a:lnTo>
                    <a:pt x="46" y="21"/>
                  </a:lnTo>
                  <a:lnTo>
                    <a:pt x="47" y="33"/>
                  </a:lnTo>
                  <a:lnTo>
                    <a:pt x="39" y="44"/>
                  </a:lnTo>
                  <a:lnTo>
                    <a:pt x="26" y="46"/>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64484959-B599-48C1-A3D1-0DFA87D7602C}"/>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877" y="1475"/>
              <a:ext cx="1436"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793">
              <a:extLst>
                <a:ext uri="{FF2B5EF4-FFF2-40B4-BE49-F238E27FC236}">
                  <a16:creationId xmlns:a16="http://schemas.microsoft.com/office/drawing/2014/main" id="{DC512701-F77A-4032-BE10-0F91BC338070}"/>
                </a:ext>
              </a:extLst>
            </p:cNvPr>
            <p:cNvSpPr>
              <a:spLocks/>
            </p:cNvSpPr>
            <p:nvPr/>
          </p:nvSpPr>
          <p:spPr bwMode="auto">
            <a:xfrm>
              <a:off x="8970" y="1568"/>
              <a:ext cx="1251" cy="1253"/>
            </a:xfrm>
            <a:custGeom>
              <a:avLst/>
              <a:gdLst>
                <a:gd name="T0" fmla="+- 0 9596 8970"/>
                <a:gd name="T1" fmla="*/ T0 w 1251"/>
                <a:gd name="T2" fmla="+- 0 2821 1568"/>
                <a:gd name="T3" fmla="*/ 2821 h 1253"/>
                <a:gd name="T4" fmla="+- 0 9523 8970"/>
                <a:gd name="T5" fmla="*/ T4 w 1251"/>
                <a:gd name="T6" fmla="+- 0 2817 1568"/>
                <a:gd name="T7" fmla="*/ 2817 h 1253"/>
                <a:gd name="T8" fmla="+- 0 9452 8970"/>
                <a:gd name="T9" fmla="*/ T8 w 1251"/>
                <a:gd name="T10" fmla="+- 0 2805 1568"/>
                <a:gd name="T11" fmla="*/ 2805 h 1253"/>
                <a:gd name="T12" fmla="+- 0 9385 8970"/>
                <a:gd name="T13" fmla="*/ T12 w 1251"/>
                <a:gd name="T14" fmla="+- 0 2785 1568"/>
                <a:gd name="T15" fmla="*/ 2785 h 1253"/>
                <a:gd name="T16" fmla="+- 0 9321 8970"/>
                <a:gd name="T17" fmla="*/ T16 w 1251"/>
                <a:gd name="T18" fmla="+- 0 2758 1568"/>
                <a:gd name="T19" fmla="*/ 2758 h 1253"/>
                <a:gd name="T20" fmla="+- 0 9260 8970"/>
                <a:gd name="T21" fmla="*/ T20 w 1251"/>
                <a:gd name="T22" fmla="+- 0 2724 1568"/>
                <a:gd name="T23" fmla="*/ 2724 h 1253"/>
                <a:gd name="T24" fmla="+- 0 9205 8970"/>
                <a:gd name="T25" fmla="*/ T24 w 1251"/>
                <a:gd name="T26" fmla="+- 0 2684 1568"/>
                <a:gd name="T27" fmla="*/ 2684 h 1253"/>
                <a:gd name="T28" fmla="+- 0 9154 8970"/>
                <a:gd name="T29" fmla="*/ T28 w 1251"/>
                <a:gd name="T30" fmla="+- 0 2638 1568"/>
                <a:gd name="T31" fmla="*/ 2638 h 1253"/>
                <a:gd name="T32" fmla="+- 0 9108 8970"/>
                <a:gd name="T33" fmla="*/ T32 w 1251"/>
                <a:gd name="T34" fmla="+- 0 2587 1568"/>
                <a:gd name="T35" fmla="*/ 2587 h 1253"/>
                <a:gd name="T36" fmla="+- 0 9068 8970"/>
                <a:gd name="T37" fmla="*/ T36 w 1251"/>
                <a:gd name="T38" fmla="+- 0 2531 1568"/>
                <a:gd name="T39" fmla="*/ 2531 h 1253"/>
                <a:gd name="T40" fmla="+- 0 9034 8970"/>
                <a:gd name="T41" fmla="*/ T40 w 1251"/>
                <a:gd name="T42" fmla="+- 0 2470 1568"/>
                <a:gd name="T43" fmla="*/ 2470 h 1253"/>
                <a:gd name="T44" fmla="+- 0 9007 8970"/>
                <a:gd name="T45" fmla="*/ T44 w 1251"/>
                <a:gd name="T46" fmla="+- 0 2406 1568"/>
                <a:gd name="T47" fmla="*/ 2406 h 1253"/>
                <a:gd name="T48" fmla="+- 0 8987 8970"/>
                <a:gd name="T49" fmla="*/ T48 w 1251"/>
                <a:gd name="T50" fmla="+- 0 2339 1568"/>
                <a:gd name="T51" fmla="*/ 2339 h 1253"/>
                <a:gd name="T52" fmla="+- 0 8975 8970"/>
                <a:gd name="T53" fmla="*/ T52 w 1251"/>
                <a:gd name="T54" fmla="+- 0 2268 1568"/>
                <a:gd name="T55" fmla="*/ 2268 h 1253"/>
                <a:gd name="T56" fmla="+- 0 8970 8970"/>
                <a:gd name="T57" fmla="*/ T56 w 1251"/>
                <a:gd name="T58" fmla="+- 0 2195 1568"/>
                <a:gd name="T59" fmla="*/ 2195 h 1253"/>
                <a:gd name="T60" fmla="+- 0 8975 8970"/>
                <a:gd name="T61" fmla="*/ T60 w 1251"/>
                <a:gd name="T62" fmla="+- 0 2122 1568"/>
                <a:gd name="T63" fmla="*/ 2122 h 1253"/>
                <a:gd name="T64" fmla="+- 0 8987 8970"/>
                <a:gd name="T65" fmla="*/ T64 w 1251"/>
                <a:gd name="T66" fmla="+- 0 2051 1568"/>
                <a:gd name="T67" fmla="*/ 2051 h 1253"/>
                <a:gd name="T68" fmla="+- 0 9007 8970"/>
                <a:gd name="T69" fmla="*/ T68 w 1251"/>
                <a:gd name="T70" fmla="+- 0 1984 1568"/>
                <a:gd name="T71" fmla="*/ 1984 h 1253"/>
                <a:gd name="T72" fmla="+- 0 9034 8970"/>
                <a:gd name="T73" fmla="*/ T72 w 1251"/>
                <a:gd name="T74" fmla="+- 0 1919 1568"/>
                <a:gd name="T75" fmla="*/ 1919 h 1253"/>
                <a:gd name="T76" fmla="+- 0 9068 8970"/>
                <a:gd name="T77" fmla="*/ T76 w 1251"/>
                <a:gd name="T78" fmla="+- 0 1859 1568"/>
                <a:gd name="T79" fmla="*/ 1859 h 1253"/>
                <a:gd name="T80" fmla="+- 0 9108 8970"/>
                <a:gd name="T81" fmla="*/ T80 w 1251"/>
                <a:gd name="T82" fmla="+- 0 1803 1568"/>
                <a:gd name="T83" fmla="*/ 1803 h 1253"/>
                <a:gd name="T84" fmla="+- 0 9154 8970"/>
                <a:gd name="T85" fmla="*/ T84 w 1251"/>
                <a:gd name="T86" fmla="+- 0 1752 1568"/>
                <a:gd name="T87" fmla="*/ 1752 h 1253"/>
                <a:gd name="T88" fmla="+- 0 9205 8970"/>
                <a:gd name="T89" fmla="*/ T88 w 1251"/>
                <a:gd name="T90" fmla="+- 0 1706 1568"/>
                <a:gd name="T91" fmla="*/ 1706 h 1253"/>
                <a:gd name="T92" fmla="+- 0 9260 8970"/>
                <a:gd name="T93" fmla="*/ T92 w 1251"/>
                <a:gd name="T94" fmla="+- 0 1666 1568"/>
                <a:gd name="T95" fmla="*/ 1666 h 1253"/>
                <a:gd name="T96" fmla="+- 0 9321 8970"/>
                <a:gd name="T97" fmla="*/ T96 w 1251"/>
                <a:gd name="T98" fmla="+- 0 1632 1568"/>
                <a:gd name="T99" fmla="*/ 1632 h 1253"/>
                <a:gd name="T100" fmla="+- 0 9385 8970"/>
                <a:gd name="T101" fmla="*/ T100 w 1251"/>
                <a:gd name="T102" fmla="+- 0 1605 1568"/>
                <a:gd name="T103" fmla="*/ 1605 h 1253"/>
                <a:gd name="T104" fmla="+- 0 9452 8970"/>
                <a:gd name="T105" fmla="*/ T104 w 1251"/>
                <a:gd name="T106" fmla="+- 0 1585 1568"/>
                <a:gd name="T107" fmla="*/ 1585 h 1253"/>
                <a:gd name="T108" fmla="+- 0 9523 8970"/>
                <a:gd name="T109" fmla="*/ T108 w 1251"/>
                <a:gd name="T110" fmla="+- 0 1573 1568"/>
                <a:gd name="T111" fmla="*/ 1573 h 1253"/>
                <a:gd name="T112" fmla="+- 0 9596 8970"/>
                <a:gd name="T113" fmla="*/ T112 w 1251"/>
                <a:gd name="T114" fmla="+- 0 1568 1568"/>
                <a:gd name="T115" fmla="*/ 1568 h 1253"/>
                <a:gd name="T116" fmla="+- 0 9669 8970"/>
                <a:gd name="T117" fmla="*/ T116 w 1251"/>
                <a:gd name="T118" fmla="+- 0 1573 1568"/>
                <a:gd name="T119" fmla="*/ 1573 h 1253"/>
                <a:gd name="T120" fmla="+- 0 9739 8970"/>
                <a:gd name="T121" fmla="*/ T120 w 1251"/>
                <a:gd name="T122" fmla="+- 0 1585 1568"/>
                <a:gd name="T123" fmla="*/ 1585 h 1253"/>
                <a:gd name="T124" fmla="+- 0 9807 8970"/>
                <a:gd name="T125" fmla="*/ T124 w 1251"/>
                <a:gd name="T126" fmla="+- 0 1605 1568"/>
                <a:gd name="T127" fmla="*/ 1605 h 1253"/>
                <a:gd name="T128" fmla="+- 0 9871 8970"/>
                <a:gd name="T129" fmla="*/ T128 w 1251"/>
                <a:gd name="T130" fmla="+- 0 1632 1568"/>
                <a:gd name="T131" fmla="*/ 1632 h 1253"/>
                <a:gd name="T132" fmla="+- 0 9931 8970"/>
                <a:gd name="T133" fmla="*/ T132 w 1251"/>
                <a:gd name="T134" fmla="+- 0 1666 1568"/>
                <a:gd name="T135" fmla="*/ 1666 h 1253"/>
                <a:gd name="T136" fmla="+- 0 9987 8970"/>
                <a:gd name="T137" fmla="*/ T136 w 1251"/>
                <a:gd name="T138" fmla="+- 0 1706 1568"/>
                <a:gd name="T139" fmla="*/ 1706 h 1253"/>
                <a:gd name="T140" fmla="+- 0 10038 8970"/>
                <a:gd name="T141" fmla="*/ T140 w 1251"/>
                <a:gd name="T142" fmla="+- 0 1752 1568"/>
                <a:gd name="T143" fmla="*/ 1752 h 1253"/>
                <a:gd name="T144" fmla="+- 0 10084 8970"/>
                <a:gd name="T145" fmla="*/ T144 w 1251"/>
                <a:gd name="T146" fmla="+- 0 1803 1568"/>
                <a:gd name="T147" fmla="*/ 1803 h 1253"/>
                <a:gd name="T148" fmla="+- 0 10124 8970"/>
                <a:gd name="T149" fmla="*/ T148 w 1251"/>
                <a:gd name="T150" fmla="+- 0 1859 1568"/>
                <a:gd name="T151" fmla="*/ 1859 h 1253"/>
                <a:gd name="T152" fmla="+- 0 10158 8970"/>
                <a:gd name="T153" fmla="*/ T152 w 1251"/>
                <a:gd name="T154" fmla="+- 0 1919 1568"/>
                <a:gd name="T155" fmla="*/ 1919 h 1253"/>
                <a:gd name="T156" fmla="+- 0 10185 8970"/>
                <a:gd name="T157" fmla="*/ T156 w 1251"/>
                <a:gd name="T158" fmla="+- 0 1984 1568"/>
                <a:gd name="T159" fmla="*/ 1984 h 1253"/>
                <a:gd name="T160" fmla="+- 0 10205 8970"/>
                <a:gd name="T161" fmla="*/ T160 w 1251"/>
                <a:gd name="T162" fmla="+- 0 2051 1568"/>
                <a:gd name="T163" fmla="*/ 2051 h 1253"/>
                <a:gd name="T164" fmla="+- 0 10217 8970"/>
                <a:gd name="T165" fmla="*/ T164 w 1251"/>
                <a:gd name="T166" fmla="+- 0 2122 1568"/>
                <a:gd name="T167" fmla="*/ 2122 h 1253"/>
                <a:gd name="T168" fmla="+- 0 10221 8970"/>
                <a:gd name="T169" fmla="*/ T168 w 1251"/>
                <a:gd name="T170" fmla="+- 0 2195 1568"/>
                <a:gd name="T171" fmla="*/ 2195 h 1253"/>
                <a:gd name="T172" fmla="+- 0 10217 8970"/>
                <a:gd name="T173" fmla="*/ T172 w 1251"/>
                <a:gd name="T174" fmla="+- 0 2268 1568"/>
                <a:gd name="T175" fmla="*/ 2268 h 1253"/>
                <a:gd name="T176" fmla="+- 0 10205 8970"/>
                <a:gd name="T177" fmla="*/ T176 w 1251"/>
                <a:gd name="T178" fmla="+- 0 2339 1568"/>
                <a:gd name="T179" fmla="*/ 2339 h 1253"/>
                <a:gd name="T180" fmla="+- 0 10185 8970"/>
                <a:gd name="T181" fmla="*/ T180 w 1251"/>
                <a:gd name="T182" fmla="+- 0 2406 1568"/>
                <a:gd name="T183" fmla="*/ 2406 h 1253"/>
                <a:gd name="T184" fmla="+- 0 10158 8970"/>
                <a:gd name="T185" fmla="*/ T184 w 1251"/>
                <a:gd name="T186" fmla="+- 0 2470 1568"/>
                <a:gd name="T187" fmla="*/ 2470 h 1253"/>
                <a:gd name="T188" fmla="+- 0 10124 8970"/>
                <a:gd name="T189" fmla="*/ T188 w 1251"/>
                <a:gd name="T190" fmla="+- 0 2531 1568"/>
                <a:gd name="T191" fmla="*/ 2531 h 1253"/>
                <a:gd name="T192" fmla="+- 0 10084 8970"/>
                <a:gd name="T193" fmla="*/ T192 w 1251"/>
                <a:gd name="T194" fmla="+- 0 2587 1568"/>
                <a:gd name="T195" fmla="*/ 2587 h 1253"/>
                <a:gd name="T196" fmla="+- 0 10038 8970"/>
                <a:gd name="T197" fmla="*/ T196 w 1251"/>
                <a:gd name="T198" fmla="+- 0 2638 1568"/>
                <a:gd name="T199" fmla="*/ 2638 h 1253"/>
                <a:gd name="T200" fmla="+- 0 9987 8970"/>
                <a:gd name="T201" fmla="*/ T200 w 1251"/>
                <a:gd name="T202" fmla="+- 0 2684 1568"/>
                <a:gd name="T203" fmla="*/ 2684 h 1253"/>
                <a:gd name="T204" fmla="+- 0 9931 8970"/>
                <a:gd name="T205" fmla="*/ T204 w 1251"/>
                <a:gd name="T206" fmla="+- 0 2724 1568"/>
                <a:gd name="T207" fmla="*/ 2724 h 1253"/>
                <a:gd name="T208" fmla="+- 0 9871 8970"/>
                <a:gd name="T209" fmla="*/ T208 w 1251"/>
                <a:gd name="T210" fmla="+- 0 2758 1568"/>
                <a:gd name="T211" fmla="*/ 2758 h 1253"/>
                <a:gd name="T212" fmla="+- 0 9807 8970"/>
                <a:gd name="T213" fmla="*/ T212 w 1251"/>
                <a:gd name="T214" fmla="+- 0 2785 1568"/>
                <a:gd name="T215" fmla="*/ 2785 h 1253"/>
                <a:gd name="T216" fmla="+- 0 9739 8970"/>
                <a:gd name="T217" fmla="*/ T216 w 1251"/>
                <a:gd name="T218" fmla="+- 0 2805 1568"/>
                <a:gd name="T219" fmla="*/ 2805 h 1253"/>
                <a:gd name="T220" fmla="+- 0 9669 8970"/>
                <a:gd name="T221" fmla="*/ T220 w 1251"/>
                <a:gd name="T222" fmla="+- 0 2817 1568"/>
                <a:gd name="T223" fmla="*/ 2817 h 1253"/>
                <a:gd name="T224" fmla="+- 0 9596 8970"/>
                <a:gd name="T225" fmla="*/ T224 w 1251"/>
                <a:gd name="T226" fmla="+- 0 2821 1568"/>
                <a:gd name="T227" fmla="*/ 2821 h 1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251" h="1253">
                  <a:moveTo>
                    <a:pt x="626" y="1253"/>
                  </a:moveTo>
                  <a:lnTo>
                    <a:pt x="553" y="1249"/>
                  </a:lnTo>
                  <a:lnTo>
                    <a:pt x="482" y="1237"/>
                  </a:lnTo>
                  <a:lnTo>
                    <a:pt x="415" y="1217"/>
                  </a:lnTo>
                  <a:lnTo>
                    <a:pt x="351" y="1190"/>
                  </a:lnTo>
                  <a:lnTo>
                    <a:pt x="290" y="1156"/>
                  </a:lnTo>
                  <a:lnTo>
                    <a:pt x="235" y="1116"/>
                  </a:lnTo>
                  <a:lnTo>
                    <a:pt x="184" y="1070"/>
                  </a:lnTo>
                  <a:lnTo>
                    <a:pt x="138" y="1019"/>
                  </a:lnTo>
                  <a:lnTo>
                    <a:pt x="98" y="963"/>
                  </a:lnTo>
                  <a:lnTo>
                    <a:pt x="64" y="902"/>
                  </a:lnTo>
                  <a:lnTo>
                    <a:pt x="37" y="838"/>
                  </a:lnTo>
                  <a:lnTo>
                    <a:pt x="17" y="771"/>
                  </a:lnTo>
                  <a:lnTo>
                    <a:pt x="5" y="700"/>
                  </a:lnTo>
                  <a:lnTo>
                    <a:pt x="0" y="627"/>
                  </a:lnTo>
                  <a:lnTo>
                    <a:pt x="5" y="554"/>
                  </a:lnTo>
                  <a:lnTo>
                    <a:pt x="17" y="483"/>
                  </a:lnTo>
                  <a:lnTo>
                    <a:pt x="37" y="416"/>
                  </a:lnTo>
                  <a:lnTo>
                    <a:pt x="64" y="351"/>
                  </a:lnTo>
                  <a:lnTo>
                    <a:pt x="98" y="291"/>
                  </a:lnTo>
                  <a:lnTo>
                    <a:pt x="138" y="235"/>
                  </a:lnTo>
                  <a:lnTo>
                    <a:pt x="184" y="184"/>
                  </a:lnTo>
                  <a:lnTo>
                    <a:pt x="235" y="138"/>
                  </a:lnTo>
                  <a:lnTo>
                    <a:pt x="290" y="98"/>
                  </a:lnTo>
                  <a:lnTo>
                    <a:pt x="351" y="64"/>
                  </a:lnTo>
                  <a:lnTo>
                    <a:pt x="415" y="37"/>
                  </a:lnTo>
                  <a:lnTo>
                    <a:pt x="482" y="17"/>
                  </a:lnTo>
                  <a:lnTo>
                    <a:pt x="553" y="5"/>
                  </a:lnTo>
                  <a:lnTo>
                    <a:pt x="626" y="0"/>
                  </a:lnTo>
                  <a:lnTo>
                    <a:pt x="699" y="5"/>
                  </a:lnTo>
                  <a:lnTo>
                    <a:pt x="769" y="17"/>
                  </a:lnTo>
                  <a:lnTo>
                    <a:pt x="837" y="37"/>
                  </a:lnTo>
                  <a:lnTo>
                    <a:pt x="901" y="64"/>
                  </a:lnTo>
                  <a:lnTo>
                    <a:pt x="961" y="98"/>
                  </a:lnTo>
                  <a:lnTo>
                    <a:pt x="1017" y="138"/>
                  </a:lnTo>
                  <a:lnTo>
                    <a:pt x="1068" y="184"/>
                  </a:lnTo>
                  <a:lnTo>
                    <a:pt x="1114" y="235"/>
                  </a:lnTo>
                  <a:lnTo>
                    <a:pt x="1154" y="291"/>
                  </a:lnTo>
                  <a:lnTo>
                    <a:pt x="1188" y="351"/>
                  </a:lnTo>
                  <a:lnTo>
                    <a:pt x="1215" y="416"/>
                  </a:lnTo>
                  <a:lnTo>
                    <a:pt x="1235" y="483"/>
                  </a:lnTo>
                  <a:lnTo>
                    <a:pt x="1247" y="554"/>
                  </a:lnTo>
                  <a:lnTo>
                    <a:pt x="1251" y="627"/>
                  </a:lnTo>
                  <a:lnTo>
                    <a:pt x="1247" y="700"/>
                  </a:lnTo>
                  <a:lnTo>
                    <a:pt x="1235" y="771"/>
                  </a:lnTo>
                  <a:lnTo>
                    <a:pt x="1215" y="838"/>
                  </a:lnTo>
                  <a:lnTo>
                    <a:pt x="1188" y="902"/>
                  </a:lnTo>
                  <a:lnTo>
                    <a:pt x="1154" y="963"/>
                  </a:lnTo>
                  <a:lnTo>
                    <a:pt x="1114" y="1019"/>
                  </a:lnTo>
                  <a:lnTo>
                    <a:pt x="1068" y="1070"/>
                  </a:lnTo>
                  <a:lnTo>
                    <a:pt x="1017" y="1116"/>
                  </a:lnTo>
                  <a:lnTo>
                    <a:pt x="961" y="1156"/>
                  </a:lnTo>
                  <a:lnTo>
                    <a:pt x="901" y="1190"/>
                  </a:lnTo>
                  <a:lnTo>
                    <a:pt x="837" y="1217"/>
                  </a:lnTo>
                  <a:lnTo>
                    <a:pt x="769" y="1237"/>
                  </a:lnTo>
                  <a:lnTo>
                    <a:pt x="699" y="1249"/>
                  </a:lnTo>
                  <a:lnTo>
                    <a:pt x="626" y="1253"/>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8" name="Freeform 4794">
              <a:extLst>
                <a:ext uri="{FF2B5EF4-FFF2-40B4-BE49-F238E27FC236}">
                  <a16:creationId xmlns:a16="http://schemas.microsoft.com/office/drawing/2014/main" id="{63444222-A8BA-4A6A-B4E0-ACD8ECB3350E}"/>
                </a:ext>
              </a:extLst>
            </p:cNvPr>
            <p:cNvSpPr>
              <a:spLocks/>
            </p:cNvSpPr>
            <p:nvPr/>
          </p:nvSpPr>
          <p:spPr bwMode="auto">
            <a:xfrm>
              <a:off x="8877" y="1475"/>
              <a:ext cx="1436" cy="1439"/>
            </a:xfrm>
            <a:custGeom>
              <a:avLst/>
              <a:gdLst>
                <a:gd name="T0" fmla="+- 0 9522 8878"/>
                <a:gd name="T1" fmla="*/ T0 w 1436"/>
                <a:gd name="T2" fmla="+- 0 1479 1476"/>
                <a:gd name="T3" fmla="*/ 1479 h 1439"/>
                <a:gd name="T4" fmla="+- 0 9382 8878"/>
                <a:gd name="T5" fmla="*/ T4 w 1436"/>
                <a:gd name="T6" fmla="+- 0 1508 1476"/>
                <a:gd name="T7" fmla="*/ 1508 h 1439"/>
                <a:gd name="T8" fmla="+- 0 9253 8878"/>
                <a:gd name="T9" fmla="*/ T8 w 1436"/>
                <a:gd name="T10" fmla="+- 0 1563 1476"/>
                <a:gd name="T11" fmla="*/ 1563 h 1439"/>
                <a:gd name="T12" fmla="+- 0 9139 8878"/>
                <a:gd name="T13" fmla="*/ T12 w 1436"/>
                <a:gd name="T14" fmla="+- 0 1640 1476"/>
                <a:gd name="T15" fmla="*/ 1640 h 1439"/>
                <a:gd name="T16" fmla="+- 0 9042 8878"/>
                <a:gd name="T17" fmla="*/ T16 w 1436"/>
                <a:gd name="T18" fmla="+- 0 1737 1476"/>
                <a:gd name="T19" fmla="*/ 1737 h 1439"/>
                <a:gd name="T20" fmla="+- 0 8964 8878"/>
                <a:gd name="T21" fmla="*/ T20 w 1436"/>
                <a:gd name="T22" fmla="+- 0 1852 1476"/>
                <a:gd name="T23" fmla="*/ 1852 h 1439"/>
                <a:gd name="T24" fmla="+- 0 8910 8878"/>
                <a:gd name="T25" fmla="*/ T24 w 1436"/>
                <a:gd name="T26" fmla="+- 0 1981 1476"/>
                <a:gd name="T27" fmla="*/ 1981 h 1439"/>
                <a:gd name="T28" fmla="+- 0 8881 8878"/>
                <a:gd name="T29" fmla="*/ T28 w 1436"/>
                <a:gd name="T30" fmla="+- 0 2121 1476"/>
                <a:gd name="T31" fmla="*/ 2121 h 1439"/>
                <a:gd name="T32" fmla="+- 0 8881 8878"/>
                <a:gd name="T33" fmla="*/ T32 w 1436"/>
                <a:gd name="T34" fmla="+- 0 2268 1476"/>
                <a:gd name="T35" fmla="*/ 2268 h 1439"/>
                <a:gd name="T36" fmla="+- 0 8910 8878"/>
                <a:gd name="T37" fmla="*/ T36 w 1436"/>
                <a:gd name="T38" fmla="+- 0 2409 1476"/>
                <a:gd name="T39" fmla="*/ 2409 h 1439"/>
                <a:gd name="T40" fmla="+- 0 8964 8878"/>
                <a:gd name="T41" fmla="*/ T40 w 1436"/>
                <a:gd name="T42" fmla="+- 0 2538 1476"/>
                <a:gd name="T43" fmla="*/ 2538 h 1439"/>
                <a:gd name="T44" fmla="+- 0 9042 8878"/>
                <a:gd name="T45" fmla="*/ T44 w 1436"/>
                <a:gd name="T46" fmla="+- 0 2652 1476"/>
                <a:gd name="T47" fmla="*/ 2652 h 1439"/>
                <a:gd name="T48" fmla="+- 0 9139 8878"/>
                <a:gd name="T49" fmla="*/ T48 w 1436"/>
                <a:gd name="T50" fmla="+- 0 2750 1476"/>
                <a:gd name="T51" fmla="*/ 2750 h 1439"/>
                <a:gd name="T52" fmla="+- 0 9253 8878"/>
                <a:gd name="T53" fmla="*/ T52 w 1436"/>
                <a:gd name="T54" fmla="+- 0 2827 1476"/>
                <a:gd name="T55" fmla="*/ 2827 h 1439"/>
                <a:gd name="T56" fmla="+- 0 9382 8878"/>
                <a:gd name="T57" fmla="*/ T56 w 1436"/>
                <a:gd name="T58" fmla="+- 0 2882 1476"/>
                <a:gd name="T59" fmla="*/ 2882 h 1439"/>
                <a:gd name="T60" fmla="+- 0 9522 8878"/>
                <a:gd name="T61" fmla="*/ T60 w 1436"/>
                <a:gd name="T62" fmla="+- 0 2910 1476"/>
                <a:gd name="T63" fmla="*/ 2910 h 1439"/>
                <a:gd name="T64" fmla="+- 0 9669 8878"/>
                <a:gd name="T65" fmla="*/ T64 w 1436"/>
                <a:gd name="T66" fmla="+- 0 2910 1476"/>
                <a:gd name="T67" fmla="*/ 2910 h 1439"/>
                <a:gd name="T68" fmla="+- 0 9809 8878"/>
                <a:gd name="T69" fmla="*/ T68 w 1436"/>
                <a:gd name="T70" fmla="+- 0 2882 1476"/>
                <a:gd name="T71" fmla="*/ 2882 h 1439"/>
                <a:gd name="T72" fmla="+- 0 9938 8878"/>
                <a:gd name="T73" fmla="*/ T72 w 1436"/>
                <a:gd name="T74" fmla="+- 0 2827 1476"/>
                <a:gd name="T75" fmla="*/ 2827 h 1439"/>
                <a:gd name="T76" fmla="+- 0 10052 8878"/>
                <a:gd name="T77" fmla="*/ T76 w 1436"/>
                <a:gd name="T78" fmla="+- 0 2750 1476"/>
                <a:gd name="T79" fmla="*/ 2750 h 1439"/>
                <a:gd name="T80" fmla="+- 0 10150 8878"/>
                <a:gd name="T81" fmla="*/ T80 w 1436"/>
                <a:gd name="T82" fmla="+- 0 2652 1476"/>
                <a:gd name="T83" fmla="*/ 2652 h 1439"/>
                <a:gd name="T84" fmla="+- 0 10227 8878"/>
                <a:gd name="T85" fmla="*/ T84 w 1436"/>
                <a:gd name="T86" fmla="+- 0 2538 1476"/>
                <a:gd name="T87" fmla="*/ 2538 h 1439"/>
                <a:gd name="T88" fmla="+- 0 10281 8878"/>
                <a:gd name="T89" fmla="*/ T88 w 1436"/>
                <a:gd name="T90" fmla="+- 0 2409 1476"/>
                <a:gd name="T91" fmla="*/ 2409 h 1439"/>
                <a:gd name="T92" fmla="+- 0 10310 8878"/>
                <a:gd name="T93" fmla="*/ T92 w 1436"/>
                <a:gd name="T94" fmla="+- 0 2268 1476"/>
                <a:gd name="T95" fmla="*/ 2268 h 1439"/>
                <a:gd name="T96" fmla="+- 0 10310 8878"/>
                <a:gd name="T97" fmla="*/ T96 w 1436"/>
                <a:gd name="T98" fmla="+- 0 2121 1476"/>
                <a:gd name="T99" fmla="*/ 2121 h 1439"/>
                <a:gd name="T100" fmla="+- 0 10281 8878"/>
                <a:gd name="T101" fmla="*/ T100 w 1436"/>
                <a:gd name="T102" fmla="+- 0 1981 1476"/>
                <a:gd name="T103" fmla="*/ 1981 h 1439"/>
                <a:gd name="T104" fmla="+- 0 10227 8878"/>
                <a:gd name="T105" fmla="*/ T104 w 1436"/>
                <a:gd name="T106" fmla="+- 0 1852 1476"/>
                <a:gd name="T107" fmla="*/ 1852 h 1439"/>
                <a:gd name="T108" fmla="+- 0 10150 8878"/>
                <a:gd name="T109" fmla="*/ T108 w 1436"/>
                <a:gd name="T110" fmla="+- 0 1737 1476"/>
                <a:gd name="T111" fmla="*/ 1737 h 1439"/>
                <a:gd name="T112" fmla="+- 0 10052 8878"/>
                <a:gd name="T113" fmla="*/ T112 w 1436"/>
                <a:gd name="T114" fmla="+- 0 1640 1476"/>
                <a:gd name="T115" fmla="*/ 1640 h 1439"/>
                <a:gd name="T116" fmla="+- 0 9938 8878"/>
                <a:gd name="T117" fmla="*/ T116 w 1436"/>
                <a:gd name="T118" fmla="+- 0 1563 1476"/>
                <a:gd name="T119" fmla="*/ 1563 h 1439"/>
                <a:gd name="T120" fmla="+- 0 9809 8878"/>
                <a:gd name="T121" fmla="*/ T120 w 1436"/>
                <a:gd name="T122" fmla="+- 0 1508 1476"/>
                <a:gd name="T123" fmla="*/ 1508 h 1439"/>
                <a:gd name="T124" fmla="+- 0 9669 8878"/>
                <a:gd name="T125" fmla="*/ T124 w 1436"/>
                <a:gd name="T126" fmla="+- 0 1479 1476"/>
                <a:gd name="T127" fmla="*/ 1479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36" h="1439">
                  <a:moveTo>
                    <a:pt x="718" y="0"/>
                  </a:moveTo>
                  <a:lnTo>
                    <a:pt x="644" y="3"/>
                  </a:lnTo>
                  <a:lnTo>
                    <a:pt x="573" y="14"/>
                  </a:lnTo>
                  <a:lnTo>
                    <a:pt x="504" y="32"/>
                  </a:lnTo>
                  <a:lnTo>
                    <a:pt x="438" y="56"/>
                  </a:lnTo>
                  <a:lnTo>
                    <a:pt x="375" y="87"/>
                  </a:lnTo>
                  <a:lnTo>
                    <a:pt x="316" y="123"/>
                  </a:lnTo>
                  <a:lnTo>
                    <a:pt x="261" y="164"/>
                  </a:lnTo>
                  <a:lnTo>
                    <a:pt x="210" y="210"/>
                  </a:lnTo>
                  <a:lnTo>
                    <a:pt x="164" y="261"/>
                  </a:lnTo>
                  <a:lnTo>
                    <a:pt x="122" y="317"/>
                  </a:lnTo>
                  <a:lnTo>
                    <a:pt x="86" y="376"/>
                  </a:lnTo>
                  <a:lnTo>
                    <a:pt x="56" y="439"/>
                  </a:lnTo>
                  <a:lnTo>
                    <a:pt x="32" y="505"/>
                  </a:lnTo>
                  <a:lnTo>
                    <a:pt x="14" y="574"/>
                  </a:lnTo>
                  <a:lnTo>
                    <a:pt x="3" y="645"/>
                  </a:lnTo>
                  <a:lnTo>
                    <a:pt x="0" y="719"/>
                  </a:lnTo>
                  <a:lnTo>
                    <a:pt x="3" y="792"/>
                  </a:lnTo>
                  <a:lnTo>
                    <a:pt x="14" y="864"/>
                  </a:lnTo>
                  <a:lnTo>
                    <a:pt x="32" y="933"/>
                  </a:lnTo>
                  <a:lnTo>
                    <a:pt x="56" y="999"/>
                  </a:lnTo>
                  <a:lnTo>
                    <a:pt x="86" y="1062"/>
                  </a:lnTo>
                  <a:lnTo>
                    <a:pt x="122" y="1121"/>
                  </a:lnTo>
                  <a:lnTo>
                    <a:pt x="164" y="1176"/>
                  </a:lnTo>
                  <a:lnTo>
                    <a:pt x="210" y="1227"/>
                  </a:lnTo>
                  <a:lnTo>
                    <a:pt x="261" y="1274"/>
                  </a:lnTo>
                  <a:lnTo>
                    <a:pt x="316" y="1315"/>
                  </a:lnTo>
                  <a:lnTo>
                    <a:pt x="375" y="1351"/>
                  </a:lnTo>
                  <a:lnTo>
                    <a:pt x="438" y="1382"/>
                  </a:lnTo>
                  <a:lnTo>
                    <a:pt x="504" y="1406"/>
                  </a:lnTo>
                  <a:lnTo>
                    <a:pt x="573" y="1424"/>
                  </a:lnTo>
                  <a:lnTo>
                    <a:pt x="644" y="1434"/>
                  </a:lnTo>
                  <a:lnTo>
                    <a:pt x="718" y="1438"/>
                  </a:lnTo>
                  <a:lnTo>
                    <a:pt x="791" y="1434"/>
                  </a:lnTo>
                  <a:lnTo>
                    <a:pt x="862" y="1424"/>
                  </a:lnTo>
                  <a:lnTo>
                    <a:pt x="931" y="1406"/>
                  </a:lnTo>
                  <a:lnTo>
                    <a:pt x="997" y="1382"/>
                  </a:lnTo>
                  <a:lnTo>
                    <a:pt x="1060" y="1351"/>
                  </a:lnTo>
                  <a:lnTo>
                    <a:pt x="1119" y="1315"/>
                  </a:lnTo>
                  <a:lnTo>
                    <a:pt x="1174" y="1274"/>
                  </a:lnTo>
                  <a:lnTo>
                    <a:pt x="1225" y="1227"/>
                  </a:lnTo>
                  <a:lnTo>
                    <a:pt x="1272" y="1176"/>
                  </a:lnTo>
                  <a:lnTo>
                    <a:pt x="1313" y="1121"/>
                  </a:lnTo>
                  <a:lnTo>
                    <a:pt x="1349" y="1062"/>
                  </a:lnTo>
                  <a:lnTo>
                    <a:pt x="1379" y="999"/>
                  </a:lnTo>
                  <a:lnTo>
                    <a:pt x="1403" y="933"/>
                  </a:lnTo>
                  <a:lnTo>
                    <a:pt x="1421" y="864"/>
                  </a:lnTo>
                  <a:lnTo>
                    <a:pt x="1432" y="792"/>
                  </a:lnTo>
                  <a:lnTo>
                    <a:pt x="1436" y="719"/>
                  </a:lnTo>
                  <a:lnTo>
                    <a:pt x="1432" y="645"/>
                  </a:lnTo>
                  <a:lnTo>
                    <a:pt x="1421" y="574"/>
                  </a:lnTo>
                  <a:lnTo>
                    <a:pt x="1403" y="505"/>
                  </a:lnTo>
                  <a:lnTo>
                    <a:pt x="1379" y="439"/>
                  </a:lnTo>
                  <a:lnTo>
                    <a:pt x="1349" y="376"/>
                  </a:lnTo>
                  <a:lnTo>
                    <a:pt x="1313" y="317"/>
                  </a:lnTo>
                  <a:lnTo>
                    <a:pt x="1272" y="261"/>
                  </a:lnTo>
                  <a:lnTo>
                    <a:pt x="1225" y="210"/>
                  </a:lnTo>
                  <a:lnTo>
                    <a:pt x="1174" y="164"/>
                  </a:lnTo>
                  <a:lnTo>
                    <a:pt x="1119" y="123"/>
                  </a:lnTo>
                  <a:lnTo>
                    <a:pt x="1060" y="87"/>
                  </a:lnTo>
                  <a:lnTo>
                    <a:pt x="997" y="56"/>
                  </a:lnTo>
                  <a:lnTo>
                    <a:pt x="931" y="32"/>
                  </a:lnTo>
                  <a:lnTo>
                    <a:pt x="862" y="14"/>
                  </a:lnTo>
                  <a:lnTo>
                    <a:pt x="791" y="3"/>
                  </a:lnTo>
                  <a:lnTo>
                    <a:pt x="718" y="0"/>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9" name="AutoShape 4795">
              <a:extLst>
                <a:ext uri="{FF2B5EF4-FFF2-40B4-BE49-F238E27FC236}">
                  <a16:creationId xmlns:a16="http://schemas.microsoft.com/office/drawing/2014/main" id="{CC823BFC-351C-4B32-9F5F-1BB2B3DE926C}"/>
                </a:ext>
              </a:extLst>
            </p:cNvPr>
            <p:cNvSpPr>
              <a:spLocks/>
            </p:cNvSpPr>
            <p:nvPr/>
          </p:nvSpPr>
          <p:spPr bwMode="auto">
            <a:xfrm>
              <a:off x="8682" y="935"/>
              <a:ext cx="219" cy="594"/>
            </a:xfrm>
            <a:custGeom>
              <a:avLst/>
              <a:gdLst>
                <a:gd name="T0" fmla="+- 0 8899 8682"/>
                <a:gd name="T1" fmla="*/ T0 w 219"/>
                <a:gd name="T2" fmla="+- 0 978 935"/>
                <a:gd name="T3" fmla="*/ 978 h 594"/>
                <a:gd name="T4" fmla="+- 0 8840 8682"/>
                <a:gd name="T5" fmla="*/ T4 w 219"/>
                <a:gd name="T6" fmla="+- 0 978 935"/>
                <a:gd name="T7" fmla="*/ 978 h 594"/>
                <a:gd name="T8" fmla="+- 0 8840 8682"/>
                <a:gd name="T9" fmla="*/ T8 w 219"/>
                <a:gd name="T10" fmla="+- 0 935 935"/>
                <a:gd name="T11" fmla="*/ 935 h 594"/>
                <a:gd name="T12" fmla="+- 0 8899 8682"/>
                <a:gd name="T13" fmla="*/ T12 w 219"/>
                <a:gd name="T14" fmla="+- 0 935 935"/>
                <a:gd name="T15" fmla="*/ 935 h 594"/>
                <a:gd name="T16" fmla="+- 0 8899 8682"/>
                <a:gd name="T17" fmla="*/ T16 w 219"/>
                <a:gd name="T18" fmla="+- 0 978 935"/>
                <a:gd name="T19" fmla="*/ 978 h 594"/>
                <a:gd name="T20" fmla="+- 0 8760 8682"/>
                <a:gd name="T21" fmla="*/ T20 w 219"/>
                <a:gd name="T22" fmla="+- 0 1529 935"/>
                <a:gd name="T23" fmla="*/ 1529 h 594"/>
                <a:gd name="T24" fmla="+- 0 8756 8682"/>
                <a:gd name="T25" fmla="*/ T24 w 219"/>
                <a:gd name="T26" fmla="+- 0 1485 935"/>
                <a:gd name="T27" fmla="*/ 1485 h 594"/>
                <a:gd name="T28" fmla="+- 0 8687 8682"/>
                <a:gd name="T29" fmla="*/ T28 w 219"/>
                <a:gd name="T30" fmla="+- 0 1440 935"/>
                <a:gd name="T31" fmla="*/ 1440 h 594"/>
                <a:gd name="T32" fmla="+- 0 8682 8682"/>
                <a:gd name="T33" fmla="*/ T32 w 219"/>
                <a:gd name="T34" fmla="+- 0 1049 935"/>
                <a:gd name="T35" fmla="*/ 1049 h 594"/>
                <a:gd name="T36" fmla="+- 0 8760 8682"/>
                <a:gd name="T37" fmla="*/ T36 w 219"/>
                <a:gd name="T38" fmla="+- 0 1005 935"/>
                <a:gd name="T39" fmla="*/ 1005 h 594"/>
                <a:gd name="T40" fmla="+- 0 8758 8682"/>
                <a:gd name="T41" fmla="*/ T40 w 219"/>
                <a:gd name="T42" fmla="+- 0 953 935"/>
                <a:gd name="T43" fmla="*/ 953 h 594"/>
                <a:gd name="T44" fmla="+- 0 8793 8682"/>
                <a:gd name="T45" fmla="*/ T44 w 219"/>
                <a:gd name="T46" fmla="+- 0 978 935"/>
                <a:gd name="T47" fmla="*/ 978 h 594"/>
                <a:gd name="T48" fmla="+- 0 8899 8682"/>
                <a:gd name="T49" fmla="*/ T48 w 219"/>
                <a:gd name="T50" fmla="+- 0 978 935"/>
                <a:gd name="T51" fmla="*/ 978 h 594"/>
                <a:gd name="T52" fmla="+- 0 8901 8682"/>
                <a:gd name="T53" fmla="*/ T52 w 219"/>
                <a:gd name="T54" fmla="+- 0 1446 935"/>
                <a:gd name="T55" fmla="*/ 1446 h 594"/>
                <a:gd name="T56" fmla="+- 0 8760 8682"/>
                <a:gd name="T57" fmla="*/ T56 w 219"/>
                <a:gd name="T58" fmla="+- 0 1529 935"/>
                <a:gd name="T59" fmla="*/ 1529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19" h="594">
                  <a:moveTo>
                    <a:pt x="217" y="43"/>
                  </a:moveTo>
                  <a:lnTo>
                    <a:pt x="158" y="43"/>
                  </a:lnTo>
                  <a:lnTo>
                    <a:pt x="158" y="0"/>
                  </a:lnTo>
                  <a:lnTo>
                    <a:pt x="217" y="0"/>
                  </a:lnTo>
                  <a:lnTo>
                    <a:pt x="217" y="43"/>
                  </a:lnTo>
                  <a:close/>
                  <a:moveTo>
                    <a:pt x="78" y="594"/>
                  </a:moveTo>
                  <a:lnTo>
                    <a:pt x="74" y="550"/>
                  </a:lnTo>
                  <a:lnTo>
                    <a:pt x="5" y="505"/>
                  </a:lnTo>
                  <a:lnTo>
                    <a:pt x="0" y="114"/>
                  </a:lnTo>
                  <a:lnTo>
                    <a:pt x="78" y="70"/>
                  </a:lnTo>
                  <a:lnTo>
                    <a:pt x="76" y="18"/>
                  </a:lnTo>
                  <a:lnTo>
                    <a:pt x="111" y="43"/>
                  </a:lnTo>
                  <a:lnTo>
                    <a:pt x="217" y="43"/>
                  </a:lnTo>
                  <a:lnTo>
                    <a:pt x="219" y="511"/>
                  </a:lnTo>
                  <a:lnTo>
                    <a:pt x="78" y="59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80" name="Picture 79">
              <a:extLst>
                <a:ext uri="{FF2B5EF4-FFF2-40B4-BE49-F238E27FC236}">
                  <a16:creationId xmlns:a16="http://schemas.microsoft.com/office/drawing/2014/main" id="{20481A96-9E51-4A39-8F54-D801021C7D0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68" y="1201"/>
              <a:ext cx="1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4797">
              <a:extLst>
                <a:ext uri="{FF2B5EF4-FFF2-40B4-BE49-F238E27FC236}">
                  <a16:creationId xmlns:a16="http://schemas.microsoft.com/office/drawing/2014/main" id="{02C36C3D-D3CF-4934-9F11-55DF195C9454}"/>
                </a:ext>
              </a:extLst>
            </p:cNvPr>
            <p:cNvSpPr>
              <a:spLocks/>
            </p:cNvSpPr>
            <p:nvPr/>
          </p:nvSpPr>
          <p:spPr bwMode="auto">
            <a:xfrm>
              <a:off x="9368" y="1201"/>
              <a:ext cx="127" cy="85"/>
            </a:xfrm>
            <a:custGeom>
              <a:avLst/>
              <a:gdLst>
                <a:gd name="T0" fmla="+- 0 9496 9369"/>
                <a:gd name="T1" fmla="*/ T0 w 127"/>
                <a:gd name="T2" fmla="+- 0 1243 1201"/>
                <a:gd name="T3" fmla="*/ 1243 h 85"/>
                <a:gd name="T4" fmla="+- 0 9492 9369"/>
                <a:gd name="T5" fmla="*/ T4 w 127"/>
                <a:gd name="T6" fmla="+- 0 1227 1201"/>
                <a:gd name="T7" fmla="*/ 1227 h 85"/>
                <a:gd name="T8" fmla="+- 0 9484 9369"/>
                <a:gd name="T9" fmla="*/ T8 w 127"/>
                <a:gd name="T10" fmla="+- 0 1214 1201"/>
                <a:gd name="T11" fmla="*/ 1214 h 85"/>
                <a:gd name="T12" fmla="+- 0 9471 9369"/>
                <a:gd name="T13" fmla="*/ T12 w 127"/>
                <a:gd name="T14" fmla="+- 0 1205 1201"/>
                <a:gd name="T15" fmla="*/ 1205 h 85"/>
                <a:gd name="T16" fmla="+- 0 9456 9369"/>
                <a:gd name="T17" fmla="*/ T16 w 127"/>
                <a:gd name="T18" fmla="+- 0 1201 1201"/>
                <a:gd name="T19" fmla="*/ 1201 h 85"/>
                <a:gd name="T20" fmla="+- 0 9369 9369"/>
                <a:gd name="T21" fmla="*/ T20 w 127"/>
                <a:gd name="T22" fmla="+- 0 1201 1201"/>
                <a:gd name="T23" fmla="*/ 1201 h 85"/>
                <a:gd name="T24" fmla="+- 0 9369 9369"/>
                <a:gd name="T25" fmla="*/ T24 w 127"/>
                <a:gd name="T26" fmla="+- 0 1286 1201"/>
                <a:gd name="T27" fmla="*/ 1286 h 85"/>
                <a:gd name="T28" fmla="+- 0 9456 9369"/>
                <a:gd name="T29" fmla="*/ T28 w 127"/>
                <a:gd name="T30" fmla="+- 0 1286 1201"/>
                <a:gd name="T31" fmla="*/ 1286 h 85"/>
                <a:gd name="T32" fmla="+- 0 9471 9369"/>
                <a:gd name="T33" fmla="*/ T32 w 127"/>
                <a:gd name="T34" fmla="+- 0 1281 1201"/>
                <a:gd name="T35" fmla="*/ 1281 h 85"/>
                <a:gd name="T36" fmla="+- 0 9484 9369"/>
                <a:gd name="T37" fmla="*/ T36 w 127"/>
                <a:gd name="T38" fmla="+- 0 1272 1201"/>
                <a:gd name="T39" fmla="*/ 1272 h 85"/>
                <a:gd name="T40" fmla="+- 0 9492 9369"/>
                <a:gd name="T41" fmla="*/ T40 w 127"/>
                <a:gd name="T42" fmla="+- 0 1259 1201"/>
                <a:gd name="T43" fmla="*/ 1259 h 85"/>
                <a:gd name="T44" fmla="+- 0 9496 9369"/>
                <a:gd name="T45" fmla="*/ T44 w 127"/>
                <a:gd name="T46" fmla="+- 0 1243 1201"/>
                <a:gd name="T47" fmla="*/ 124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7" h="85">
                  <a:moveTo>
                    <a:pt x="127" y="42"/>
                  </a:moveTo>
                  <a:lnTo>
                    <a:pt x="123" y="26"/>
                  </a:lnTo>
                  <a:lnTo>
                    <a:pt x="115" y="13"/>
                  </a:lnTo>
                  <a:lnTo>
                    <a:pt x="102" y="4"/>
                  </a:lnTo>
                  <a:lnTo>
                    <a:pt x="87" y="0"/>
                  </a:lnTo>
                  <a:lnTo>
                    <a:pt x="0" y="0"/>
                  </a:lnTo>
                  <a:lnTo>
                    <a:pt x="0" y="85"/>
                  </a:lnTo>
                  <a:lnTo>
                    <a:pt x="87" y="85"/>
                  </a:lnTo>
                  <a:lnTo>
                    <a:pt x="102" y="80"/>
                  </a:lnTo>
                  <a:lnTo>
                    <a:pt x="115" y="71"/>
                  </a:lnTo>
                  <a:lnTo>
                    <a:pt x="123" y="58"/>
                  </a:lnTo>
                  <a:lnTo>
                    <a:pt x="127" y="42"/>
                  </a:lnTo>
                  <a:close/>
                </a:path>
              </a:pathLst>
            </a:custGeom>
            <a:noFill/>
            <a:ln w="60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2" name="Freeform 4798">
              <a:extLst>
                <a:ext uri="{FF2B5EF4-FFF2-40B4-BE49-F238E27FC236}">
                  <a16:creationId xmlns:a16="http://schemas.microsoft.com/office/drawing/2014/main" id="{CAFDB840-D225-43B2-81CB-65E0530D14F2}"/>
                </a:ext>
              </a:extLst>
            </p:cNvPr>
            <p:cNvSpPr>
              <a:spLocks/>
            </p:cNvSpPr>
            <p:nvPr/>
          </p:nvSpPr>
          <p:spPr bwMode="auto">
            <a:xfrm>
              <a:off x="9421" y="1221"/>
              <a:ext cx="44" cy="44"/>
            </a:xfrm>
            <a:custGeom>
              <a:avLst/>
              <a:gdLst>
                <a:gd name="T0" fmla="+- 0 9432 9422"/>
                <a:gd name="T1" fmla="*/ T0 w 44"/>
                <a:gd name="T2" fmla="+- 0 1265 1222"/>
                <a:gd name="T3" fmla="*/ 1265 h 44"/>
                <a:gd name="T4" fmla="+- 0 9422 9422"/>
                <a:gd name="T5" fmla="*/ T4 w 44"/>
                <a:gd name="T6" fmla="+- 0 1256 1222"/>
                <a:gd name="T7" fmla="*/ 1256 h 44"/>
                <a:gd name="T8" fmla="+- 0 9422 9422"/>
                <a:gd name="T9" fmla="*/ T8 w 44"/>
                <a:gd name="T10" fmla="+- 0 1232 1222"/>
                <a:gd name="T11" fmla="*/ 1232 h 44"/>
                <a:gd name="T12" fmla="+- 0 9431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55 1222"/>
                <a:gd name="T27" fmla="*/ 1255 h 44"/>
                <a:gd name="T28" fmla="+- 0 9456 9422"/>
                <a:gd name="T29" fmla="*/ T28 w 44"/>
                <a:gd name="T30" fmla="+- 0 1265 1222"/>
                <a:gd name="T31" fmla="*/ 1265 h 44"/>
                <a:gd name="T32" fmla="+- 0 9432 9422"/>
                <a:gd name="T33" fmla="*/ T32 w 44"/>
                <a:gd name="T34" fmla="+- 0 1265 1222"/>
                <a:gd name="T35" fmla="*/ 1265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 h="44">
                  <a:moveTo>
                    <a:pt x="10" y="43"/>
                  </a:moveTo>
                  <a:lnTo>
                    <a:pt x="0" y="34"/>
                  </a:lnTo>
                  <a:lnTo>
                    <a:pt x="0" y="10"/>
                  </a:lnTo>
                  <a:lnTo>
                    <a:pt x="9" y="0"/>
                  </a:lnTo>
                  <a:lnTo>
                    <a:pt x="33" y="0"/>
                  </a:lnTo>
                  <a:lnTo>
                    <a:pt x="43" y="9"/>
                  </a:lnTo>
                  <a:lnTo>
                    <a:pt x="43" y="33"/>
                  </a:lnTo>
                  <a:lnTo>
                    <a:pt x="34" y="43"/>
                  </a:lnTo>
                  <a:lnTo>
                    <a:pt x="1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3" name="Freeform 4799">
              <a:extLst>
                <a:ext uri="{FF2B5EF4-FFF2-40B4-BE49-F238E27FC236}">
                  <a16:creationId xmlns:a16="http://schemas.microsoft.com/office/drawing/2014/main" id="{8E449EF3-EB38-4702-87FA-39AC1290F98C}"/>
                </a:ext>
              </a:extLst>
            </p:cNvPr>
            <p:cNvSpPr>
              <a:spLocks/>
            </p:cNvSpPr>
            <p:nvPr/>
          </p:nvSpPr>
          <p:spPr bwMode="auto">
            <a:xfrm>
              <a:off x="9421" y="1221"/>
              <a:ext cx="44" cy="44"/>
            </a:xfrm>
            <a:custGeom>
              <a:avLst/>
              <a:gdLst>
                <a:gd name="T0" fmla="+- 0 9422 9422"/>
                <a:gd name="T1" fmla="*/ T0 w 44"/>
                <a:gd name="T2" fmla="+- 0 1244 1222"/>
                <a:gd name="T3" fmla="*/ 1244 h 44"/>
                <a:gd name="T4" fmla="+- 0 9422 9422"/>
                <a:gd name="T5" fmla="*/ T4 w 44"/>
                <a:gd name="T6" fmla="+- 0 1232 1222"/>
                <a:gd name="T7" fmla="*/ 1232 h 44"/>
                <a:gd name="T8" fmla="+- 0 9431 9422"/>
                <a:gd name="T9" fmla="*/ T8 w 44"/>
                <a:gd name="T10" fmla="+- 0 1222 1222"/>
                <a:gd name="T11" fmla="*/ 1222 h 44"/>
                <a:gd name="T12" fmla="+- 0 9443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43 1222"/>
                <a:gd name="T27" fmla="*/ 1243 h 44"/>
                <a:gd name="T28" fmla="+- 0 9465 9422"/>
                <a:gd name="T29" fmla="*/ T28 w 44"/>
                <a:gd name="T30" fmla="+- 0 1255 1222"/>
                <a:gd name="T31" fmla="*/ 1255 h 44"/>
                <a:gd name="T32" fmla="+- 0 9456 9422"/>
                <a:gd name="T33" fmla="*/ T32 w 44"/>
                <a:gd name="T34" fmla="+- 0 1265 1222"/>
                <a:gd name="T35" fmla="*/ 1265 h 44"/>
                <a:gd name="T36" fmla="+- 0 9444 9422"/>
                <a:gd name="T37" fmla="*/ T36 w 44"/>
                <a:gd name="T38" fmla="+- 0 1265 1222"/>
                <a:gd name="T39" fmla="*/ 1265 h 44"/>
                <a:gd name="T40" fmla="+- 0 9432 9422"/>
                <a:gd name="T41" fmla="*/ T40 w 44"/>
                <a:gd name="T42" fmla="+- 0 1265 1222"/>
                <a:gd name="T43" fmla="*/ 1265 h 44"/>
                <a:gd name="T44" fmla="+- 0 9422 9422"/>
                <a:gd name="T45" fmla="*/ T44 w 44"/>
                <a:gd name="T46" fmla="+- 0 1256 1222"/>
                <a:gd name="T47" fmla="*/ 1256 h 44"/>
                <a:gd name="T48" fmla="+- 0 9422 9422"/>
                <a:gd name="T49" fmla="*/ T48 w 44"/>
                <a:gd name="T50" fmla="+- 0 1244 1222"/>
                <a:gd name="T51" fmla="*/ 1244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4" h="44">
                  <a:moveTo>
                    <a:pt x="0" y="22"/>
                  </a:moveTo>
                  <a:lnTo>
                    <a:pt x="0" y="10"/>
                  </a:lnTo>
                  <a:lnTo>
                    <a:pt x="9" y="0"/>
                  </a:lnTo>
                  <a:lnTo>
                    <a:pt x="21" y="0"/>
                  </a:lnTo>
                  <a:lnTo>
                    <a:pt x="33" y="0"/>
                  </a:lnTo>
                  <a:lnTo>
                    <a:pt x="43" y="9"/>
                  </a:lnTo>
                  <a:lnTo>
                    <a:pt x="43" y="21"/>
                  </a:lnTo>
                  <a:lnTo>
                    <a:pt x="43" y="33"/>
                  </a:lnTo>
                  <a:lnTo>
                    <a:pt x="34" y="43"/>
                  </a:lnTo>
                  <a:lnTo>
                    <a:pt x="22" y="43"/>
                  </a:lnTo>
                  <a:lnTo>
                    <a:pt x="10" y="43"/>
                  </a:lnTo>
                  <a:lnTo>
                    <a:pt x="0" y="34"/>
                  </a:lnTo>
                  <a:lnTo>
                    <a:pt x="0" y="2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4" name="AutoShape 4800">
              <a:extLst>
                <a:ext uri="{FF2B5EF4-FFF2-40B4-BE49-F238E27FC236}">
                  <a16:creationId xmlns:a16="http://schemas.microsoft.com/office/drawing/2014/main" id="{5C4B71F8-F2A6-4BBA-A36A-D5DFD2D966CB}"/>
                </a:ext>
              </a:extLst>
            </p:cNvPr>
            <p:cNvSpPr>
              <a:spLocks/>
            </p:cNvSpPr>
            <p:nvPr/>
          </p:nvSpPr>
          <p:spPr bwMode="auto">
            <a:xfrm>
              <a:off x="8477" y="932"/>
              <a:ext cx="269" cy="295"/>
            </a:xfrm>
            <a:custGeom>
              <a:avLst/>
              <a:gdLst>
                <a:gd name="T0" fmla="+- 0 8735 8477"/>
                <a:gd name="T1" fmla="*/ T0 w 269"/>
                <a:gd name="T2" fmla="+- 0 979 933"/>
                <a:gd name="T3" fmla="*/ 979 h 295"/>
                <a:gd name="T4" fmla="+- 0 8695 8477"/>
                <a:gd name="T5" fmla="*/ T4 w 269"/>
                <a:gd name="T6" fmla="+- 0 979 933"/>
                <a:gd name="T7" fmla="*/ 979 h 295"/>
                <a:gd name="T8" fmla="+- 0 8705 8477"/>
                <a:gd name="T9" fmla="*/ T8 w 269"/>
                <a:gd name="T10" fmla="+- 0 978 933"/>
                <a:gd name="T11" fmla="*/ 978 h 295"/>
                <a:gd name="T12" fmla="+- 0 8716 8477"/>
                <a:gd name="T13" fmla="*/ T12 w 269"/>
                <a:gd name="T14" fmla="+- 0 974 933"/>
                <a:gd name="T15" fmla="*/ 974 h 295"/>
                <a:gd name="T16" fmla="+- 0 8724 8477"/>
                <a:gd name="T17" fmla="*/ T16 w 269"/>
                <a:gd name="T18" fmla="+- 0 964 933"/>
                <a:gd name="T19" fmla="*/ 964 h 295"/>
                <a:gd name="T20" fmla="+- 0 8727 8477"/>
                <a:gd name="T21" fmla="*/ T20 w 269"/>
                <a:gd name="T22" fmla="+- 0 947 933"/>
                <a:gd name="T23" fmla="*/ 947 h 295"/>
                <a:gd name="T24" fmla="+- 0 8727 8477"/>
                <a:gd name="T25" fmla="*/ T24 w 269"/>
                <a:gd name="T26" fmla="+- 0 933 933"/>
                <a:gd name="T27" fmla="*/ 933 h 295"/>
                <a:gd name="T28" fmla="+- 0 8746 8477"/>
                <a:gd name="T29" fmla="*/ T28 w 269"/>
                <a:gd name="T30" fmla="+- 0 933 933"/>
                <a:gd name="T31" fmla="*/ 933 h 295"/>
                <a:gd name="T32" fmla="+- 0 8746 8477"/>
                <a:gd name="T33" fmla="*/ T32 w 269"/>
                <a:gd name="T34" fmla="+- 0 947 933"/>
                <a:gd name="T35" fmla="*/ 947 h 295"/>
                <a:gd name="T36" fmla="+- 0 8742 8477"/>
                <a:gd name="T37" fmla="*/ T36 w 269"/>
                <a:gd name="T38" fmla="+- 0 968 933"/>
                <a:gd name="T39" fmla="*/ 968 h 295"/>
                <a:gd name="T40" fmla="+- 0 8735 8477"/>
                <a:gd name="T41" fmla="*/ T40 w 269"/>
                <a:gd name="T42" fmla="+- 0 979 933"/>
                <a:gd name="T43" fmla="*/ 979 h 295"/>
                <a:gd name="T44" fmla="+- 0 8496 8477"/>
                <a:gd name="T45" fmla="*/ T44 w 269"/>
                <a:gd name="T46" fmla="+- 0 1227 933"/>
                <a:gd name="T47" fmla="*/ 1227 h 295"/>
                <a:gd name="T48" fmla="+- 0 8477 8477"/>
                <a:gd name="T49" fmla="*/ T48 w 269"/>
                <a:gd name="T50" fmla="+- 0 1227 933"/>
                <a:gd name="T51" fmla="*/ 1227 h 295"/>
                <a:gd name="T52" fmla="+- 0 8477 8477"/>
                <a:gd name="T53" fmla="*/ T52 w 269"/>
                <a:gd name="T54" fmla="+- 0 1030 933"/>
                <a:gd name="T55" fmla="*/ 1030 h 295"/>
                <a:gd name="T56" fmla="+- 0 8481 8477"/>
                <a:gd name="T57" fmla="*/ T56 w 269"/>
                <a:gd name="T58" fmla="+- 0 1010 933"/>
                <a:gd name="T59" fmla="*/ 1010 h 295"/>
                <a:gd name="T60" fmla="+- 0 8492 8477"/>
                <a:gd name="T61" fmla="*/ T60 w 269"/>
                <a:gd name="T62" fmla="+- 0 994 933"/>
                <a:gd name="T63" fmla="*/ 994 h 295"/>
                <a:gd name="T64" fmla="+- 0 8508 8477"/>
                <a:gd name="T65" fmla="*/ T64 w 269"/>
                <a:gd name="T66" fmla="+- 0 983 933"/>
                <a:gd name="T67" fmla="*/ 983 h 295"/>
                <a:gd name="T68" fmla="+- 0 8528 8477"/>
                <a:gd name="T69" fmla="*/ T68 w 269"/>
                <a:gd name="T70" fmla="+- 0 979 933"/>
                <a:gd name="T71" fmla="*/ 979 h 295"/>
                <a:gd name="T72" fmla="+- 0 8735 8477"/>
                <a:gd name="T73" fmla="*/ T72 w 269"/>
                <a:gd name="T74" fmla="+- 0 979 933"/>
                <a:gd name="T75" fmla="*/ 979 h 295"/>
                <a:gd name="T76" fmla="+- 0 8732 8477"/>
                <a:gd name="T77" fmla="*/ T76 w 269"/>
                <a:gd name="T78" fmla="+- 0 984 933"/>
                <a:gd name="T79" fmla="*/ 984 h 295"/>
                <a:gd name="T80" fmla="+- 0 8716 8477"/>
                <a:gd name="T81" fmla="*/ T80 w 269"/>
                <a:gd name="T82" fmla="+- 0 994 933"/>
                <a:gd name="T83" fmla="*/ 994 h 295"/>
                <a:gd name="T84" fmla="+- 0 8696 8477"/>
                <a:gd name="T85" fmla="*/ T84 w 269"/>
                <a:gd name="T86" fmla="+- 0 998 933"/>
                <a:gd name="T87" fmla="*/ 998 h 295"/>
                <a:gd name="T88" fmla="+- 0 8528 8477"/>
                <a:gd name="T89" fmla="*/ T88 w 269"/>
                <a:gd name="T90" fmla="+- 0 998 933"/>
                <a:gd name="T91" fmla="*/ 998 h 295"/>
                <a:gd name="T92" fmla="+- 0 8515 8477"/>
                <a:gd name="T93" fmla="*/ T92 w 269"/>
                <a:gd name="T94" fmla="+- 0 1000 933"/>
                <a:gd name="T95" fmla="*/ 1000 h 295"/>
                <a:gd name="T96" fmla="+- 0 8505 8477"/>
                <a:gd name="T97" fmla="*/ T96 w 269"/>
                <a:gd name="T98" fmla="+- 0 1007 933"/>
                <a:gd name="T99" fmla="*/ 1007 h 295"/>
                <a:gd name="T100" fmla="+- 0 8498 8477"/>
                <a:gd name="T101" fmla="*/ T100 w 269"/>
                <a:gd name="T102" fmla="+- 0 1018 933"/>
                <a:gd name="T103" fmla="*/ 1018 h 295"/>
                <a:gd name="T104" fmla="+- 0 8496 8477"/>
                <a:gd name="T105" fmla="*/ T104 w 269"/>
                <a:gd name="T106" fmla="+- 0 1030 933"/>
                <a:gd name="T107" fmla="*/ 1030 h 295"/>
                <a:gd name="T108" fmla="+- 0 8496 8477"/>
                <a:gd name="T109" fmla="*/ T108 w 269"/>
                <a:gd name="T110" fmla="+- 0 1227 933"/>
                <a:gd name="T111" fmla="*/ 1227 h 295"/>
                <a:gd name="T112" fmla="+- 0 8695 8477"/>
                <a:gd name="T113" fmla="*/ T112 w 269"/>
                <a:gd name="T114" fmla="+- 0 998 933"/>
                <a:gd name="T115" fmla="*/ 998 h 295"/>
                <a:gd name="T116" fmla="+- 0 8528 8477"/>
                <a:gd name="T117" fmla="*/ T116 w 269"/>
                <a:gd name="T118" fmla="+- 0 998 933"/>
                <a:gd name="T119" fmla="*/ 998 h 295"/>
                <a:gd name="T120" fmla="+- 0 8696 8477"/>
                <a:gd name="T121" fmla="*/ T120 w 269"/>
                <a:gd name="T122" fmla="+- 0 998 933"/>
                <a:gd name="T123" fmla="*/ 998 h 295"/>
                <a:gd name="T124" fmla="+- 0 8695 8477"/>
                <a:gd name="T125" fmla="*/ T124 w 269"/>
                <a:gd name="T126" fmla="+- 0 998 933"/>
                <a:gd name="T127" fmla="*/ 998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9" h="295">
                  <a:moveTo>
                    <a:pt x="258" y="46"/>
                  </a:moveTo>
                  <a:lnTo>
                    <a:pt x="218" y="46"/>
                  </a:lnTo>
                  <a:lnTo>
                    <a:pt x="228" y="45"/>
                  </a:lnTo>
                  <a:lnTo>
                    <a:pt x="239" y="41"/>
                  </a:lnTo>
                  <a:lnTo>
                    <a:pt x="247" y="31"/>
                  </a:lnTo>
                  <a:lnTo>
                    <a:pt x="250" y="14"/>
                  </a:lnTo>
                  <a:lnTo>
                    <a:pt x="250" y="0"/>
                  </a:lnTo>
                  <a:lnTo>
                    <a:pt x="269" y="0"/>
                  </a:lnTo>
                  <a:lnTo>
                    <a:pt x="269" y="14"/>
                  </a:lnTo>
                  <a:lnTo>
                    <a:pt x="265" y="35"/>
                  </a:lnTo>
                  <a:lnTo>
                    <a:pt x="258" y="46"/>
                  </a:lnTo>
                  <a:close/>
                  <a:moveTo>
                    <a:pt x="19" y="294"/>
                  </a:moveTo>
                  <a:lnTo>
                    <a:pt x="0" y="294"/>
                  </a:lnTo>
                  <a:lnTo>
                    <a:pt x="0" y="97"/>
                  </a:lnTo>
                  <a:lnTo>
                    <a:pt x="4" y="77"/>
                  </a:lnTo>
                  <a:lnTo>
                    <a:pt x="15" y="61"/>
                  </a:lnTo>
                  <a:lnTo>
                    <a:pt x="31" y="50"/>
                  </a:lnTo>
                  <a:lnTo>
                    <a:pt x="51" y="46"/>
                  </a:lnTo>
                  <a:lnTo>
                    <a:pt x="258" y="46"/>
                  </a:lnTo>
                  <a:lnTo>
                    <a:pt x="255" y="51"/>
                  </a:lnTo>
                  <a:lnTo>
                    <a:pt x="239" y="61"/>
                  </a:lnTo>
                  <a:lnTo>
                    <a:pt x="219" y="65"/>
                  </a:lnTo>
                  <a:lnTo>
                    <a:pt x="51" y="65"/>
                  </a:lnTo>
                  <a:lnTo>
                    <a:pt x="38" y="67"/>
                  </a:lnTo>
                  <a:lnTo>
                    <a:pt x="28" y="74"/>
                  </a:lnTo>
                  <a:lnTo>
                    <a:pt x="21" y="85"/>
                  </a:lnTo>
                  <a:lnTo>
                    <a:pt x="19" y="97"/>
                  </a:lnTo>
                  <a:lnTo>
                    <a:pt x="19" y="294"/>
                  </a:lnTo>
                  <a:close/>
                  <a:moveTo>
                    <a:pt x="218" y="65"/>
                  </a:moveTo>
                  <a:lnTo>
                    <a:pt x="51" y="65"/>
                  </a:lnTo>
                  <a:lnTo>
                    <a:pt x="219" y="65"/>
                  </a:lnTo>
                  <a:lnTo>
                    <a:pt x="218" y="6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5" name="Freeform 4801">
              <a:extLst>
                <a:ext uri="{FF2B5EF4-FFF2-40B4-BE49-F238E27FC236}">
                  <a16:creationId xmlns:a16="http://schemas.microsoft.com/office/drawing/2014/main" id="{9539FAF4-AFB0-49D8-8EE5-DE583A830B28}"/>
                </a:ext>
              </a:extLst>
            </p:cNvPr>
            <p:cNvSpPr>
              <a:spLocks/>
            </p:cNvSpPr>
            <p:nvPr/>
          </p:nvSpPr>
          <p:spPr bwMode="auto">
            <a:xfrm>
              <a:off x="8477" y="932"/>
              <a:ext cx="269" cy="295"/>
            </a:xfrm>
            <a:custGeom>
              <a:avLst/>
              <a:gdLst>
                <a:gd name="T0" fmla="+- 0 8727 8477"/>
                <a:gd name="T1" fmla="*/ T0 w 269"/>
                <a:gd name="T2" fmla="+- 0 933 933"/>
                <a:gd name="T3" fmla="*/ 933 h 295"/>
                <a:gd name="T4" fmla="+- 0 8727 8477"/>
                <a:gd name="T5" fmla="*/ T4 w 269"/>
                <a:gd name="T6" fmla="+- 0 947 933"/>
                <a:gd name="T7" fmla="*/ 947 h 295"/>
                <a:gd name="T8" fmla="+- 0 8724 8477"/>
                <a:gd name="T9" fmla="*/ T8 w 269"/>
                <a:gd name="T10" fmla="+- 0 964 933"/>
                <a:gd name="T11" fmla="*/ 964 h 295"/>
                <a:gd name="T12" fmla="+- 0 8716 8477"/>
                <a:gd name="T13" fmla="*/ T12 w 269"/>
                <a:gd name="T14" fmla="+- 0 974 933"/>
                <a:gd name="T15" fmla="*/ 974 h 295"/>
                <a:gd name="T16" fmla="+- 0 8705 8477"/>
                <a:gd name="T17" fmla="*/ T16 w 269"/>
                <a:gd name="T18" fmla="+- 0 978 933"/>
                <a:gd name="T19" fmla="*/ 978 h 295"/>
                <a:gd name="T20" fmla="+- 0 8695 8477"/>
                <a:gd name="T21" fmla="*/ T20 w 269"/>
                <a:gd name="T22" fmla="+- 0 979 933"/>
                <a:gd name="T23" fmla="*/ 979 h 295"/>
                <a:gd name="T24" fmla="+- 0 8528 8477"/>
                <a:gd name="T25" fmla="*/ T24 w 269"/>
                <a:gd name="T26" fmla="+- 0 979 933"/>
                <a:gd name="T27" fmla="*/ 979 h 295"/>
                <a:gd name="T28" fmla="+- 0 8508 8477"/>
                <a:gd name="T29" fmla="*/ T28 w 269"/>
                <a:gd name="T30" fmla="+- 0 983 933"/>
                <a:gd name="T31" fmla="*/ 983 h 295"/>
                <a:gd name="T32" fmla="+- 0 8492 8477"/>
                <a:gd name="T33" fmla="*/ T32 w 269"/>
                <a:gd name="T34" fmla="+- 0 994 933"/>
                <a:gd name="T35" fmla="*/ 994 h 295"/>
                <a:gd name="T36" fmla="+- 0 8481 8477"/>
                <a:gd name="T37" fmla="*/ T36 w 269"/>
                <a:gd name="T38" fmla="+- 0 1010 933"/>
                <a:gd name="T39" fmla="*/ 1010 h 295"/>
                <a:gd name="T40" fmla="+- 0 8477 8477"/>
                <a:gd name="T41" fmla="*/ T40 w 269"/>
                <a:gd name="T42" fmla="+- 0 1030 933"/>
                <a:gd name="T43" fmla="*/ 1030 h 295"/>
                <a:gd name="T44" fmla="+- 0 8477 8477"/>
                <a:gd name="T45" fmla="*/ T44 w 269"/>
                <a:gd name="T46" fmla="+- 0 1227 933"/>
                <a:gd name="T47" fmla="*/ 1227 h 295"/>
                <a:gd name="T48" fmla="+- 0 8496 8477"/>
                <a:gd name="T49" fmla="*/ T48 w 269"/>
                <a:gd name="T50" fmla="+- 0 1227 933"/>
                <a:gd name="T51" fmla="*/ 1227 h 295"/>
                <a:gd name="T52" fmla="+- 0 8496 8477"/>
                <a:gd name="T53" fmla="*/ T52 w 269"/>
                <a:gd name="T54" fmla="+- 0 1030 933"/>
                <a:gd name="T55" fmla="*/ 1030 h 295"/>
                <a:gd name="T56" fmla="+- 0 8498 8477"/>
                <a:gd name="T57" fmla="*/ T56 w 269"/>
                <a:gd name="T58" fmla="+- 0 1018 933"/>
                <a:gd name="T59" fmla="*/ 1018 h 295"/>
                <a:gd name="T60" fmla="+- 0 8505 8477"/>
                <a:gd name="T61" fmla="*/ T60 w 269"/>
                <a:gd name="T62" fmla="+- 0 1007 933"/>
                <a:gd name="T63" fmla="*/ 1007 h 295"/>
                <a:gd name="T64" fmla="+- 0 8515 8477"/>
                <a:gd name="T65" fmla="*/ T64 w 269"/>
                <a:gd name="T66" fmla="+- 0 1000 933"/>
                <a:gd name="T67" fmla="*/ 1000 h 295"/>
                <a:gd name="T68" fmla="+- 0 8528 8477"/>
                <a:gd name="T69" fmla="*/ T68 w 269"/>
                <a:gd name="T70" fmla="+- 0 998 933"/>
                <a:gd name="T71" fmla="*/ 998 h 295"/>
                <a:gd name="T72" fmla="+- 0 8695 8477"/>
                <a:gd name="T73" fmla="*/ T72 w 269"/>
                <a:gd name="T74" fmla="+- 0 998 933"/>
                <a:gd name="T75" fmla="*/ 998 h 295"/>
                <a:gd name="T76" fmla="+- 0 8716 8477"/>
                <a:gd name="T77" fmla="*/ T76 w 269"/>
                <a:gd name="T78" fmla="+- 0 994 933"/>
                <a:gd name="T79" fmla="*/ 994 h 295"/>
                <a:gd name="T80" fmla="+- 0 8732 8477"/>
                <a:gd name="T81" fmla="*/ T80 w 269"/>
                <a:gd name="T82" fmla="+- 0 984 933"/>
                <a:gd name="T83" fmla="*/ 984 h 295"/>
                <a:gd name="T84" fmla="+- 0 8742 8477"/>
                <a:gd name="T85" fmla="*/ T84 w 269"/>
                <a:gd name="T86" fmla="+- 0 968 933"/>
                <a:gd name="T87" fmla="*/ 968 h 295"/>
                <a:gd name="T88" fmla="+- 0 8746 8477"/>
                <a:gd name="T89" fmla="*/ T88 w 269"/>
                <a:gd name="T90" fmla="+- 0 947 933"/>
                <a:gd name="T91" fmla="*/ 947 h 295"/>
                <a:gd name="T92" fmla="+- 0 8746 8477"/>
                <a:gd name="T93" fmla="*/ T92 w 269"/>
                <a:gd name="T94" fmla="+- 0 933 933"/>
                <a:gd name="T95" fmla="*/ 933 h 295"/>
                <a:gd name="T96" fmla="+- 0 8727 8477"/>
                <a:gd name="T97" fmla="*/ T96 w 269"/>
                <a:gd name="T98" fmla="+- 0 933 933"/>
                <a:gd name="T99" fmla="*/ 933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0"/>
                  </a:moveTo>
                  <a:lnTo>
                    <a:pt x="250" y="14"/>
                  </a:lnTo>
                  <a:lnTo>
                    <a:pt x="247" y="31"/>
                  </a:lnTo>
                  <a:lnTo>
                    <a:pt x="239" y="41"/>
                  </a:lnTo>
                  <a:lnTo>
                    <a:pt x="228" y="45"/>
                  </a:lnTo>
                  <a:lnTo>
                    <a:pt x="218" y="46"/>
                  </a:lnTo>
                  <a:lnTo>
                    <a:pt x="51" y="46"/>
                  </a:lnTo>
                  <a:lnTo>
                    <a:pt x="31" y="50"/>
                  </a:lnTo>
                  <a:lnTo>
                    <a:pt x="15" y="61"/>
                  </a:lnTo>
                  <a:lnTo>
                    <a:pt x="4" y="77"/>
                  </a:lnTo>
                  <a:lnTo>
                    <a:pt x="0" y="97"/>
                  </a:lnTo>
                  <a:lnTo>
                    <a:pt x="0" y="294"/>
                  </a:lnTo>
                  <a:lnTo>
                    <a:pt x="19" y="294"/>
                  </a:lnTo>
                  <a:lnTo>
                    <a:pt x="19" y="97"/>
                  </a:lnTo>
                  <a:lnTo>
                    <a:pt x="21" y="85"/>
                  </a:lnTo>
                  <a:lnTo>
                    <a:pt x="28" y="74"/>
                  </a:lnTo>
                  <a:lnTo>
                    <a:pt x="38" y="67"/>
                  </a:lnTo>
                  <a:lnTo>
                    <a:pt x="51" y="65"/>
                  </a:lnTo>
                  <a:lnTo>
                    <a:pt x="218" y="65"/>
                  </a:lnTo>
                  <a:lnTo>
                    <a:pt x="239" y="61"/>
                  </a:lnTo>
                  <a:lnTo>
                    <a:pt x="255" y="51"/>
                  </a:lnTo>
                  <a:lnTo>
                    <a:pt x="265" y="35"/>
                  </a:lnTo>
                  <a:lnTo>
                    <a:pt x="269" y="14"/>
                  </a:lnTo>
                  <a:lnTo>
                    <a:pt x="269" y="0"/>
                  </a:lnTo>
                  <a:lnTo>
                    <a:pt x="250" y="0"/>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6" name="Freeform 4802">
              <a:extLst>
                <a:ext uri="{FF2B5EF4-FFF2-40B4-BE49-F238E27FC236}">
                  <a16:creationId xmlns:a16="http://schemas.microsoft.com/office/drawing/2014/main" id="{D96388C4-8DE5-4009-B27B-37AD8AD60EE9}"/>
                </a:ext>
              </a:extLst>
            </p:cNvPr>
            <p:cNvSpPr>
              <a:spLocks/>
            </p:cNvSpPr>
            <p:nvPr/>
          </p:nvSpPr>
          <p:spPr bwMode="auto">
            <a:xfrm>
              <a:off x="8477" y="1260"/>
              <a:ext cx="269" cy="295"/>
            </a:xfrm>
            <a:custGeom>
              <a:avLst/>
              <a:gdLst>
                <a:gd name="T0" fmla="+- 0 8746 8477"/>
                <a:gd name="T1" fmla="*/ T0 w 269"/>
                <a:gd name="T2" fmla="+- 0 1555 1260"/>
                <a:gd name="T3" fmla="*/ 1555 h 295"/>
                <a:gd name="T4" fmla="+- 0 8727 8477"/>
                <a:gd name="T5" fmla="*/ T4 w 269"/>
                <a:gd name="T6" fmla="+- 0 1555 1260"/>
                <a:gd name="T7" fmla="*/ 1555 h 295"/>
                <a:gd name="T8" fmla="+- 0 8727 8477"/>
                <a:gd name="T9" fmla="*/ T8 w 269"/>
                <a:gd name="T10" fmla="+- 0 1540 1260"/>
                <a:gd name="T11" fmla="*/ 1540 h 295"/>
                <a:gd name="T12" fmla="+- 0 8724 8477"/>
                <a:gd name="T13" fmla="*/ T12 w 269"/>
                <a:gd name="T14" fmla="+- 0 1523 1260"/>
                <a:gd name="T15" fmla="*/ 1523 h 295"/>
                <a:gd name="T16" fmla="+- 0 8716 8477"/>
                <a:gd name="T17" fmla="*/ T16 w 269"/>
                <a:gd name="T18" fmla="+- 0 1514 1260"/>
                <a:gd name="T19" fmla="*/ 1514 h 295"/>
                <a:gd name="T20" fmla="+- 0 8705 8477"/>
                <a:gd name="T21" fmla="*/ T20 w 269"/>
                <a:gd name="T22" fmla="+- 0 1509 1260"/>
                <a:gd name="T23" fmla="*/ 1509 h 295"/>
                <a:gd name="T24" fmla="+- 0 8695 8477"/>
                <a:gd name="T25" fmla="*/ T24 w 269"/>
                <a:gd name="T26" fmla="+- 0 1508 1260"/>
                <a:gd name="T27" fmla="*/ 1508 h 295"/>
                <a:gd name="T28" fmla="+- 0 8528 8477"/>
                <a:gd name="T29" fmla="*/ T28 w 269"/>
                <a:gd name="T30" fmla="+- 0 1508 1260"/>
                <a:gd name="T31" fmla="*/ 1508 h 295"/>
                <a:gd name="T32" fmla="+- 0 8508 8477"/>
                <a:gd name="T33" fmla="*/ T32 w 269"/>
                <a:gd name="T34" fmla="+- 0 1504 1260"/>
                <a:gd name="T35" fmla="*/ 1504 h 295"/>
                <a:gd name="T36" fmla="+- 0 8492 8477"/>
                <a:gd name="T37" fmla="*/ T36 w 269"/>
                <a:gd name="T38" fmla="+- 0 1493 1260"/>
                <a:gd name="T39" fmla="*/ 1493 h 295"/>
                <a:gd name="T40" fmla="+- 0 8481 8477"/>
                <a:gd name="T41" fmla="*/ T40 w 269"/>
                <a:gd name="T42" fmla="+- 0 1477 1260"/>
                <a:gd name="T43" fmla="*/ 1477 h 295"/>
                <a:gd name="T44" fmla="+- 0 8477 8477"/>
                <a:gd name="T45" fmla="*/ T44 w 269"/>
                <a:gd name="T46" fmla="+- 0 1457 1260"/>
                <a:gd name="T47" fmla="*/ 1457 h 295"/>
                <a:gd name="T48" fmla="+- 0 8477 8477"/>
                <a:gd name="T49" fmla="*/ T48 w 269"/>
                <a:gd name="T50" fmla="+- 0 1260 1260"/>
                <a:gd name="T51" fmla="*/ 1260 h 295"/>
                <a:gd name="T52" fmla="+- 0 8496 8477"/>
                <a:gd name="T53" fmla="*/ T52 w 269"/>
                <a:gd name="T54" fmla="+- 0 1260 1260"/>
                <a:gd name="T55" fmla="*/ 1260 h 295"/>
                <a:gd name="T56" fmla="+- 0 8496 8477"/>
                <a:gd name="T57" fmla="*/ T56 w 269"/>
                <a:gd name="T58" fmla="+- 0 1457 1260"/>
                <a:gd name="T59" fmla="*/ 1457 h 295"/>
                <a:gd name="T60" fmla="+- 0 8498 8477"/>
                <a:gd name="T61" fmla="*/ T60 w 269"/>
                <a:gd name="T62" fmla="+- 0 1470 1260"/>
                <a:gd name="T63" fmla="*/ 1470 h 295"/>
                <a:gd name="T64" fmla="+- 0 8505 8477"/>
                <a:gd name="T65" fmla="*/ T64 w 269"/>
                <a:gd name="T66" fmla="+- 0 1480 1260"/>
                <a:gd name="T67" fmla="*/ 1480 h 295"/>
                <a:gd name="T68" fmla="+- 0 8515 8477"/>
                <a:gd name="T69" fmla="*/ T68 w 269"/>
                <a:gd name="T70" fmla="+- 0 1487 1260"/>
                <a:gd name="T71" fmla="*/ 1487 h 295"/>
                <a:gd name="T72" fmla="+- 0 8528 8477"/>
                <a:gd name="T73" fmla="*/ T72 w 269"/>
                <a:gd name="T74" fmla="+- 0 1489 1260"/>
                <a:gd name="T75" fmla="*/ 1489 h 295"/>
                <a:gd name="T76" fmla="+- 0 8695 8477"/>
                <a:gd name="T77" fmla="*/ T76 w 269"/>
                <a:gd name="T78" fmla="+- 0 1489 1260"/>
                <a:gd name="T79" fmla="*/ 1489 h 295"/>
                <a:gd name="T80" fmla="+- 0 8716 8477"/>
                <a:gd name="T81" fmla="*/ T80 w 269"/>
                <a:gd name="T82" fmla="+- 0 1493 1260"/>
                <a:gd name="T83" fmla="*/ 1493 h 295"/>
                <a:gd name="T84" fmla="+- 0 8732 8477"/>
                <a:gd name="T85" fmla="*/ T84 w 269"/>
                <a:gd name="T86" fmla="+- 0 1503 1260"/>
                <a:gd name="T87" fmla="*/ 1503 h 295"/>
                <a:gd name="T88" fmla="+- 0 8742 8477"/>
                <a:gd name="T89" fmla="*/ T88 w 269"/>
                <a:gd name="T90" fmla="+- 0 1519 1260"/>
                <a:gd name="T91" fmla="*/ 1519 h 295"/>
                <a:gd name="T92" fmla="+- 0 8746 8477"/>
                <a:gd name="T93" fmla="*/ T92 w 269"/>
                <a:gd name="T94" fmla="+- 0 1540 1260"/>
                <a:gd name="T95" fmla="*/ 1540 h 295"/>
                <a:gd name="T96" fmla="+- 0 8746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69" y="295"/>
                  </a:moveTo>
                  <a:lnTo>
                    <a:pt x="250" y="295"/>
                  </a:ln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7" name="Freeform 4803">
              <a:extLst>
                <a:ext uri="{FF2B5EF4-FFF2-40B4-BE49-F238E27FC236}">
                  <a16:creationId xmlns:a16="http://schemas.microsoft.com/office/drawing/2014/main" id="{011D3D4A-906B-4DCA-A932-2A376B85510A}"/>
                </a:ext>
              </a:extLst>
            </p:cNvPr>
            <p:cNvSpPr>
              <a:spLocks/>
            </p:cNvSpPr>
            <p:nvPr/>
          </p:nvSpPr>
          <p:spPr bwMode="auto">
            <a:xfrm>
              <a:off x="8477" y="1260"/>
              <a:ext cx="269" cy="295"/>
            </a:xfrm>
            <a:custGeom>
              <a:avLst/>
              <a:gdLst>
                <a:gd name="T0" fmla="+- 0 8727 8477"/>
                <a:gd name="T1" fmla="*/ T0 w 269"/>
                <a:gd name="T2" fmla="+- 0 1555 1260"/>
                <a:gd name="T3" fmla="*/ 1555 h 295"/>
                <a:gd name="T4" fmla="+- 0 8727 8477"/>
                <a:gd name="T5" fmla="*/ T4 w 269"/>
                <a:gd name="T6" fmla="+- 0 1540 1260"/>
                <a:gd name="T7" fmla="*/ 1540 h 295"/>
                <a:gd name="T8" fmla="+- 0 8724 8477"/>
                <a:gd name="T9" fmla="*/ T8 w 269"/>
                <a:gd name="T10" fmla="+- 0 1523 1260"/>
                <a:gd name="T11" fmla="*/ 1523 h 295"/>
                <a:gd name="T12" fmla="+- 0 8716 8477"/>
                <a:gd name="T13" fmla="*/ T12 w 269"/>
                <a:gd name="T14" fmla="+- 0 1514 1260"/>
                <a:gd name="T15" fmla="*/ 1514 h 295"/>
                <a:gd name="T16" fmla="+- 0 8705 8477"/>
                <a:gd name="T17" fmla="*/ T16 w 269"/>
                <a:gd name="T18" fmla="+- 0 1509 1260"/>
                <a:gd name="T19" fmla="*/ 1509 h 295"/>
                <a:gd name="T20" fmla="+- 0 8695 8477"/>
                <a:gd name="T21" fmla="*/ T20 w 269"/>
                <a:gd name="T22" fmla="+- 0 1508 1260"/>
                <a:gd name="T23" fmla="*/ 1508 h 295"/>
                <a:gd name="T24" fmla="+- 0 8528 8477"/>
                <a:gd name="T25" fmla="*/ T24 w 269"/>
                <a:gd name="T26" fmla="+- 0 1508 1260"/>
                <a:gd name="T27" fmla="*/ 1508 h 295"/>
                <a:gd name="T28" fmla="+- 0 8508 8477"/>
                <a:gd name="T29" fmla="*/ T28 w 269"/>
                <a:gd name="T30" fmla="+- 0 1504 1260"/>
                <a:gd name="T31" fmla="*/ 1504 h 295"/>
                <a:gd name="T32" fmla="+- 0 8492 8477"/>
                <a:gd name="T33" fmla="*/ T32 w 269"/>
                <a:gd name="T34" fmla="+- 0 1493 1260"/>
                <a:gd name="T35" fmla="*/ 1493 h 295"/>
                <a:gd name="T36" fmla="+- 0 8481 8477"/>
                <a:gd name="T37" fmla="*/ T36 w 269"/>
                <a:gd name="T38" fmla="+- 0 1477 1260"/>
                <a:gd name="T39" fmla="*/ 1477 h 295"/>
                <a:gd name="T40" fmla="+- 0 8477 8477"/>
                <a:gd name="T41" fmla="*/ T40 w 269"/>
                <a:gd name="T42" fmla="+- 0 1457 1260"/>
                <a:gd name="T43" fmla="*/ 1457 h 295"/>
                <a:gd name="T44" fmla="+- 0 8477 8477"/>
                <a:gd name="T45" fmla="*/ T44 w 269"/>
                <a:gd name="T46" fmla="+- 0 1260 1260"/>
                <a:gd name="T47" fmla="*/ 1260 h 295"/>
                <a:gd name="T48" fmla="+- 0 8496 8477"/>
                <a:gd name="T49" fmla="*/ T48 w 269"/>
                <a:gd name="T50" fmla="+- 0 1260 1260"/>
                <a:gd name="T51" fmla="*/ 1260 h 295"/>
                <a:gd name="T52" fmla="+- 0 8496 8477"/>
                <a:gd name="T53" fmla="*/ T52 w 269"/>
                <a:gd name="T54" fmla="+- 0 1457 1260"/>
                <a:gd name="T55" fmla="*/ 1457 h 295"/>
                <a:gd name="T56" fmla="+- 0 8498 8477"/>
                <a:gd name="T57" fmla="*/ T56 w 269"/>
                <a:gd name="T58" fmla="+- 0 1470 1260"/>
                <a:gd name="T59" fmla="*/ 1470 h 295"/>
                <a:gd name="T60" fmla="+- 0 8505 8477"/>
                <a:gd name="T61" fmla="*/ T60 w 269"/>
                <a:gd name="T62" fmla="+- 0 1480 1260"/>
                <a:gd name="T63" fmla="*/ 1480 h 295"/>
                <a:gd name="T64" fmla="+- 0 8515 8477"/>
                <a:gd name="T65" fmla="*/ T64 w 269"/>
                <a:gd name="T66" fmla="+- 0 1487 1260"/>
                <a:gd name="T67" fmla="*/ 1487 h 295"/>
                <a:gd name="T68" fmla="+- 0 8528 8477"/>
                <a:gd name="T69" fmla="*/ T68 w 269"/>
                <a:gd name="T70" fmla="+- 0 1489 1260"/>
                <a:gd name="T71" fmla="*/ 1489 h 295"/>
                <a:gd name="T72" fmla="+- 0 8695 8477"/>
                <a:gd name="T73" fmla="*/ T72 w 269"/>
                <a:gd name="T74" fmla="+- 0 1489 1260"/>
                <a:gd name="T75" fmla="*/ 1489 h 295"/>
                <a:gd name="T76" fmla="+- 0 8716 8477"/>
                <a:gd name="T77" fmla="*/ T76 w 269"/>
                <a:gd name="T78" fmla="+- 0 1493 1260"/>
                <a:gd name="T79" fmla="*/ 1493 h 295"/>
                <a:gd name="T80" fmla="+- 0 8732 8477"/>
                <a:gd name="T81" fmla="*/ T80 w 269"/>
                <a:gd name="T82" fmla="+- 0 1503 1260"/>
                <a:gd name="T83" fmla="*/ 1503 h 295"/>
                <a:gd name="T84" fmla="+- 0 8742 8477"/>
                <a:gd name="T85" fmla="*/ T84 w 269"/>
                <a:gd name="T86" fmla="+- 0 1519 1260"/>
                <a:gd name="T87" fmla="*/ 1519 h 295"/>
                <a:gd name="T88" fmla="+- 0 8746 8477"/>
                <a:gd name="T89" fmla="*/ T88 w 269"/>
                <a:gd name="T90" fmla="+- 0 1540 1260"/>
                <a:gd name="T91" fmla="*/ 1540 h 295"/>
                <a:gd name="T92" fmla="+- 0 8746 8477"/>
                <a:gd name="T93" fmla="*/ T92 w 269"/>
                <a:gd name="T94" fmla="+- 0 1555 1260"/>
                <a:gd name="T95" fmla="*/ 1555 h 295"/>
                <a:gd name="T96" fmla="+- 0 8727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295"/>
                  </a:move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lnTo>
                    <a:pt x="250" y="295"/>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8" name="Freeform 4804">
              <a:extLst>
                <a:ext uri="{FF2B5EF4-FFF2-40B4-BE49-F238E27FC236}">
                  <a16:creationId xmlns:a16="http://schemas.microsoft.com/office/drawing/2014/main" id="{F3052562-C641-4687-9156-8850D35EE941}"/>
                </a:ext>
              </a:extLst>
            </p:cNvPr>
            <p:cNvSpPr>
              <a:spLocks/>
            </p:cNvSpPr>
            <p:nvPr/>
          </p:nvSpPr>
          <p:spPr bwMode="auto">
            <a:xfrm>
              <a:off x="9049" y="932"/>
              <a:ext cx="155" cy="280"/>
            </a:xfrm>
            <a:custGeom>
              <a:avLst/>
              <a:gdLst>
                <a:gd name="T0" fmla="+- 0 9204 9049"/>
                <a:gd name="T1" fmla="*/ T0 w 155"/>
                <a:gd name="T2" fmla="+- 0 1212 933"/>
                <a:gd name="T3" fmla="*/ 1212 h 280"/>
                <a:gd name="T4" fmla="+- 0 9186 9049"/>
                <a:gd name="T5" fmla="*/ T4 w 155"/>
                <a:gd name="T6" fmla="+- 0 1212 933"/>
                <a:gd name="T7" fmla="*/ 1212 h 280"/>
                <a:gd name="T8" fmla="+- 0 9186 9049"/>
                <a:gd name="T9" fmla="*/ T8 w 155"/>
                <a:gd name="T10" fmla="+- 0 1061 933"/>
                <a:gd name="T11" fmla="*/ 1061 h 280"/>
                <a:gd name="T12" fmla="+- 0 9182 9049"/>
                <a:gd name="T13" fmla="*/ T12 w 155"/>
                <a:gd name="T14" fmla="+- 0 1055 933"/>
                <a:gd name="T15" fmla="*/ 1055 h 280"/>
                <a:gd name="T16" fmla="+- 0 9177 9049"/>
                <a:gd name="T17" fmla="*/ T16 w 155"/>
                <a:gd name="T18" fmla="+- 0 1052 933"/>
                <a:gd name="T19" fmla="*/ 1052 h 280"/>
                <a:gd name="T20" fmla="+- 0 9062 9049"/>
                <a:gd name="T21" fmla="*/ T20 w 155"/>
                <a:gd name="T22" fmla="+- 0 983 933"/>
                <a:gd name="T23" fmla="*/ 983 h 280"/>
                <a:gd name="T24" fmla="+- 0 9054 9049"/>
                <a:gd name="T25" fmla="*/ T24 w 155"/>
                <a:gd name="T26" fmla="+- 0 978 933"/>
                <a:gd name="T27" fmla="*/ 978 h 280"/>
                <a:gd name="T28" fmla="+- 0 9049 9049"/>
                <a:gd name="T29" fmla="*/ T28 w 155"/>
                <a:gd name="T30" fmla="+- 0 969 933"/>
                <a:gd name="T31" fmla="*/ 969 h 280"/>
                <a:gd name="T32" fmla="+- 0 9049 9049"/>
                <a:gd name="T33" fmla="*/ T32 w 155"/>
                <a:gd name="T34" fmla="+- 0 933 933"/>
                <a:gd name="T35" fmla="*/ 933 h 280"/>
                <a:gd name="T36" fmla="+- 0 9068 9049"/>
                <a:gd name="T37" fmla="*/ T36 w 155"/>
                <a:gd name="T38" fmla="+- 0 933 933"/>
                <a:gd name="T39" fmla="*/ 933 h 280"/>
                <a:gd name="T40" fmla="+- 0 9068 9049"/>
                <a:gd name="T41" fmla="*/ T40 w 155"/>
                <a:gd name="T42" fmla="+- 0 963 933"/>
                <a:gd name="T43" fmla="*/ 963 h 280"/>
                <a:gd name="T44" fmla="+- 0 9069 9049"/>
                <a:gd name="T45" fmla="*/ T44 w 155"/>
                <a:gd name="T46" fmla="+- 0 966 933"/>
                <a:gd name="T47" fmla="*/ 966 h 280"/>
                <a:gd name="T48" fmla="+- 0 9071 9049"/>
                <a:gd name="T49" fmla="*/ T48 w 155"/>
                <a:gd name="T50" fmla="+- 0 967 933"/>
                <a:gd name="T51" fmla="*/ 967 h 280"/>
                <a:gd name="T52" fmla="+- 0 9187 9049"/>
                <a:gd name="T53" fmla="*/ T52 w 155"/>
                <a:gd name="T54" fmla="+- 0 1036 933"/>
                <a:gd name="T55" fmla="*/ 1036 h 280"/>
                <a:gd name="T56" fmla="+- 0 9198 9049"/>
                <a:gd name="T57" fmla="*/ T56 w 155"/>
                <a:gd name="T58" fmla="+- 0 1043 933"/>
                <a:gd name="T59" fmla="*/ 1043 h 280"/>
                <a:gd name="T60" fmla="+- 0 9204 9049"/>
                <a:gd name="T61" fmla="*/ T60 w 155"/>
                <a:gd name="T62" fmla="+- 0 1055 933"/>
                <a:gd name="T63" fmla="*/ 1055 h 280"/>
                <a:gd name="T64" fmla="+- 0 9204 9049"/>
                <a:gd name="T65" fmla="*/ T64 w 155"/>
                <a:gd name="T66" fmla="+- 0 1212 933"/>
                <a:gd name="T67" fmla="*/ 1212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55" y="279"/>
                  </a:moveTo>
                  <a:lnTo>
                    <a:pt x="137" y="279"/>
                  </a:lnTo>
                  <a:lnTo>
                    <a:pt x="137" y="128"/>
                  </a:lnTo>
                  <a:lnTo>
                    <a:pt x="133" y="122"/>
                  </a:lnTo>
                  <a:lnTo>
                    <a:pt x="128" y="119"/>
                  </a:lnTo>
                  <a:lnTo>
                    <a:pt x="13" y="50"/>
                  </a:lnTo>
                  <a:lnTo>
                    <a:pt x="5" y="45"/>
                  </a:lnTo>
                  <a:lnTo>
                    <a:pt x="0" y="36"/>
                  </a:lnTo>
                  <a:lnTo>
                    <a:pt x="0" y="0"/>
                  </a:lnTo>
                  <a:lnTo>
                    <a:pt x="19" y="0"/>
                  </a:lnTo>
                  <a:lnTo>
                    <a:pt x="19" y="30"/>
                  </a:lnTo>
                  <a:lnTo>
                    <a:pt x="20" y="33"/>
                  </a:lnTo>
                  <a:lnTo>
                    <a:pt x="22" y="34"/>
                  </a:lnTo>
                  <a:lnTo>
                    <a:pt x="138" y="103"/>
                  </a:lnTo>
                  <a:lnTo>
                    <a:pt x="149" y="110"/>
                  </a:lnTo>
                  <a:lnTo>
                    <a:pt x="155" y="122"/>
                  </a:lnTo>
                  <a:lnTo>
                    <a:pt x="155"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9" name="Freeform 4805">
              <a:extLst>
                <a:ext uri="{FF2B5EF4-FFF2-40B4-BE49-F238E27FC236}">
                  <a16:creationId xmlns:a16="http://schemas.microsoft.com/office/drawing/2014/main" id="{B5552DE3-1EE6-4E6A-A960-75535A210312}"/>
                </a:ext>
              </a:extLst>
            </p:cNvPr>
            <p:cNvSpPr>
              <a:spLocks/>
            </p:cNvSpPr>
            <p:nvPr/>
          </p:nvSpPr>
          <p:spPr bwMode="auto">
            <a:xfrm>
              <a:off x="9049" y="932"/>
              <a:ext cx="155" cy="280"/>
            </a:xfrm>
            <a:custGeom>
              <a:avLst/>
              <a:gdLst>
                <a:gd name="T0" fmla="+- 0 9049 9049"/>
                <a:gd name="T1" fmla="*/ T0 w 155"/>
                <a:gd name="T2" fmla="+- 0 933 933"/>
                <a:gd name="T3" fmla="*/ 933 h 280"/>
                <a:gd name="T4" fmla="+- 0 9049 9049"/>
                <a:gd name="T5" fmla="*/ T4 w 155"/>
                <a:gd name="T6" fmla="+- 0 960 933"/>
                <a:gd name="T7" fmla="*/ 960 h 280"/>
                <a:gd name="T8" fmla="+- 0 9049 9049"/>
                <a:gd name="T9" fmla="*/ T8 w 155"/>
                <a:gd name="T10" fmla="+- 0 969 933"/>
                <a:gd name="T11" fmla="*/ 969 h 280"/>
                <a:gd name="T12" fmla="+- 0 9054 9049"/>
                <a:gd name="T13" fmla="*/ T12 w 155"/>
                <a:gd name="T14" fmla="+- 0 978 933"/>
                <a:gd name="T15" fmla="*/ 978 h 280"/>
                <a:gd name="T16" fmla="+- 0 9062 9049"/>
                <a:gd name="T17" fmla="*/ T16 w 155"/>
                <a:gd name="T18" fmla="+- 0 983 933"/>
                <a:gd name="T19" fmla="*/ 983 h 280"/>
                <a:gd name="T20" fmla="+- 0 9080 9049"/>
                <a:gd name="T21" fmla="*/ T20 w 155"/>
                <a:gd name="T22" fmla="+- 0 994 933"/>
                <a:gd name="T23" fmla="*/ 994 h 280"/>
                <a:gd name="T24" fmla="+- 0 9120 9049"/>
                <a:gd name="T25" fmla="*/ T24 w 155"/>
                <a:gd name="T26" fmla="+- 0 1017 933"/>
                <a:gd name="T27" fmla="*/ 1017 h 280"/>
                <a:gd name="T28" fmla="+- 0 9159 9049"/>
                <a:gd name="T29" fmla="*/ T28 w 155"/>
                <a:gd name="T30" fmla="+- 0 1041 933"/>
                <a:gd name="T31" fmla="*/ 1041 h 280"/>
                <a:gd name="T32" fmla="+- 0 9177 9049"/>
                <a:gd name="T33" fmla="*/ T32 w 155"/>
                <a:gd name="T34" fmla="+- 0 1052 933"/>
                <a:gd name="T35" fmla="*/ 1052 h 280"/>
                <a:gd name="T36" fmla="+- 0 9182 9049"/>
                <a:gd name="T37" fmla="*/ T36 w 155"/>
                <a:gd name="T38" fmla="+- 0 1055 933"/>
                <a:gd name="T39" fmla="*/ 1055 h 280"/>
                <a:gd name="T40" fmla="+- 0 9186 9049"/>
                <a:gd name="T41" fmla="*/ T40 w 155"/>
                <a:gd name="T42" fmla="+- 0 1061 933"/>
                <a:gd name="T43" fmla="*/ 1061 h 280"/>
                <a:gd name="T44" fmla="+- 0 9186 9049"/>
                <a:gd name="T45" fmla="*/ T44 w 155"/>
                <a:gd name="T46" fmla="+- 0 1068 933"/>
                <a:gd name="T47" fmla="*/ 1068 h 280"/>
                <a:gd name="T48" fmla="+- 0 9186 9049"/>
                <a:gd name="T49" fmla="*/ T48 w 155"/>
                <a:gd name="T50" fmla="+- 0 1212 933"/>
                <a:gd name="T51" fmla="*/ 1212 h 280"/>
                <a:gd name="T52" fmla="+- 0 9204 9049"/>
                <a:gd name="T53" fmla="*/ T52 w 155"/>
                <a:gd name="T54" fmla="+- 0 1212 933"/>
                <a:gd name="T55" fmla="*/ 1212 h 280"/>
                <a:gd name="T56" fmla="+- 0 9204 9049"/>
                <a:gd name="T57" fmla="*/ T56 w 155"/>
                <a:gd name="T58" fmla="+- 0 1068 933"/>
                <a:gd name="T59" fmla="*/ 1068 h 280"/>
                <a:gd name="T60" fmla="+- 0 9204 9049"/>
                <a:gd name="T61" fmla="*/ T60 w 155"/>
                <a:gd name="T62" fmla="+- 0 1055 933"/>
                <a:gd name="T63" fmla="*/ 1055 h 280"/>
                <a:gd name="T64" fmla="+- 0 9129 9049"/>
                <a:gd name="T65" fmla="*/ T64 w 155"/>
                <a:gd name="T66" fmla="+- 0 1001 933"/>
                <a:gd name="T67" fmla="*/ 1001 h 280"/>
                <a:gd name="T68" fmla="+- 0 9071 9049"/>
                <a:gd name="T69" fmla="*/ T68 w 155"/>
                <a:gd name="T70" fmla="+- 0 967 933"/>
                <a:gd name="T71" fmla="*/ 967 h 280"/>
                <a:gd name="T72" fmla="+- 0 9069 9049"/>
                <a:gd name="T73" fmla="*/ T72 w 155"/>
                <a:gd name="T74" fmla="+- 0 966 933"/>
                <a:gd name="T75" fmla="*/ 966 h 280"/>
                <a:gd name="T76" fmla="+- 0 9068 9049"/>
                <a:gd name="T77" fmla="*/ T76 w 155"/>
                <a:gd name="T78" fmla="+- 0 963 933"/>
                <a:gd name="T79" fmla="*/ 963 h 280"/>
                <a:gd name="T80" fmla="+- 0 9068 9049"/>
                <a:gd name="T81" fmla="*/ T80 w 155"/>
                <a:gd name="T82" fmla="+- 0 960 933"/>
                <a:gd name="T83" fmla="*/ 960 h 280"/>
                <a:gd name="T84" fmla="+- 0 9068 9049"/>
                <a:gd name="T85" fmla="*/ T84 w 155"/>
                <a:gd name="T86" fmla="+- 0 933 933"/>
                <a:gd name="T87" fmla="*/ 933 h 280"/>
                <a:gd name="T88" fmla="+- 0 9049 9049"/>
                <a:gd name="T89" fmla="*/ T88 w 155"/>
                <a:gd name="T90" fmla="+- 0 933 933"/>
                <a:gd name="T91" fmla="*/ 933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55" h="280">
                  <a:moveTo>
                    <a:pt x="0" y="0"/>
                  </a:moveTo>
                  <a:lnTo>
                    <a:pt x="0" y="27"/>
                  </a:lnTo>
                  <a:lnTo>
                    <a:pt x="0" y="36"/>
                  </a:lnTo>
                  <a:lnTo>
                    <a:pt x="5" y="45"/>
                  </a:lnTo>
                  <a:lnTo>
                    <a:pt x="13" y="50"/>
                  </a:lnTo>
                  <a:lnTo>
                    <a:pt x="31" y="61"/>
                  </a:lnTo>
                  <a:lnTo>
                    <a:pt x="71" y="84"/>
                  </a:lnTo>
                  <a:lnTo>
                    <a:pt x="110" y="108"/>
                  </a:lnTo>
                  <a:lnTo>
                    <a:pt x="128" y="119"/>
                  </a:lnTo>
                  <a:lnTo>
                    <a:pt x="133" y="122"/>
                  </a:lnTo>
                  <a:lnTo>
                    <a:pt x="137" y="128"/>
                  </a:lnTo>
                  <a:lnTo>
                    <a:pt x="137" y="135"/>
                  </a:lnTo>
                  <a:lnTo>
                    <a:pt x="137" y="279"/>
                  </a:lnTo>
                  <a:lnTo>
                    <a:pt x="155" y="279"/>
                  </a:lnTo>
                  <a:lnTo>
                    <a:pt x="155" y="135"/>
                  </a:lnTo>
                  <a:lnTo>
                    <a:pt x="155" y="122"/>
                  </a:lnTo>
                  <a:lnTo>
                    <a:pt x="80" y="68"/>
                  </a:lnTo>
                  <a:lnTo>
                    <a:pt x="22" y="34"/>
                  </a:lnTo>
                  <a:lnTo>
                    <a:pt x="20" y="33"/>
                  </a:lnTo>
                  <a:lnTo>
                    <a:pt x="19" y="30"/>
                  </a:lnTo>
                  <a:lnTo>
                    <a:pt x="19" y="27"/>
                  </a:lnTo>
                  <a:lnTo>
                    <a:pt x="19" y="0"/>
                  </a:lnTo>
                  <a:lnTo>
                    <a:pt x="0" y="0"/>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0" name="Freeform 4806">
              <a:extLst>
                <a:ext uri="{FF2B5EF4-FFF2-40B4-BE49-F238E27FC236}">
                  <a16:creationId xmlns:a16="http://schemas.microsoft.com/office/drawing/2014/main" id="{964C7D76-7D3C-4DFD-B4FE-2A584E7BA386}"/>
                </a:ext>
              </a:extLst>
            </p:cNvPr>
            <p:cNvSpPr>
              <a:spLocks/>
            </p:cNvSpPr>
            <p:nvPr/>
          </p:nvSpPr>
          <p:spPr bwMode="auto">
            <a:xfrm>
              <a:off x="9049" y="1275"/>
              <a:ext cx="155" cy="280"/>
            </a:xfrm>
            <a:custGeom>
              <a:avLst/>
              <a:gdLst>
                <a:gd name="T0" fmla="+- 0 9068 9049"/>
                <a:gd name="T1" fmla="*/ T0 w 155"/>
                <a:gd name="T2" fmla="+- 0 1554 1275"/>
                <a:gd name="T3" fmla="*/ 1554 h 280"/>
                <a:gd name="T4" fmla="+- 0 9049 9049"/>
                <a:gd name="T5" fmla="*/ T4 w 155"/>
                <a:gd name="T6" fmla="+- 0 1554 1275"/>
                <a:gd name="T7" fmla="*/ 1554 h 280"/>
                <a:gd name="T8" fmla="+- 0 9049 9049"/>
                <a:gd name="T9" fmla="*/ T8 w 155"/>
                <a:gd name="T10" fmla="+- 0 1518 1275"/>
                <a:gd name="T11" fmla="*/ 1518 h 280"/>
                <a:gd name="T12" fmla="+- 0 9054 9049"/>
                <a:gd name="T13" fmla="*/ T12 w 155"/>
                <a:gd name="T14" fmla="+- 0 1510 1275"/>
                <a:gd name="T15" fmla="*/ 1510 h 280"/>
                <a:gd name="T16" fmla="+- 0 9062 9049"/>
                <a:gd name="T17" fmla="*/ T16 w 155"/>
                <a:gd name="T18" fmla="+- 0 1505 1275"/>
                <a:gd name="T19" fmla="*/ 1505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275 1275"/>
                <a:gd name="T35" fmla="*/ 1275 h 280"/>
                <a:gd name="T36" fmla="+- 0 9204 9049"/>
                <a:gd name="T37" fmla="*/ T36 w 155"/>
                <a:gd name="T38" fmla="+- 0 1275 1275"/>
                <a:gd name="T39" fmla="*/ 1275 h 280"/>
                <a:gd name="T40" fmla="+- 0 9204 9049"/>
                <a:gd name="T41" fmla="*/ T40 w 155"/>
                <a:gd name="T42" fmla="+- 0 1432 1275"/>
                <a:gd name="T43" fmla="*/ 1432 h 280"/>
                <a:gd name="T44" fmla="+- 0 9198 9049"/>
                <a:gd name="T45" fmla="*/ T44 w 155"/>
                <a:gd name="T46" fmla="+- 0 1444 1275"/>
                <a:gd name="T47" fmla="*/ 1444 h 280"/>
                <a:gd name="T48" fmla="+- 0 9187 9049"/>
                <a:gd name="T49" fmla="*/ T48 w 155"/>
                <a:gd name="T50" fmla="+- 0 1451 1275"/>
                <a:gd name="T51" fmla="*/ 1451 h 280"/>
                <a:gd name="T52" fmla="+- 0 9071 9049"/>
                <a:gd name="T53" fmla="*/ T52 w 155"/>
                <a:gd name="T54" fmla="+- 0 1520 1275"/>
                <a:gd name="T55" fmla="*/ 1520 h 280"/>
                <a:gd name="T56" fmla="+- 0 9069 9049"/>
                <a:gd name="T57" fmla="*/ T56 w 155"/>
                <a:gd name="T58" fmla="+- 0 1522 1275"/>
                <a:gd name="T59" fmla="*/ 1522 h 280"/>
                <a:gd name="T60" fmla="+- 0 9068 9049"/>
                <a:gd name="T61" fmla="*/ T60 w 155"/>
                <a:gd name="T62" fmla="+- 0 1524 1275"/>
                <a:gd name="T63" fmla="*/ 1524 h 280"/>
                <a:gd name="T64" fmla="+- 0 9068 9049"/>
                <a:gd name="T65" fmla="*/ T64 w 155"/>
                <a:gd name="T66" fmla="+- 0 1554 1275"/>
                <a:gd name="T67"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9" y="279"/>
                  </a:moveTo>
                  <a:lnTo>
                    <a:pt x="0" y="279"/>
                  </a:lnTo>
                  <a:lnTo>
                    <a:pt x="0" y="243"/>
                  </a:lnTo>
                  <a:lnTo>
                    <a:pt x="5" y="235"/>
                  </a:lnTo>
                  <a:lnTo>
                    <a:pt x="13" y="230"/>
                  </a:lnTo>
                  <a:lnTo>
                    <a:pt x="128" y="161"/>
                  </a:lnTo>
                  <a:lnTo>
                    <a:pt x="133" y="157"/>
                  </a:lnTo>
                  <a:lnTo>
                    <a:pt x="137" y="151"/>
                  </a:lnTo>
                  <a:lnTo>
                    <a:pt x="137" y="0"/>
                  </a:lnTo>
                  <a:lnTo>
                    <a:pt x="155" y="0"/>
                  </a:lnTo>
                  <a:lnTo>
                    <a:pt x="155" y="157"/>
                  </a:lnTo>
                  <a:lnTo>
                    <a:pt x="149" y="169"/>
                  </a:lnTo>
                  <a:lnTo>
                    <a:pt x="138" y="176"/>
                  </a:lnTo>
                  <a:lnTo>
                    <a:pt x="22" y="245"/>
                  </a:lnTo>
                  <a:lnTo>
                    <a:pt x="20" y="247"/>
                  </a:lnTo>
                  <a:lnTo>
                    <a:pt x="19" y="249"/>
                  </a:lnTo>
                  <a:lnTo>
                    <a:pt x="19"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1" name="Freeform 4807">
              <a:extLst>
                <a:ext uri="{FF2B5EF4-FFF2-40B4-BE49-F238E27FC236}">
                  <a16:creationId xmlns:a16="http://schemas.microsoft.com/office/drawing/2014/main" id="{5DD3941C-CEFC-4431-8F6F-961947B38389}"/>
                </a:ext>
              </a:extLst>
            </p:cNvPr>
            <p:cNvSpPr>
              <a:spLocks/>
            </p:cNvSpPr>
            <p:nvPr/>
          </p:nvSpPr>
          <p:spPr bwMode="auto">
            <a:xfrm>
              <a:off x="9049" y="1275"/>
              <a:ext cx="155" cy="280"/>
            </a:xfrm>
            <a:custGeom>
              <a:avLst/>
              <a:gdLst>
                <a:gd name="T0" fmla="+- 0 9049 9049"/>
                <a:gd name="T1" fmla="*/ T0 w 155"/>
                <a:gd name="T2" fmla="+- 0 1554 1275"/>
                <a:gd name="T3" fmla="*/ 1554 h 280"/>
                <a:gd name="T4" fmla="+- 0 9049 9049"/>
                <a:gd name="T5" fmla="*/ T4 w 155"/>
                <a:gd name="T6" fmla="+- 0 1527 1275"/>
                <a:gd name="T7" fmla="*/ 1527 h 280"/>
                <a:gd name="T8" fmla="+- 0 9049 9049"/>
                <a:gd name="T9" fmla="*/ T8 w 155"/>
                <a:gd name="T10" fmla="+- 0 1518 1275"/>
                <a:gd name="T11" fmla="*/ 1518 h 280"/>
                <a:gd name="T12" fmla="+- 0 9054 9049"/>
                <a:gd name="T13" fmla="*/ T12 w 155"/>
                <a:gd name="T14" fmla="+- 0 1510 1275"/>
                <a:gd name="T15" fmla="*/ 1510 h 280"/>
                <a:gd name="T16" fmla="+- 0 9120 9049"/>
                <a:gd name="T17" fmla="*/ T16 w 155"/>
                <a:gd name="T18" fmla="+- 0 1470 1275"/>
                <a:gd name="T19" fmla="*/ 1470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420 1275"/>
                <a:gd name="T35" fmla="*/ 1420 h 280"/>
                <a:gd name="T36" fmla="+- 0 9186 9049"/>
                <a:gd name="T37" fmla="*/ T36 w 155"/>
                <a:gd name="T38" fmla="+- 0 1275 1275"/>
                <a:gd name="T39" fmla="*/ 1275 h 280"/>
                <a:gd name="T40" fmla="+- 0 9204 9049"/>
                <a:gd name="T41" fmla="*/ T40 w 155"/>
                <a:gd name="T42" fmla="+- 0 1275 1275"/>
                <a:gd name="T43" fmla="*/ 1275 h 280"/>
                <a:gd name="T44" fmla="+- 0 9204 9049"/>
                <a:gd name="T45" fmla="*/ T44 w 155"/>
                <a:gd name="T46" fmla="+- 0 1420 1275"/>
                <a:gd name="T47" fmla="*/ 1420 h 280"/>
                <a:gd name="T48" fmla="+- 0 9204 9049"/>
                <a:gd name="T49" fmla="*/ T48 w 155"/>
                <a:gd name="T50" fmla="+- 0 1432 1275"/>
                <a:gd name="T51" fmla="*/ 1432 h 280"/>
                <a:gd name="T52" fmla="+- 0 9198 9049"/>
                <a:gd name="T53" fmla="*/ T52 w 155"/>
                <a:gd name="T54" fmla="+- 0 1444 1275"/>
                <a:gd name="T55" fmla="*/ 1444 h 280"/>
                <a:gd name="T56" fmla="+- 0 9187 9049"/>
                <a:gd name="T57" fmla="*/ T56 w 155"/>
                <a:gd name="T58" fmla="+- 0 1451 1275"/>
                <a:gd name="T59" fmla="*/ 1451 h 280"/>
                <a:gd name="T60" fmla="+- 0 9169 9049"/>
                <a:gd name="T61" fmla="*/ T60 w 155"/>
                <a:gd name="T62" fmla="+- 0 1462 1275"/>
                <a:gd name="T63" fmla="*/ 1462 h 280"/>
                <a:gd name="T64" fmla="+- 0 9129 9049"/>
                <a:gd name="T65" fmla="*/ T64 w 155"/>
                <a:gd name="T66" fmla="+- 0 1486 1275"/>
                <a:gd name="T67" fmla="*/ 1486 h 280"/>
                <a:gd name="T68" fmla="+- 0 9089 9049"/>
                <a:gd name="T69" fmla="*/ T68 w 155"/>
                <a:gd name="T70" fmla="+- 0 1509 1275"/>
                <a:gd name="T71" fmla="*/ 1509 h 280"/>
                <a:gd name="T72" fmla="+- 0 9071 9049"/>
                <a:gd name="T73" fmla="*/ T72 w 155"/>
                <a:gd name="T74" fmla="+- 0 1520 1275"/>
                <a:gd name="T75" fmla="*/ 1520 h 280"/>
                <a:gd name="T76" fmla="+- 0 9069 9049"/>
                <a:gd name="T77" fmla="*/ T76 w 155"/>
                <a:gd name="T78" fmla="+- 0 1522 1275"/>
                <a:gd name="T79" fmla="*/ 1522 h 280"/>
                <a:gd name="T80" fmla="+- 0 9068 9049"/>
                <a:gd name="T81" fmla="*/ T80 w 155"/>
                <a:gd name="T82" fmla="+- 0 1524 1275"/>
                <a:gd name="T83" fmla="*/ 1524 h 280"/>
                <a:gd name="T84" fmla="+- 0 9068 9049"/>
                <a:gd name="T85" fmla="*/ T84 w 155"/>
                <a:gd name="T86" fmla="+- 0 1527 1275"/>
                <a:gd name="T87" fmla="*/ 1527 h 280"/>
                <a:gd name="T88" fmla="+- 0 9068 9049"/>
                <a:gd name="T89" fmla="*/ T88 w 155"/>
                <a:gd name="T90" fmla="+- 0 1554 1275"/>
                <a:gd name="T91" fmla="*/ 1554 h 280"/>
                <a:gd name="T92" fmla="+- 0 9049 9049"/>
                <a:gd name="T93" fmla="*/ T92 w 155"/>
                <a:gd name="T94" fmla="+- 0 1554 1275"/>
                <a:gd name="T95"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55" h="280">
                  <a:moveTo>
                    <a:pt x="0" y="279"/>
                  </a:moveTo>
                  <a:lnTo>
                    <a:pt x="0" y="252"/>
                  </a:lnTo>
                  <a:lnTo>
                    <a:pt x="0" y="243"/>
                  </a:lnTo>
                  <a:lnTo>
                    <a:pt x="5" y="235"/>
                  </a:lnTo>
                  <a:lnTo>
                    <a:pt x="71" y="195"/>
                  </a:lnTo>
                  <a:lnTo>
                    <a:pt x="128" y="161"/>
                  </a:lnTo>
                  <a:lnTo>
                    <a:pt x="133" y="157"/>
                  </a:lnTo>
                  <a:lnTo>
                    <a:pt x="137" y="151"/>
                  </a:lnTo>
                  <a:lnTo>
                    <a:pt x="137" y="145"/>
                  </a:lnTo>
                  <a:lnTo>
                    <a:pt x="137" y="0"/>
                  </a:lnTo>
                  <a:lnTo>
                    <a:pt x="155" y="0"/>
                  </a:lnTo>
                  <a:lnTo>
                    <a:pt x="155" y="145"/>
                  </a:lnTo>
                  <a:lnTo>
                    <a:pt x="155" y="157"/>
                  </a:lnTo>
                  <a:lnTo>
                    <a:pt x="149" y="169"/>
                  </a:lnTo>
                  <a:lnTo>
                    <a:pt x="138" y="176"/>
                  </a:lnTo>
                  <a:lnTo>
                    <a:pt x="120" y="187"/>
                  </a:lnTo>
                  <a:lnTo>
                    <a:pt x="80" y="211"/>
                  </a:lnTo>
                  <a:lnTo>
                    <a:pt x="40" y="234"/>
                  </a:lnTo>
                  <a:lnTo>
                    <a:pt x="22" y="245"/>
                  </a:lnTo>
                  <a:lnTo>
                    <a:pt x="20" y="247"/>
                  </a:lnTo>
                  <a:lnTo>
                    <a:pt x="19" y="249"/>
                  </a:lnTo>
                  <a:lnTo>
                    <a:pt x="19" y="252"/>
                  </a:lnTo>
                  <a:lnTo>
                    <a:pt x="19" y="279"/>
                  </a:lnTo>
                  <a:lnTo>
                    <a:pt x="0" y="279"/>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2" name="Picture 91">
              <a:extLst>
                <a:ext uri="{FF2B5EF4-FFF2-40B4-BE49-F238E27FC236}">
                  <a16:creationId xmlns:a16="http://schemas.microsoft.com/office/drawing/2014/main" id="{0CA0D67E-E85A-41A3-932B-3C626828A45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642" y="1113"/>
              <a:ext cx="2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4809">
              <a:extLst>
                <a:ext uri="{FF2B5EF4-FFF2-40B4-BE49-F238E27FC236}">
                  <a16:creationId xmlns:a16="http://schemas.microsoft.com/office/drawing/2014/main" id="{26DA2D85-B71F-4537-9A1F-CCBA2C6FDEBB}"/>
                </a:ext>
              </a:extLst>
            </p:cNvPr>
            <p:cNvSpPr>
              <a:spLocks/>
            </p:cNvSpPr>
            <p:nvPr/>
          </p:nvSpPr>
          <p:spPr bwMode="auto">
            <a:xfrm>
              <a:off x="8642" y="1113"/>
              <a:ext cx="24" cy="260"/>
            </a:xfrm>
            <a:custGeom>
              <a:avLst/>
              <a:gdLst>
                <a:gd name="T0" fmla="+- 0 8655 8643"/>
                <a:gd name="T1" fmla="*/ T0 w 24"/>
                <a:gd name="T2" fmla="+- 0 1114 1114"/>
                <a:gd name="T3" fmla="*/ 1114 h 260"/>
                <a:gd name="T4" fmla="+- 0 8648 8643"/>
                <a:gd name="T5" fmla="*/ T4 w 24"/>
                <a:gd name="T6" fmla="+- 0 1114 1114"/>
                <a:gd name="T7" fmla="*/ 1114 h 260"/>
                <a:gd name="T8" fmla="+- 0 8643 8643"/>
                <a:gd name="T9" fmla="*/ T8 w 24"/>
                <a:gd name="T10" fmla="+- 0 1119 1114"/>
                <a:gd name="T11" fmla="*/ 1119 h 260"/>
                <a:gd name="T12" fmla="+- 0 8643 8643"/>
                <a:gd name="T13" fmla="*/ T12 w 24"/>
                <a:gd name="T14" fmla="+- 0 1126 1114"/>
                <a:gd name="T15" fmla="*/ 1126 h 260"/>
                <a:gd name="T16" fmla="+- 0 8643 8643"/>
                <a:gd name="T17" fmla="*/ T16 w 24"/>
                <a:gd name="T18" fmla="+- 0 1361 1114"/>
                <a:gd name="T19" fmla="*/ 1361 h 260"/>
                <a:gd name="T20" fmla="+- 0 8643 8643"/>
                <a:gd name="T21" fmla="*/ T20 w 24"/>
                <a:gd name="T22" fmla="+- 0 1368 1114"/>
                <a:gd name="T23" fmla="*/ 1368 h 260"/>
                <a:gd name="T24" fmla="+- 0 8648 8643"/>
                <a:gd name="T25" fmla="*/ T24 w 24"/>
                <a:gd name="T26" fmla="+- 0 1373 1114"/>
                <a:gd name="T27" fmla="*/ 1373 h 260"/>
                <a:gd name="T28" fmla="+- 0 8655 8643"/>
                <a:gd name="T29" fmla="*/ T28 w 24"/>
                <a:gd name="T30" fmla="+- 0 1373 1114"/>
                <a:gd name="T31" fmla="*/ 1373 h 260"/>
                <a:gd name="T32" fmla="+- 0 8661 8643"/>
                <a:gd name="T33" fmla="*/ T32 w 24"/>
                <a:gd name="T34" fmla="+- 0 1373 1114"/>
                <a:gd name="T35" fmla="*/ 1373 h 260"/>
                <a:gd name="T36" fmla="+- 0 8667 8643"/>
                <a:gd name="T37" fmla="*/ T36 w 24"/>
                <a:gd name="T38" fmla="+- 0 1368 1114"/>
                <a:gd name="T39" fmla="*/ 1368 h 260"/>
                <a:gd name="T40" fmla="+- 0 8667 8643"/>
                <a:gd name="T41" fmla="*/ T40 w 24"/>
                <a:gd name="T42" fmla="+- 0 1361 1114"/>
                <a:gd name="T43" fmla="*/ 1361 h 260"/>
                <a:gd name="T44" fmla="+- 0 8667 8643"/>
                <a:gd name="T45" fmla="*/ T44 w 24"/>
                <a:gd name="T46" fmla="+- 0 1126 1114"/>
                <a:gd name="T47" fmla="*/ 1126 h 260"/>
                <a:gd name="T48" fmla="+- 0 8667 8643"/>
                <a:gd name="T49" fmla="*/ T48 w 24"/>
                <a:gd name="T50" fmla="+- 0 1119 1114"/>
                <a:gd name="T51" fmla="*/ 1119 h 260"/>
                <a:gd name="T52" fmla="+- 0 8661 8643"/>
                <a:gd name="T53" fmla="*/ T52 w 24"/>
                <a:gd name="T54" fmla="+- 0 1114 1114"/>
                <a:gd name="T55" fmla="*/ 1114 h 260"/>
                <a:gd name="T56" fmla="+- 0 8655 8643"/>
                <a:gd name="T57" fmla="*/ T56 w 24"/>
                <a:gd name="T58" fmla="+- 0 1114 1114"/>
                <a:gd name="T59" fmla="*/ 1114 h 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260">
                  <a:moveTo>
                    <a:pt x="12" y="0"/>
                  </a:moveTo>
                  <a:lnTo>
                    <a:pt x="5" y="0"/>
                  </a:lnTo>
                  <a:lnTo>
                    <a:pt x="0" y="5"/>
                  </a:lnTo>
                  <a:lnTo>
                    <a:pt x="0" y="12"/>
                  </a:lnTo>
                  <a:lnTo>
                    <a:pt x="0" y="247"/>
                  </a:lnTo>
                  <a:lnTo>
                    <a:pt x="0" y="254"/>
                  </a:lnTo>
                  <a:lnTo>
                    <a:pt x="5" y="259"/>
                  </a:lnTo>
                  <a:lnTo>
                    <a:pt x="12" y="259"/>
                  </a:lnTo>
                  <a:lnTo>
                    <a:pt x="18" y="259"/>
                  </a:lnTo>
                  <a:lnTo>
                    <a:pt x="24" y="254"/>
                  </a:lnTo>
                  <a:lnTo>
                    <a:pt x="24" y="24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4" name="Picture 93">
              <a:extLst>
                <a:ext uri="{FF2B5EF4-FFF2-40B4-BE49-F238E27FC236}">
                  <a16:creationId xmlns:a16="http://schemas.microsoft.com/office/drawing/2014/main" id="{73524038-D9C9-40BD-B603-275C2AD1A5A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85" y="1053"/>
              <a:ext cx="2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4811">
              <a:extLst>
                <a:ext uri="{FF2B5EF4-FFF2-40B4-BE49-F238E27FC236}">
                  <a16:creationId xmlns:a16="http://schemas.microsoft.com/office/drawing/2014/main" id="{B1EEC1FF-CCD0-4B1F-9D5A-C49CCEA62F47}"/>
                </a:ext>
              </a:extLst>
            </p:cNvPr>
            <p:cNvSpPr>
              <a:spLocks/>
            </p:cNvSpPr>
            <p:nvPr/>
          </p:nvSpPr>
          <p:spPr bwMode="auto">
            <a:xfrm>
              <a:off x="8985" y="1053"/>
              <a:ext cx="24" cy="379"/>
            </a:xfrm>
            <a:custGeom>
              <a:avLst/>
              <a:gdLst>
                <a:gd name="T0" fmla="+- 0 8998 8986"/>
                <a:gd name="T1" fmla="*/ T0 w 24"/>
                <a:gd name="T2" fmla="+- 0 1054 1054"/>
                <a:gd name="T3" fmla="*/ 1054 h 379"/>
                <a:gd name="T4" fmla="+- 0 8991 8986"/>
                <a:gd name="T5" fmla="*/ T4 w 24"/>
                <a:gd name="T6" fmla="+- 0 1054 1054"/>
                <a:gd name="T7" fmla="*/ 1054 h 379"/>
                <a:gd name="T8" fmla="+- 0 8986 8986"/>
                <a:gd name="T9" fmla="*/ T8 w 24"/>
                <a:gd name="T10" fmla="+- 0 1059 1054"/>
                <a:gd name="T11" fmla="*/ 1059 h 379"/>
                <a:gd name="T12" fmla="+- 0 8986 8986"/>
                <a:gd name="T13" fmla="*/ T12 w 24"/>
                <a:gd name="T14" fmla="+- 0 1066 1054"/>
                <a:gd name="T15" fmla="*/ 1066 h 379"/>
                <a:gd name="T16" fmla="+- 0 8986 8986"/>
                <a:gd name="T17" fmla="*/ T16 w 24"/>
                <a:gd name="T18" fmla="+- 0 1421 1054"/>
                <a:gd name="T19" fmla="*/ 1421 h 379"/>
                <a:gd name="T20" fmla="+- 0 8986 8986"/>
                <a:gd name="T21" fmla="*/ T20 w 24"/>
                <a:gd name="T22" fmla="+- 0 1427 1054"/>
                <a:gd name="T23" fmla="*/ 1427 h 379"/>
                <a:gd name="T24" fmla="+- 0 8991 8986"/>
                <a:gd name="T25" fmla="*/ T24 w 24"/>
                <a:gd name="T26" fmla="+- 0 1433 1054"/>
                <a:gd name="T27" fmla="*/ 1433 h 379"/>
                <a:gd name="T28" fmla="+- 0 8998 8986"/>
                <a:gd name="T29" fmla="*/ T28 w 24"/>
                <a:gd name="T30" fmla="+- 0 1433 1054"/>
                <a:gd name="T31" fmla="*/ 1433 h 379"/>
                <a:gd name="T32" fmla="+- 0 9004 8986"/>
                <a:gd name="T33" fmla="*/ T32 w 24"/>
                <a:gd name="T34" fmla="+- 0 1433 1054"/>
                <a:gd name="T35" fmla="*/ 1433 h 379"/>
                <a:gd name="T36" fmla="+- 0 9010 8986"/>
                <a:gd name="T37" fmla="*/ T36 w 24"/>
                <a:gd name="T38" fmla="+- 0 1427 1054"/>
                <a:gd name="T39" fmla="*/ 1427 h 379"/>
                <a:gd name="T40" fmla="+- 0 9010 8986"/>
                <a:gd name="T41" fmla="*/ T40 w 24"/>
                <a:gd name="T42" fmla="+- 0 1421 1054"/>
                <a:gd name="T43" fmla="*/ 1421 h 379"/>
                <a:gd name="T44" fmla="+- 0 9010 8986"/>
                <a:gd name="T45" fmla="*/ T44 w 24"/>
                <a:gd name="T46" fmla="+- 0 1066 1054"/>
                <a:gd name="T47" fmla="*/ 1066 h 379"/>
                <a:gd name="T48" fmla="+- 0 9010 8986"/>
                <a:gd name="T49" fmla="*/ T48 w 24"/>
                <a:gd name="T50" fmla="+- 0 1059 1054"/>
                <a:gd name="T51" fmla="*/ 1059 h 379"/>
                <a:gd name="T52" fmla="+- 0 9004 8986"/>
                <a:gd name="T53" fmla="*/ T52 w 24"/>
                <a:gd name="T54" fmla="+- 0 1054 1054"/>
                <a:gd name="T55" fmla="*/ 1054 h 379"/>
                <a:gd name="T56" fmla="+- 0 8998 8986"/>
                <a:gd name="T57" fmla="*/ T56 w 24"/>
                <a:gd name="T58" fmla="+- 0 1054 1054"/>
                <a:gd name="T59" fmla="*/ 1054 h 3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379">
                  <a:moveTo>
                    <a:pt x="12" y="0"/>
                  </a:moveTo>
                  <a:lnTo>
                    <a:pt x="5" y="0"/>
                  </a:lnTo>
                  <a:lnTo>
                    <a:pt x="0" y="5"/>
                  </a:lnTo>
                  <a:lnTo>
                    <a:pt x="0" y="12"/>
                  </a:lnTo>
                  <a:lnTo>
                    <a:pt x="0" y="367"/>
                  </a:lnTo>
                  <a:lnTo>
                    <a:pt x="0" y="373"/>
                  </a:lnTo>
                  <a:lnTo>
                    <a:pt x="5" y="379"/>
                  </a:lnTo>
                  <a:lnTo>
                    <a:pt x="12" y="379"/>
                  </a:lnTo>
                  <a:lnTo>
                    <a:pt x="18" y="379"/>
                  </a:lnTo>
                  <a:lnTo>
                    <a:pt x="24" y="373"/>
                  </a:lnTo>
                  <a:lnTo>
                    <a:pt x="24" y="36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6" name="Picture 95">
              <a:extLst>
                <a:ext uri="{FF2B5EF4-FFF2-40B4-BE49-F238E27FC236}">
                  <a16:creationId xmlns:a16="http://schemas.microsoft.com/office/drawing/2014/main" id="{0F833B3A-D590-46D6-B7EA-130761B76E8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05" y="1186"/>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4813">
              <a:extLst>
                <a:ext uri="{FF2B5EF4-FFF2-40B4-BE49-F238E27FC236}">
                  <a16:creationId xmlns:a16="http://schemas.microsoft.com/office/drawing/2014/main" id="{CDCB040F-70A7-4252-900B-F8461BE1C32D}"/>
                </a:ext>
              </a:extLst>
            </p:cNvPr>
            <p:cNvSpPr>
              <a:spLocks/>
            </p:cNvSpPr>
            <p:nvPr/>
          </p:nvSpPr>
          <p:spPr bwMode="auto">
            <a:xfrm>
              <a:off x="8505" y="1186"/>
              <a:ext cx="138" cy="114"/>
            </a:xfrm>
            <a:custGeom>
              <a:avLst/>
              <a:gdLst>
                <a:gd name="T0" fmla="+- 0 8505 8505"/>
                <a:gd name="T1" fmla="*/ T0 w 138"/>
                <a:gd name="T2" fmla="+- 0 1199 1187"/>
                <a:gd name="T3" fmla="*/ 1199 h 114"/>
                <a:gd name="T4" fmla="+- 0 8505 8505"/>
                <a:gd name="T5" fmla="*/ T4 w 138"/>
                <a:gd name="T6" fmla="+- 0 1288 1187"/>
                <a:gd name="T7" fmla="*/ 1288 h 114"/>
                <a:gd name="T8" fmla="+- 0 8643 8505"/>
                <a:gd name="T9" fmla="*/ T8 w 138"/>
                <a:gd name="T10" fmla="+- 0 1300 1187"/>
                <a:gd name="T11" fmla="*/ 1300 h 114"/>
                <a:gd name="T12" fmla="+- 0 8643 8505"/>
                <a:gd name="T13" fmla="*/ T12 w 138"/>
                <a:gd name="T14" fmla="+- 0 1187 1187"/>
                <a:gd name="T15" fmla="*/ 1187 h 114"/>
                <a:gd name="T16" fmla="+- 0 8505 8505"/>
                <a:gd name="T17" fmla="*/ T16 w 138"/>
                <a:gd name="T18" fmla="+- 0 1199 1187"/>
                <a:gd name="T19" fmla="*/ 1199 h 114"/>
              </a:gdLst>
              <a:ahLst/>
              <a:cxnLst>
                <a:cxn ang="0">
                  <a:pos x="T1" y="T3"/>
                </a:cxn>
                <a:cxn ang="0">
                  <a:pos x="T5" y="T7"/>
                </a:cxn>
                <a:cxn ang="0">
                  <a:pos x="T9" y="T11"/>
                </a:cxn>
                <a:cxn ang="0">
                  <a:pos x="T13" y="T15"/>
                </a:cxn>
                <a:cxn ang="0">
                  <a:pos x="T17" y="T19"/>
                </a:cxn>
              </a:cxnLst>
              <a:rect l="0" t="0" r="r" b="b"/>
              <a:pathLst>
                <a:path w="138" h="114">
                  <a:moveTo>
                    <a:pt x="0" y="12"/>
                  </a:moveTo>
                  <a:lnTo>
                    <a:pt x="0" y="101"/>
                  </a:lnTo>
                  <a:lnTo>
                    <a:pt x="138" y="113"/>
                  </a:lnTo>
                  <a:lnTo>
                    <a:pt x="138" y="0"/>
                  </a:lnTo>
                  <a:lnTo>
                    <a:pt x="0" y="1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8" name="Rectangle 97">
              <a:extLst>
                <a:ext uri="{FF2B5EF4-FFF2-40B4-BE49-F238E27FC236}">
                  <a16:creationId xmlns:a16="http://schemas.microsoft.com/office/drawing/2014/main" id="{770D500F-1C25-42AC-B535-863BCA231A77}"/>
                </a:ext>
              </a:extLst>
            </p:cNvPr>
            <p:cNvSpPr>
              <a:spLocks noChangeArrowheads="1"/>
            </p:cNvSpPr>
            <p:nvPr/>
          </p:nvSpPr>
          <p:spPr bwMode="auto">
            <a:xfrm>
              <a:off x="8698"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99" name="Rectangle 98">
              <a:extLst>
                <a:ext uri="{FF2B5EF4-FFF2-40B4-BE49-F238E27FC236}">
                  <a16:creationId xmlns:a16="http://schemas.microsoft.com/office/drawing/2014/main" id="{BC60428E-EC2A-40A7-B27A-73BAD18258BA}"/>
                </a:ext>
              </a:extLst>
            </p:cNvPr>
            <p:cNvSpPr>
              <a:spLocks noChangeArrowheads="1"/>
            </p:cNvSpPr>
            <p:nvPr/>
          </p:nvSpPr>
          <p:spPr bwMode="auto">
            <a:xfrm>
              <a:off x="8694"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0" name="Rectangle 99">
              <a:extLst>
                <a:ext uri="{FF2B5EF4-FFF2-40B4-BE49-F238E27FC236}">
                  <a16:creationId xmlns:a16="http://schemas.microsoft.com/office/drawing/2014/main" id="{8277A498-9A7B-41A8-A112-14A2EB7EC5E4}"/>
                </a:ext>
              </a:extLst>
            </p:cNvPr>
            <p:cNvSpPr>
              <a:spLocks noChangeArrowheads="1"/>
            </p:cNvSpPr>
            <p:nvPr/>
          </p:nvSpPr>
          <p:spPr bwMode="auto">
            <a:xfrm>
              <a:off x="8931"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1" name="Rectangle 100">
              <a:extLst>
                <a:ext uri="{FF2B5EF4-FFF2-40B4-BE49-F238E27FC236}">
                  <a16:creationId xmlns:a16="http://schemas.microsoft.com/office/drawing/2014/main" id="{CA16C212-174E-4074-AE42-58B0B1046C47}"/>
                </a:ext>
              </a:extLst>
            </p:cNvPr>
            <p:cNvSpPr>
              <a:spLocks noChangeArrowheads="1"/>
            </p:cNvSpPr>
            <p:nvPr/>
          </p:nvSpPr>
          <p:spPr bwMode="auto">
            <a:xfrm>
              <a:off x="8926"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02" name="Rectangle 101">
              <a:extLst>
                <a:ext uri="{FF2B5EF4-FFF2-40B4-BE49-F238E27FC236}">
                  <a16:creationId xmlns:a16="http://schemas.microsoft.com/office/drawing/2014/main" id="{D0AB417B-1472-411D-A90A-D7597913D8C9}"/>
                </a:ext>
              </a:extLst>
            </p:cNvPr>
            <p:cNvSpPr>
              <a:spLocks noChangeArrowheads="1"/>
            </p:cNvSpPr>
            <p:nvPr/>
          </p:nvSpPr>
          <p:spPr bwMode="auto">
            <a:xfrm>
              <a:off x="9349" y="1208"/>
              <a:ext cx="18" cy="69"/>
            </a:xfrm>
            <a:prstGeom prst="rect">
              <a:avLst/>
            </a:prstGeom>
            <a:noFill/>
            <a:ln w="60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3" name="Picture 102">
              <a:extLst>
                <a:ext uri="{FF2B5EF4-FFF2-40B4-BE49-F238E27FC236}">
                  <a16:creationId xmlns:a16="http://schemas.microsoft.com/office/drawing/2014/main" id="{AE36B9D2-CDD3-447B-B23B-D6D1C6C733B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009" y="1217"/>
              <a:ext cx="34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103">
              <a:extLst>
                <a:ext uri="{FF2B5EF4-FFF2-40B4-BE49-F238E27FC236}">
                  <a16:creationId xmlns:a16="http://schemas.microsoft.com/office/drawing/2014/main" id="{5965276B-DBDC-4F12-8660-BE330A8A3EF2}"/>
                </a:ext>
              </a:extLst>
            </p:cNvPr>
            <p:cNvSpPr>
              <a:spLocks noChangeArrowheads="1"/>
            </p:cNvSpPr>
            <p:nvPr/>
          </p:nvSpPr>
          <p:spPr bwMode="auto">
            <a:xfrm>
              <a:off x="9009" y="1217"/>
              <a:ext cx="341" cy="52"/>
            </a:xfrm>
            <a:prstGeom prst="rect">
              <a:avLst/>
            </a:prstGeom>
            <a:noFill/>
            <a:ln w="603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5" name="Picture 104">
              <a:extLst>
                <a:ext uri="{FF2B5EF4-FFF2-40B4-BE49-F238E27FC236}">
                  <a16:creationId xmlns:a16="http://schemas.microsoft.com/office/drawing/2014/main" id="{967D4CDE-4719-4DE7-B47B-76DB1DD9494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717" y="1224"/>
              <a:ext cx="21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53102842-4832-411C-A1E7-03C46B872E87}"/>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01" y="914"/>
              <a:ext cx="67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4823">
              <a:extLst>
                <a:ext uri="{FF2B5EF4-FFF2-40B4-BE49-F238E27FC236}">
                  <a16:creationId xmlns:a16="http://schemas.microsoft.com/office/drawing/2014/main" id="{81A52C47-5149-42D5-ABE9-C6F4F4B9F8BC}"/>
                </a:ext>
              </a:extLst>
            </p:cNvPr>
            <p:cNvSpPr>
              <a:spLocks/>
            </p:cNvSpPr>
            <p:nvPr/>
          </p:nvSpPr>
          <p:spPr bwMode="auto">
            <a:xfrm>
              <a:off x="9327"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08" name="Line 4824">
              <a:extLst>
                <a:ext uri="{FF2B5EF4-FFF2-40B4-BE49-F238E27FC236}">
                  <a16:creationId xmlns:a16="http://schemas.microsoft.com/office/drawing/2014/main" id="{18EB2C65-6C7F-4138-9A07-71F5CC127627}"/>
                </a:ext>
              </a:extLst>
            </p:cNvPr>
            <p:cNvCxnSpPr>
              <a:cxnSpLocks noChangeShapeType="1"/>
            </p:cNvCxnSpPr>
            <p:nvPr/>
          </p:nvCxnSpPr>
          <p:spPr bwMode="auto">
            <a:xfrm>
              <a:off x="9328"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09" name="Freeform 4825">
              <a:extLst>
                <a:ext uri="{FF2B5EF4-FFF2-40B4-BE49-F238E27FC236}">
                  <a16:creationId xmlns:a16="http://schemas.microsoft.com/office/drawing/2014/main" id="{502139D2-8A77-4ECC-9A6A-0DDC50D8CD71}"/>
                </a:ext>
              </a:extLst>
            </p:cNvPr>
            <p:cNvSpPr>
              <a:spLocks/>
            </p:cNvSpPr>
            <p:nvPr/>
          </p:nvSpPr>
          <p:spPr bwMode="auto">
            <a:xfrm>
              <a:off x="9338"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0" name="Line 4826">
              <a:extLst>
                <a:ext uri="{FF2B5EF4-FFF2-40B4-BE49-F238E27FC236}">
                  <a16:creationId xmlns:a16="http://schemas.microsoft.com/office/drawing/2014/main" id="{897CF67A-F393-4587-B9DA-CA708AEB1B81}"/>
                </a:ext>
              </a:extLst>
            </p:cNvPr>
            <p:cNvCxnSpPr>
              <a:cxnSpLocks noChangeShapeType="1"/>
            </p:cNvCxnSpPr>
            <p:nvPr/>
          </p:nvCxnSpPr>
          <p:spPr bwMode="auto">
            <a:xfrm>
              <a:off x="9338"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1" name="Freeform 4827">
              <a:extLst>
                <a:ext uri="{FF2B5EF4-FFF2-40B4-BE49-F238E27FC236}">
                  <a16:creationId xmlns:a16="http://schemas.microsoft.com/office/drawing/2014/main" id="{2C00AED9-E6FA-4648-8FC8-0789B3055724}"/>
                </a:ext>
              </a:extLst>
            </p:cNvPr>
            <p:cNvSpPr>
              <a:spLocks/>
            </p:cNvSpPr>
            <p:nvPr/>
          </p:nvSpPr>
          <p:spPr bwMode="auto">
            <a:xfrm>
              <a:off x="9303"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2" name="Line 4828">
              <a:extLst>
                <a:ext uri="{FF2B5EF4-FFF2-40B4-BE49-F238E27FC236}">
                  <a16:creationId xmlns:a16="http://schemas.microsoft.com/office/drawing/2014/main" id="{408942C6-AEBF-426F-938A-BE5F9429B9DC}"/>
                </a:ext>
              </a:extLst>
            </p:cNvPr>
            <p:cNvCxnSpPr>
              <a:cxnSpLocks noChangeShapeType="1"/>
            </p:cNvCxnSpPr>
            <p:nvPr/>
          </p:nvCxnSpPr>
          <p:spPr bwMode="auto">
            <a:xfrm>
              <a:off x="9303"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3" name="Freeform 4829">
              <a:extLst>
                <a:ext uri="{FF2B5EF4-FFF2-40B4-BE49-F238E27FC236}">
                  <a16:creationId xmlns:a16="http://schemas.microsoft.com/office/drawing/2014/main" id="{2D7E2CFC-B57D-4326-9F40-18BF36041627}"/>
                </a:ext>
              </a:extLst>
            </p:cNvPr>
            <p:cNvSpPr>
              <a:spLocks/>
            </p:cNvSpPr>
            <p:nvPr/>
          </p:nvSpPr>
          <p:spPr bwMode="auto">
            <a:xfrm>
              <a:off x="9314"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114" name="Line 4830">
              <a:extLst>
                <a:ext uri="{FF2B5EF4-FFF2-40B4-BE49-F238E27FC236}">
                  <a16:creationId xmlns:a16="http://schemas.microsoft.com/office/drawing/2014/main" id="{85B827D0-3F1A-4A6F-B492-36C4D9005B34}"/>
                </a:ext>
              </a:extLst>
            </p:cNvPr>
            <p:cNvCxnSpPr>
              <a:cxnSpLocks noChangeShapeType="1"/>
            </p:cNvCxnSpPr>
            <p:nvPr/>
          </p:nvCxnSpPr>
          <p:spPr bwMode="auto">
            <a:xfrm>
              <a:off x="9315"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pic>
          <p:nvPicPr>
            <p:cNvPr id="115" name="Picture 114">
              <a:extLst>
                <a:ext uri="{FF2B5EF4-FFF2-40B4-BE49-F238E27FC236}">
                  <a16:creationId xmlns:a16="http://schemas.microsoft.com/office/drawing/2014/main" id="{F32687F2-EB4F-43DE-8F97-B4602036B8FE}"/>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906"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4832">
              <a:extLst>
                <a:ext uri="{FF2B5EF4-FFF2-40B4-BE49-F238E27FC236}">
                  <a16:creationId xmlns:a16="http://schemas.microsoft.com/office/drawing/2014/main" id="{073B387A-85C0-4894-89D3-339AA62FCDB6}"/>
                </a:ext>
              </a:extLst>
            </p:cNvPr>
            <p:cNvSpPr>
              <a:spLocks/>
            </p:cNvSpPr>
            <p:nvPr/>
          </p:nvSpPr>
          <p:spPr bwMode="auto">
            <a:xfrm>
              <a:off x="9906" y="1734"/>
              <a:ext cx="286" cy="928"/>
            </a:xfrm>
            <a:custGeom>
              <a:avLst/>
              <a:gdLst>
                <a:gd name="T0" fmla="+- 0 10109 9906"/>
                <a:gd name="T1" fmla="*/ T0 w 286"/>
                <a:gd name="T2" fmla="+- 0 2209 1735"/>
                <a:gd name="T3" fmla="*/ 2209 h 928"/>
                <a:gd name="T4" fmla="+- 0 10103 9906"/>
                <a:gd name="T5" fmla="*/ T4 w 286"/>
                <a:gd name="T6" fmla="+- 0 2127 1735"/>
                <a:gd name="T7" fmla="*/ 2127 h 928"/>
                <a:gd name="T8" fmla="+- 0 10084 9906"/>
                <a:gd name="T9" fmla="*/ T8 w 286"/>
                <a:gd name="T10" fmla="+- 0 2050 1735"/>
                <a:gd name="T11" fmla="*/ 2050 h 928"/>
                <a:gd name="T12" fmla="+- 0 10054 9906"/>
                <a:gd name="T13" fmla="*/ T12 w 286"/>
                <a:gd name="T14" fmla="+- 0 1977 1735"/>
                <a:gd name="T15" fmla="*/ 1977 h 928"/>
                <a:gd name="T16" fmla="+- 0 10014 9906"/>
                <a:gd name="T17" fmla="*/ T16 w 286"/>
                <a:gd name="T18" fmla="+- 0 1911 1735"/>
                <a:gd name="T19" fmla="*/ 1911 h 928"/>
                <a:gd name="T20" fmla="+- 0 9964 9906"/>
                <a:gd name="T21" fmla="*/ T20 w 286"/>
                <a:gd name="T22" fmla="+- 0 1852 1735"/>
                <a:gd name="T23" fmla="*/ 1852 h 928"/>
                <a:gd name="T24" fmla="+- 0 9906 9906"/>
                <a:gd name="T25" fmla="*/ T24 w 286"/>
                <a:gd name="T26" fmla="+- 0 1801 1735"/>
                <a:gd name="T27" fmla="*/ 1801 h 928"/>
                <a:gd name="T28" fmla="+- 0 9956 9906"/>
                <a:gd name="T29" fmla="*/ T28 w 286"/>
                <a:gd name="T30" fmla="+- 0 1735 1735"/>
                <a:gd name="T31" fmla="*/ 1735 h 928"/>
                <a:gd name="T32" fmla="+- 0 10014 9906"/>
                <a:gd name="T33" fmla="*/ T32 w 286"/>
                <a:gd name="T34" fmla="+- 0 1785 1735"/>
                <a:gd name="T35" fmla="*/ 1785 h 928"/>
                <a:gd name="T36" fmla="+- 0 10065 9906"/>
                <a:gd name="T37" fmla="*/ T36 w 286"/>
                <a:gd name="T38" fmla="+- 0 1842 1735"/>
                <a:gd name="T39" fmla="*/ 1842 h 928"/>
                <a:gd name="T40" fmla="+- 0 10109 9906"/>
                <a:gd name="T41" fmla="*/ T40 w 286"/>
                <a:gd name="T42" fmla="+- 0 1906 1735"/>
                <a:gd name="T43" fmla="*/ 1906 h 928"/>
                <a:gd name="T44" fmla="+- 0 10144 9906"/>
                <a:gd name="T45" fmla="*/ T44 w 286"/>
                <a:gd name="T46" fmla="+- 0 1975 1735"/>
                <a:gd name="T47" fmla="*/ 1975 h 928"/>
                <a:gd name="T48" fmla="+- 0 10170 9906"/>
                <a:gd name="T49" fmla="*/ T48 w 286"/>
                <a:gd name="T50" fmla="+- 0 2049 1735"/>
                <a:gd name="T51" fmla="*/ 2049 h 928"/>
                <a:gd name="T52" fmla="+- 0 10186 9906"/>
                <a:gd name="T53" fmla="*/ T52 w 286"/>
                <a:gd name="T54" fmla="+- 0 2127 1735"/>
                <a:gd name="T55" fmla="*/ 2127 h 928"/>
                <a:gd name="T56" fmla="+- 0 10192 9906"/>
                <a:gd name="T57" fmla="*/ T56 w 286"/>
                <a:gd name="T58" fmla="+- 0 2209 1735"/>
                <a:gd name="T59" fmla="*/ 2209 h 928"/>
                <a:gd name="T60" fmla="+- 0 10187 9906"/>
                <a:gd name="T61" fmla="*/ T60 w 286"/>
                <a:gd name="T62" fmla="+- 0 2286 1735"/>
                <a:gd name="T63" fmla="*/ 2286 h 928"/>
                <a:gd name="T64" fmla="+- 0 10173 9906"/>
                <a:gd name="T65" fmla="*/ T64 w 286"/>
                <a:gd name="T66" fmla="+- 0 2359 1735"/>
                <a:gd name="T67" fmla="*/ 2359 h 928"/>
                <a:gd name="T68" fmla="+- 0 10150 9906"/>
                <a:gd name="T69" fmla="*/ T68 w 286"/>
                <a:gd name="T70" fmla="+- 0 2429 1735"/>
                <a:gd name="T71" fmla="*/ 2429 h 928"/>
                <a:gd name="T72" fmla="+- 0 10119 9906"/>
                <a:gd name="T73" fmla="*/ T72 w 286"/>
                <a:gd name="T74" fmla="+- 0 2495 1735"/>
                <a:gd name="T75" fmla="*/ 2495 h 928"/>
                <a:gd name="T76" fmla="+- 0 10080 9906"/>
                <a:gd name="T77" fmla="*/ T76 w 286"/>
                <a:gd name="T78" fmla="+- 0 2557 1735"/>
                <a:gd name="T79" fmla="*/ 2557 h 928"/>
                <a:gd name="T80" fmla="+- 0 10034 9906"/>
                <a:gd name="T81" fmla="*/ T80 w 286"/>
                <a:gd name="T82" fmla="+- 0 2612 1735"/>
                <a:gd name="T83" fmla="*/ 2612 h 928"/>
                <a:gd name="T84" fmla="+- 0 9982 9906"/>
                <a:gd name="T85" fmla="*/ T84 w 286"/>
                <a:gd name="T86" fmla="+- 0 2662 1735"/>
                <a:gd name="T87" fmla="*/ 2662 h 928"/>
                <a:gd name="T88" fmla="+- 0 9929 9906"/>
                <a:gd name="T89" fmla="*/ T88 w 286"/>
                <a:gd name="T90" fmla="+- 0 2599 1735"/>
                <a:gd name="T91" fmla="*/ 2599 h 928"/>
                <a:gd name="T92" fmla="+- 0 9980 9906"/>
                <a:gd name="T93" fmla="*/ T92 w 286"/>
                <a:gd name="T94" fmla="+- 0 2549 1735"/>
                <a:gd name="T95" fmla="*/ 2549 h 928"/>
                <a:gd name="T96" fmla="+- 0 10025 9906"/>
                <a:gd name="T97" fmla="*/ T96 w 286"/>
                <a:gd name="T98" fmla="+- 0 2491 1735"/>
                <a:gd name="T99" fmla="*/ 2491 h 928"/>
                <a:gd name="T100" fmla="+- 0 10060 9906"/>
                <a:gd name="T101" fmla="*/ T100 w 286"/>
                <a:gd name="T102" fmla="+- 0 2428 1735"/>
                <a:gd name="T103" fmla="*/ 2428 h 928"/>
                <a:gd name="T104" fmla="+- 0 10087 9906"/>
                <a:gd name="T105" fmla="*/ T104 w 286"/>
                <a:gd name="T106" fmla="+- 0 2359 1735"/>
                <a:gd name="T107" fmla="*/ 2359 h 928"/>
                <a:gd name="T108" fmla="+- 0 10104 9906"/>
                <a:gd name="T109" fmla="*/ T108 w 286"/>
                <a:gd name="T110" fmla="+- 0 2286 1735"/>
                <a:gd name="T111" fmla="*/ 2286 h 928"/>
                <a:gd name="T112" fmla="+- 0 10109 9906"/>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203" y="474"/>
                  </a:moveTo>
                  <a:lnTo>
                    <a:pt x="197" y="392"/>
                  </a:lnTo>
                  <a:lnTo>
                    <a:pt x="178" y="315"/>
                  </a:lnTo>
                  <a:lnTo>
                    <a:pt x="148" y="242"/>
                  </a:lnTo>
                  <a:lnTo>
                    <a:pt x="108" y="176"/>
                  </a:lnTo>
                  <a:lnTo>
                    <a:pt x="58" y="117"/>
                  </a:lnTo>
                  <a:lnTo>
                    <a:pt x="0" y="66"/>
                  </a:lnTo>
                  <a:lnTo>
                    <a:pt x="50" y="0"/>
                  </a:lnTo>
                  <a:lnTo>
                    <a:pt x="108" y="50"/>
                  </a:lnTo>
                  <a:lnTo>
                    <a:pt x="159" y="107"/>
                  </a:lnTo>
                  <a:lnTo>
                    <a:pt x="203" y="171"/>
                  </a:lnTo>
                  <a:lnTo>
                    <a:pt x="238" y="240"/>
                  </a:lnTo>
                  <a:lnTo>
                    <a:pt x="264" y="314"/>
                  </a:lnTo>
                  <a:lnTo>
                    <a:pt x="280" y="392"/>
                  </a:lnTo>
                  <a:lnTo>
                    <a:pt x="286" y="474"/>
                  </a:lnTo>
                  <a:lnTo>
                    <a:pt x="281" y="551"/>
                  </a:lnTo>
                  <a:lnTo>
                    <a:pt x="267" y="624"/>
                  </a:lnTo>
                  <a:lnTo>
                    <a:pt x="244" y="694"/>
                  </a:lnTo>
                  <a:lnTo>
                    <a:pt x="213" y="760"/>
                  </a:lnTo>
                  <a:lnTo>
                    <a:pt x="174" y="822"/>
                  </a:lnTo>
                  <a:lnTo>
                    <a:pt x="128" y="877"/>
                  </a:lnTo>
                  <a:lnTo>
                    <a:pt x="76" y="927"/>
                  </a:lnTo>
                  <a:lnTo>
                    <a:pt x="23" y="864"/>
                  </a:lnTo>
                  <a:lnTo>
                    <a:pt x="74" y="814"/>
                  </a:lnTo>
                  <a:lnTo>
                    <a:pt x="119" y="756"/>
                  </a:lnTo>
                  <a:lnTo>
                    <a:pt x="154" y="693"/>
                  </a:lnTo>
                  <a:lnTo>
                    <a:pt x="181" y="624"/>
                  </a:lnTo>
                  <a:lnTo>
                    <a:pt x="198" y="551"/>
                  </a:lnTo>
                  <a:lnTo>
                    <a:pt x="203"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7" name="Picture 116">
              <a:extLst>
                <a:ext uri="{FF2B5EF4-FFF2-40B4-BE49-F238E27FC236}">
                  <a16:creationId xmlns:a16="http://schemas.microsoft.com/office/drawing/2014/main" id="{0A3E9520-8315-4E78-981D-39426040EF79}"/>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686" y="1723"/>
              <a:ext cx="422"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4834">
              <a:extLst>
                <a:ext uri="{FF2B5EF4-FFF2-40B4-BE49-F238E27FC236}">
                  <a16:creationId xmlns:a16="http://schemas.microsoft.com/office/drawing/2014/main" id="{3DFB128F-844C-4918-8E6F-66EE3B6D70F0}"/>
                </a:ext>
              </a:extLst>
            </p:cNvPr>
            <p:cNvSpPr>
              <a:spLocks/>
            </p:cNvSpPr>
            <p:nvPr/>
          </p:nvSpPr>
          <p:spPr bwMode="auto">
            <a:xfrm>
              <a:off x="9686" y="1720"/>
              <a:ext cx="422" cy="975"/>
            </a:xfrm>
            <a:custGeom>
              <a:avLst/>
              <a:gdLst>
                <a:gd name="T0" fmla="+- 0 9744 9687"/>
                <a:gd name="T1" fmla="*/ T0 w 422"/>
                <a:gd name="T2" fmla="+- 0 2560 1720"/>
                <a:gd name="T3" fmla="*/ 2560 h 975"/>
                <a:gd name="T4" fmla="+- 0 9760 9687"/>
                <a:gd name="T5" fmla="*/ T4 w 422"/>
                <a:gd name="T6" fmla="+- 0 2553 1720"/>
                <a:gd name="T7" fmla="*/ 2553 h 975"/>
                <a:gd name="T8" fmla="+- 0 9762 9687"/>
                <a:gd name="T9" fmla="*/ T8 w 422"/>
                <a:gd name="T10" fmla="+- 0 2551 1720"/>
                <a:gd name="T11" fmla="*/ 2551 h 975"/>
                <a:gd name="T12" fmla="+- 0 9912 9687"/>
                <a:gd name="T13" fmla="*/ T12 w 422"/>
                <a:gd name="T14" fmla="+- 0 2423 1720"/>
                <a:gd name="T15" fmla="*/ 2423 h 975"/>
                <a:gd name="T16" fmla="+- 0 9965 9687"/>
                <a:gd name="T17" fmla="*/ T16 w 422"/>
                <a:gd name="T18" fmla="+- 0 2307 1720"/>
                <a:gd name="T19" fmla="*/ 2307 h 975"/>
                <a:gd name="T20" fmla="+- 0 9976 9687"/>
                <a:gd name="T21" fmla="*/ T20 w 422"/>
                <a:gd name="T22" fmla="+- 0 2177 1720"/>
                <a:gd name="T23" fmla="*/ 2177 h 975"/>
                <a:gd name="T24" fmla="+- 0 9922 9687"/>
                <a:gd name="T25" fmla="*/ T24 w 422"/>
                <a:gd name="T26" fmla="+- 0 2019 1720"/>
                <a:gd name="T27" fmla="*/ 2019 h 975"/>
                <a:gd name="T28" fmla="+- 0 9808 9687"/>
                <a:gd name="T29" fmla="*/ T28 w 422"/>
                <a:gd name="T30" fmla="+- 0 1901 1720"/>
                <a:gd name="T31" fmla="*/ 1901 h 975"/>
                <a:gd name="T32" fmla="+- 0 9728 9687"/>
                <a:gd name="T33" fmla="*/ T32 w 422"/>
                <a:gd name="T34" fmla="+- 0 1852 1720"/>
                <a:gd name="T35" fmla="*/ 1852 h 975"/>
                <a:gd name="T36" fmla="+- 0 9724 9687"/>
                <a:gd name="T37" fmla="*/ T36 w 422"/>
                <a:gd name="T38" fmla="+- 0 1836 1720"/>
                <a:gd name="T39" fmla="*/ 1836 h 975"/>
                <a:gd name="T40" fmla="+- 0 9717 9687"/>
                <a:gd name="T41" fmla="*/ T40 w 422"/>
                <a:gd name="T42" fmla="+- 0 1812 1720"/>
                <a:gd name="T43" fmla="*/ 1812 h 975"/>
                <a:gd name="T44" fmla="+- 0 9727 9687"/>
                <a:gd name="T45" fmla="*/ T44 w 422"/>
                <a:gd name="T46" fmla="+- 0 1802 1720"/>
                <a:gd name="T47" fmla="*/ 1802 h 975"/>
                <a:gd name="T48" fmla="+- 0 9741 9687"/>
                <a:gd name="T49" fmla="*/ T48 w 422"/>
                <a:gd name="T50" fmla="+- 0 1764 1720"/>
                <a:gd name="T51" fmla="*/ 1764 h 975"/>
                <a:gd name="T52" fmla="+- 0 9731 9687"/>
                <a:gd name="T53" fmla="*/ T52 w 422"/>
                <a:gd name="T54" fmla="+- 0 1747 1720"/>
                <a:gd name="T55" fmla="*/ 1747 h 975"/>
                <a:gd name="T56" fmla="+- 0 9737 9687"/>
                <a:gd name="T57" fmla="*/ T56 w 422"/>
                <a:gd name="T58" fmla="+- 0 1733 1720"/>
                <a:gd name="T59" fmla="*/ 1733 h 975"/>
                <a:gd name="T60" fmla="+- 0 9751 9687"/>
                <a:gd name="T61" fmla="*/ T60 w 422"/>
                <a:gd name="T62" fmla="+- 0 1722 1720"/>
                <a:gd name="T63" fmla="*/ 1722 h 975"/>
                <a:gd name="T64" fmla="+- 0 9837 9687"/>
                <a:gd name="T65" fmla="*/ T64 w 422"/>
                <a:gd name="T66" fmla="+- 0 1756 1720"/>
                <a:gd name="T67" fmla="*/ 1756 h 975"/>
                <a:gd name="T68" fmla="+- 0 9953 9687"/>
                <a:gd name="T69" fmla="*/ T68 w 422"/>
                <a:gd name="T70" fmla="+- 0 1840 1720"/>
                <a:gd name="T71" fmla="*/ 1840 h 975"/>
                <a:gd name="T72" fmla="+- 0 10041 9687"/>
                <a:gd name="T73" fmla="*/ T72 w 422"/>
                <a:gd name="T74" fmla="+- 0 1953 1720"/>
                <a:gd name="T75" fmla="*/ 1953 h 975"/>
                <a:gd name="T76" fmla="+- 0 10096 9687"/>
                <a:gd name="T77" fmla="*/ T76 w 422"/>
                <a:gd name="T78" fmla="+- 0 2090 1720"/>
                <a:gd name="T79" fmla="*/ 2090 h 975"/>
                <a:gd name="T80" fmla="+- 0 10109 9687"/>
                <a:gd name="T81" fmla="*/ T80 w 422"/>
                <a:gd name="T82" fmla="+- 0 2245 1720"/>
                <a:gd name="T83" fmla="*/ 2245 h 975"/>
                <a:gd name="T84" fmla="+- 0 10075 9687"/>
                <a:gd name="T85" fmla="*/ T84 w 422"/>
                <a:gd name="T86" fmla="+- 0 2395 1720"/>
                <a:gd name="T87" fmla="*/ 2395 h 975"/>
                <a:gd name="T88" fmla="+- 0 10001 9687"/>
                <a:gd name="T89" fmla="*/ T88 w 422"/>
                <a:gd name="T90" fmla="+- 0 2525 1720"/>
                <a:gd name="T91" fmla="*/ 2525 h 975"/>
                <a:gd name="T92" fmla="+- 0 9892 9687"/>
                <a:gd name="T93" fmla="*/ T92 w 422"/>
                <a:gd name="T94" fmla="+- 0 2629 1720"/>
                <a:gd name="T95" fmla="*/ 2629 h 975"/>
                <a:gd name="T96" fmla="+- 0 9822 9687"/>
                <a:gd name="T97" fmla="*/ T96 w 422"/>
                <a:gd name="T98" fmla="+- 0 2671 1720"/>
                <a:gd name="T99" fmla="*/ 2671 h 975"/>
                <a:gd name="T100" fmla="+- 0 9809 9687"/>
                <a:gd name="T101" fmla="*/ T100 w 422"/>
                <a:gd name="T102" fmla="+- 0 2676 1720"/>
                <a:gd name="T103" fmla="*/ 2676 h 975"/>
                <a:gd name="T104" fmla="+- 0 9794 9687"/>
                <a:gd name="T105" fmla="*/ T104 w 422"/>
                <a:gd name="T106" fmla="+- 0 2683 1720"/>
                <a:gd name="T107" fmla="*/ 2683 h 975"/>
                <a:gd name="T108" fmla="+- 0 9776 9687"/>
                <a:gd name="T109" fmla="*/ T108 w 422"/>
                <a:gd name="T110" fmla="+- 0 2691 1720"/>
                <a:gd name="T111" fmla="*/ 2691 h 975"/>
                <a:gd name="T112" fmla="+- 0 9753 9687"/>
                <a:gd name="T113" fmla="*/ T112 w 422"/>
                <a:gd name="T114" fmla="+- 0 2694 1720"/>
                <a:gd name="T115" fmla="*/ 2694 h 975"/>
                <a:gd name="T116" fmla="+- 0 9706 9687"/>
                <a:gd name="T117" fmla="*/ T116 w 422"/>
                <a:gd name="T118" fmla="+- 0 2675 1720"/>
                <a:gd name="T119" fmla="*/ 2675 h 975"/>
                <a:gd name="T120" fmla="+- 0 9687 9687"/>
                <a:gd name="T121" fmla="*/ T120 w 422"/>
                <a:gd name="T122" fmla="+- 0 2627 1720"/>
                <a:gd name="T123" fmla="*/ 2627 h 975"/>
                <a:gd name="T124" fmla="+- 0 9701 9687"/>
                <a:gd name="T125" fmla="*/ T124 w 422"/>
                <a:gd name="T126" fmla="+- 0 2587 1720"/>
                <a:gd name="T127" fmla="*/ 2587 h 975"/>
                <a:gd name="T128" fmla="+- 0 9735 9687"/>
                <a:gd name="T129" fmla="*/ T128 w 422"/>
                <a:gd name="T130" fmla="+- 0 2563 1720"/>
                <a:gd name="T131" fmla="*/ 256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22" h="975">
                  <a:moveTo>
                    <a:pt x="48" y="843"/>
                  </a:moveTo>
                  <a:lnTo>
                    <a:pt x="57" y="840"/>
                  </a:lnTo>
                  <a:lnTo>
                    <a:pt x="65" y="836"/>
                  </a:lnTo>
                  <a:lnTo>
                    <a:pt x="73" y="833"/>
                  </a:lnTo>
                  <a:lnTo>
                    <a:pt x="74" y="832"/>
                  </a:lnTo>
                  <a:lnTo>
                    <a:pt x="75" y="831"/>
                  </a:lnTo>
                  <a:lnTo>
                    <a:pt x="159" y="776"/>
                  </a:lnTo>
                  <a:lnTo>
                    <a:pt x="225" y="703"/>
                  </a:lnTo>
                  <a:lnTo>
                    <a:pt x="256" y="647"/>
                  </a:lnTo>
                  <a:lnTo>
                    <a:pt x="278" y="587"/>
                  </a:lnTo>
                  <a:lnTo>
                    <a:pt x="289" y="523"/>
                  </a:lnTo>
                  <a:lnTo>
                    <a:pt x="289" y="457"/>
                  </a:lnTo>
                  <a:lnTo>
                    <a:pt x="271" y="373"/>
                  </a:lnTo>
                  <a:lnTo>
                    <a:pt x="235" y="299"/>
                  </a:lnTo>
                  <a:lnTo>
                    <a:pt x="184" y="235"/>
                  </a:lnTo>
                  <a:lnTo>
                    <a:pt x="121" y="181"/>
                  </a:lnTo>
                  <a:lnTo>
                    <a:pt x="50" y="137"/>
                  </a:lnTo>
                  <a:lnTo>
                    <a:pt x="41" y="132"/>
                  </a:lnTo>
                  <a:lnTo>
                    <a:pt x="38" y="123"/>
                  </a:lnTo>
                  <a:lnTo>
                    <a:pt x="37" y="116"/>
                  </a:lnTo>
                  <a:lnTo>
                    <a:pt x="35" y="107"/>
                  </a:lnTo>
                  <a:lnTo>
                    <a:pt x="30" y="92"/>
                  </a:lnTo>
                  <a:lnTo>
                    <a:pt x="37" y="85"/>
                  </a:lnTo>
                  <a:lnTo>
                    <a:pt x="40" y="82"/>
                  </a:lnTo>
                  <a:lnTo>
                    <a:pt x="33" y="63"/>
                  </a:lnTo>
                  <a:lnTo>
                    <a:pt x="54" y="44"/>
                  </a:lnTo>
                  <a:lnTo>
                    <a:pt x="49" y="36"/>
                  </a:lnTo>
                  <a:lnTo>
                    <a:pt x="44" y="27"/>
                  </a:lnTo>
                  <a:lnTo>
                    <a:pt x="45" y="22"/>
                  </a:lnTo>
                  <a:lnTo>
                    <a:pt x="50" y="13"/>
                  </a:lnTo>
                  <a:lnTo>
                    <a:pt x="57" y="0"/>
                  </a:lnTo>
                  <a:lnTo>
                    <a:pt x="64" y="2"/>
                  </a:lnTo>
                  <a:lnTo>
                    <a:pt x="84" y="7"/>
                  </a:lnTo>
                  <a:lnTo>
                    <a:pt x="150" y="36"/>
                  </a:lnTo>
                  <a:lnTo>
                    <a:pt x="211" y="74"/>
                  </a:lnTo>
                  <a:lnTo>
                    <a:pt x="266" y="120"/>
                  </a:lnTo>
                  <a:lnTo>
                    <a:pt x="314" y="174"/>
                  </a:lnTo>
                  <a:lnTo>
                    <a:pt x="354" y="233"/>
                  </a:lnTo>
                  <a:lnTo>
                    <a:pt x="386" y="299"/>
                  </a:lnTo>
                  <a:lnTo>
                    <a:pt x="409" y="370"/>
                  </a:lnTo>
                  <a:lnTo>
                    <a:pt x="421" y="445"/>
                  </a:lnTo>
                  <a:lnTo>
                    <a:pt x="422" y="525"/>
                  </a:lnTo>
                  <a:lnTo>
                    <a:pt x="411" y="602"/>
                  </a:lnTo>
                  <a:lnTo>
                    <a:pt x="388" y="675"/>
                  </a:lnTo>
                  <a:lnTo>
                    <a:pt x="356" y="743"/>
                  </a:lnTo>
                  <a:lnTo>
                    <a:pt x="314" y="805"/>
                  </a:lnTo>
                  <a:lnTo>
                    <a:pt x="264" y="861"/>
                  </a:lnTo>
                  <a:lnTo>
                    <a:pt x="205" y="909"/>
                  </a:lnTo>
                  <a:lnTo>
                    <a:pt x="140" y="948"/>
                  </a:lnTo>
                  <a:lnTo>
                    <a:pt x="135" y="951"/>
                  </a:lnTo>
                  <a:lnTo>
                    <a:pt x="129" y="954"/>
                  </a:lnTo>
                  <a:lnTo>
                    <a:pt x="122" y="956"/>
                  </a:lnTo>
                  <a:lnTo>
                    <a:pt x="114" y="960"/>
                  </a:lnTo>
                  <a:lnTo>
                    <a:pt x="107" y="963"/>
                  </a:lnTo>
                  <a:lnTo>
                    <a:pt x="99" y="966"/>
                  </a:lnTo>
                  <a:lnTo>
                    <a:pt x="89" y="971"/>
                  </a:lnTo>
                  <a:lnTo>
                    <a:pt x="78" y="974"/>
                  </a:lnTo>
                  <a:lnTo>
                    <a:pt x="66" y="974"/>
                  </a:lnTo>
                  <a:lnTo>
                    <a:pt x="40" y="969"/>
                  </a:lnTo>
                  <a:lnTo>
                    <a:pt x="19" y="955"/>
                  </a:lnTo>
                  <a:lnTo>
                    <a:pt x="5" y="933"/>
                  </a:lnTo>
                  <a:lnTo>
                    <a:pt x="0" y="907"/>
                  </a:lnTo>
                  <a:lnTo>
                    <a:pt x="3" y="885"/>
                  </a:lnTo>
                  <a:lnTo>
                    <a:pt x="14" y="867"/>
                  </a:lnTo>
                  <a:lnTo>
                    <a:pt x="29" y="852"/>
                  </a:lnTo>
                  <a:lnTo>
                    <a:pt x="48" y="843"/>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9" name="Freeform 4835">
              <a:extLst>
                <a:ext uri="{FF2B5EF4-FFF2-40B4-BE49-F238E27FC236}">
                  <a16:creationId xmlns:a16="http://schemas.microsoft.com/office/drawing/2014/main" id="{043DC891-2255-4997-9966-73D06392E526}"/>
                </a:ext>
              </a:extLst>
            </p:cNvPr>
            <p:cNvSpPr>
              <a:spLocks/>
            </p:cNvSpPr>
            <p:nvPr/>
          </p:nvSpPr>
          <p:spPr bwMode="auto">
            <a:xfrm>
              <a:off x="9720" y="2582"/>
              <a:ext cx="82" cy="83"/>
            </a:xfrm>
            <a:custGeom>
              <a:avLst/>
              <a:gdLst>
                <a:gd name="T0" fmla="+- 0 9762 9720"/>
                <a:gd name="T1" fmla="*/ T0 w 82"/>
                <a:gd name="T2" fmla="+- 0 2665 2583"/>
                <a:gd name="T3" fmla="*/ 2665 h 83"/>
                <a:gd name="T4" fmla="+- 0 9746 9720"/>
                <a:gd name="T5" fmla="*/ T4 w 82"/>
                <a:gd name="T6" fmla="+- 0 2662 2583"/>
                <a:gd name="T7" fmla="*/ 2662 h 83"/>
                <a:gd name="T8" fmla="+- 0 9733 9720"/>
                <a:gd name="T9" fmla="*/ T8 w 82"/>
                <a:gd name="T10" fmla="+- 0 2654 2583"/>
                <a:gd name="T11" fmla="*/ 2654 h 83"/>
                <a:gd name="T12" fmla="+- 0 9724 9720"/>
                <a:gd name="T13" fmla="*/ T12 w 82"/>
                <a:gd name="T14" fmla="+- 0 2641 2583"/>
                <a:gd name="T15" fmla="*/ 2641 h 83"/>
                <a:gd name="T16" fmla="+- 0 9720 9720"/>
                <a:gd name="T17" fmla="*/ T16 w 82"/>
                <a:gd name="T18" fmla="+- 0 2625 2583"/>
                <a:gd name="T19" fmla="*/ 2625 h 83"/>
                <a:gd name="T20" fmla="+- 0 9723 9720"/>
                <a:gd name="T21" fmla="*/ T20 w 82"/>
                <a:gd name="T22" fmla="+- 0 2609 2583"/>
                <a:gd name="T23" fmla="*/ 2609 h 83"/>
                <a:gd name="T24" fmla="+- 0 9732 9720"/>
                <a:gd name="T25" fmla="*/ T24 w 82"/>
                <a:gd name="T26" fmla="+- 0 2595 2583"/>
                <a:gd name="T27" fmla="*/ 2595 h 83"/>
                <a:gd name="T28" fmla="+- 0 9745 9720"/>
                <a:gd name="T29" fmla="*/ T28 w 82"/>
                <a:gd name="T30" fmla="+- 0 2586 2583"/>
                <a:gd name="T31" fmla="*/ 2586 h 83"/>
                <a:gd name="T32" fmla="+- 0 9761 9720"/>
                <a:gd name="T33" fmla="*/ T32 w 82"/>
                <a:gd name="T34" fmla="+- 0 2583 2583"/>
                <a:gd name="T35" fmla="*/ 2583 h 83"/>
                <a:gd name="T36" fmla="+- 0 9777 9720"/>
                <a:gd name="T37" fmla="*/ T36 w 82"/>
                <a:gd name="T38" fmla="+- 0 2586 2583"/>
                <a:gd name="T39" fmla="*/ 2586 h 83"/>
                <a:gd name="T40" fmla="+- 0 9790 9720"/>
                <a:gd name="T41" fmla="*/ T40 w 82"/>
                <a:gd name="T42" fmla="+- 0 2594 2583"/>
                <a:gd name="T43" fmla="*/ 2594 h 83"/>
                <a:gd name="T44" fmla="+- 0 9799 9720"/>
                <a:gd name="T45" fmla="*/ T44 w 82"/>
                <a:gd name="T46" fmla="+- 0 2607 2583"/>
                <a:gd name="T47" fmla="*/ 2607 h 83"/>
                <a:gd name="T48" fmla="+- 0 9802 9720"/>
                <a:gd name="T49" fmla="*/ T48 w 82"/>
                <a:gd name="T50" fmla="+- 0 2623 2583"/>
                <a:gd name="T51" fmla="*/ 2623 h 83"/>
                <a:gd name="T52" fmla="+- 0 9799 9720"/>
                <a:gd name="T53" fmla="*/ T52 w 82"/>
                <a:gd name="T54" fmla="+- 0 2639 2583"/>
                <a:gd name="T55" fmla="*/ 2639 h 83"/>
                <a:gd name="T56" fmla="+- 0 9791 9720"/>
                <a:gd name="T57" fmla="*/ T56 w 82"/>
                <a:gd name="T58" fmla="+- 0 2653 2583"/>
                <a:gd name="T59" fmla="*/ 2653 h 83"/>
                <a:gd name="T60" fmla="+- 0 9778 9720"/>
                <a:gd name="T61" fmla="*/ T60 w 82"/>
                <a:gd name="T62" fmla="+- 0 2662 2583"/>
                <a:gd name="T63" fmla="*/ 2662 h 83"/>
                <a:gd name="T64" fmla="+- 0 9762 9720"/>
                <a:gd name="T65" fmla="*/ T64 w 82"/>
                <a:gd name="T66" fmla="+- 0 2665 2583"/>
                <a:gd name="T67" fmla="*/ 266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42" y="82"/>
                  </a:moveTo>
                  <a:lnTo>
                    <a:pt x="26" y="79"/>
                  </a:lnTo>
                  <a:lnTo>
                    <a:pt x="13" y="71"/>
                  </a:lnTo>
                  <a:lnTo>
                    <a:pt x="4" y="58"/>
                  </a:lnTo>
                  <a:lnTo>
                    <a:pt x="0" y="42"/>
                  </a:lnTo>
                  <a:lnTo>
                    <a:pt x="3" y="26"/>
                  </a:lnTo>
                  <a:lnTo>
                    <a:pt x="12" y="12"/>
                  </a:lnTo>
                  <a:lnTo>
                    <a:pt x="25" y="3"/>
                  </a:lnTo>
                  <a:lnTo>
                    <a:pt x="41" y="0"/>
                  </a:lnTo>
                  <a:lnTo>
                    <a:pt x="57" y="3"/>
                  </a:lnTo>
                  <a:lnTo>
                    <a:pt x="70" y="11"/>
                  </a:lnTo>
                  <a:lnTo>
                    <a:pt x="79" y="24"/>
                  </a:lnTo>
                  <a:lnTo>
                    <a:pt x="82" y="40"/>
                  </a:lnTo>
                  <a:lnTo>
                    <a:pt x="79" y="56"/>
                  </a:lnTo>
                  <a:lnTo>
                    <a:pt x="71" y="70"/>
                  </a:lnTo>
                  <a:lnTo>
                    <a:pt x="58" y="79"/>
                  </a:lnTo>
                  <a:lnTo>
                    <a:pt x="42" y="82"/>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0" name="Freeform 4836">
              <a:extLst>
                <a:ext uri="{FF2B5EF4-FFF2-40B4-BE49-F238E27FC236}">
                  <a16:creationId xmlns:a16="http://schemas.microsoft.com/office/drawing/2014/main" id="{89964462-915C-4CD3-BC9A-9C1BD6D010CC}"/>
                </a:ext>
              </a:extLst>
            </p:cNvPr>
            <p:cNvSpPr>
              <a:spLocks/>
            </p:cNvSpPr>
            <p:nvPr/>
          </p:nvSpPr>
          <p:spPr bwMode="auto">
            <a:xfrm>
              <a:off x="9720" y="2582"/>
              <a:ext cx="82" cy="83"/>
            </a:xfrm>
            <a:custGeom>
              <a:avLst/>
              <a:gdLst>
                <a:gd name="T0" fmla="+- 0 9802 9720"/>
                <a:gd name="T1" fmla="*/ T0 w 82"/>
                <a:gd name="T2" fmla="+- 0 2623 2583"/>
                <a:gd name="T3" fmla="*/ 2623 h 83"/>
                <a:gd name="T4" fmla="+- 0 9799 9720"/>
                <a:gd name="T5" fmla="*/ T4 w 82"/>
                <a:gd name="T6" fmla="+- 0 2607 2583"/>
                <a:gd name="T7" fmla="*/ 2607 h 83"/>
                <a:gd name="T8" fmla="+- 0 9790 9720"/>
                <a:gd name="T9" fmla="*/ T8 w 82"/>
                <a:gd name="T10" fmla="+- 0 2594 2583"/>
                <a:gd name="T11" fmla="*/ 2594 h 83"/>
                <a:gd name="T12" fmla="+- 0 9777 9720"/>
                <a:gd name="T13" fmla="*/ T12 w 82"/>
                <a:gd name="T14" fmla="+- 0 2586 2583"/>
                <a:gd name="T15" fmla="*/ 2586 h 83"/>
                <a:gd name="T16" fmla="+- 0 9761 9720"/>
                <a:gd name="T17" fmla="*/ T16 w 82"/>
                <a:gd name="T18" fmla="+- 0 2583 2583"/>
                <a:gd name="T19" fmla="*/ 2583 h 83"/>
                <a:gd name="T20" fmla="+- 0 9745 9720"/>
                <a:gd name="T21" fmla="*/ T20 w 82"/>
                <a:gd name="T22" fmla="+- 0 2586 2583"/>
                <a:gd name="T23" fmla="*/ 2586 h 83"/>
                <a:gd name="T24" fmla="+- 0 9732 9720"/>
                <a:gd name="T25" fmla="*/ T24 w 82"/>
                <a:gd name="T26" fmla="+- 0 2595 2583"/>
                <a:gd name="T27" fmla="*/ 2595 h 83"/>
                <a:gd name="T28" fmla="+- 0 9723 9720"/>
                <a:gd name="T29" fmla="*/ T28 w 82"/>
                <a:gd name="T30" fmla="+- 0 2609 2583"/>
                <a:gd name="T31" fmla="*/ 2609 h 83"/>
                <a:gd name="T32" fmla="+- 0 9720 9720"/>
                <a:gd name="T33" fmla="*/ T32 w 82"/>
                <a:gd name="T34" fmla="+- 0 2625 2583"/>
                <a:gd name="T35" fmla="*/ 2625 h 83"/>
                <a:gd name="T36" fmla="+- 0 9724 9720"/>
                <a:gd name="T37" fmla="*/ T36 w 82"/>
                <a:gd name="T38" fmla="+- 0 2641 2583"/>
                <a:gd name="T39" fmla="*/ 2641 h 83"/>
                <a:gd name="T40" fmla="+- 0 9733 9720"/>
                <a:gd name="T41" fmla="*/ T40 w 82"/>
                <a:gd name="T42" fmla="+- 0 2654 2583"/>
                <a:gd name="T43" fmla="*/ 2654 h 83"/>
                <a:gd name="T44" fmla="+- 0 9746 9720"/>
                <a:gd name="T45" fmla="*/ T44 w 82"/>
                <a:gd name="T46" fmla="+- 0 2662 2583"/>
                <a:gd name="T47" fmla="*/ 2662 h 83"/>
                <a:gd name="T48" fmla="+- 0 9762 9720"/>
                <a:gd name="T49" fmla="*/ T48 w 82"/>
                <a:gd name="T50" fmla="+- 0 2665 2583"/>
                <a:gd name="T51" fmla="*/ 2665 h 83"/>
                <a:gd name="T52" fmla="+- 0 9778 9720"/>
                <a:gd name="T53" fmla="*/ T52 w 82"/>
                <a:gd name="T54" fmla="+- 0 2662 2583"/>
                <a:gd name="T55" fmla="*/ 2662 h 83"/>
                <a:gd name="T56" fmla="+- 0 9791 9720"/>
                <a:gd name="T57" fmla="*/ T56 w 82"/>
                <a:gd name="T58" fmla="+- 0 2653 2583"/>
                <a:gd name="T59" fmla="*/ 2653 h 83"/>
                <a:gd name="T60" fmla="+- 0 9799 9720"/>
                <a:gd name="T61" fmla="*/ T60 w 82"/>
                <a:gd name="T62" fmla="+- 0 2639 2583"/>
                <a:gd name="T63" fmla="*/ 2639 h 83"/>
                <a:gd name="T64" fmla="+- 0 9802 9720"/>
                <a:gd name="T65" fmla="*/ T64 w 82"/>
                <a:gd name="T66" fmla="+- 0 2623 2583"/>
                <a:gd name="T67" fmla="*/ 2623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82" y="40"/>
                  </a:moveTo>
                  <a:lnTo>
                    <a:pt x="79" y="24"/>
                  </a:lnTo>
                  <a:lnTo>
                    <a:pt x="70" y="11"/>
                  </a:lnTo>
                  <a:lnTo>
                    <a:pt x="57" y="3"/>
                  </a:lnTo>
                  <a:lnTo>
                    <a:pt x="41" y="0"/>
                  </a:lnTo>
                  <a:lnTo>
                    <a:pt x="25" y="3"/>
                  </a:lnTo>
                  <a:lnTo>
                    <a:pt x="12" y="12"/>
                  </a:lnTo>
                  <a:lnTo>
                    <a:pt x="3" y="26"/>
                  </a:lnTo>
                  <a:lnTo>
                    <a:pt x="0" y="42"/>
                  </a:lnTo>
                  <a:lnTo>
                    <a:pt x="4" y="58"/>
                  </a:lnTo>
                  <a:lnTo>
                    <a:pt x="13" y="71"/>
                  </a:lnTo>
                  <a:lnTo>
                    <a:pt x="26" y="79"/>
                  </a:lnTo>
                  <a:lnTo>
                    <a:pt x="42" y="82"/>
                  </a:lnTo>
                  <a:lnTo>
                    <a:pt x="58" y="79"/>
                  </a:lnTo>
                  <a:lnTo>
                    <a:pt x="71" y="70"/>
                  </a:lnTo>
                  <a:lnTo>
                    <a:pt x="79" y="56"/>
                  </a:lnTo>
                  <a:lnTo>
                    <a:pt x="82" y="40"/>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1" name="Picture 120">
              <a:extLst>
                <a:ext uri="{FF2B5EF4-FFF2-40B4-BE49-F238E27FC236}">
                  <a16:creationId xmlns:a16="http://schemas.microsoft.com/office/drawing/2014/main" id="{20D568A3-4A3D-416E-A5B2-D3E9BF5C91EA}"/>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082" y="1724"/>
              <a:ext cx="426"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4838">
              <a:extLst>
                <a:ext uri="{FF2B5EF4-FFF2-40B4-BE49-F238E27FC236}">
                  <a16:creationId xmlns:a16="http://schemas.microsoft.com/office/drawing/2014/main" id="{AB6AE0D2-C778-45C4-95B3-4B709BCED330}"/>
                </a:ext>
              </a:extLst>
            </p:cNvPr>
            <p:cNvSpPr>
              <a:spLocks/>
            </p:cNvSpPr>
            <p:nvPr/>
          </p:nvSpPr>
          <p:spPr bwMode="auto">
            <a:xfrm>
              <a:off x="9082" y="1721"/>
              <a:ext cx="426" cy="975"/>
            </a:xfrm>
            <a:custGeom>
              <a:avLst/>
              <a:gdLst>
                <a:gd name="T0" fmla="+- 0 9432 9082"/>
                <a:gd name="T1" fmla="*/ T0 w 426"/>
                <a:gd name="T2" fmla="+- 0 2553 1722"/>
                <a:gd name="T3" fmla="*/ 2553 h 975"/>
                <a:gd name="T4" fmla="+- 0 9387 9082"/>
                <a:gd name="T5" fmla="*/ T4 w 426"/>
                <a:gd name="T6" fmla="+- 0 2528 1722"/>
                <a:gd name="T7" fmla="*/ 2528 h 975"/>
                <a:gd name="T8" fmla="+- 0 9312 9082"/>
                <a:gd name="T9" fmla="*/ T8 w 426"/>
                <a:gd name="T10" fmla="+- 0 2464 1722"/>
                <a:gd name="T11" fmla="*/ 2464 h 975"/>
                <a:gd name="T12" fmla="+- 0 9249 9082"/>
                <a:gd name="T13" fmla="*/ T12 w 426"/>
                <a:gd name="T14" fmla="+- 0 2371 1722"/>
                <a:gd name="T15" fmla="*/ 2371 h 975"/>
                <a:gd name="T16" fmla="+- 0 9215 9082"/>
                <a:gd name="T17" fmla="*/ T16 w 426"/>
                <a:gd name="T18" fmla="+- 0 2247 1722"/>
                <a:gd name="T19" fmla="*/ 2247 h 975"/>
                <a:gd name="T20" fmla="+- 0 9232 9082"/>
                <a:gd name="T21" fmla="*/ T20 w 426"/>
                <a:gd name="T22" fmla="+- 0 2096 1722"/>
                <a:gd name="T23" fmla="*/ 2096 h 975"/>
                <a:gd name="T24" fmla="+- 0 9318 9082"/>
                <a:gd name="T25" fmla="*/ T24 w 426"/>
                <a:gd name="T26" fmla="+- 0 1957 1722"/>
                <a:gd name="T27" fmla="*/ 1957 h 975"/>
                <a:gd name="T28" fmla="+- 0 9450 9082"/>
                <a:gd name="T29" fmla="*/ T28 w 426"/>
                <a:gd name="T30" fmla="+- 0 1858 1722"/>
                <a:gd name="T31" fmla="*/ 1858 h 975"/>
                <a:gd name="T32" fmla="+- 0 9462 9082"/>
                <a:gd name="T33" fmla="*/ T32 w 426"/>
                <a:gd name="T34" fmla="+- 0 1844 1722"/>
                <a:gd name="T35" fmla="*/ 1844 h 975"/>
                <a:gd name="T36" fmla="+- 0 9465 9082"/>
                <a:gd name="T37" fmla="*/ T36 w 426"/>
                <a:gd name="T38" fmla="+- 0 1828 1722"/>
                <a:gd name="T39" fmla="*/ 1828 h 975"/>
                <a:gd name="T40" fmla="+- 0 9463 9082"/>
                <a:gd name="T41" fmla="*/ T40 w 426"/>
                <a:gd name="T42" fmla="+- 0 1807 1722"/>
                <a:gd name="T43" fmla="*/ 1807 h 975"/>
                <a:gd name="T44" fmla="+- 0 9466 9082"/>
                <a:gd name="T45" fmla="*/ T44 w 426"/>
                <a:gd name="T46" fmla="+- 0 1784 1722"/>
                <a:gd name="T47" fmla="*/ 1784 h 975"/>
                <a:gd name="T48" fmla="+- 0 9450 9082"/>
                <a:gd name="T49" fmla="*/ T48 w 426"/>
                <a:gd name="T50" fmla="+- 0 1757 1722"/>
                <a:gd name="T51" fmla="*/ 1757 h 975"/>
                <a:gd name="T52" fmla="+- 0 9454 9082"/>
                <a:gd name="T53" fmla="*/ T52 w 426"/>
                <a:gd name="T54" fmla="+- 0 1743 1722"/>
                <a:gd name="T55" fmla="*/ 1743 h 975"/>
                <a:gd name="T56" fmla="+- 0 9442 9082"/>
                <a:gd name="T57" fmla="*/ T56 w 426"/>
                <a:gd name="T58" fmla="+- 0 1722 1722"/>
                <a:gd name="T59" fmla="*/ 1722 h 975"/>
                <a:gd name="T60" fmla="+- 0 9415 9082"/>
                <a:gd name="T61" fmla="*/ T60 w 426"/>
                <a:gd name="T62" fmla="+- 0 1729 1722"/>
                <a:gd name="T63" fmla="*/ 1729 h 975"/>
                <a:gd name="T64" fmla="+- 0 9289 9082"/>
                <a:gd name="T65" fmla="*/ T64 w 426"/>
                <a:gd name="T66" fmla="+- 0 1797 1722"/>
                <a:gd name="T67" fmla="*/ 1797 h 975"/>
                <a:gd name="T68" fmla="+- 0 9187 9082"/>
                <a:gd name="T69" fmla="*/ T68 w 426"/>
                <a:gd name="T70" fmla="+- 0 1898 1722"/>
                <a:gd name="T71" fmla="*/ 1898 h 975"/>
                <a:gd name="T72" fmla="+- 0 9115 9082"/>
                <a:gd name="T73" fmla="*/ T72 w 426"/>
                <a:gd name="T74" fmla="+- 0 2024 1722"/>
                <a:gd name="T75" fmla="*/ 2024 h 975"/>
                <a:gd name="T76" fmla="+- 0 9082 9082"/>
                <a:gd name="T77" fmla="*/ T76 w 426"/>
                <a:gd name="T78" fmla="+- 0 2170 1722"/>
                <a:gd name="T79" fmla="*/ 2170 h 975"/>
                <a:gd name="T80" fmla="+- 0 9094 9082"/>
                <a:gd name="T81" fmla="*/ T80 w 426"/>
                <a:gd name="T82" fmla="+- 0 2327 1722"/>
                <a:gd name="T83" fmla="*/ 2327 h 975"/>
                <a:gd name="T84" fmla="+- 0 9150 9082"/>
                <a:gd name="T85" fmla="*/ T84 w 426"/>
                <a:gd name="T86" fmla="+- 0 2467 1722"/>
                <a:gd name="T87" fmla="*/ 2467 h 975"/>
                <a:gd name="T88" fmla="+- 0 9244 9082"/>
                <a:gd name="T89" fmla="*/ T88 w 426"/>
                <a:gd name="T90" fmla="+- 0 2584 1722"/>
                <a:gd name="T91" fmla="*/ 2584 h 975"/>
                <a:gd name="T92" fmla="+- 0 9368 9082"/>
                <a:gd name="T93" fmla="*/ T92 w 426"/>
                <a:gd name="T94" fmla="+- 0 2670 1722"/>
                <a:gd name="T95" fmla="*/ 2670 h 975"/>
                <a:gd name="T96" fmla="+- 0 9380 9082"/>
                <a:gd name="T97" fmla="*/ T96 w 426"/>
                <a:gd name="T98" fmla="+- 0 2676 1722"/>
                <a:gd name="T99" fmla="*/ 2676 h 975"/>
                <a:gd name="T100" fmla="+- 0 9394 9082"/>
                <a:gd name="T101" fmla="*/ T100 w 426"/>
                <a:gd name="T102" fmla="+- 0 2682 1722"/>
                <a:gd name="T103" fmla="*/ 2682 h 975"/>
                <a:gd name="T104" fmla="+- 0 9410 9082"/>
                <a:gd name="T105" fmla="*/ T104 w 426"/>
                <a:gd name="T106" fmla="+- 0 2688 1722"/>
                <a:gd name="T107" fmla="*/ 2688 h 975"/>
                <a:gd name="T108" fmla="+- 0 9430 9082"/>
                <a:gd name="T109" fmla="*/ T108 w 426"/>
                <a:gd name="T110" fmla="+- 0 2696 1722"/>
                <a:gd name="T111" fmla="*/ 2696 h 975"/>
                <a:gd name="T112" fmla="+- 0 9468 9082"/>
                <a:gd name="T113" fmla="*/ T112 w 426"/>
                <a:gd name="T114" fmla="+- 0 2690 1722"/>
                <a:gd name="T115" fmla="*/ 2690 h 975"/>
                <a:gd name="T116" fmla="+- 0 9503 9082"/>
                <a:gd name="T117" fmla="*/ T116 w 426"/>
                <a:gd name="T118" fmla="+- 0 2654 1722"/>
                <a:gd name="T119" fmla="*/ 2654 h 975"/>
                <a:gd name="T120" fmla="+- 0 9504 9082"/>
                <a:gd name="T121" fmla="*/ T120 w 426"/>
                <a:gd name="T122" fmla="+- 0 2606 1722"/>
                <a:gd name="T123" fmla="*/ 2606 h 975"/>
                <a:gd name="T124" fmla="+- 0 9478 9082"/>
                <a:gd name="T125" fmla="*/ T124 w 426"/>
                <a:gd name="T126" fmla="+- 0 2573 1722"/>
                <a:gd name="T127" fmla="*/ 257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26" h="975">
                  <a:moveTo>
                    <a:pt x="377" y="842"/>
                  </a:moveTo>
                  <a:lnTo>
                    <a:pt x="350" y="831"/>
                  </a:lnTo>
                  <a:lnTo>
                    <a:pt x="349" y="831"/>
                  </a:lnTo>
                  <a:lnTo>
                    <a:pt x="305" y="806"/>
                  </a:lnTo>
                  <a:lnTo>
                    <a:pt x="266" y="777"/>
                  </a:lnTo>
                  <a:lnTo>
                    <a:pt x="230" y="742"/>
                  </a:lnTo>
                  <a:lnTo>
                    <a:pt x="199" y="704"/>
                  </a:lnTo>
                  <a:lnTo>
                    <a:pt x="167" y="649"/>
                  </a:lnTo>
                  <a:lnTo>
                    <a:pt x="145" y="589"/>
                  </a:lnTo>
                  <a:lnTo>
                    <a:pt x="133" y="525"/>
                  </a:lnTo>
                  <a:lnTo>
                    <a:pt x="133" y="458"/>
                  </a:lnTo>
                  <a:lnTo>
                    <a:pt x="150" y="374"/>
                  </a:lnTo>
                  <a:lnTo>
                    <a:pt x="185" y="300"/>
                  </a:lnTo>
                  <a:lnTo>
                    <a:pt x="236" y="235"/>
                  </a:lnTo>
                  <a:lnTo>
                    <a:pt x="298" y="181"/>
                  </a:lnTo>
                  <a:lnTo>
                    <a:pt x="368" y="136"/>
                  </a:lnTo>
                  <a:lnTo>
                    <a:pt x="377" y="131"/>
                  </a:lnTo>
                  <a:lnTo>
                    <a:pt x="380" y="122"/>
                  </a:lnTo>
                  <a:lnTo>
                    <a:pt x="381" y="115"/>
                  </a:lnTo>
                  <a:lnTo>
                    <a:pt x="383" y="106"/>
                  </a:lnTo>
                  <a:lnTo>
                    <a:pt x="388" y="91"/>
                  </a:lnTo>
                  <a:lnTo>
                    <a:pt x="381" y="85"/>
                  </a:lnTo>
                  <a:lnTo>
                    <a:pt x="378" y="82"/>
                  </a:lnTo>
                  <a:lnTo>
                    <a:pt x="384" y="62"/>
                  </a:lnTo>
                  <a:lnTo>
                    <a:pt x="363" y="44"/>
                  </a:lnTo>
                  <a:lnTo>
                    <a:pt x="368" y="35"/>
                  </a:lnTo>
                  <a:lnTo>
                    <a:pt x="373" y="26"/>
                  </a:lnTo>
                  <a:lnTo>
                    <a:pt x="372" y="21"/>
                  </a:lnTo>
                  <a:lnTo>
                    <a:pt x="367" y="12"/>
                  </a:lnTo>
                  <a:lnTo>
                    <a:pt x="360" y="0"/>
                  </a:lnTo>
                  <a:lnTo>
                    <a:pt x="353" y="2"/>
                  </a:lnTo>
                  <a:lnTo>
                    <a:pt x="333" y="7"/>
                  </a:lnTo>
                  <a:lnTo>
                    <a:pt x="267" y="37"/>
                  </a:lnTo>
                  <a:lnTo>
                    <a:pt x="207" y="75"/>
                  </a:lnTo>
                  <a:lnTo>
                    <a:pt x="152" y="122"/>
                  </a:lnTo>
                  <a:lnTo>
                    <a:pt x="105" y="176"/>
                  </a:lnTo>
                  <a:lnTo>
                    <a:pt x="65" y="236"/>
                  </a:lnTo>
                  <a:lnTo>
                    <a:pt x="33" y="302"/>
                  </a:lnTo>
                  <a:lnTo>
                    <a:pt x="12" y="373"/>
                  </a:lnTo>
                  <a:lnTo>
                    <a:pt x="0" y="448"/>
                  </a:lnTo>
                  <a:lnTo>
                    <a:pt x="0" y="528"/>
                  </a:lnTo>
                  <a:lnTo>
                    <a:pt x="12" y="605"/>
                  </a:lnTo>
                  <a:lnTo>
                    <a:pt x="35" y="677"/>
                  </a:lnTo>
                  <a:lnTo>
                    <a:pt x="68" y="745"/>
                  </a:lnTo>
                  <a:lnTo>
                    <a:pt x="111" y="807"/>
                  </a:lnTo>
                  <a:lnTo>
                    <a:pt x="162" y="862"/>
                  </a:lnTo>
                  <a:lnTo>
                    <a:pt x="220" y="909"/>
                  </a:lnTo>
                  <a:lnTo>
                    <a:pt x="286" y="948"/>
                  </a:lnTo>
                  <a:lnTo>
                    <a:pt x="292" y="951"/>
                  </a:lnTo>
                  <a:lnTo>
                    <a:pt x="298" y="954"/>
                  </a:lnTo>
                  <a:lnTo>
                    <a:pt x="305" y="956"/>
                  </a:lnTo>
                  <a:lnTo>
                    <a:pt x="312" y="960"/>
                  </a:lnTo>
                  <a:lnTo>
                    <a:pt x="320" y="963"/>
                  </a:lnTo>
                  <a:lnTo>
                    <a:pt x="328" y="966"/>
                  </a:lnTo>
                  <a:lnTo>
                    <a:pt x="337" y="971"/>
                  </a:lnTo>
                  <a:lnTo>
                    <a:pt x="348" y="974"/>
                  </a:lnTo>
                  <a:lnTo>
                    <a:pt x="360" y="974"/>
                  </a:lnTo>
                  <a:lnTo>
                    <a:pt x="386" y="968"/>
                  </a:lnTo>
                  <a:lnTo>
                    <a:pt x="407" y="954"/>
                  </a:lnTo>
                  <a:lnTo>
                    <a:pt x="421" y="932"/>
                  </a:lnTo>
                  <a:lnTo>
                    <a:pt x="426" y="906"/>
                  </a:lnTo>
                  <a:lnTo>
                    <a:pt x="422" y="884"/>
                  </a:lnTo>
                  <a:lnTo>
                    <a:pt x="412" y="866"/>
                  </a:lnTo>
                  <a:lnTo>
                    <a:pt x="396" y="851"/>
                  </a:lnTo>
                  <a:lnTo>
                    <a:pt x="377" y="842"/>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3" name="Freeform 4839">
              <a:extLst>
                <a:ext uri="{FF2B5EF4-FFF2-40B4-BE49-F238E27FC236}">
                  <a16:creationId xmlns:a16="http://schemas.microsoft.com/office/drawing/2014/main" id="{2A909749-AF10-4BE4-96EB-A9B8B5E78166}"/>
                </a:ext>
              </a:extLst>
            </p:cNvPr>
            <p:cNvSpPr>
              <a:spLocks/>
            </p:cNvSpPr>
            <p:nvPr/>
          </p:nvSpPr>
          <p:spPr bwMode="auto">
            <a:xfrm>
              <a:off x="9392" y="2584"/>
              <a:ext cx="83" cy="83"/>
            </a:xfrm>
            <a:custGeom>
              <a:avLst/>
              <a:gdLst>
                <a:gd name="T0" fmla="+- 0 9433 9393"/>
                <a:gd name="T1" fmla="*/ T0 w 83"/>
                <a:gd name="T2" fmla="+- 0 2667 2584"/>
                <a:gd name="T3" fmla="*/ 2667 h 83"/>
                <a:gd name="T4" fmla="+- 0 9418 9393"/>
                <a:gd name="T5" fmla="*/ T4 w 83"/>
                <a:gd name="T6" fmla="+- 0 2663 2584"/>
                <a:gd name="T7" fmla="*/ 2663 h 83"/>
                <a:gd name="T8" fmla="+- 0 9405 9393"/>
                <a:gd name="T9" fmla="*/ T8 w 83"/>
                <a:gd name="T10" fmla="+- 0 2654 2584"/>
                <a:gd name="T11" fmla="*/ 2654 h 83"/>
                <a:gd name="T12" fmla="+- 0 9396 9393"/>
                <a:gd name="T13" fmla="*/ T12 w 83"/>
                <a:gd name="T14" fmla="+- 0 2641 2584"/>
                <a:gd name="T15" fmla="*/ 2641 h 83"/>
                <a:gd name="T16" fmla="+- 0 9393 9393"/>
                <a:gd name="T17" fmla="*/ T16 w 83"/>
                <a:gd name="T18" fmla="+- 0 2625 2584"/>
                <a:gd name="T19" fmla="*/ 2625 h 83"/>
                <a:gd name="T20" fmla="+- 0 9396 9393"/>
                <a:gd name="T21" fmla="*/ T20 w 83"/>
                <a:gd name="T22" fmla="+- 0 2609 2584"/>
                <a:gd name="T23" fmla="*/ 2609 h 83"/>
                <a:gd name="T24" fmla="+- 0 9405 9393"/>
                <a:gd name="T25" fmla="*/ T24 w 83"/>
                <a:gd name="T26" fmla="+- 0 2596 2584"/>
                <a:gd name="T27" fmla="*/ 2596 h 83"/>
                <a:gd name="T28" fmla="+- 0 9418 9393"/>
                <a:gd name="T29" fmla="*/ T28 w 83"/>
                <a:gd name="T30" fmla="+- 0 2588 2584"/>
                <a:gd name="T31" fmla="*/ 2588 h 83"/>
                <a:gd name="T32" fmla="+- 0 9434 9393"/>
                <a:gd name="T33" fmla="*/ T32 w 83"/>
                <a:gd name="T34" fmla="+- 0 2584 2584"/>
                <a:gd name="T35" fmla="*/ 2584 h 83"/>
                <a:gd name="T36" fmla="+- 0 9450 9393"/>
                <a:gd name="T37" fmla="*/ T36 w 83"/>
                <a:gd name="T38" fmla="+- 0 2588 2584"/>
                <a:gd name="T39" fmla="*/ 2588 h 83"/>
                <a:gd name="T40" fmla="+- 0 9463 9393"/>
                <a:gd name="T41" fmla="*/ T40 w 83"/>
                <a:gd name="T42" fmla="+- 0 2597 2584"/>
                <a:gd name="T43" fmla="*/ 2597 h 83"/>
                <a:gd name="T44" fmla="+- 0 9472 9393"/>
                <a:gd name="T45" fmla="*/ T44 w 83"/>
                <a:gd name="T46" fmla="+- 0 2610 2584"/>
                <a:gd name="T47" fmla="*/ 2610 h 83"/>
                <a:gd name="T48" fmla="+- 0 9475 9393"/>
                <a:gd name="T49" fmla="*/ T48 w 83"/>
                <a:gd name="T50" fmla="+- 0 2626 2584"/>
                <a:gd name="T51" fmla="*/ 2626 h 83"/>
                <a:gd name="T52" fmla="+- 0 9471 9393"/>
                <a:gd name="T53" fmla="*/ T52 w 83"/>
                <a:gd name="T54" fmla="+- 0 2642 2584"/>
                <a:gd name="T55" fmla="*/ 2642 h 83"/>
                <a:gd name="T56" fmla="+- 0 9463 9393"/>
                <a:gd name="T57" fmla="*/ T56 w 83"/>
                <a:gd name="T58" fmla="+- 0 2655 2584"/>
                <a:gd name="T59" fmla="*/ 2655 h 83"/>
                <a:gd name="T60" fmla="+- 0 9449 9393"/>
                <a:gd name="T61" fmla="*/ T60 w 83"/>
                <a:gd name="T62" fmla="+- 0 2663 2584"/>
                <a:gd name="T63" fmla="*/ 2663 h 83"/>
                <a:gd name="T64" fmla="+- 0 9433 9393"/>
                <a:gd name="T65" fmla="*/ T64 w 83"/>
                <a:gd name="T66" fmla="+- 0 2667 2584"/>
                <a:gd name="T67" fmla="*/ 2667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40" y="83"/>
                  </a:moveTo>
                  <a:lnTo>
                    <a:pt x="25" y="79"/>
                  </a:lnTo>
                  <a:lnTo>
                    <a:pt x="12" y="70"/>
                  </a:lnTo>
                  <a:lnTo>
                    <a:pt x="3" y="57"/>
                  </a:lnTo>
                  <a:lnTo>
                    <a:pt x="0" y="41"/>
                  </a:ln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4" name="Freeform 4840">
              <a:extLst>
                <a:ext uri="{FF2B5EF4-FFF2-40B4-BE49-F238E27FC236}">
                  <a16:creationId xmlns:a16="http://schemas.microsoft.com/office/drawing/2014/main" id="{B0DDE4C7-AA65-49A0-B80B-66E6F19009BB}"/>
                </a:ext>
              </a:extLst>
            </p:cNvPr>
            <p:cNvSpPr>
              <a:spLocks/>
            </p:cNvSpPr>
            <p:nvPr/>
          </p:nvSpPr>
          <p:spPr bwMode="auto">
            <a:xfrm>
              <a:off x="9392" y="2584"/>
              <a:ext cx="83" cy="83"/>
            </a:xfrm>
            <a:custGeom>
              <a:avLst/>
              <a:gdLst>
                <a:gd name="T0" fmla="+- 0 9393 9393"/>
                <a:gd name="T1" fmla="*/ T0 w 83"/>
                <a:gd name="T2" fmla="+- 0 2625 2584"/>
                <a:gd name="T3" fmla="*/ 2625 h 83"/>
                <a:gd name="T4" fmla="+- 0 9396 9393"/>
                <a:gd name="T5" fmla="*/ T4 w 83"/>
                <a:gd name="T6" fmla="+- 0 2609 2584"/>
                <a:gd name="T7" fmla="*/ 2609 h 83"/>
                <a:gd name="T8" fmla="+- 0 9405 9393"/>
                <a:gd name="T9" fmla="*/ T8 w 83"/>
                <a:gd name="T10" fmla="+- 0 2596 2584"/>
                <a:gd name="T11" fmla="*/ 2596 h 83"/>
                <a:gd name="T12" fmla="+- 0 9418 9393"/>
                <a:gd name="T13" fmla="*/ T12 w 83"/>
                <a:gd name="T14" fmla="+- 0 2588 2584"/>
                <a:gd name="T15" fmla="*/ 2588 h 83"/>
                <a:gd name="T16" fmla="+- 0 9434 9393"/>
                <a:gd name="T17" fmla="*/ T16 w 83"/>
                <a:gd name="T18" fmla="+- 0 2584 2584"/>
                <a:gd name="T19" fmla="*/ 2584 h 83"/>
                <a:gd name="T20" fmla="+- 0 9450 9393"/>
                <a:gd name="T21" fmla="*/ T20 w 83"/>
                <a:gd name="T22" fmla="+- 0 2588 2584"/>
                <a:gd name="T23" fmla="*/ 2588 h 83"/>
                <a:gd name="T24" fmla="+- 0 9463 9393"/>
                <a:gd name="T25" fmla="*/ T24 w 83"/>
                <a:gd name="T26" fmla="+- 0 2597 2584"/>
                <a:gd name="T27" fmla="*/ 2597 h 83"/>
                <a:gd name="T28" fmla="+- 0 9472 9393"/>
                <a:gd name="T29" fmla="*/ T28 w 83"/>
                <a:gd name="T30" fmla="+- 0 2610 2584"/>
                <a:gd name="T31" fmla="*/ 2610 h 83"/>
                <a:gd name="T32" fmla="+- 0 9475 9393"/>
                <a:gd name="T33" fmla="*/ T32 w 83"/>
                <a:gd name="T34" fmla="+- 0 2626 2584"/>
                <a:gd name="T35" fmla="*/ 2626 h 83"/>
                <a:gd name="T36" fmla="+- 0 9471 9393"/>
                <a:gd name="T37" fmla="*/ T36 w 83"/>
                <a:gd name="T38" fmla="+- 0 2642 2584"/>
                <a:gd name="T39" fmla="*/ 2642 h 83"/>
                <a:gd name="T40" fmla="+- 0 9463 9393"/>
                <a:gd name="T41" fmla="*/ T40 w 83"/>
                <a:gd name="T42" fmla="+- 0 2655 2584"/>
                <a:gd name="T43" fmla="*/ 2655 h 83"/>
                <a:gd name="T44" fmla="+- 0 9449 9393"/>
                <a:gd name="T45" fmla="*/ T44 w 83"/>
                <a:gd name="T46" fmla="+- 0 2663 2584"/>
                <a:gd name="T47" fmla="*/ 2663 h 83"/>
                <a:gd name="T48" fmla="+- 0 9433 9393"/>
                <a:gd name="T49" fmla="*/ T48 w 83"/>
                <a:gd name="T50" fmla="+- 0 2667 2584"/>
                <a:gd name="T51" fmla="*/ 2667 h 83"/>
                <a:gd name="T52" fmla="+- 0 9418 9393"/>
                <a:gd name="T53" fmla="*/ T52 w 83"/>
                <a:gd name="T54" fmla="+- 0 2663 2584"/>
                <a:gd name="T55" fmla="*/ 2663 h 83"/>
                <a:gd name="T56" fmla="+- 0 9405 9393"/>
                <a:gd name="T57" fmla="*/ T56 w 83"/>
                <a:gd name="T58" fmla="+- 0 2654 2584"/>
                <a:gd name="T59" fmla="*/ 2654 h 83"/>
                <a:gd name="T60" fmla="+- 0 9396 9393"/>
                <a:gd name="T61" fmla="*/ T60 w 83"/>
                <a:gd name="T62" fmla="+- 0 2641 2584"/>
                <a:gd name="T63" fmla="*/ 2641 h 83"/>
                <a:gd name="T64" fmla="+- 0 9393 9393"/>
                <a:gd name="T65" fmla="*/ T64 w 83"/>
                <a:gd name="T66" fmla="+- 0 2625 2584"/>
                <a:gd name="T67" fmla="*/ 262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0" y="41"/>
                  </a:move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lnTo>
                    <a:pt x="25" y="79"/>
                  </a:lnTo>
                  <a:lnTo>
                    <a:pt x="12" y="70"/>
                  </a:lnTo>
                  <a:lnTo>
                    <a:pt x="3" y="57"/>
                  </a:lnTo>
                  <a:lnTo>
                    <a:pt x="0" y="41"/>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5" name="Picture 124">
              <a:extLst>
                <a:ext uri="{FF2B5EF4-FFF2-40B4-BE49-F238E27FC236}">
                  <a16:creationId xmlns:a16="http://schemas.microsoft.com/office/drawing/2014/main" id="{66441F56-EAB4-41F7-BCBB-8FC98277BF3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999"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4842">
              <a:extLst>
                <a:ext uri="{FF2B5EF4-FFF2-40B4-BE49-F238E27FC236}">
                  <a16:creationId xmlns:a16="http://schemas.microsoft.com/office/drawing/2014/main" id="{58D98D3E-A848-44D6-9DAE-09CB4BC9956E}"/>
                </a:ext>
              </a:extLst>
            </p:cNvPr>
            <p:cNvSpPr>
              <a:spLocks/>
            </p:cNvSpPr>
            <p:nvPr/>
          </p:nvSpPr>
          <p:spPr bwMode="auto">
            <a:xfrm>
              <a:off x="8999" y="1734"/>
              <a:ext cx="286" cy="928"/>
            </a:xfrm>
            <a:custGeom>
              <a:avLst/>
              <a:gdLst>
                <a:gd name="T0" fmla="+- 0 9082 9000"/>
                <a:gd name="T1" fmla="*/ T0 w 286"/>
                <a:gd name="T2" fmla="+- 0 2209 1735"/>
                <a:gd name="T3" fmla="*/ 2209 h 928"/>
                <a:gd name="T4" fmla="+- 0 9089 9000"/>
                <a:gd name="T5" fmla="*/ T4 w 286"/>
                <a:gd name="T6" fmla="+- 0 2127 1735"/>
                <a:gd name="T7" fmla="*/ 2127 h 928"/>
                <a:gd name="T8" fmla="+- 0 9107 9000"/>
                <a:gd name="T9" fmla="*/ T8 w 286"/>
                <a:gd name="T10" fmla="+- 0 2050 1735"/>
                <a:gd name="T11" fmla="*/ 2050 h 928"/>
                <a:gd name="T12" fmla="+- 0 9137 9000"/>
                <a:gd name="T13" fmla="*/ T12 w 286"/>
                <a:gd name="T14" fmla="+- 0 1977 1735"/>
                <a:gd name="T15" fmla="*/ 1977 h 928"/>
                <a:gd name="T16" fmla="+- 0 9178 9000"/>
                <a:gd name="T17" fmla="*/ T16 w 286"/>
                <a:gd name="T18" fmla="+- 0 1911 1735"/>
                <a:gd name="T19" fmla="*/ 1911 h 928"/>
                <a:gd name="T20" fmla="+- 0 9227 9000"/>
                <a:gd name="T21" fmla="*/ T20 w 286"/>
                <a:gd name="T22" fmla="+- 0 1852 1735"/>
                <a:gd name="T23" fmla="*/ 1852 h 928"/>
                <a:gd name="T24" fmla="+- 0 9285 9000"/>
                <a:gd name="T25" fmla="*/ T24 w 286"/>
                <a:gd name="T26" fmla="+- 0 1801 1735"/>
                <a:gd name="T27" fmla="*/ 1801 h 928"/>
                <a:gd name="T28" fmla="+- 0 9235 9000"/>
                <a:gd name="T29" fmla="*/ T28 w 286"/>
                <a:gd name="T30" fmla="+- 0 1735 1735"/>
                <a:gd name="T31" fmla="*/ 1735 h 928"/>
                <a:gd name="T32" fmla="+- 0 9177 9000"/>
                <a:gd name="T33" fmla="*/ T32 w 286"/>
                <a:gd name="T34" fmla="+- 0 1785 1735"/>
                <a:gd name="T35" fmla="*/ 1785 h 928"/>
                <a:gd name="T36" fmla="+- 0 9126 9000"/>
                <a:gd name="T37" fmla="*/ T36 w 286"/>
                <a:gd name="T38" fmla="+- 0 1842 1735"/>
                <a:gd name="T39" fmla="*/ 1842 h 928"/>
                <a:gd name="T40" fmla="+- 0 9082 9000"/>
                <a:gd name="T41" fmla="*/ T40 w 286"/>
                <a:gd name="T42" fmla="+- 0 1906 1735"/>
                <a:gd name="T43" fmla="*/ 1906 h 928"/>
                <a:gd name="T44" fmla="+- 0 9047 9000"/>
                <a:gd name="T45" fmla="*/ T44 w 286"/>
                <a:gd name="T46" fmla="+- 0 1975 1735"/>
                <a:gd name="T47" fmla="*/ 1975 h 928"/>
                <a:gd name="T48" fmla="+- 0 9021 9000"/>
                <a:gd name="T49" fmla="*/ T48 w 286"/>
                <a:gd name="T50" fmla="+- 0 2049 1735"/>
                <a:gd name="T51" fmla="*/ 2049 h 928"/>
                <a:gd name="T52" fmla="+- 0 9005 9000"/>
                <a:gd name="T53" fmla="*/ T52 w 286"/>
                <a:gd name="T54" fmla="+- 0 2127 1735"/>
                <a:gd name="T55" fmla="*/ 2127 h 928"/>
                <a:gd name="T56" fmla="+- 0 9000 9000"/>
                <a:gd name="T57" fmla="*/ T56 w 286"/>
                <a:gd name="T58" fmla="+- 0 2209 1735"/>
                <a:gd name="T59" fmla="*/ 2209 h 928"/>
                <a:gd name="T60" fmla="+- 0 9004 9000"/>
                <a:gd name="T61" fmla="*/ T60 w 286"/>
                <a:gd name="T62" fmla="+- 0 2286 1735"/>
                <a:gd name="T63" fmla="*/ 2286 h 928"/>
                <a:gd name="T64" fmla="+- 0 9019 9000"/>
                <a:gd name="T65" fmla="*/ T64 w 286"/>
                <a:gd name="T66" fmla="+- 0 2359 1735"/>
                <a:gd name="T67" fmla="*/ 2359 h 928"/>
                <a:gd name="T68" fmla="+- 0 9042 9000"/>
                <a:gd name="T69" fmla="*/ T68 w 286"/>
                <a:gd name="T70" fmla="+- 0 2429 1735"/>
                <a:gd name="T71" fmla="*/ 2429 h 928"/>
                <a:gd name="T72" fmla="+- 0 9073 9000"/>
                <a:gd name="T73" fmla="*/ T72 w 286"/>
                <a:gd name="T74" fmla="+- 0 2495 1735"/>
                <a:gd name="T75" fmla="*/ 2495 h 928"/>
                <a:gd name="T76" fmla="+- 0 9112 9000"/>
                <a:gd name="T77" fmla="*/ T76 w 286"/>
                <a:gd name="T78" fmla="+- 0 2557 1735"/>
                <a:gd name="T79" fmla="*/ 2557 h 928"/>
                <a:gd name="T80" fmla="+- 0 9157 9000"/>
                <a:gd name="T81" fmla="*/ T80 w 286"/>
                <a:gd name="T82" fmla="+- 0 2612 1735"/>
                <a:gd name="T83" fmla="*/ 2612 h 928"/>
                <a:gd name="T84" fmla="+- 0 9209 9000"/>
                <a:gd name="T85" fmla="*/ T84 w 286"/>
                <a:gd name="T86" fmla="+- 0 2662 1735"/>
                <a:gd name="T87" fmla="*/ 2662 h 928"/>
                <a:gd name="T88" fmla="+- 0 9263 9000"/>
                <a:gd name="T89" fmla="*/ T88 w 286"/>
                <a:gd name="T90" fmla="+- 0 2599 1735"/>
                <a:gd name="T91" fmla="*/ 2599 h 928"/>
                <a:gd name="T92" fmla="+- 0 9211 9000"/>
                <a:gd name="T93" fmla="*/ T92 w 286"/>
                <a:gd name="T94" fmla="+- 0 2549 1735"/>
                <a:gd name="T95" fmla="*/ 2549 h 928"/>
                <a:gd name="T96" fmla="+- 0 9167 9000"/>
                <a:gd name="T97" fmla="*/ T96 w 286"/>
                <a:gd name="T98" fmla="+- 0 2491 1735"/>
                <a:gd name="T99" fmla="*/ 2491 h 928"/>
                <a:gd name="T100" fmla="+- 0 9131 9000"/>
                <a:gd name="T101" fmla="*/ T100 w 286"/>
                <a:gd name="T102" fmla="+- 0 2428 1735"/>
                <a:gd name="T103" fmla="*/ 2428 h 928"/>
                <a:gd name="T104" fmla="+- 0 9104 9000"/>
                <a:gd name="T105" fmla="*/ T104 w 286"/>
                <a:gd name="T106" fmla="+- 0 2359 1735"/>
                <a:gd name="T107" fmla="*/ 2359 h 928"/>
                <a:gd name="T108" fmla="+- 0 9088 9000"/>
                <a:gd name="T109" fmla="*/ T108 w 286"/>
                <a:gd name="T110" fmla="+- 0 2286 1735"/>
                <a:gd name="T111" fmla="*/ 2286 h 928"/>
                <a:gd name="T112" fmla="+- 0 9082 9000"/>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82" y="474"/>
                  </a:moveTo>
                  <a:lnTo>
                    <a:pt x="89" y="392"/>
                  </a:lnTo>
                  <a:lnTo>
                    <a:pt x="107" y="315"/>
                  </a:lnTo>
                  <a:lnTo>
                    <a:pt x="137" y="242"/>
                  </a:lnTo>
                  <a:lnTo>
                    <a:pt x="178" y="176"/>
                  </a:lnTo>
                  <a:lnTo>
                    <a:pt x="227" y="117"/>
                  </a:lnTo>
                  <a:lnTo>
                    <a:pt x="285" y="66"/>
                  </a:lnTo>
                  <a:lnTo>
                    <a:pt x="235" y="0"/>
                  </a:lnTo>
                  <a:lnTo>
                    <a:pt x="177" y="50"/>
                  </a:lnTo>
                  <a:lnTo>
                    <a:pt x="126" y="107"/>
                  </a:lnTo>
                  <a:lnTo>
                    <a:pt x="82" y="171"/>
                  </a:lnTo>
                  <a:lnTo>
                    <a:pt x="47" y="240"/>
                  </a:lnTo>
                  <a:lnTo>
                    <a:pt x="21" y="314"/>
                  </a:lnTo>
                  <a:lnTo>
                    <a:pt x="5" y="392"/>
                  </a:lnTo>
                  <a:lnTo>
                    <a:pt x="0" y="474"/>
                  </a:lnTo>
                  <a:lnTo>
                    <a:pt x="4" y="551"/>
                  </a:lnTo>
                  <a:lnTo>
                    <a:pt x="19" y="624"/>
                  </a:lnTo>
                  <a:lnTo>
                    <a:pt x="42" y="694"/>
                  </a:lnTo>
                  <a:lnTo>
                    <a:pt x="73" y="760"/>
                  </a:lnTo>
                  <a:lnTo>
                    <a:pt x="112" y="822"/>
                  </a:lnTo>
                  <a:lnTo>
                    <a:pt x="157" y="877"/>
                  </a:lnTo>
                  <a:lnTo>
                    <a:pt x="209" y="927"/>
                  </a:lnTo>
                  <a:lnTo>
                    <a:pt x="263" y="864"/>
                  </a:lnTo>
                  <a:lnTo>
                    <a:pt x="211" y="814"/>
                  </a:lnTo>
                  <a:lnTo>
                    <a:pt x="167" y="756"/>
                  </a:lnTo>
                  <a:lnTo>
                    <a:pt x="131" y="693"/>
                  </a:lnTo>
                  <a:lnTo>
                    <a:pt x="104" y="624"/>
                  </a:lnTo>
                  <a:lnTo>
                    <a:pt x="88" y="551"/>
                  </a:lnTo>
                  <a:lnTo>
                    <a:pt x="82"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7" name="Freeform 4843">
              <a:extLst>
                <a:ext uri="{FF2B5EF4-FFF2-40B4-BE49-F238E27FC236}">
                  <a16:creationId xmlns:a16="http://schemas.microsoft.com/office/drawing/2014/main" id="{19BB5F79-BA69-449D-A156-010063C3A610}"/>
                </a:ext>
              </a:extLst>
            </p:cNvPr>
            <p:cNvSpPr>
              <a:spLocks/>
            </p:cNvSpPr>
            <p:nvPr/>
          </p:nvSpPr>
          <p:spPr bwMode="auto">
            <a:xfrm>
              <a:off x="9460" y="1728"/>
              <a:ext cx="82" cy="82"/>
            </a:xfrm>
            <a:custGeom>
              <a:avLst/>
              <a:gdLst>
                <a:gd name="T0" fmla="+- 0 9497 9461"/>
                <a:gd name="T1" fmla="*/ T0 w 82"/>
                <a:gd name="T2" fmla="+- 0 1810 1728"/>
                <a:gd name="T3" fmla="*/ 1810 h 82"/>
                <a:gd name="T4" fmla="+- 0 9481 9461"/>
                <a:gd name="T5" fmla="*/ T4 w 82"/>
                <a:gd name="T6" fmla="+- 0 1805 1728"/>
                <a:gd name="T7" fmla="*/ 1805 h 82"/>
                <a:gd name="T8" fmla="+- 0 9469 9461"/>
                <a:gd name="T9" fmla="*/ T8 w 82"/>
                <a:gd name="T10" fmla="+- 0 1795 1728"/>
                <a:gd name="T11" fmla="*/ 1795 h 82"/>
                <a:gd name="T12" fmla="+- 0 9462 9461"/>
                <a:gd name="T13" fmla="*/ T12 w 82"/>
                <a:gd name="T14" fmla="+- 0 1781 1728"/>
                <a:gd name="T15" fmla="*/ 1781 h 82"/>
                <a:gd name="T16" fmla="+- 0 9461 9461"/>
                <a:gd name="T17" fmla="*/ T16 w 82"/>
                <a:gd name="T18" fmla="+- 0 1765 1728"/>
                <a:gd name="T19" fmla="*/ 1765 h 82"/>
                <a:gd name="T20" fmla="+- 0 9466 9461"/>
                <a:gd name="T21" fmla="*/ T20 w 82"/>
                <a:gd name="T22" fmla="+- 0 1749 1728"/>
                <a:gd name="T23" fmla="*/ 1749 h 82"/>
                <a:gd name="T24" fmla="+- 0 9476 9461"/>
                <a:gd name="T25" fmla="*/ T24 w 82"/>
                <a:gd name="T26" fmla="+- 0 1737 1728"/>
                <a:gd name="T27" fmla="*/ 1737 h 82"/>
                <a:gd name="T28" fmla="+- 0 9490 9461"/>
                <a:gd name="T29" fmla="*/ T28 w 82"/>
                <a:gd name="T30" fmla="+- 0 1730 1728"/>
                <a:gd name="T31" fmla="*/ 1730 h 82"/>
                <a:gd name="T32" fmla="+- 0 9506 9461"/>
                <a:gd name="T33" fmla="*/ T32 w 82"/>
                <a:gd name="T34" fmla="+- 0 1728 1728"/>
                <a:gd name="T35" fmla="*/ 1728 h 82"/>
                <a:gd name="T36" fmla="+- 0 9521 9461"/>
                <a:gd name="T37" fmla="*/ T36 w 82"/>
                <a:gd name="T38" fmla="+- 0 1733 1728"/>
                <a:gd name="T39" fmla="*/ 1733 h 82"/>
                <a:gd name="T40" fmla="+- 0 9533 9461"/>
                <a:gd name="T41" fmla="*/ T40 w 82"/>
                <a:gd name="T42" fmla="+- 0 1744 1728"/>
                <a:gd name="T43" fmla="*/ 1744 h 82"/>
                <a:gd name="T44" fmla="+- 0 9541 9461"/>
                <a:gd name="T45" fmla="*/ T44 w 82"/>
                <a:gd name="T46" fmla="+- 0 1758 1728"/>
                <a:gd name="T47" fmla="*/ 1758 h 82"/>
                <a:gd name="T48" fmla="+- 0 9542 9461"/>
                <a:gd name="T49" fmla="*/ T48 w 82"/>
                <a:gd name="T50" fmla="+- 0 1774 1728"/>
                <a:gd name="T51" fmla="*/ 1774 h 82"/>
                <a:gd name="T52" fmla="+- 0 9537 9461"/>
                <a:gd name="T53" fmla="*/ T52 w 82"/>
                <a:gd name="T54" fmla="+- 0 1789 1728"/>
                <a:gd name="T55" fmla="*/ 1789 h 82"/>
                <a:gd name="T56" fmla="+- 0 9527 9461"/>
                <a:gd name="T57" fmla="*/ T56 w 82"/>
                <a:gd name="T58" fmla="+- 0 1801 1728"/>
                <a:gd name="T59" fmla="*/ 1801 h 82"/>
                <a:gd name="T60" fmla="+- 0 9513 9461"/>
                <a:gd name="T61" fmla="*/ T60 w 82"/>
                <a:gd name="T62" fmla="+- 0 1809 1728"/>
                <a:gd name="T63" fmla="*/ 1809 h 82"/>
                <a:gd name="T64" fmla="+- 0 9497 9461"/>
                <a:gd name="T65" fmla="*/ T64 w 82"/>
                <a:gd name="T66" fmla="+- 0 1810 1728"/>
                <a:gd name="T67" fmla="*/ 1810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36" y="82"/>
                  </a:moveTo>
                  <a:lnTo>
                    <a:pt x="20" y="77"/>
                  </a:lnTo>
                  <a:lnTo>
                    <a:pt x="8" y="67"/>
                  </a:lnTo>
                  <a:lnTo>
                    <a:pt x="1" y="53"/>
                  </a:lnTo>
                  <a:lnTo>
                    <a:pt x="0" y="37"/>
                  </a:ln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28" name="Freeform 4844">
              <a:extLst>
                <a:ext uri="{FF2B5EF4-FFF2-40B4-BE49-F238E27FC236}">
                  <a16:creationId xmlns:a16="http://schemas.microsoft.com/office/drawing/2014/main" id="{13DA9A93-5000-43B6-B0BE-398BB875AEA0}"/>
                </a:ext>
              </a:extLst>
            </p:cNvPr>
            <p:cNvSpPr>
              <a:spLocks/>
            </p:cNvSpPr>
            <p:nvPr/>
          </p:nvSpPr>
          <p:spPr bwMode="auto">
            <a:xfrm>
              <a:off x="9460" y="1728"/>
              <a:ext cx="82" cy="82"/>
            </a:xfrm>
            <a:custGeom>
              <a:avLst/>
              <a:gdLst>
                <a:gd name="T0" fmla="+- 0 9461 9461"/>
                <a:gd name="T1" fmla="*/ T0 w 82"/>
                <a:gd name="T2" fmla="+- 0 1765 1728"/>
                <a:gd name="T3" fmla="*/ 1765 h 82"/>
                <a:gd name="T4" fmla="+- 0 9466 9461"/>
                <a:gd name="T5" fmla="*/ T4 w 82"/>
                <a:gd name="T6" fmla="+- 0 1749 1728"/>
                <a:gd name="T7" fmla="*/ 1749 h 82"/>
                <a:gd name="T8" fmla="+- 0 9476 9461"/>
                <a:gd name="T9" fmla="*/ T8 w 82"/>
                <a:gd name="T10" fmla="+- 0 1737 1728"/>
                <a:gd name="T11" fmla="*/ 1737 h 82"/>
                <a:gd name="T12" fmla="+- 0 9490 9461"/>
                <a:gd name="T13" fmla="*/ T12 w 82"/>
                <a:gd name="T14" fmla="+- 0 1730 1728"/>
                <a:gd name="T15" fmla="*/ 1730 h 82"/>
                <a:gd name="T16" fmla="+- 0 9506 9461"/>
                <a:gd name="T17" fmla="*/ T16 w 82"/>
                <a:gd name="T18" fmla="+- 0 1728 1728"/>
                <a:gd name="T19" fmla="*/ 1728 h 82"/>
                <a:gd name="T20" fmla="+- 0 9521 9461"/>
                <a:gd name="T21" fmla="*/ T20 w 82"/>
                <a:gd name="T22" fmla="+- 0 1733 1728"/>
                <a:gd name="T23" fmla="*/ 1733 h 82"/>
                <a:gd name="T24" fmla="+- 0 9533 9461"/>
                <a:gd name="T25" fmla="*/ T24 w 82"/>
                <a:gd name="T26" fmla="+- 0 1744 1728"/>
                <a:gd name="T27" fmla="*/ 1744 h 82"/>
                <a:gd name="T28" fmla="+- 0 9541 9461"/>
                <a:gd name="T29" fmla="*/ T28 w 82"/>
                <a:gd name="T30" fmla="+- 0 1758 1728"/>
                <a:gd name="T31" fmla="*/ 1758 h 82"/>
                <a:gd name="T32" fmla="+- 0 9542 9461"/>
                <a:gd name="T33" fmla="*/ T32 w 82"/>
                <a:gd name="T34" fmla="+- 0 1774 1728"/>
                <a:gd name="T35" fmla="*/ 1774 h 82"/>
                <a:gd name="T36" fmla="+- 0 9537 9461"/>
                <a:gd name="T37" fmla="*/ T36 w 82"/>
                <a:gd name="T38" fmla="+- 0 1789 1728"/>
                <a:gd name="T39" fmla="*/ 1789 h 82"/>
                <a:gd name="T40" fmla="+- 0 9527 9461"/>
                <a:gd name="T41" fmla="*/ T40 w 82"/>
                <a:gd name="T42" fmla="+- 0 1801 1728"/>
                <a:gd name="T43" fmla="*/ 1801 h 82"/>
                <a:gd name="T44" fmla="+- 0 9513 9461"/>
                <a:gd name="T45" fmla="*/ T44 w 82"/>
                <a:gd name="T46" fmla="+- 0 1809 1728"/>
                <a:gd name="T47" fmla="*/ 1809 h 82"/>
                <a:gd name="T48" fmla="+- 0 9497 9461"/>
                <a:gd name="T49" fmla="*/ T48 w 82"/>
                <a:gd name="T50" fmla="+- 0 1810 1728"/>
                <a:gd name="T51" fmla="*/ 1810 h 82"/>
                <a:gd name="T52" fmla="+- 0 9481 9461"/>
                <a:gd name="T53" fmla="*/ T52 w 82"/>
                <a:gd name="T54" fmla="+- 0 1805 1728"/>
                <a:gd name="T55" fmla="*/ 1805 h 82"/>
                <a:gd name="T56" fmla="+- 0 9469 9461"/>
                <a:gd name="T57" fmla="*/ T56 w 82"/>
                <a:gd name="T58" fmla="+- 0 1795 1728"/>
                <a:gd name="T59" fmla="*/ 1795 h 82"/>
                <a:gd name="T60" fmla="+- 0 9462 9461"/>
                <a:gd name="T61" fmla="*/ T60 w 82"/>
                <a:gd name="T62" fmla="+- 0 1781 1728"/>
                <a:gd name="T63" fmla="*/ 1781 h 82"/>
                <a:gd name="T64" fmla="+- 0 9461 9461"/>
                <a:gd name="T65" fmla="*/ T64 w 82"/>
                <a:gd name="T66" fmla="+- 0 1765 1728"/>
                <a:gd name="T67" fmla="*/ 1765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0" y="37"/>
                  </a:move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lnTo>
                    <a:pt x="20" y="77"/>
                  </a:lnTo>
                  <a:lnTo>
                    <a:pt x="8" y="67"/>
                  </a:lnTo>
                  <a:lnTo>
                    <a:pt x="1" y="53"/>
                  </a:lnTo>
                  <a:lnTo>
                    <a:pt x="0"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9" name="Freeform 4845">
              <a:extLst>
                <a:ext uri="{FF2B5EF4-FFF2-40B4-BE49-F238E27FC236}">
                  <a16:creationId xmlns:a16="http://schemas.microsoft.com/office/drawing/2014/main" id="{7ACEC6BE-0A32-4C61-890A-D673DD9448D8}"/>
                </a:ext>
              </a:extLst>
            </p:cNvPr>
            <p:cNvSpPr>
              <a:spLocks/>
            </p:cNvSpPr>
            <p:nvPr/>
          </p:nvSpPr>
          <p:spPr bwMode="auto">
            <a:xfrm>
              <a:off x="9648" y="1729"/>
              <a:ext cx="82" cy="82"/>
            </a:xfrm>
            <a:custGeom>
              <a:avLst/>
              <a:gdLst>
                <a:gd name="T0" fmla="+- 0 9694 9649"/>
                <a:gd name="T1" fmla="*/ T0 w 82"/>
                <a:gd name="T2" fmla="+- 0 1811 1729"/>
                <a:gd name="T3" fmla="*/ 1811 h 82"/>
                <a:gd name="T4" fmla="+- 0 9678 9649"/>
                <a:gd name="T5" fmla="*/ T4 w 82"/>
                <a:gd name="T6" fmla="+- 0 1810 1729"/>
                <a:gd name="T7" fmla="*/ 1810 h 82"/>
                <a:gd name="T8" fmla="+- 0 9664 9649"/>
                <a:gd name="T9" fmla="*/ T8 w 82"/>
                <a:gd name="T10" fmla="+- 0 1802 1729"/>
                <a:gd name="T11" fmla="*/ 1802 h 82"/>
                <a:gd name="T12" fmla="+- 0 9654 9649"/>
                <a:gd name="T13" fmla="*/ T12 w 82"/>
                <a:gd name="T14" fmla="+- 0 1790 1729"/>
                <a:gd name="T15" fmla="*/ 1790 h 82"/>
                <a:gd name="T16" fmla="+- 0 9649 9649"/>
                <a:gd name="T17" fmla="*/ T16 w 82"/>
                <a:gd name="T18" fmla="+- 0 1774 1729"/>
                <a:gd name="T19" fmla="*/ 1774 h 82"/>
                <a:gd name="T20" fmla="+- 0 9651 9649"/>
                <a:gd name="T21" fmla="*/ T20 w 82"/>
                <a:gd name="T22" fmla="+- 0 1758 1729"/>
                <a:gd name="T23" fmla="*/ 1758 h 82"/>
                <a:gd name="T24" fmla="+- 0 9658 9649"/>
                <a:gd name="T25" fmla="*/ T24 w 82"/>
                <a:gd name="T26" fmla="+- 0 1744 1729"/>
                <a:gd name="T27" fmla="*/ 1744 h 82"/>
                <a:gd name="T28" fmla="+- 0 9670 9649"/>
                <a:gd name="T29" fmla="*/ T28 w 82"/>
                <a:gd name="T30" fmla="+- 0 1734 1729"/>
                <a:gd name="T31" fmla="*/ 1734 h 82"/>
                <a:gd name="T32" fmla="+- 0 9686 9649"/>
                <a:gd name="T33" fmla="*/ T32 w 82"/>
                <a:gd name="T34" fmla="+- 0 1729 1729"/>
                <a:gd name="T35" fmla="*/ 1729 h 82"/>
                <a:gd name="T36" fmla="+- 0 9702 9649"/>
                <a:gd name="T37" fmla="*/ T36 w 82"/>
                <a:gd name="T38" fmla="+- 0 1731 1729"/>
                <a:gd name="T39" fmla="*/ 1731 h 82"/>
                <a:gd name="T40" fmla="+- 0 9716 9649"/>
                <a:gd name="T41" fmla="*/ T40 w 82"/>
                <a:gd name="T42" fmla="+- 0 1738 1729"/>
                <a:gd name="T43" fmla="*/ 1738 h 82"/>
                <a:gd name="T44" fmla="+- 0 9726 9649"/>
                <a:gd name="T45" fmla="*/ T44 w 82"/>
                <a:gd name="T46" fmla="+- 0 1750 1729"/>
                <a:gd name="T47" fmla="*/ 1750 h 82"/>
                <a:gd name="T48" fmla="+- 0 9731 9649"/>
                <a:gd name="T49" fmla="*/ T48 w 82"/>
                <a:gd name="T50" fmla="+- 0 1766 1729"/>
                <a:gd name="T51" fmla="*/ 1766 h 82"/>
                <a:gd name="T52" fmla="+- 0 9729 9649"/>
                <a:gd name="T53" fmla="*/ T52 w 82"/>
                <a:gd name="T54" fmla="+- 0 1782 1729"/>
                <a:gd name="T55" fmla="*/ 1782 h 82"/>
                <a:gd name="T56" fmla="+- 0 9722 9649"/>
                <a:gd name="T57" fmla="*/ T56 w 82"/>
                <a:gd name="T58" fmla="+- 0 1796 1729"/>
                <a:gd name="T59" fmla="*/ 1796 h 82"/>
                <a:gd name="T60" fmla="+- 0 9710 9649"/>
                <a:gd name="T61" fmla="*/ T60 w 82"/>
                <a:gd name="T62" fmla="+- 0 1806 1729"/>
                <a:gd name="T63" fmla="*/ 1806 h 82"/>
                <a:gd name="T64" fmla="+- 0 9694 9649"/>
                <a:gd name="T65" fmla="*/ T64 w 82"/>
                <a:gd name="T66" fmla="+- 0 1811 1729"/>
                <a:gd name="T67" fmla="*/ 181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5" y="82"/>
                  </a:moveTo>
                  <a:lnTo>
                    <a:pt x="29" y="81"/>
                  </a:lnTo>
                  <a:lnTo>
                    <a:pt x="15" y="73"/>
                  </a:lnTo>
                  <a:lnTo>
                    <a:pt x="5" y="61"/>
                  </a:lnTo>
                  <a:lnTo>
                    <a:pt x="0" y="45"/>
                  </a:lnTo>
                  <a:lnTo>
                    <a:pt x="2" y="29"/>
                  </a:lnTo>
                  <a:lnTo>
                    <a:pt x="9" y="15"/>
                  </a:lnTo>
                  <a:lnTo>
                    <a:pt x="21" y="5"/>
                  </a:lnTo>
                  <a:lnTo>
                    <a:pt x="37" y="0"/>
                  </a:lnTo>
                  <a:lnTo>
                    <a:pt x="53" y="2"/>
                  </a:lnTo>
                  <a:lnTo>
                    <a:pt x="67" y="9"/>
                  </a:lnTo>
                  <a:lnTo>
                    <a:pt x="77" y="21"/>
                  </a:lnTo>
                  <a:lnTo>
                    <a:pt x="82" y="37"/>
                  </a:lnTo>
                  <a:lnTo>
                    <a:pt x="80" y="53"/>
                  </a:lnTo>
                  <a:lnTo>
                    <a:pt x="73" y="67"/>
                  </a:lnTo>
                  <a:lnTo>
                    <a:pt x="61" y="77"/>
                  </a:lnTo>
                  <a:lnTo>
                    <a:pt x="45"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30" name="Freeform 4846">
              <a:extLst>
                <a:ext uri="{FF2B5EF4-FFF2-40B4-BE49-F238E27FC236}">
                  <a16:creationId xmlns:a16="http://schemas.microsoft.com/office/drawing/2014/main" id="{89CF3AAF-EA37-4C4D-A730-A6A111F2BADB}"/>
                </a:ext>
              </a:extLst>
            </p:cNvPr>
            <p:cNvSpPr>
              <a:spLocks/>
            </p:cNvSpPr>
            <p:nvPr/>
          </p:nvSpPr>
          <p:spPr bwMode="auto">
            <a:xfrm>
              <a:off x="9648" y="1729"/>
              <a:ext cx="82" cy="82"/>
            </a:xfrm>
            <a:custGeom>
              <a:avLst/>
              <a:gdLst>
                <a:gd name="T0" fmla="+- 0 9731 9649"/>
                <a:gd name="T1" fmla="*/ T0 w 82"/>
                <a:gd name="T2" fmla="+- 0 1766 1729"/>
                <a:gd name="T3" fmla="*/ 1766 h 82"/>
                <a:gd name="T4" fmla="+- 0 9726 9649"/>
                <a:gd name="T5" fmla="*/ T4 w 82"/>
                <a:gd name="T6" fmla="+- 0 1750 1729"/>
                <a:gd name="T7" fmla="*/ 1750 h 82"/>
                <a:gd name="T8" fmla="+- 0 9716 9649"/>
                <a:gd name="T9" fmla="*/ T8 w 82"/>
                <a:gd name="T10" fmla="+- 0 1738 1729"/>
                <a:gd name="T11" fmla="*/ 1738 h 82"/>
                <a:gd name="T12" fmla="+- 0 9702 9649"/>
                <a:gd name="T13" fmla="*/ T12 w 82"/>
                <a:gd name="T14" fmla="+- 0 1731 1729"/>
                <a:gd name="T15" fmla="*/ 1731 h 82"/>
                <a:gd name="T16" fmla="+- 0 9686 9649"/>
                <a:gd name="T17" fmla="*/ T16 w 82"/>
                <a:gd name="T18" fmla="+- 0 1729 1729"/>
                <a:gd name="T19" fmla="*/ 1729 h 82"/>
                <a:gd name="T20" fmla="+- 0 9670 9649"/>
                <a:gd name="T21" fmla="*/ T20 w 82"/>
                <a:gd name="T22" fmla="+- 0 1734 1729"/>
                <a:gd name="T23" fmla="*/ 1734 h 82"/>
                <a:gd name="T24" fmla="+- 0 9658 9649"/>
                <a:gd name="T25" fmla="*/ T24 w 82"/>
                <a:gd name="T26" fmla="+- 0 1744 1729"/>
                <a:gd name="T27" fmla="*/ 1744 h 82"/>
                <a:gd name="T28" fmla="+- 0 9651 9649"/>
                <a:gd name="T29" fmla="*/ T28 w 82"/>
                <a:gd name="T30" fmla="+- 0 1758 1729"/>
                <a:gd name="T31" fmla="*/ 1758 h 82"/>
                <a:gd name="T32" fmla="+- 0 9649 9649"/>
                <a:gd name="T33" fmla="*/ T32 w 82"/>
                <a:gd name="T34" fmla="+- 0 1774 1729"/>
                <a:gd name="T35" fmla="*/ 1774 h 82"/>
                <a:gd name="T36" fmla="+- 0 9654 9649"/>
                <a:gd name="T37" fmla="*/ T36 w 82"/>
                <a:gd name="T38" fmla="+- 0 1790 1729"/>
                <a:gd name="T39" fmla="*/ 1790 h 82"/>
                <a:gd name="T40" fmla="+- 0 9664 9649"/>
                <a:gd name="T41" fmla="*/ T40 w 82"/>
                <a:gd name="T42" fmla="+- 0 1802 1729"/>
                <a:gd name="T43" fmla="*/ 1802 h 82"/>
                <a:gd name="T44" fmla="+- 0 9678 9649"/>
                <a:gd name="T45" fmla="*/ T44 w 82"/>
                <a:gd name="T46" fmla="+- 0 1810 1729"/>
                <a:gd name="T47" fmla="*/ 1810 h 82"/>
                <a:gd name="T48" fmla="+- 0 9694 9649"/>
                <a:gd name="T49" fmla="*/ T48 w 82"/>
                <a:gd name="T50" fmla="+- 0 1811 1729"/>
                <a:gd name="T51" fmla="*/ 1811 h 82"/>
                <a:gd name="T52" fmla="+- 0 9710 9649"/>
                <a:gd name="T53" fmla="*/ T52 w 82"/>
                <a:gd name="T54" fmla="+- 0 1806 1729"/>
                <a:gd name="T55" fmla="*/ 1806 h 82"/>
                <a:gd name="T56" fmla="+- 0 9722 9649"/>
                <a:gd name="T57" fmla="*/ T56 w 82"/>
                <a:gd name="T58" fmla="+- 0 1796 1729"/>
                <a:gd name="T59" fmla="*/ 1796 h 82"/>
                <a:gd name="T60" fmla="+- 0 9729 9649"/>
                <a:gd name="T61" fmla="*/ T60 w 82"/>
                <a:gd name="T62" fmla="+- 0 1782 1729"/>
                <a:gd name="T63" fmla="*/ 1782 h 82"/>
                <a:gd name="T64" fmla="+- 0 9731 9649"/>
                <a:gd name="T65" fmla="*/ T64 w 82"/>
                <a:gd name="T66" fmla="+- 0 1766 1729"/>
                <a:gd name="T67" fmla="*/ 1766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82" y="37"/>
                  </a:moveTo>
                  <a:lnTo>
                    <a:pt x="77" y="21"/>
                  </a:lnTo>
                  <a:lnTo>
                    <a:pt x="67" y="9"/>
                  </a:lnTo>
                  <a:lnTo>
                    <a:pt x="53" y="2"/>
                  </a:lnTo>
                  <a:lnTo>
                    <a:pt x="37" y="0"/>
                  </a:lnTo>
                  <a:lnTo>
                    <a:pt x="21" y="5"/>
                  </a:lnTo>
                  <a:lnTo>
                    <a:pt x="9" y="15"/>
                  </a:lnTo>
                  <a:lnTo>
                    <a:pt x="2" y="29"/>
                  </a:lnTo>
                  <a:lnTo>
                    <a:pt x="0" y="45"/>
                  </a:lnTo>
                  <a:lnTo>
                    <a:pt x="5" y="61"/>
                  </a:lnTo>
                  <a:lnTo>
                    <a:pt x="15" y="73"/>
                  </a:lnTo>
                  <a:lnTo>
                    <a:pt x="29" y="81"/>
                  </a:lnTo>
                  <a:lnTo>
                    <a:pt x="45" y="82"/>
                  </a:lnTo>
                  <a:lnTo>
                    <a:pt x="61" y="77"/>
                  </a:lnTo>
                  <a:lnTo>
                    <a:pt x="73" y="67"/>
                  </a:lnTo>
                  <a:lnTo>
                    <a:pt x="80" y="53"/>
                  </a:lnTo>
                  <a:lnTo>
                    <a:pt x="82"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1" name="Picture 130">
              <a:extLst>
                <a:ext uri="{FF2B5EF4-FFF2-40B4-BE49-F238E27FC236}">
                  <a16:creationId xmlns:a16="http://schemas.microsoft.com/office/drawing/2014/main" id="{05D12F1A-6AC2-4380-BB00-74E3D3C021D2}"/>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470" y="1647"/>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4848">
              <a:extLst>
                <a:ext uri="{FF2B5EF4-FFF2-40B4-BE49-F238E27FC236}">
                  <a16:creationId xmlns:a16="http://schemas.microsoft.com/office/drawing/2014/main" id="{A7B35DCC-B30B-45E6-BA64-C8845D01553F}"/>
                </a:ext>
              </a:extLst>
            </p:cNvPr>
            <p:cNvSpPr>
              <a:spLocks/>
            </p:cNvSpPr>
            <p:nvPr/>
          </p:nvSpPr>
          <p:spPr bwMode="auto">
            <a:xfrm>
              <a:off x="9470" y="1648"/>
              <a:ext cx="251" cy="250"/>
            </a:xfrm>
            <a:custGeom>
              <a:avLst/>
              <a:gdLst>
                <a:gd name="T0" fmla="+- 0 9487 9471"/>
                <a:gd name="T1" fmla="*/ T0 w 251"/>
                <a:gd name="T2" fmla="+- 0 1709 1649"/>
                <a:gd name="T3" fmla="*/ 1709 h 250"/>
                <a:gd name="T4" fmla="+- 0 9527 9471"/>
                <a:gd name="T5" fmla="*/ T4 w 251"/>
                <a:gd name="T6" fmla="+- 0 1688 1649"/>
                <a:gd name="T7" fmla="*/ 1688 h 250"/>
                <a:gd name="T8" fmla="+- 0 9541 9471"/>
                <a:gd name="T9" fmla="*/ T8 w 251"/>
                <a:gd name="T10" fmla="+- 0 1693 1649"/>
                <a:gd name="T11" fmla="*/ 1693 h 250"/>
                <a:gd name="T12" fmla="+- 0 9553 9471"/>
                <a:gd name="T13" fmla="*/ T12 w 251"/>
                <a:gd name="T14" fmla="+- 0 1704 1649"/>
                <a:gd name="T15" fmla="*/ 1704 h 250"/>
                <a:gd name="T16" fmla="+- 0 9559 9471"/>
                <a:gd name="T17" fmla="*/ T16 w 251"/>
                <a:gd name="T18" fmla="+- 0 1715 1649"/>
                <a:gd name="T19" fmla="*/ 1715 h 250"/>
                <a:gd name="T20" fmla="+- 0 9562 9471"/>
                <a:gd name="T21" fmla="*/ T20 w 251"/>
                <a:gd name="T22" fmla="+- 0 1727 1649"/>
                <a:gd name="T23" fmla="*/ 1727 h 250"/>
                <a:gd name="T24" fmla="+- 0 9560 9471"/>
                <a:gd name="T25" fmla="*/ T24 w 251"/>
                <a:gd name="T26" fmla="+- 0 1739 1649"/>
                <a:gd name="T27" fmla="*/ 1739 h 250"/>
                <a:gd name="T28" fmla="+- 0 9555 9471"/>
                <a:gd name="T29" fmla="*/ T28 w 251"/>
                <a:gd name="T30" fmla="+- 0 1750 1649"/>
                <a:gd name="T31" fmla="*/ 1750 h 250"/>
                <a:gd name="T32" fmla="+- 0 9543 9471"/>
                <a:gd name="T33" fmla="*/ T32 w 251"/>
                <a:gd name="T34" fmla="+- 0 1776 1649"/>
                <a:gd name="T35" fmla="*/ 1776 h 250"/>
                <a:gd name="T36" fmla="+- 0 9558 9471"/>
                <a:gd name="T37" fmla="*/ T36 w 251"/>
                <a:gd name="T38" fmla="+- 0 1862 1649"/>
                <a:gd name="T39" fmla="*/ 1862 h 250"/>
                <a:gd name="T40" fmla="+- 0 9622 9471"/>
                <a:gd name="T41" fmla="*/ T40 w 251"/>
                <a:gd name="T42" fmla="+- 0 1898 1649"/>
                <a:gd name="T43" fmla="*/ 1898 h 250"/>
                <a:gd name="T44" fmla="+- 0 9658 9471"/>
                <a:gd name="T45" fmla="*/ T44 w 251"/>
                <a:gd name="T46" fmla="+- 0 1896 1649"/>
                <a:gd name="T47" fmla="*/ 1896 h 250"/>
                <a:gd name="T48" fmla="+- 0 9709 9471"/>
                <a:gd name="T49" fmla="*/ T48 w 251"/>
                <a:gd name="T50" fmla="+- 0 1862 1649"/>
                <a:gd name="T51" fmla="*/ 1862 h 250"/>
                <a:gd name="T52" fmla="+- 0 9721 9471"/>
                <a:gd name="T53" fmla="*/ T52 w 251"/>
                <a:gd name="T54" fmla="+- 0 1842 1649"/>
                <a:gd name="T55" fmla="*/ 1842 h 250"/>
                <a:gd name="T56" fmla="+- 0 9706 9471"/>
                <a:gd name="T57" fmla="*/ T56 w 251"/>
                <a:gd name="T58" fmla="+- 0 1839 1649"/>
                <a:gd name="T59" fmla="*/ 1839 h 250"/>
                <a:gd name="T60" fmla="+- 0 9703 9471"/>
                <a:gd name="T61" fmla="*/ T60 w 251"/>
                <a:gd name="T62" fmla="+- 0 1843 1649"/>
                <a:gd name="T63" fmla="*/ 1843 h 250"/>
                <a:gd name="T64" fmla="+- 0 9700 9471"/>
                <a:gd name="T65" fmla="*/ T64 w 251"/>
                <a:gd name="T66" fmla="+- 0 1847 1649"/>
                <a:gd name="T67" fmla="*/ 1847 h 250"/>
                <a:gd name="T68" fmla="+- 0 9696 9471"/>
                <a:gd name="T69" fmla="*/ T68 w 251"/>
                <a:gd name="T70" fmla="+- 0 1850 1649"/>
                <a:gd name="T71" fmla="*/ 1850 h 250"/>
                <a:gd name="T72" fmla="+- 0 9682 9471"/>
                <a:gd name="T73" fmla="*/ T72 w 251"/>
                <a:gd name="T74" fmla="+- 0 1857 1649"/>
                <a:gd name="T75" fmla="*/ 1857 h 250"/>
                <a:gd name="T76" fmla="+- 0 9666 9471"/>
                <a:gd name="T77" fmla="*/ T76 w 251"/>
                <a:gd name="T78" fmla="+- 0 1858 1649"/>
                <a:gd name="T79" fmla="*/ 1858 h 250"/>
                <a:gd name="T80" fmla="+- 0 9652 9471"/>
                <a:gd name="T81" fmla="*/ T80 w 251"/>
                <a:gd name="T82" fmla="+- 0 1853 1649"/>
                <a:gd name="T83" fmla="*/ 1853 h 250"/>
                <a:gd name="T84" fmla="+- 0 9640 9471"/>
                <a:gd name="T85" fmla="*/ T84 w 251"/>
                <a:gd name="T86" fmla="+- 0 1843 1649"/>
                <a:gd name="T87" fmla="*/ 1843 h 250"/>
                <a:gd name="T88" fmla="+- 0 9634 9471"/>
                <a:gd name="T89" fmla="*/ T88 w 251"/>
                <a:gd name="T90" fmla="+- 0 1832 1649"/>
                <a:gd name="T91" fmla="*/ 1832 h 250"/>
                <a:gd name="T92" fmla="+- 0 9632 9471"/>
                <a:gd name="T93" fmla="*/ T92 w 251"/>
                <a:gd name="T94" fmla="+- 0 1819 1649"/>
                <a:gd name="T95" fmla="*/ 1819 h 250"/>
                <a:gd name="T96" fmla="+- 0 9633 9471"/>
                <a:gd name="T97" fmla="*/ T96 w 251"/>
                <a:gd name="T98" fmla="+- 0 1807 1649"/>
                <a:gd name="T99" fmla="*/ 1807 h 250"/>
                <a:gd name="T100" fmla="+- 0 9639 9471"/>
                <a:gd name="T101" fmla="*/ T100 w 251"/>
                <a:gd name="T102" fmla="+- 0 1796 1649"/>
                <a:gd name="T103" fmla="*/ 1796 h 250"/>
                <a:gd name="T104" fmla="+- 0 9651 9471"/>
                <a:gd name="T105" fmla="*/ T104 w 251"/>
                <a:gd name="T106" fmla="+- 0 1769 1649"/>
                <a:gd name="T107" fmla="*/ 1769 h 250"/>
                <a:gd name="T108" fmla="+- 0 9634 9471"/>
                <a:gd name="T109" fmla="*/ T108 w 251"/>
                <a:gd name="T110" fmla="+- 0 1685 1649"/>
                <a:gd name="T111" fmla="*/ 1685 h 250"/>
                <a:gd name="T112" fmla="+- 0 9571 9471"/>
                <a:gd name="T113" fmla="*/ T112 w 251"/>
                <a:gd name="T114" fmla="+- 0 1649 1649"/>
                <a:gd name="T115" fmla="*/ 1649 h 250"/>
                <a:gd name="T116" fmla="+- 0 9535 9471"/>
                <a:gd name="T117" fmla="*/ T116 w 251"/>
                <a:gd name="T118" fmla="+- 0 1651 1649"/>
                <a:gd name="T119" fmla="*/ 1651 h 250"/>
                <a:gd name="T120" fmla="+- 0 9483 9471"/>
                <a:gd name="T121" fmla="*/ T120 w 251"/>
                <a:gd name="T122" fmla="+- 0 1686 1649"/>
                <a:gd name="T123" fmla="*/ 1686 h 250"/>
                <a:gd name="T124" fmla="+- 0 9471 9471"/>
                <a:gd name="T125" fmla="*/ T124 w 251"/>
                <a:gd name="T126" fmla="+- 0 1707 1649"/>
                <a:gd name="T127" fmla="*/ 1707 h 250"/>
                <a:gd name="T128" fmla="+- 0 9487 9471"/>
                <a:gd name="T129" fmla="*/ T128 w 251"/>
                <a:gd name="T130" fmla="+- 0 1709 1649"/>
                <a:gd name="T131" fmla="*/ 1709 h 2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51" h="250">
                  <a:moveTo>
                    <a:pt x="16" y="60"/>
                  </a:moveTo>
                  <a:lnTo>
                    <a:pt x="56" y="39"/>
                  </a:lnTo>
                  <a:lnTo>
                    <a:pt x="70" y="44"/>
                  </a:lnTo>
                  <a:lnTo>
                    <a:pt x="82" y="55"/>
                  </a:lnTo>
                  <a:lnTo>
                    <a:pt x="88" y="66"/>
                  </a:lnTo>
                  <a:lnTo>
                    <a:pt x="91" y="78"/>
                  </a:lnTo>
                  <a:lnTo>
                    <a:pt x="89" y="90"/>
                  </a:lnTo>
                  <a:lnTo>
                    <a:pt x="84" y="101"/>
                  </a:lnTo>
                  <a:lnTo>
                    <a:pt x="72" y="127"/>
                  </a:lnTo>
                  <a:lnTo>
                    <a:pt x="87" y="213"/>
                  </a:lnTo>
                  <a:lnTo>
                    <a:pt x="151" y="249"/>
                  </a:lnTo>
                  <a:lnTo>
                    <a:pt x="187" y="247"/>
                  </a:lnTo>
                  <a:lnTo>
                    <a:pt x="238" y="213"/>
                  </a:lnTo>
                  <a:lnTo>
                    <a:pt x="250" y="193"/>
                  </a:lnTo>
                  <a:lnTo>
                    <a:pt x="235" y="190"/>
                  </a:lnTo>
                  <a:lnTo>
                    <a:pt x="232" y="194"/>
                  </a:lnTo>
                  <a:lnTo>
                    <a:pt x="229" y="198"/>
                  </a:lnTo>
                  <a:lnTo>
                    <a:pt x="225" y="201"/>
                  </a:lnTo>
                  <a:lnTo>
                    <a:pt x="211" y="208"/>
                  </a:lnTo>
                  <a:lnTo>
                    <a:pt x="195" y="209"/>
                  </a:lnTo>
                  <a:lnTo>
                    <a:pt x="181" y="204"/>
                  </a:lnTo>
                  <a:lnTo>
                    <a:pt x="169" y="194"/>
                  </a:lnTo>
                  <a:lnTo>
                    <a:pt x="163" y="183"/>
                  </a:lnTo>
                  <a:lnTo>
                    <a:pt x="161" y="170"/>
                  </a:lnTo>
                  <a:lnTo>
                    <a:pt x="162" y="158"/>
                  </a:lnTo>
                  <a:lnTo>
                    <a:pt x="168" y="147"/>
                  </a:lnTo>
                  <a:lnTo>
                    <a:pt x="180" y="120"/>
                  </a:lnTo>
                  <a:lnTo>
                    <a:pt x="163" y="36"/>
                  </a:lnTo>
                  <a:lnTo>
                    <a:pt x="100" y="0"/>
                  </a:lnTo>
                  <a:lnTo>
                    <a:pt x="64" y="2"/>
                  </a:lnTo>
                  <a:lnTo>
                    <a:pt x="12" y="37"/>
                  </a:lnTo>
                  <a:lnTo>
                    <a:pt x="0" y="58"/>
                  </a:lnTo>
                  <a:lnTo>
                    <a:pt x="16" y="60"/>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3" name="Picture 132">
              <a:extLst>
                <a:ext uri="{FF2B5EF4-FFF2-40B4-BE49-F238E27FC236}">
                  <a16:creationId xmlns:a16="http://schemas.microsoft.com/office/drawing/2014/main" id="{CA74149E-B614-44FB-9A5D-7A67E2394002}"/>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551" y="1726"/>
              <a:ext cx="9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4850">
              <a:extLst>
                <a:ext uri="{FF2B5EF4-FFF2-40B4-BE49-F238E27FC236}">
                  <a16:creationId xmlns:a16="http://schemas.microsoft.com/office/drawing/2014/main" id="{B72812C7-0969-4172-8433-6C3189C5DCCE}"/>
                </a:ext>
              </a:extLst>
            </p:cNvPr>
            <p:cNvSpPr>
              <a:spLocks/>
            </p:cNvSpPr>
            <p:nvPr/>
          </p:nvSpPr>
          <p:spPr bwMode="auto">
            <a:xfrm>
              <a:off x="9551" y="1726"/>
              <a:ext cx="92" cy="92"/>
            </a:xfrm>
            <a:custGeom>
              <a:avLst/>
              <a:gdLst>
                <a:gd name="T0" fmla="+- 0 9625 9551"/>
                <a:gd name="T1" fmla="*/ T0 w 92"/>
                <a:gd name="T2" fmla="+- 0 1810 1727"/>
                <a:gd name="T3" fmla="*/ 1810 h 92"/>
                <a:gd name="T4" fmla="+- 0 9608 9551"/>
                <a:gd name="T5" fmla="*/ T4 w 92"/>
                <a:gd name="T6" fmla="+- 0 1818 1727"/>
                <a:gd name="T7" fmla="*/ 1818 h 92"/>
                <a:gd name="T8" fmla="+- 0 9590 9551"/>
                <a:gd name="T9" fmla="*/ T8 w 92"/>
                <a:gd name="T10" fmla="+- 0 1818 1727"/>
                <a:gd name="T11" fmla="*/ 1818 h 92"/>
                <a:gd name="T12" fmla="+- 0 9574 9551"/>
                <a:gd name="T13" fmla="*/ T12 w 92"/>
                <a:gd name="T14" fmla="+- 0 1812 1727"/>
                <a:gd name="T15" fmla="*/ 1812 h 92"/>
                <a:gd name="T16" fmla="+- 0 9560 9551"/>
                <a:gd name="T17" fmla="*/ T16 w 92"/>
                <a:gd name="T18" fmla="+- 0 1800 1727"/>
                <a:gd name="T19" fmla="*/ 1800 h 92"/>
                <a:gd name="T20" fmla="+- 0 9552 9551"/>
                <a:gd name="T21" fmla="*/ T20 w 92"/>
                <a:gd name="T22" fmla="+- 0 1783 1727"/>
                <a:gd name="T23" fmla="*/ 1783 h 92"/>
                <a:gd name="T24" fmla="+- 0 9551 9551"/>
                <a:gd name="T25" fmla="*/ T24 w 92"/>
                <a:gd name="T26" fmla="+- 0 1766 1727"/>
                <a:gd name="T27" fmla="*/ 1766 h 92"/>
                <a:gd name="T28" fmla="+- 0 9557 9551"/>
                <a:gd name="T29" fmla="*/ T28 w 92"/>
                <a:gd name="T30" fmla="+- 0 1749 1727"/>
                <a:gd name="T31" fmla="*/ 1749 h 92"/>
                <a:gd name="T32" fmla="+- 0 9570 9551"/>
                <a:gd name="T33" fmla="*/ T32 w 92"/>
                <a:gd name="T34" fmla="+- 0 1735 1727"/>
                <a:gd name="T35" fmla="*/ 1735 h 92"/>
                <a:gd name="T36" fmla="+- 0 9586 9551"/>
                <a:gd name="T37" fmla="*/ T36 w 92"/>
                <a:gd name="T38" fmla="+- 0 1727 1727"/>
                <a:gd name="T39" fmla="*/ 1727 h 92"/>
                <a:gd name="T40" fmla="+- 0 9604 9551"/>
                <a:gd name="T41" fmla="*/ T40 w 92"/>
                <a:gd name="T42" fmla="+- 0 1727 1727"/>
                <a:gd name="T43" fmla="*/ 1727 h 92"/>
                <a:gd name="T44" fmla="+- 0 9621 9551"/>
                <a:gd name="T45" fmla="*/ T44 w 92"/>
                <a:gd name="T46" fmla="+- 0 1733 1727"/>
                <a:gd name="T47" fmla="*/ 1733 h 92"/>
                <a:gd name="T48" fmla="+- 0 9634 9551"/>
                <a:gd name="T49" fmla="*/ T48 w 92"/>
                <a:gd name="T50" fmla="+- 0 1745 1727"/>
                <a:gd name="T51" fmla="*/ 1745 h 92"/>
                <a:gd name="T52" fmla="+- 0 9642 9551"/>
                <a:gd name="T53" fmla="*/ T52 w 92"/>
                <a:gd name="T54" fmla="+- 0 1762 1727"/>
                <a:gd name="T55" fmla="*/ 1762 h 92"/>
                <a:gd name="T56" fmla="+- 0 9643 9551"/>
                <a:gd name="T57" fmla="*/ T56 w 92"/>
                <a:gd name="T58" fmla="+- 0 1779 1727"/>
                <a:gd name="T59" fmla="*/ 1779 h 92"/>
                <a:gd name="T60" fmla="+- 0 9637 9551"/>
                <a:gd name="T61" fmla="*/ T60 w 92"/>
                <a:gd name="T62" fmla="+- 0 1796 1727"/>
                <a:gd name="T63" fmla="*/ 1796 h 92"/>
                <a:gd name="T64" fmla="+- 0 9625 9551"/>
                <a:gd name="T65" fmla="*/ T64 w 92"/>
                <a:gd name="T66" fmla="+- 0 1810 1727"/>
                <a:gd name="T67" fmla="*/ 1810 h 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92">
                  <a:moveTo>
                    <a:pt x="74" y="83"/>
                  </a:moveTo>
                  <a:lnTo>
                    <a:pt x="57" y="91"/>
                  </a:lnTo>
                  <a:lnTo>
                    <a:pt x="39" y="91"/>
                  </a:lnTo>
                  <a:lnTo>
                    <a:pt x="23" y="85"/>
                  </a:lnTo>
                  <a:lnTo>
                    <a:pt x="9" y="73"/>
                  </a:lnTo>
                  <a:lnTo>
                    <a:pt x="1" y="56"/>
                  </a:lnTo>
                  <a:lnTo>
                    <a:pt x="0" y="39"/>
                  </a:lnTo>
                  <a:lnTo>
                    <a:pt x="6" y="22"/>
                  </a:lnTo>
                  <a:lnTo>
                    <a:pt x="19" y="8"/>
                  </a:lnTo>
                  <a:lnTo>
                    <a:pt x="35" y="0"/>
                  </a:lnTo>
                  <a:lnTo>
                    <a:pt x="53" y="0"/>
                  </a:lnTo>
                  <a:lnTo>
                    <a:pt x="70" y="6"/>
                  </a:lnTo>
                  <a:lnTo>
                    <a:pt x="83" y="18"/>
                  </a:lnTo>
                  <a:lnTo>
                    <a:pt x="91" y="35"/>
                  </a:lnTo>
                  <a:lnTo>
                    <a:pt x="92" y="52"/>
                  </a:lnTo>
                  <a:lnTo>
                    <a:pt x="86" y="69"/>
                  </a:lnTo>
                  <a:lnTo>
                    <a:pt x="74" y="83"/>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5" name="Picture 134">
              <a:extLst>
                <a:ext uri="{FF2B5EF4-FFF2-40B4-BE49-F238E27FC236}">
                  <a16:creationId xmlns:a16="http://schemas.microsoft.com/office/drawing/2014/main" id="{3ACBC079-F8B6-4435-8313-5D6A90DD003F}"/>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94" y="272"/>
              <a:ext cx="5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a:extLst>
                <a:ext uri="{FF2B5EF4-FFF2-40B4-BE49-F238E27FC236}">
                  <a16:creationId xmlns:a16="http://schemas.microsoft.com/office/drawing/2014/main" id="{D2A74D51-02DD-4522-8A96-824D2ED4AC75}"/>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095" y="27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92E30233-690E-4385-9045-F563C0E90C92}"/>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65" y="2362"/>
              <a:ext cx="51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46CDB864-98E4-4147-AD9B-F24959F94419}"/>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37" y="236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4855">
              <a:extLst>
                <a:ext uri="{FF2B5EF4-FFF2-40B4-BE49-F238E27FC236}">
                  <a16:creationId xmlns:a16="http://schemas.microsoft.com/office/drawing/2014/main" id="{EE60C4BF-804C-46CF-BD66-1BD5443C6CEA}"/>
                </a:ext>
              </a:extLst>
            </p:cNvPr>
            <p:cNvSpPr>
              <a:spLocks/>
            </p:cNvSpPr>
            <p:nvPr/>
          </p:nvSpPr>
          <p:spPr bwMode="auto">
            <a:xfrm>
              <a:off x="4145" y="170"/>
              <a:ext cx="6341" cy="2872"/>
            </a:xfrm>
            <a:custGeom>
              <a:avLst/>
              <a:gdLst>
                <a:gd name="T0" fmla="+- 0 4433 4145"/>
                <a:gd name="T1" fmla="*/ T0 w 6341"/>
                <a:gd name="T2" fmla="+- 0 170 170"/>
                <a:gd name="T3" fmla="*/ 170 h 2872"/>
                <a:gd name="T4" fmla="+- 0 4267 4145"/>
                <a:gd name="T5" fmla="*/ T4 w 6341"/>
                <a:gd name="T6" fmla="+- 0 175 170"/>
                <a:gd name="T7" fmla="*/ 175 h 2872"/>
                <a:gd name="T8" fmla="+- 0 4181 4145"/>
                <a:gd name="T9" fmla="*/ T8 w 6341"/>
                <a:gd name="T10" fmla="+- 0 206 170"/>
                <a:gd name="T11" fmla="*/ 206 h 2872"/>
                <a:gd name="T12" fmla="+- 0 4150 4145"/>
                <a:gd name="T13" fmla="*/ T12 w 6341"/>
                <a:gd name="T14" fmla="+- 0 292 170"/>
                <a:gd name="T15" fmla="*/ 292 h 2872"/>
                <a:gd name="T16" fmla="+- 0 4145 4145"/>
                <a:gd name="T17" fmla="*/ T16 w 6341"/>
                <a:gd name="T18" fmla="+- 0 458 170"/>
                <a:gd name="T19" fmla="*/ 458 h 2872"/>
                <a:gd name="T20" fmla="+- 0 4145 4145"/>
                <a:gd name="T21" fmla="*/ T20 w 6341"/>
                <a:gd name="T22" fmla="+- 0 2754 170"/>
                <a:gd name="T23" fmla="*/ 2754 h 2872"/>
                <a:gd name="T24" fmla="+- 0 4150 4145"/>
                <a:gd name="T25" fmla="*/ T24 w 6341"/>
                <a:gd name="T26" fmla="+- 0 2920 170"/>
                <a:gd name="T27" fmla="*/ 2920 h 2872"/>
                <a:gd name="T28" fmla="+- 0 4181 4145"/>
                <a:gd name="T29" fmla="*/ T28 w 6341"/>
                <a:gd name="T30" fmla="+- 0 3006 170"/>
                <a:gd name="T31" fmla="*/ 3006 h 2872"/>
                <a:gd name="T32" fmla="+- 0 4267 4145"/>
                <a:gd name="T33" fmla="*/ T32 w 6341"/>
                <a:gd name="T34" fmla="+- 0 3037 170"/>
                <a:gd name="T35" fmla="*/ 3037 h 2872"/>
                <a:gd name="T36" fmla="+- 0 4433 4145"/>
                <a:gd name="T37" fmla="*/ T36 w 6341"/>
                <a:gd name="T38" fmla="+- 0 3042 170"/>
                <a:gd name="T39" fmla="*/ 3042 h 2872"/>
                <a:gd name="T40" fmla="+- 0 10198 4145"/>
                <a:gd name="T41" fmla="*/ T40 w 6341"/>
                <a:gd name="T42" fmla="+- 0 3042 170"/>
                <a:gd name="T43" fmla="*/ 3042 h 2872"/>
                <a:gd name="T44" fmla="+- 0 10364 4145"/>
                <a:gd name="T45" fmla="*/ T44 w 6341"/>
                <a:gd name="T46" fmla="+- 0 3037 170"/>
                <a:gd name="T47" fmla="*/ 3037 h 2872"/>
                <a:gd name="T48" fmla="+- 0 10450 4145"/>
                <a:gd name="T49" fmla="*/ T48 w 6341"/>
                <a:gd name="T50" fmla="+- 0 3006 170"/>
                <a:gd name="T51" fmla="*/ 3006 h 2872"/>
                <a:gd name="T52" fmla="+- 0 10481 4145"/>
                <a:gd name="T53" fmla="*/ T52 w 6341"/>
                <a:gd name="T54" fmla="+- 0 2920 170"/>
                <a:gd name="T55" fmla="*/ 2920 h 2872"/>
                <a:gd name="T56" fmla="+- 0 10486 4145"/>
                <a:gd name="T57" fmla="*/ T56 w 6341"/>
                <a:gd name="T58" fmla="+- 0 2754 170"/>
                <a:gd name="T59" fmla="*/ 2754 h 2872"/>
                <a:gd name="T60" fmla="+- 0 10486 4145"/>
                <a:gd name="T61" fmla="*/ T60 w 6341"/>
                <a:gd name="T62" fmla="+- 0 458 170"/>
                <a:gd name="T63" fmla="*/ 458 h 2872"/>
                <a:gd name="T64" fmla="+- 0 10481 4145"/>
                <a:gd name="T65" fmla="*/ T64 w 6341"/>
                <a:gd name="T66" fmla="+- 0 292 170"/>
                <a:gd name="T67" fmla="*/ 292 h 2872"/>
                <a:gd name="T68" fmla="+- 0 10450 4145"/>
                <a:gd name="T69" fmla="*/ T68 w 6341"/>
                <a:gd name="T70" fmla="+- 0 206 170"/>
                <a:gd name="T71" fmla="*/ 206 h 2872"/>
                <a:gd name="T72" fmla="+- 0 10364 4145"/>
                <a:gd name="T73" fmla="*/ T72 w 6341"/>
                <a:gd name="T74" fmla="+- 0 175 170"/>
                <a:gd name="T75" fmla="*/ 175 h 2872"/>
                <a:gd name="T76" fmla="+- 0 10198 4145"/>
                <a:gd name="T77" fmla="*/ T76 w 6341"/>
                <a:gd name="T78" fmla="+- 0 170 170"/>
                <a:gd name="T79" fmla="*/ 170 h 2872"/>
                <a:gd name="T80" fmla="+- 0 4433 4145"/>
                <a:gd name="T81" fmla="*/ T80 w 6341"/>
                <a:gd name="T82" fmla="+- 0 170 170"/>
                <a:gd name="T83" fmla="*/ 170 h 2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341" h="2872">
                  <a:moveTo>
                    <a:pt x="288" y="0"/>
                  </a:moveTo>
                  <a:lnTo>
                    <a:pt x="122" y="5"/>
                  </a:lnTo>
                  <a:lnTo>
                    <a:pt x="36" y="36"/>
                  </a:lnTo>
                  <a:lnTo>
                    <a:pt x="5" y="122"/>
                  </a:lnTo>
                  <a:lnTo>
                    <a:pt x="0" y="288"/>
                  </a:lnTo>
                  <a:lnTo>
                    <a:pt x="0" y="2584"/>
                  </a:lnTo>
                  <a:lnTo>
                    <a:pt x="5" y="2750"/>
                  </a:lnTo>
                  <a:lnTo>
                    <a:pt x="36" y="2836"/>
                  </a:lnTo>
                  <a:lnTo>
                    <a:pt x="122" y="2867"/>
                  </a:lnTo>
                  <a:lnTo>
                    <a:pt x="288" y="2872"/>
                  </a:lnTo>
                  <a:lnTo>
                    <a:pt x="6053" y="2872"/>
                  </a:lnTo>
                  <a:lnTo>
                    <a:pt x="6219" y="2867"/>
                  </a:lnTo>
                  <a:lnTo>
                    <a:pt x="6305" y="2836"/>
                  </a:lnTo>
                  <a:lnTo>
                    <a:pt x="6336" y="2750"/>
                  </a:lnTo>
                  <a:lnTo>
                    <a:pt x="6341" y="2584"/>
                  </a:lnTo>
                  <a:lnTo>
                    <a:pt x="6341" y="288"/>
                  </a:lnTo>
                  <a:lnTo>
                    <a:pt x="6336" y="122"/>
                  </a:lnTo>
                  <a:lnTo>
                    <a:pt x="6305" y="36"/>
                  </a:lnTo>
                  <a:lnTo>
                    <a:pt x="6219" y="5"/>
                  </a:lnTo>
                  <a:lnTo>
                    <a:pt x="6053"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416383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677452"/>
          </a:xfrm>
        </p:spPr>
        <p:txBody>
          <a:bodyPr>
            <a:noAutofit/>
          </a:bodyPr>
          <a:lstStyle/>
          <a:p>
            <a:r>
              <a:rPr lang="en-US" sz="2400" dirty="0"/>
              <a:t>Trailer with spring parking brakes — service brake application</a:t>
            </a:r>
            <a:br>
              <a:rPr lang="en-US" sz="2400" dirty="0"/>
            </a:br>
            <a:endParaRPr lang="en-CA" sz="2400" dirty="0"/>
          </a:p>
        </p:txBody>
      </p:sp>
      <p:sp>
        <p:nvSpPr>
          <p:cNvPr id="3" name="Content Placeholder 2"/>
          <p:cNvSpPr>
            <a:spLocks noGrp="1"/>
          </p:cNvSpPr>
          <p:nvPr>
            <p:ph sz="quarter" idx="11"/>
          </p:nvPr>
        </p:nvSpPr>
        <p:spPr>
          <a:xfrm>
            <a:off x="381000" y="1125415"/>
            <a:ext cx="10515600" cy="986413"/>
          </a:xfrm>
        </p:spPr>
        <p:txBody>
          <a:bodyPr/>
          <a:lstStyle/>
          <a:p>
            <a:pPr marL="0" indent="0">
              <a:buNone/>
            </a:pPr>
            <a:r>
              <a:rPr lang="en-US" sz="2000" dirty="0"/>
              <a:t>In this diagram, a control signal from the tractor has been sent through the control line to the trailer’s relay valve. </a:t>
            </a:r>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pic>
        <p:nvPicPr>
          <p:cNvPr id="189" name="Picture 188"/>
          <p:cNvPicPr>
            <a:picLocks noChangeAspect="1"/>
          </p:cNvPicPr>
          <p:nvPr/>
        </p:nvPicPr>
        <p:blipFill>
          <a:blip r:embed="rId3"/>
          <a:stretch>
            <a:fillRect/>
          </a:stretch>
        </p:blipFill>
        <p:spPr>
          <a:xfrm>
            <a:off x="1849071" y="2111828"/>
            <a:ext cx="7795785" cy="3925072"/>
          </a:xfrm>
          <a:prstGeom prst="roundRect">
            <a:avLst/>
          </a:prstGeom>
          <a:ln>
            <a:solidFill>
              <a:schemeClr val="tx1"/>
            </a:solidFill>
          </a:ln>
        </p:spPr>
      </p:pic>
    </p:spTree>
    <p:extLst>
      <p:ext uri="{BB962C8B-B14F-4D97-AF65-F5344CB8AC3E}">
        <p14:creationId xmlns:p14="http://schemas.microsoft.com/office/powerpoint/2010/main" val="355426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Trailer with spring parking brakes — dynamited</a:t>
            </a:r>
            <a:r>
              <a:rPr lang="en-US" dirty="0"/>
              <a:t/>
            </a:r>
            <a:br>
              <a:rPr lang="en-US" dirty="0"/>
            </a:br>
            <a:endParaRPr lang="en-CA" dirty="0"/>
          </a:p>
        </p:txBody>
      </p:sp>
      <p:sp>
        <p:nvSpPr>
          <p:cNvPr id="3" name="Content Placeholder 2"/>
          <p:cNvSpPr>
            <a:spLocks noGrp="1"/>
          </p:cNvSpPr>
          <p:nvPr>
            <p:ph sz="quarter" idx="11"/>
          </p:nvPr>
        </p:nvSpPr>
        <p:spPr>
          <a:xfrm>
            <a:off x="838201" y="1254370"/>
            <a:ext cx="10515600" cy="522475"/>
          </a:xfrm>
        </p:spPr>
        <p:txBody>
          <a:bodyPr/>
          <a:lstStyle/>
          <a:p>
            <a:pPr marL="0" indent="0">
              <a:buNone/>
            </a:pPr>
            <a:r>
              <a:rPr lang="en-US" sz="2000" dirty="0"/>
              <a:t>This diagram shows a ruptured supply line</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grpSp>
        <p:nvGrpSpPr>
          <p:cNvPr id="5" name="Group 4">
            <a:extLst>
              <a:ext uri="{FF2B5EF4-FFF2-40B4-BE49-F238E27FC236}">
                <a16:creationId xmlns:a16="http://schemas.microsoft.com/office/drawing/2014/main" id="{E667C48D-A322-4FB9-954E-8A446BBC2D3F}"/>
              </a:ext>
            </a:extLst>
          </p:cNvPr>
          <p:cNvGrpSpPr>
            <a:grpSpLocks/>
          </p:cNvGrpSpPr>
          <p:nvPr/>
        </p:nvGrpSpPr>
        <p:grpSpPr bwMode="auto">
          <a:xfrm>
            <a:off x="1682233" y="1776845"/>
            <a:ext cx="8417731" cy="3990110"/>
            <a:chOff x="4140" y="159"/>
            <a:chExt cx="6503" cy="3008"/>
          </a:xfrm>
        </p:grpSpPr>
        <p:pic>
          <p:nvPicPr>
            <p:cNvPr id="6" name="Picture 5">
              <a:extLst>
                <a:ext uri="{FF2B5EF4-FFF2-40B4-BE49-F238E27FC236}">
                  <a16:creationId xmlns:a16="http://schemas.microsoft.com/office/drawing/2014/main" id="{68E8B328-5A3D-4F32-8D54-422AD4058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 y="1754"/>
              <a:ext cx="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5127">
              <a:extLst>
                <a:ext uri="{FF2B5EF4-FFF2-40B4-BE49-F238E27FC236}">
                  <a16:creationId xmlns:a16="http://schemas.microsoft.com/office/drawing/2014/main" id="{43D9B91E-871A-4624-9D67-7389F7433723}"/>
                </a:ext>
              </a:extLst>
            </p:cNvPr>
            <p:cNvSpPr>
              <a:spLocks/>
            </p:cNvSpPr>
            <p:nvPr/>
          </p:nvSpPr>
          <p:spPr bwMode="auto">
            <a:xfrm>
              <a:off x="5810" y="1754"/>
              <a:ext cx="35" cy="65"/>
            </a:xfrm>
            <a:custGeom>
              <a:avLst/>
              <a:gdLst>
                <a:gd name="T0" fmla="+- 0 5829 5810"/>
                <a:gd name="T1" fmla="*/ T0 w 35"/>
                <a:gd name="T2" fmla="+- 0 1754 1754"/>
                <a:gd name="T3" fmla="*/ 1754 h 65"/>
                <a:gd name="T4" fmla="+- 0 5810 5810"/>
                <a:gd name="T5" fmla="*/ T4 w 35"/>
                <a:gd name="T6" fmla="+- 0 1754 1754"/>
                <a:gd name="T7" fmla="*/ 1754 h 65"/>
                <a:gd name="T8" fmla="+- 0 5810 5810"/>
                <a:gd name="T9" fmla="*/ T8 w 35"/>
                <a:gd name="T10" fmla="+- 0 1774 1754"/>
                <a:gd name="T11" fmla="*/ 1774 h 65"/>
                <a:gd name="T12" fmla="+- 0 5828 5810"/>
                <a:gd name="T13" fmla="*/ T12 w 35"/>
                <a:gd name="T14" fmla="+- 0 1774 1754"/>
                <a:gd name="T15" fmla="*/ 1774 h 65"/>
                <a:gd name="T16" fmla="+- 0 5828 5810"/>
                <a:gd name="T17" fmla="*/ T16 w 35"/>
                <a:gd name="T18" fmla="+- 0 1810 1754"/>
                <a:gd name="T19" fmla="*/ 1810 h 65"/>
                <a:gd name="T20" fmla="+- 0 5828 5810"/>
                <a:gd name="T21" fmla="*/ T20 w 35"/>
                <a:gd name="T22" fmla="+- 0 1814 1754"/>
                <a:gd name="T23" fmla="*/ 1814 h 65"/>
                <a:gd name="T24" fmla="+- 0 5832 5810"/>
                <a:gd name="T25" fmla="*/ T24 w 35"/>
                <a:gd name="T26" fmla="+- 0 1818 1754"/>
                <a:gd name="T27" fmla="*/ 1818 h 65"/>
                <a:gd name="T28" fmla="+- 0 5837 5810"/>
                <a:gd name="T29" fmla="*/ T28 w 35"/>
                <a:gd name="T30" fmla="+- 0 1818 1754"/>
                <a:gd name="T31" fmla="*/ 1818 h 65"/>
                <a:gd name="T32" fmla="+- 0 5841 5810"/>
                <a:gd name="T33" fmla="*/ T32 w 35"/>
                <a:gd name="T34" fmla="+- 0 1818 1754"/>
                <a:gd name="T35" fmla="*/ 1818 h 65"/>
                <a:gd name="T36" fmla="+- 0 5845 5810"/>
                <a:gd name="T37" fmla="*/ T36 w 35"/>
                <a:gd name="T38" fmla="+- 0 1814 1754"/>
                <a:gd name="T39" fmla="*/ 1814 h 65"/>
                <a:gd name="T40" fmla="+- 0 5845 5810"/>
                <a:gd name="T41" fmla="*/ T40 w 35"/>
                <a:gd name="T42" fmla="+- 0 1810 1754"/>
                <a:gd name="T43" fmla="*/ 1810 h 65"/>
                <a:gd name="T44" fmla="+- 0 5845 5810"/>
                <a:gd name="T45" fmla="*/ T44 w 35"/>
                <a:gd name="T46" fmla="+- 0 1770 1754"/>
                <a:gd name="T47" fmla="*/ 1770 h 65"/>
                <a:gd name="T48" fmla="+- 0 5845 5810"/>
                <a:gd name="T49" fmla="*/ T48 w 35"/>
                <a:gd name="T50" fmla="+- 0 1761 1754"/>
                <a:gd name="T51" fmla="*/ 1761 h 65"/>
                <a:gd name="T52" fmla="+- 0 5838 5810"/>
                <a:gd name="T53" fmla="*/ T52 w 35"/>
                <a:gd name="T54" fmla="+- 0 1754 1754"/>
                <a:gd name="T55" fmla="*/ 1754 h 65"/>
                <a:gd name="T56" fmla="+- 0 5829 5810"/>
                <a:gd name="T57" fmla="*/ T56 w 35"/>
                <a:gd name="T58" fmla="+- 0 1754 1754"/>
                <a:gd name="T59" fmla="*/ 1754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5" h="65">
                  <a:moveTo>
                    <a:pt x="19" y="0"/>
                  </a:moveTo>
                  <a:lnTo>
                    <a:pt x="0" y="0"/>
                  </a:lnTo>
                  <a:lnTo>
                    <a:pt x="0" y="20"/>
                  </a:lnTo>
                  <a:lnTo>
                    <a:pt x="18" y="20"/>
                  </a:lnTo>
                  <a:lnTo>
                    <a:pt x="18" y="56"/>
                  </a:lnTo>
                  <a:lnTo>
                    <a:pt x="18" y="60"/>
                  </a:lnTo>
                  <a:lnTo>
                    <a:pt x="22" y="64"/>
                  </a:lnTo>
                  <a:lnTo>
                    <a:pt x="27" y="64"/>
                  </a:lnTo>
                  <a:lnTo>
                    <a:pt x="31" y="64"/>
                  </a:lnTo>
                  <a:lnTo>
                    <a:pt x="35" y="60"/>
                  </a:lnTo>
                  <a:lnTo>
                    <a:pt x="35" y="56"/>
                  </a:lnTo>
                  <a:lnTo>
                    <a:pt x="35" y="16"/>
                  </a:lnTo>
                  <a:lnTo>
                    <a:pt x="35" y="7"/>
                  </a:lnTo>
                  <a:lnTo>
                    <a:pt x="28" y="0"/>
                  </a:lnTo>
                  <a:lnTo>
                    <a:pt x="19" y="0"/>
                  </a:lnTo>
                </a:path>
              </a:pathLst>
            </a:custGeom>
            <a:noFill/>
            <a:ln w="751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 name="Freeform 5128">
              <a:extLst>
                <a:ext uri="{FF2B5EF4-FFF2-40B4-BE49-F238E27FC236}">
                  <a16:creationId xmlns:a16="http://schemas.microsoft.com/office/drawing/2014/main" id="{DCFFBE45-5914-4102-BAAE-82268F18376C}"/>
                </a:ext>
              </a:extLst>
            </p:cNvPr>
            <p:cNvSpPr>
              <a:spLocks/>
            </p:cNvSpPr>
            <p:nvPr/>
          </p:nvSpPr>
          <p:spPr bwMode="auto">
            <a:xfrm>
              <a:off x="5741" y="1757"/>
              <a:ext cx="72" cy="35"/>
            </a:xfrm>
            <a:custGeom>
              <a:avLst/>
              <a:gdLst>
                <a:gd name="T0" fmla="+- 0 5742 5742"/>
                <a:gd name="T1" fmla="*/ T0 w 72"/>
                <a:gd name="T2" fmla="+- 0 1757 1757"/>
                <a:gd name="T3" fmla="*/ 1757 h 35"/>
                <a:gd name="T4" fmla="+- 0 5745 5742"/>
                <a:gd name="T5" fmla="*/ T4 w 72"/>
                <a:gd name="T6" fmla="+- 0 1771 1757"/>
                <a:gd name="T7" fmla="*/ 1771 h 35"/>
                <a:gd name="T8" fmla="+- 0 5753 5742"/>
                <a:gd name="T9" fmla="*/ T8 w 72"/>
                <a:gd name="T10" fmla="+- 0 1781 1757"/>
                <a:gd name="T11" fmla="*/ 1781 h 35"/>
                <a:gd name="T12" fmla="+- 0 5764 5742"/>
                <a:gd name="T13" fmla="*/ T12 w 72"/>
                <a:gd name="T14" fmla="+- 0 1789 1757"/>
                <a:gd name="T15" fmla="*/ 1789 h 35"/>
                <a:gd name="T16" fmla="+- 0 5777 5742"/>
                <a:gd name="T17" fmla="*/ T16 w 72"/>
                <a:gd name="T18" fmla="+- 0 1791 1757"/>
                <a:gd name="T19" fmla="*/ 1791 h 35"/>
                <a:gd name="T20" fmla="+- 0 5791 5742"/>
                <a:gd name="T21" fmla="*/ T20 w 72"/>
                <a:gd name="T22" fmla="+- 0 1789 1757"/>
                <a:gd name="T23" fmla="*/ 1789 h 35"/>
                <a:gd name="T24" fmla="+- 0 5802 5742"/>
                <a:gd name="T25" fmla="*/ T24 w 72"/>
                <a:gd name="T26" fmla="+- 0 1781 1757"/>
                <a:gd name="T27" fmla="*/ 1781 h 35"/>
                <a:gd name="T28" fmla="+- 0 5810 5742"/>
                <a:gd name="T29" fmla="*/ T28 w 72"/>
                <a:gd name="T30" fmla="+- 0 1771 1757"/>
                <a:gd name="T31" fmla="*/ 1771 h 35"/>
                <a:gd name="T32" fmla="+- 0 5813 5742"/>
                <a:gd name="T33" fmla="*/ T32 w 72"/>
                <a:gd name="T34" fmla="+- 0 1757 1757"/>
                <a:gd name="T35" fmla="*/ 1757 h 35"/>
                <a:gd name="T36" fmla="+- 0 5742 5742"/>
                <a:gd name="T37" fmla="*/ T36 w 72"/>
                <a:gd name="T38" fmla="+- 0 1757 1757"/>
                <a:gd name="T39" fmla="*/ 1757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2" h="35">
                  <a:moveTo>
                    <a:pt x="0" y="0"/>
                  </a:moveTo>
                  <a:lnTo>
                    <a:pt x="3" y="14"/>
                  </a:lnTo>
                  <a:lnTo>
                    <a:pt x="11" y="24"/>
                  </a:lnTo>
                  <a:lnTo>
                    <a:pt x="22" y="32"/>
                  </a:lnTo>
                  <a:lnTo>
                    <a:pt x="35" y="34"/>
                  </a:lnTo>
                  <a:lnTo>
                    <a:pt x="49" y="32"/>
                  </a:lnTo>
                  <a:lnTo>
                    <a:pt x="60" y="24"/>
                  </a:lnTo>
                  <a:lnTo>
                    <a:pt x="68" y="14"/>
                  </a:lnTo>
                  <a:lnTo>
                    <a:pt x="71" y="0"/>
                  </a:lnTo>
                  <a:lnTo>
                    <a:pt x="0" y="0"/>
                  </a:lnTo>
                </a:path>
              </a:pathLst>
            </a:custGeom>
            <a:noFill/>
            <a:ln w="753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 name="Picture 8">
              <a:extLst>
                <a:ext uri="{FF2B5EF4-FFF2-40B4-BE49-F238E27FC236}">
                  <a16:creationId xmlns:a16="http://schemas.microsoft.com/office/drawing/2014/main" id="{78BDDDAE-8428-409E-9FD4-2B1808DB8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 y="1786"/>
              <a:ext cx="28"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22B0EC9-21A0-4B49-A99A-AB588FF43CC1}"/>
                </a:ext>
              </a:extLst>
            </p:cNvPr>
            <p:cNvSpPr>
              <a:spLocks noChangeArrowheads="1"/>
            </p:cNvSpPr>
            <p:nvPr/>
          </p:nvSpPr>
          <p:spPr bwMode="auto">
            <a:xfrm>
              <a:off x="5763" y="1786"/>
              <a:ext cx="28" cy="33"/>
            </a:xfrm>
            <a:prstGeom prst="rect">
              <a:avLst/>
            </a:prstGeom>
            <a:noFill/>
            <a:ln w="75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 name="Picture 10">
              <a:extLst>
                <a:ext uri="{FF2B5EF4-FFF2-40B4-BE49-F238E27FC236}">
                  <a16:creationId xmlns:a16="http://schemas.microsoft.com/office/drawing/2014/main" id="{F71860DC-1F1E-4441-BF86-61107DAB1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2" y="1703"/>
              <a:ext cx="7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FEB6D02-73D9-4037-9EFB-5862DF4D3632}"/>
                </a:ext>
              </a:extLst>
            </p:cNvPr>
            <p:cNvSpPr>
              <a:spLocks noChangeArrowheads="1"/>
            </p:cNvSpPr>
            <p:nvPr/>
          </p:nvSpPr>
          <p:spPr bwMode="auto">
            <a:xfrm>
              <a:off x="5742" y="1703"/>
              <a:ext cx="71" cy="51"/>
            </a:xfrm>
            <a:prstGeom prst="rect">
              <a:avLst/>
            </a:prstGeom>
            <a:noFill/>
            <a:ln w="75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 name="Picture 12">
              <a:extLst>
                <a:ext uri="{FF2B5EF4-FFF2-40B4-BE49-F238E27FC236}">
                  <a16:creationId xmlns:a16="http://schemas.microsoft.com/office/drawing/2014/main" id="{E70B5611-2E05-4AAB-8FA1-B0E0E47DB2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 y="1435"/>
              <a:ext cx="549"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5134">
              <a:extLst>
                <a:ext uri="{FF2B5EF4-FFF2-40B4-BE49-F238E27FC236}">
                  <a16:creationId xmlns:a16="http://schemas.microsoft.com/office/drawing/2014/main" id="{BFDBDBC4-B925-4A1F-AED9-55239592D16F}"/>
                </a:ext>
              </a:extLst>
            </p:cNvPr>
            <p:cNvCxnSpPr>
              <a:cxnSpLocks noChangeShapeType="1"/>
            </p:cNvCxnSpPr>
            <p:nvPr/>
          </p:nvCxnSpPr>
          <p:spPr bwMode="auto">
            <a:xfrm>
              <a:off x="6889" y="1414"/>
              <a:ext cx="722" cy="0"/>
            </a:xfrm>
            <a:prstGeom prst="line">
              <a:avLst/>
            </a:prstGeom>
            <a:noFill/>
            <a:ln w="44607">
              <a:solidFill>
                <a:srgbClr val="ED1C24"/>
              </a:solidFill>
              <a:prstDash val="solid"/>
              <a:round/>
              <a:headEnd/>
              <a:tailEnd/>
            </a:ln>
            <a:extLst>
              <a:ext uri="{909E8E84-426E-40DD-AFC4-6F175D3DCCD1}">
                <a14:hiddenFill xmlns:a14="http://schemas.microsoft.com/office/drawing/2010/main">
                  <a:noFill/>
                </a14:hiddenFill>
              </a:ext>
            </a:extLst>
          </p:spPr>
        </p:cxnSp>
        <p:sp>
          <p:nvSpPr>
            <p:cNvPr id="15" name="Freeform 5135">
              <a:extLst>
                <a:ext uri="{FF2B5EF4-FFF2-40B4-BE49-F238E27FC236}">
                  <a16:creationId xmlns:a16="http://schemas.microsoft.com/office/drawing/2014/main" id="{C83F642F-9599-49E0-B182-D45A78C72193}"/>
                </a:ext>
              </a:extLst>
            </p:cNvPr>
            <p:cNvSpPr>
              <a:spLocks/>
            </p:cNvSpPr>
            <p:nvPr/>
          </p:nvSpPr>
          <p:spPr bwMode="auto">
            <a:xfrm>
              <a:off x="6889" y="1378"/>
              <a:ext cx="722" cy="71"/>
            </a:xfrm>
            <a:custGeom>
              <a:avLst/>
              <a:gdLst>
                <a:gd name="T0" fmla="+- 0 6924 6889"/>
                <a:gd name="T1" fmla="*/ T0 w 722"/>
                <a:gd name="T2" fmla="+- 0 1379 1379"/>
                <a:gd name="T3" fmla="*/ 1379 h 71"/>
                <a:gd name="T4" fmla="+- 0 6911 6889"/>
                <a:gd name="T5" fmla="*/ T4 w 722"/>
                <a:gd name="T6" fmla="+- 0 1381 1379"/>
                <a:gd name="T7" fmla="*/ 1381 h 71"/>
                <a:gd name="T8" fmla="+- 0 6900 6889"/>
                <a:gd name="T9" fmla="*/ T8 w 722"/>
                <a:gd name="T10" fmla="+- 0 1389 1379"/>
                <a:gd name="T11" fmla="*/ 1389 h 71"/>
                <a:gd name="T12" fmla="+- 0 6892 6889"/>
                <a:gd name="T13" fmla="*/ T12 w 722"/>
                <a:gd name="T14" fmla="+- 0 1400 1379"/>
                <a:gd name="T15" fmla="*/ 1400 h 71"/>
                <a:gd name="T16" fmla="+- 0 6889 6889"/>
                <a:gd name="T17" fmla="*/ T16 w 722"/>
                <a:gd name="T18" fmla="+- 0 1414 1379"/>
                <a:gd name="T19" fmla="*/ 1414 h 71"/>
                <a:gd name="T20" fmla="+- 0 6892 6889"/>
                <a:gd name="T21" fmla="*/ T20 w 722"/>
                <a:gd name="T22" fmla="+- 0 1427 1379"/>
                <a:gd name="T23" fmla="*/ 1427 h 71"/>
                <a:gd name="T24" fmla="+- 0 6900 6889"/>
                <a:gd name="T25" fmla="*/ T24 w 722"/>
                <a:gd name="T26" fmla="+- 0 1439 1379"/>
                <a:gd name="T27" fmla="*/ 1439 h 71"/>
                <a:gd name="T28" fmla="+- 0 6911 6889"/>
                <a:gd name="T29" fmla="*/ T28 w 722"/>
                <a:gd name="T30" fmla="+- 0 1446 1379"/>
                <a:gd name="T31" fmla="*/ 1446 h 71"/>
                <a:gd name="T32" fmla="+- 0 6924 6889"/>
                <a:gd name="T33" fmla="*/ T32 w 722"/>
                <a:gd name="T34" fmla="+- 0 1449 1379"/>
                <a:gd name="T35" fmla="*/ 1449 h 71"/>
                <a:gd name="T36" fmla="+- 0 7576 6889"/>
                <a:gd name="T37" fmla="*/ T36 w 722"/>
                <a:gd name="T38" fmla="+- 0 1449 1379"/>
                <a:gd name="T39" fmla="*/ 1449 h 71"/>
                <a:gd name="T40" fmla="+- 0 7589 6889"/>
                <a:gd name="T41" fmla="*/ T40 w 722"/>
                <a:gd name="T42" fmla="+- 0 1446 1379"/>
                <a:gd name="T43" fmla="*/ 1446 h 71"/>
                <a:gd name="T44" fmla="+- 0 7600 6889"/>
                <a:gd name="T45" fmla="*/ T44 w 722"/>
                <a:gd name="T46" fmla="+- 0 1439 1379"/>
                <a:gd name="T47" fmla="*/ 1439 h 71"/>
                <a:gd name="T48" fmla="+- 0 7608 6889"/>
                <a:gd name="T49" fmla="*/ T48 w 722"/>
                <a:gd name="T50" fmla="+- 0 1427 1379"/>
                <a:gd name="T51" fmla="*/ 1427 h 71"/>
                <a:gd name="T52" fmla="+- 0 7611 6889"/>
                <a:gd name="T53" fmla="*/ T52 w 722"/>
                <a:gd name="T54" fmla="+- 0 1414 1379"/>
                <a:gd name="T55" fmla="*/ 1414 h 71"/>
                <a:gd name="T56" fmla="+- 0 7608 6889"/>
                <a:gd name="T57" fmla="*/ T56 w 722"/>
                <a:gd name="T58" fmla="+- 0 1400 1379"/>
                <a:gd name="T59" fmla="*/ 1400 h 71"/>
                <a:gd name="T60" fmla="+- 0 7600 6889"/>
                <a:gd name="T61" fmla="*/ T60 w 722"/>
                <a:gd name="T62" fmla="+- 0 1389 1379"/>
                <a:gd name="T63" fmla="*/ 1389 h 71"/>
                <a:gd name="T64" fmla="+- 0 7589 6889"/>
                <a:gd name="T65" fmla="*/ T64 w 722"/>
                <a:gd name="T66" fmla="+- 0 1381 1379"/>
                <a:gd name="T67" fmla="*/ 1381 h 71"/>
                <a:gd name="T68" fmla="+- 0 7576 6889"/>
                <a:gd name="T69" fmla="*/ T68 w 722"/>
                <a:gd name="T70" fmla="+- 0 1379 1379"/>
                <a:gd name="T71" fmla="*/ 1379 h 71"/>
                <a:gd name="T72" fmla="+- 0 6924 6889"/>
                <a:gd name="T73" fmla="*/ T72 w 722"/>
                <a:gd name="T74" fmla="+- 0 1379 1379"/>
                <a:gd name="T75" fmla="*/ 1379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22" h="71">
                  <a:moveTo>
                    <a:pt x="35" y="0"/>
                  </a:moveTo>
                  <a:lnTo>
                    <a:pt x="22" y="2"/>
                  </a:lnTo>
                  <a:lnTo>
                    <a:pt x="11" y="10"/>
                  </a:lnTo>
                  <a:lnTo>
                    <a:pt x="3" y="21"/>
                  </a:lnTo>
                  <a:lnTo>
                    <a:pt x="0" y="35"/>
                  </a:lnTo>
                  <a:lnTo>
                    <a:pt x="3" y="48"/>
                  </a:lnTo>
                  <a:lnTo>
                    <a:pt x="11" y="60"/>
                  </a:lnTo>
                  <a:lnTo>
                    <a:pt x="22" y="67"/>
                  </a:lnTo>
                  <a:lnTo>
                    <a:pt x="35" y="70"/>
                  </a:lnTo>
                  <a:lnTo>
                    <a:pt x="687" y="70"/>
                  </a:lnTo>
                  <a:lnTo>
                    <a:pt x="700" y="67"/>
                  </a:lnTo>
                  <a:lnTo>
                    <a:pt x="711" y="60"/>
                  </a:lnTo>
                  <a:lnTo>
                    <a:pt x="719" y="48"/>
                  </a:lnTo>
                  <a:lnTo>
                    <a:pt x="722" y="35"/>
                  </a:lnTo>
                  <a:lnTo>
                    <a:pt x="719" y="21"/>
                  </a:lnTo>
                  <a:lnTo>
                    <a:pt x="711" y="10"/>
                  </a:lnTo>
                  <a:lnTo>
                    <a:pt x="700" y="2"/>
                  </a:lnTo>
                  <a:lnTo>
                    <a:pt x="687" y="0"/>
                  </a:lnTo>
                  <a:lnTo>
                    <a:pt x="35" y="0"/>
                  </a:lnTo>
                </a:path>
              </a:pathLst>
            </a:custGeom>
            <a:noFill/>
            <a:ln w="806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6" name="Line 5136">
              <a:extLst>
                <a:ext uri="{FF2B5EF4-FFF2-40B4-BE49-F238E27FC236}">
                  <a16:creationId xmlns:a16="http://schemas.microsoft.com/office/drawing/2014/main" id="{AEEA449F-6E77-43AC-8198-73B1D8A313F0}"/>
                </a:ext>
              </a:extLst>
            </p:cNvPr>
            <p:cNvCxnSpPr>
              <a:cxnSpLocks noChangeShapeType="1"/>
            </p:cNvCxnSpPr>
            <p:nvPr/>
          </p:nvCxnSpPr>
          <p:spPr bwMode="auto">
            <a:xfrm>
              <a:off x="6284" y="1669"/>
              <a:ext cx="0" cy="467"/>
            </a:xfrm>
            <a:prstGeom prst="line">
              <a:avLst/>
            </a:prstGeom>
            <a:noFill/>
            <a:ln w="44469">
              <a:solidFill>
                <a:srgbClr val="ED1C24"/>
              </a:solidFill>
              <a:prstDash val="solid"/>
              <a:round/>
              <a:headEnd/>
              <a:tailEnd/>
            </a:ln>
            <a:extLst>
              <a:ext uri="{909E8E84-426E-40DD-AFC4-6F175D3DCCD1}">
                <a14:hiddenFill xmlns:a14="http://schemas.microsoft.com/office/drawing/2010/main">
                  <a:noFill/>
                </a14:hiddenFill>
              </a:ext>
            </a:extLst>
          </p:spPr>
        </p:cxnSp>
        <p:sp>
          <p:nvSpPr>
            <p:cNvPr id="17" name="Freeform 5137">
              <a:extLst>
                <a:ext uri="{FF2B5EF4-FFF2-40B4-BE49-F238E27FC236}">
                  <a16:creationId xmlns:a16="http://schemas.microsoft.com/office/drawing/2014/main" id="{614C7C27-9DCC-4B7D-A7DE-24D05F6D26BD}"/>
                </a:ext>
              </a:extLst>
            </p:cNvPr>
            <p:cNvSpPr>
              <a:spLocks/>
            </p:cNvSpPr>
            <p:nvPr/>
          </p:nvSpPr>
          <p:spPr bwMode="auto">
            <a:xfrm>
              <a:off x="6248" y="1669"/>
              <a:ext cx="71" cy="468"/>
            </a:xfrm>
            <a:custGeom>
              <a:avLst/>
              <a:gdLst>
                <a:gd name="T0" fmla="+- 0 6319 6249"/>
                <a:gd name="T1" fmla="*/ T0 w 71"/>
                <a:gd name="T2" fmla="+- 0 1671 1669"/>
                <a:gd name="T3" fmla="*/ 1671 h 468"/>
                <a:gd name="T4" fmla="+- 0 6319 6249"/>
                <a:gd name="T5" fmla="*/ T4 w 71"/>
                <a:gd name="T6" fmla="+- 0 1670 1669"/>
                <a:gd name="T7" fmla="*/ 1670 h 468"/>
                <a:gd name="T8" fmla="+- 0 6319 6249"/>
                <a:gd name="T9" fmla="*/ T8 w 71"/>
                <a:gd name="T10" fmla="+- 0 1670 1669"/>
                <a:gd name="T11" fmla="*/ 1670 h 468"/>
                <a:gd name="T12" fmla="+- 0 6319 6249"/>
                <a:gd name="T13" fmla="*/ T12 w 71"/>
                <a:gd name="T14" fmla="+- 0 1669 1669"/>
                <a:gd name="T15" fmla="*/ 1669 h 468"/>
                <a:gd name="T16" fmla="+- 0 6249 6249"/>
                <a:gd name="T17" fmla="*/ T16 w 71"/>
                <a:gd name="T18" fmla="+- 0 1669 1669"/>
                <a:gd name="T19" fmla="*/ 1669 h 468"/>
                <a:gd name="T20" fmla="+- 0 6249 6249"/>
                <a:gd name="T21" fmla="*/ T20 w 71"/>
                <a:gd name="T22" fmla="+- 0 1670 1669"/>
                <a:gd name="T23" fmla="*/ 1670 h 468"/>
                <a:gd name="T24" fmla="+- 0 6249 6249"/>
                <a:gd name="T25" fmla="*/ T24 w 71"/>
                <a:gd name="T26" fmla="+- 0 1670 1669"/>
                <a:gd name="T27" fmla="*/ 1670 h 468"/>
                <a:gd name="T28" fmla="+- 0 6249 6249"/>
                <a:gd name="T29" fmla="*/ T28 w 71"/>
                <a:gd name="T30" fmla="+- 0 1671 1669"/>
                <a:gd name="T31" fmla="*/ 1671 h 468"/>
                <a:gd name="T32" fmla="+- 0 6249 6249"/>
                <a:gd name="T33" fmla="*/ T32 w 71"/>
                <a:gd name="T34" fmla="+- 0 2136 1669"/>
                <a:gd name="T35" fmla="*/ 2136 h 468"/>
                <a:gd name="T36" fmla="+- 0 6319 6249"/>
                <a:gd name="T37" fmla="*/ T36 w 71"/>
                <a:gd name="T38" fmla="+- 0 2136 1669"/>
                <a:gd name="T39" fmla="*/ 2136 h 468"/>
                <a:gd name="T40" fmla="+- 0 6319 6249"/>
                <a:gd name="T41" fmla="*/ T40 w 71"/>
                <a:gd name="T42" fmla="+- 0 1671 1669"/>
                <a:gd name="T43" fmla="*/ 1671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1" h="468">
                  <a:moveTo>
                    <a:pt x="70" y="2"/>
                  </a:moveTo>
                  <a:lnTo>
                    <a:pt x="70" y="1"/>
                  </a:lnTo>
                  <a:lnTo>
                    <a:pt x="70" y="0"/>
                  </a:lnTo>
                  <a:lnTo>
                    <a:pt x="0" y="0"/>
                  </a:lnTo>
                  <a:lnTo>
                    <a:pt x="0" y="1"/>
                  </a:lnTo>
                  <a:lnTo>
                    <a:pt x="0" y="2"/>
                  </a:lnTo>
                  <a:lnTo>
                    <a:pt x="0" y="467"/>
                  </a:lnTo>
                  <a:lnTo>
                    <a:pt x="70" y="467"/>
                  </a:lnTo>
                  <a:lnTo>
                    <a:pt x="70" y="2"/>
                  </a:lnTo>
                </a:path>
              </a:pathLst>
            </a:custGeom>
            <a:noFill/>
            <a:ln w="804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8" name="Picture 17">
              <a:extLst>
                <a:ext uri="{FF2B5EF4-FFF2-40B4-BE49-F238E27FC236}">
                  <a16:creationId xmlns:a16="http://schemas.microsoft.com/office/drawing/2014/main" id="{E3A9E3F9-D7C8-4725-B99C-C64D63E6AF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 y="1084"/>
              <a:ext cx="1385"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5139">
              <a:extLst>
                <a:ext uri="{FF2B5EF4-FFF2-40B4-BE49-F238E27FC236}">
                  <a16:creationId xmlns:a16="http://schemas.microsoft.com/office/drawing/2014/main" id="{11961315-3CA2-40AA-8249-396721A11E02}"/>
                </a:ext>
              </a:extLst>
            </p:cNvPr>
            <p:cNvSpPr>
              <a:spLocks/>
            </p:cNvSpPr>
            <p:nvPr/>
          </p:nvSpPr>
          <p:spPr bwMode="auto">
            <a:xfrm>
              <a:off x="5543" y="1084"/>
              <a:ext cx="1385" cy="621"/>
            </a:xfrm>
            <a:custGeom>
              <a:avLst/>
              <a:gdLst>
                <a:gd name="T0" fmla="+- 0 6783 5543"/>
                <a:gd name="T1" fmla="*/ T0 w 1385"/>
                <a:gd name="T2" fmla="+- 0 1085 1085"/>
                <a:gd name="T3" fmla="*/ 1085 h 621"/>
                <a:gd name="T4" fmla="+- 0 5689 5543"/>
                <a:gd name="T5" fmla="*/ T4 w 1385"/>
                <a:gd name="T6" fmla="+- 0 1085 1085"/>
                <a:gd name="T7" fmla="*/ 1085 h 621"/>
                <a:gd name="T8" fmla="+- 0 5643 5543"/>
                <a:gd name="T9" fmla="*/ T8 w 1385"/>
                <a:gd name="T10" fmla="+- 0 1101 1085"/>
                <a:gd name="T11" fmla="*/ 1101 h 621"/>
                <a:gd name="T12" fmla="+- 0 5603 5543"/>
                <a:gd name="T13" fmla="*/ T12 w 1385"/>
                <a:gd name="T14" fmla="+- 0 1145 1085"/>
                <a:gd name="T15" fmla="*/ 1145 h 621"/>
                <a:gd name="T16" fmla="+- 0 5571 5543"/>
                <a:gd name="T17" fmla="*/ T16 w 1385"/>
                <a:gd name="T18" fmla="+- 0 1212 1085"/>
                <a:gd name="T19" fmla="*/ 1212 h 621"/>
                <a:gd name="T20" fmla="+- 0 5551 5543"/>
                <a:gd name="T21" fmla="*/ T20 w 1385"/>
                <a:gd name="T22" fmla="+- 0 1297 1085"/>
                <a:gd name="T23" fmla="*/ 1297 h 621"/>
                <a:gd name="T24" fmla="+- 0 5543 5543"/>
                <a:gd name="T25" fmla="*/ T24 w 1385"/>
                <a:gd name="T26" fmla="+- 0 1395 1085"/>
                <a:gd name="T27" fmla="*/ 1395 h 621"/>
                <a:gd name="T28" fmla="+- 0 5551 5543"/>
                <a:gd name="T29" fmla="*/ T28 w 1385"/>
                <a:gd name="T30" fmla="+- 0 1493 1085"/>
                <a:gd name="T31" fmla="*/ 1493 h 621"/>
                <a:gd name="T32" fmla="+- 0 5571 5543"/>
                <a:gd name="T33" fmla="*/ T32 w 1385"/>
                <a:gd name="T34" fmla="+- 0 1578 1085"/>
                <a:gd name="T35" fmla="*/ 1578 h 621"/>
                <a:gd name="T36" fmla="+- 0 5603 5543"/>
                <a:gd name="T37" fmla="*/ T36 w 1385"/>
                <a:gd name="T38" fmla="+- 0 1645 1085"/>
                <a:gd name="T39" fmla="*/ 1645 h 621"/>
                <a:gd name="T40" fmla="+- 0 5643 5543"/>
                <a:gd name="T41" fmla="*/ T40 w 1385"/>
                <a:gd name="T42" fmla="+- 0 1689 1085"/>
                <a:gd name="T43" fmla="*/ 1689 h 621"/>
                <a:gd name="T44" fmla="+- 0 5689 5543"/>
                <a:gd name="T45" fmla="*/ T44 w 1385"/>
                <a:gd name="T46" fmla="+- 0 1705 1085"/>
                <a:gd name="T47" fmla="*/ 1705 h 621"/>
                <a:gd name="T48" fmla="+- 0 6783 5543"/>
                <a:gd name="T49" fmla="*/ T48 w 1385"/>
                <a:gd name="T50" fmla="+- 0 1705 1085"/>
                <a:gd name="T51" fmla="*/ 1705 h 621"/>
                <a:gd name="T52" fmla="+- 0 6869 5543"/>
                <a:gd name="T53" fmla="*/ T52 w 1385"/>
                <a:gd name="T54" fmla="+- 0 1645 1085"/>
                <a:gd name="T55" fmla="*/ 1645 h 621"/>
                <a:gd name="T56" fmla="+- 0 6900 5543"/>
                <a:gd name="T57" fmla="*/ T56 w 1385"/>
                <a:gd name="T58" fmla="+- 0 1578 1085"/>
                <a:gd name="T59" fmla="*/ 1578 h 621"/>
                <a:gd name="T60" fmla="+- 0 6921 5543"/>
                <a:gd name="T61" fmla="*/ T60 w 1385"/>
                <a:gd name="T62" fmla="+- 0 1493 1085"/>
                <a:gd name="T63" fmla="*/ 1493 h 621"/>
                <a:gd name="T64" fmla="+- 0 6928 5543"/>
                <a:gd name="T65" fmla="*/ T64 w 1385"/>
                <a:gd name="T66" fmla="+- 0 1395 1085"/>
                <a:gd name="T67" fmla="*/ 1395 h 621"/>
                <a:gd name="T68" fmla="+- 0 6921 5543"/>
                <a:gd name="T69" fmla="*/ T68 w 1385"/>
                <a:gd name="T70" fmla="+- 0 1297 1085"/>
                <a:gd name="T71" fmla="*/ 1297 h 621"/>
                <a:gd name="T72" fmla="+- 0 6900 5543"/>
                <a:gd name="T73" fmla="*/ T72 w 1385"/>
                <a:gd name="T74" fmla="+- 0 1212 1085"/>
                <a:gd name="T75" fmla="*/ 1212 h 621"/>
                <a:gd name="T76" fmla="+- 0 6869 5543"/>
                <a:gd name="T77" fmla="*/ T76 w 1385"/>
                <a:gd name="T78" fmla="+- 0 1145 1085"/>
                <a:gd name="T79" fmla="*/ 1145 h 621"/>
                <a:gd name="T80" fmla="+- 0 6829 5543"/>
                <a:gd name="T81" fmla="*/ T80 w 1385"/>
                <a:gd name="T82" fmla="+- 0 1101 1085"/>
                <a:gd name="T83" fmla="*/ 1101 h 621"/>
                <a:gd name="T84" fmla="+- 0 6783 5543"/>
                <a:gd name="T85" fmla="*/ T84 w 1385"/>
                <a:gd name="T86" fmla="+- 0 1085 1085"/>
                <a:gd name="T87" fmla="*/ 1085 h 6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385" h="621">
                  <a:moveTo>
                    <a:pt x="1240" y="0"/>
                  </a:moveTo>
                  <a:lnTo>
                    <a:pt x="146" y="0"/>
                  </a:lnTo>
                  <a:lnTo>
                    <a:pt x="100" y="16"/>
                  </a:lnTo>
                  <a:lnTo>
                    <a:pt x="60" y="60"/>
                  </a:lnTo>
                  <a:lnTo>
                    <a:pt x="28" y="127"/>
                  </a:lnTo>
                  <a:lnTo>
                    <a:pt x="8" y="212"/>
                  </a:lnTo>
                  <a:lnTo>
                    <a:pt x="0" y="310"/>
                  </a:lnTo>
                  <a:lnTo>
                    <a:pt x="8" y="408"/>
                  </a:lnTo>
                  <a:lnTo>
                    <a:pt x="28" y="493"/>
                  </a:lnTo>
                  <a:lnTo>
                    <a:pt x="60" y="560"/>
                  </a:lnTo>
                  <a:lnTo>
                    <a:pt x="100" y="604"/>
                  </a:lnTo>
                  <a:lnTo>
                    <a:pt x="146" y="620"/>
                  </a:lnTo>
                  <a:lnTo>
                    <a:pt x="1240" y="620"/>
                  </a:lnTo>
                  <a:lnTo>
                    <a:pt x="1326" y="560"/>
                  </a:lnTo>
                  <a:lnTo>
                    <a:pt x="1357" y="493"/>
                  </a:lnTo>
                  <a:lnTo>
                    <a:pt x="1378" y="408"/>
                  </a:lnTo>
                  <a:lnTo>
                    <a:pt x="1385" y="310"/>
                  </a:lnTo>
                  <a:lnTo>
                    <a:pt x="1378" y="212"/>
                  </a:lnTo>
                  <a:lnTo>
                    <a:pt x="1357" y="127"/>
                  </a:lnTo>
                  <a:lnTo>
                    <a:pt x="1326" y="60"/>
                  </a:lnTo>
                  <a:lnTo>
                    <a:pt x="1286" y="16"/>
                  </a:lnTo>
                  <a:lnTo>
                    <a:pt x="1240" y="0"/>
                  </a:lnTo>
                </a:path>
              </a:pathLst>
            </a:custGeom>
            <a:noFill/>
            <a:ln w="8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 name="Picture 19">
              <a:extLst>
                <a:ext uri="{FF2B5EF4-FFF2-40B4-BE49-F238E27FC236}">
                  <a16:creationId xmlns:a16="http://schemas.microsoft.com/office/drawing/2014/main" id="{2380BF36-3F38-4925-BCD6-F7F490591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0" y="1114"/>
              <a:ext cx="73"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0B9F451-4D08-465B-A1C7-A30BCA7839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0" y="1515"/>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B282B0C-E289-4C70-AAF6-CEE60B5654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3" y="1509"/>
              <a:ext cx="2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C62D477A-04EC-4E70-975F-175E17E37E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1" y="1983"/>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BE5B8ED8-CF9D-4380-87BA-FB8F186B3C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5" y="1977"/>
              <a:ext cx="2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4D52C0B7-E3CD-4439-87DD-1DA997A311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4" y="1983"/>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06A3ED1C-90EE-42A7-909B-295020BB9F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8" y="1977"/>
              <a:ext cx="2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81E5B9F8-E470-4528-BFB2-AC4130BAC54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0" y="1153"/>
              <a:ext cx="3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263572CC-D8A9-41FE-B1B5-B3E27B91F5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1" y="1156"/>
              <a:ext cx="3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5149">
              <a:extLst>
                <a:ext uri="{FF2B5EF4-FFF2-40B4-BE49-F238E27FC236}">
                  <a16:creationId xmlns:a16="http://schemas.microsoft.com/office/drawing/2014/main" id="{B34B6419-3803-46CD-94F2-50ECECB05A7C}"/>
                </a:ext>
              </a:extLst>
            </p:cNvPr>
            <p:cNvSpPr>
              <a:spLocks/>
            </p:cNvSpPr>
            <p:nvPr/>
          </p:nvSpPr>
          <p:spPr bwMode="auto">
            <a:xfrm>
              <a:off x="4918" y="496"/>
              <a:ext cx="2674" cy="621"/>
            </a:xfrm>
            <a:custGeom>
              <a:avLst/>
              <a:gdLst>
                <a:gd name="T0" fmla="+- 0 7592 4918"/>
                <a:gd name="T1" fmla="*/ T0 w 2674"/>
                <a:gd name="T2" fmla="+- 0 1117 496"/>
                <a:gd name="T3" fmla="*/ 1117 h 621"/>
                <a:gd name="T4" fmla="+- 0 7522 4918"/>
                <a:gd name="T5" fmla="*/ T4 w 2674"/>
                <a:gd name="T6" fmla="+- 0 1117 496"/>
                <a:gd name="T7" fmla="*/ 1117 h 621"/>
                <a:gd name="T8" fmla="+- 0 7522 4918"/>
                <a:gd name="T9" fmla="*/ T8 w 2674"/>
                <a:gd name="T10" fmla="+- 0 627 496"/>
                <a:gd name="T11" fmla="*/ 627 h 621"/>
                <a:gd name="T12" fmla="+- 0 7517 4918"/>
                <a:gd name="T13" fmla="*/ T12 w 2674"/>
                <a:gd name="T14" fmla="+- 0 604 496"/>
                <a:gd name="T15" fmla="*/ 604 h 621"/>
                <a:gd name="T16" fmla="+- 0 7504 4918"/>
                <a:gd name="T17" fmla="*/ T16 w 2674"/>
                <a:gd name="T18" fmla="+- 0 584 496"/>
                <a:gd name="T19" fmla="*/ 584 h 621"/>
                <a:gd name="T20" fmla="+- 0 7485 4918"/>
                <a:gd name="T21" fmla="*/ T20 w 2674"/>
                <a:gd name="T22" fmla="+- 0 571 496"/>
                <a:gd name="T23" fmla="*/ 571 h 621"/>
                <a:gd name="T24" fmla="+- 0 7461 4918"/>
                <a:gd name="T25" fmla="*/ T24 w 2674"/>
                <a:gd name="T26" fmla="+- 0 567 496"/>
                <a:gd name="T27" fmla="*/ 567 h 621"/>
                <a:gd name="T28" fmla="+- 0 4918 4918"/>
                <a:gd name="T29" fmla="*/ T28 w 2674"/>
                <a:gd name="T30" fmla="+- 0 567 496"/>
                <a:gd name="T31" fmla="*/ 567 h 621"/>
                <a:gd name="T32" fmla="+- 0 4918 4918"/>
                <a:gd name="T33" fmla="*/ T32 w 2674"/>
                <a:gd name="T34" fmla="+- 0 496 496"/>
                <a:gd name="T35" fmla="*/ 496 h 621"/>
                <a:gd name="T36" fmla="+- 0 7461 4918"/>
                <a:gd name="T37" fmla="*/ T36 w 2674"/>
                <a:gd name="T38" fmla="+- 0 496 496"/>
                <a:gd name="T39" fmla="*/ 496 h 621"/>
                <a:gd name="T40" fmla="+- 0 7512 4918"/>
                <a:gd name="T41" fmla="*/ T40 w 2674"/>
                <a:gd name="T42" fmla="+- 0 507 496"/>
                <a:gd name="T43" fmla="*/ 507 h 621"/>
                <a:gd name="T44" fmla="+- 0 7554 4918"/>
                <a:gd name="T45" fmla="*/ T44 w 2674"/>
                <a:gd name="T46" fmla="+- 0 535 496"/>
                <a:gd name="T47" fmla="*/ 535 h 621"/>
                <a:gd name="T48" fmla="+- 0 7582 4918"/>
                <a:gd name="T49" fmla="*/ T48 w 2674"/>
                <a:gd name="T50" fmla="+- 0 576 496"/>
                <a:gd name="T51" fmla="*/ 576 h 621"/>
                <a:gd name="T52" fmla="+- 0 7592 4918"/>
                <a:gd name="T53" fmla="*/ T52 w 2674"/>
                <a:gd name="T54" fmla="+- 0 627 496"/>
                <a:gd name="T55" fmla="*/ 627 h 621"/>
                <a:gd name="T56" fmla="+- 0 7592 4918"/>
                <a:gd name="T57" fmla="*/ T56 w 2674"/>
                <a:gd name="T58" fmla="+- 0 1117 496"/>
                <a:gd name="T59" fmla="*/ 1117 h 6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674" h="621">
                  <a:moveTo>
                    <a:pt x="2674" y="621"/>
                  </a:moveTo>
                  <a:lnTo>
                    <a:pt x="2604" y="621"/>
                  </a:lnTo>
                  <a:lnTo>
                    <a:pt x="2604" y="131"/>
                  </a:lnTo>
                  <a:lnTo>
                    <a:pt x="2599" y="108"/>
                  </a:lnTo>
                  <a:lnTo>
                    <a:pt x="2586" y="88"/>
                  </a:lnTo>
                  <a:lnTo>
                    <a:pt x="2567" y="75"/>
                  </a:lnTo>
                  <a:lnTo>
                    <a:pt x="2543" y="71"/>
                  </a:lnTo>
                  <a:lnTo>
                    <a:pt x="0" y="71"/>
                  </a:lnTo>
                  <a:lnTo>
                    <a:pt x="0" y="0"/>
                  </a:lnTo>
                  <a:lnTo>
                    <a:pt x="2543" y="0"/>
                  </a:lnTo>
                  <a:lnTo>
                    <a:pt x="2594" y="11"/>
                  </a:lnTo>
                  <a:lnTo>
                    <a:pt x="2636" y="39"/>
                  </a:lnTo>
                  <a:lnTo>
                    <a:pt x="2664" y="80"/>
                  </a:lnTo>
                  <a:lnTo>
                    <a:pt x="2674" y="131"/>
                  </a:lnTo>
                  <a:lnTo>
                    <a:pt x="2674" y="6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30" name="Freeform 5150">
              <a:extLst>
                <a:ext uri="{FF2B5EF4-FFF2-40B4-BE49-F238E27FC236}">
                  <a16:creationId xmlns:a16="http://schemas.microsoft.com/office/drawing/2014/main" id="{EEC81FA1-501A-4A01-8ED7-1FED421CCC3C}"/>
                </a:ext>
              </a:extLst>
            </p:cNvPr>
            <p:cNvSpPr>
              <a:spLocks/>
            </p:cNvSpPr>
            <p:nvPr/>
          </p:nvSpPr>
          <p:spPr bwMode="auto">
            <a:xfrm>
              <a:off x="4918" y="496"/>
              <a:ext cx="2674" cy="621"/>
            </a:xfrm>
            <a:custGeom>
              <a:avLst/>
              <a:gdLst>
                <a:gd name="T0" fmla="+- 0 7592 4918"/>
                <a:gd name="T1" fmla="*/ T0 w 2674"/>
                <a:gd name="T2" fmla="+- 0 1115 496"/>
                <a:gd name="T3" fmla="*/ 1115 h 621"/>
                <a:gd name="T4" fmla="+- 0 7592 4918"/>
                <a:gd name="T5" fmla="*/ T4 w 2674"/>
                <a:gd name="T6" fmla="+- 0 627 496"/>
                <a:gd name="T7" fmla="*/ 627 h 621"/>
                <a:gd name="T8" fmla="+- 0 7582 4918"/>
                <a:gd name="T9" fmla="*/ T8 w 2674"/>
                <a:gd name="T10" fmla="+- 0 576 496"/>
                <a:gd name="T11" fmla="*/ 576 h 621"/>
                <a:gd name="T12" fmla="+- 0 7554 4918"/>
                <a:gd name="T13" fmla="*/ T12 w 2674"/>
                <a:gd name="T14" fmla="+- 0 535 496"/>
                <a:gd name="T15" fmla="*/ 535 h 621"/>
                <a:gd name="T16" fmla="+- 0 7512 4918"/>
                <a:gd name="T17" fmla="*/ T16 w 2674"/>
                <a:gd name="T18" fmla="+- 0 507 496"/>
                <a:gd name="T19" fmla="*/ 507 h 621"/>
                <a:gd name="T20" fmla="+- 0 7461 4918"/>
                <a:gd name="T21" fmla="*/ T20 w 2674"/>
                <a:gd name="T22" fmla="+- 0 496 496"/>
                <a:gd name="T23" fmla="*/ 496 h 621"/>
                <a:gd name="T24" fmla="+- 0 4918 4918"/>
                <a:gd name="T25" fmla="*/ T24 w 2674"/>
                <a:gd name="T26" fmla="+- 0 496 496"/>
                <a:gd name="T27" fmla="*/ 496 h 621"/>
                <a:gd name="T28" fmla="+- 0 4918 4918"/>
                <a:gd name="T29" fmla="*/ T28 w 2674"/>
                <a:gd name="T30" fmla="+- 0 567 496"/>
                <a:gd name="T31" fmla="*/ 567 h 621"/>
                <a:gd name="T32" fmla="+- 0 7461 4918"/>
                <a:gd name="T33" fmla="*/ T32 w 2674"/>
                <a:gd name="T34" fmla="+- 0 567 496"/>
                <a:gd name="T35" fmla="*/ 567 h 621"/>
                <a:gd name="T36" fmla="+- 0 7485 4918"/>
                <a:gd name="T37" fmla="*/ T36 w 2674"/>
                <a:gd name="T38" fmla="+- 0 571 496"/>
                <a:gd name="T39" fmla="*/ 571 h 621"/>
                <a:gd name="T40" fmla="+- 0 7504 4918"/>
                <a:gd name="T41" fmla="*/ T40 w 2674"/>
                <a:gd name="T42" fmla="+- 0 584 496"/>
                <a:gd name="T43" fmla="*/ 584 h 621"/>
                <a:gd name="T44" fmla="+- 0 7517 4918"/>
                <a:gd name="T45" fmla="*/ T44 w 2674"/>
                <a:gd name="T46" fmla="+- 0 604 496"/>
                <a:gd name="T47" fmla="*/ 604 h 621"/>
                <a:gd name="T48" fmla="+- 0 7522 4918"/>
                <a:gd name="T49" fmla="*/ T48 w 2674"/>
                <a:gd name="T50" fmla="+- 0 627 496"/>
                <a:gd name="T51" fmla="*/ 627 h 621"/>
                <a:gd name="T52" fmla="+- 0 7522 4918"/>
                <a:gd name="T53" fmla="*/ T52 w 2674"/>
                <a:gd name="T54" fmla="+- 0 1115 496"/>
                <a:gd name="T55" fmla="*/ 1115 h 621"/>
                <a:gd name="T56" fmla="+- 0 7522 4918"/>
                <a:gd name="T57" fmla="*/ T56 w 2674"/>
                <a:gd name="T58" fmla="+- 0 1115 496"/>
                <a:gd name="T59" fmla="*/ 1115 h 621"/>
                <a:gd name="T60" fmla="+- 0 7522 4918"/>
                <a:gd name="T61" fmla="*/ T60 w 2674"/>
                <a:gd name="T62" fmla="+- 0 1116 496"/>
                <a:gd name="T63" fmla="*/ 1116 h 621"/>
                <a:gd name="T64" fmla="+- 0 7522 4918"/>
                <a:gd name="T65" fmla="*/ T64 w 2674"/>
                <a:gd name="T66" fmla="+- 0 1117 496"/>
                <a:gd name="T67" fmla="*/ 1117 h 621"/>
                <a:gd name="T68" fmla="+- 0 7592 4918"/>
                <a:gd name="T69" fmla="*/ T68 w 2674"/>
                <a:gd name="T70" fmla="+- 0 1117 496"/>
                <a:gd name="T71" fmla="*/ 1117 h 621"/>
                <a:gd name="T72" fmla="+- 0 7592 4918"/>
                <a:gd name="T73" fmla="*/ T72 w 2674"/>
                <a:gd name="T74" fmla="+- 0 1116 496"/>
                <a:gd name="T75" fmla="*/ 1116 h 621"/>
                <a:gd name="T76" fmla="+- 0 7592 4918"/>
                <a:gd name="T77" fmla="*/ T76 w 2674"/>
                <a:gd name="T78" fmla="+- 0 1115 496"/>
                <a:gd name="T79" fmla="*/ 1115 h 621"/>
                <a:gd name="T80" fmla="+- 0 7592 4918"/>
                <a:gd name="T81" fmla="*/ T80 w 2674"/>
                <a:gd name="T82" fmla="+- 0 1115 496"/>
                <a:gd name="T83" fmla="*/ 1115 h 6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74" h="621">
                  <a:moveTo>
                    <a:pt x="2674" y="619"/>
                  </a:moveTo>
                  <a:lnTo>
                    <a:pt x="2674" y="131"/>
                  </a:lnTo>
                  <a:lnTo>
                    <a:pt x="2664" y="80"/>
                  </a:lnTo>
                  <a:lnTo>
                    <a:pt x="2636" y="39"/>
                  </a:lnTo>
                  <a:lnTo>
                    <a:pt x="2594" y="11"/>
                  </a:lnTo>
                  <a:lnTo>
                    <a:pt x="2543" y="0"/>
                  </a:lnTo>
                  <a:lnTo>
                    <a:pt x="0" y="0"/>
                  </a:lnTo>
                  <a:lnTo>
                    <a:pt x="0" y="71"/>
                  </a:lnTo>
                  <a:lnTo>
                    <a:pt x="2543" y="71"/>
                  </a:lnTo>
                  <a:lnTo>
                    <a:pt x="2567" y="75"/>
                  </a:lnTo>
                  <a:lnTo>
                    <a:pt x="2586" y="88"/>
                  </a:lnTo>
                  <a:lnTo>
                    <a:pt x="2599" y="108"/>
                  </a:lnTo>
                  <a:lnTo>
                    <a:pt x="2604" y="131"/>
                  </a:lnTo>
                  <a:lnTo>
                    <a:pt x="2604" y="619"/>
                  </a:lnTo>
                  <a:lnTo>
                    <a:pt x="2604" y="620"/>
                  </a:lnTo>
                  <a:lnTo>
                    <a:pt x="2604" y="621"/>
                  </a:lnTo>
                  <a:lnTo>
                    <a:pt x="2674" y="621"/>
                  </a:lnTo>
                  <a:lnTo>
                    <a:pt x="2674" y="620"/>
                  </a:lnTo>
                  <a:lnTo>
                    <a:pt x="2674" y="619"/>
                  </a:lnTo>
                </a:path>
              </a:pathLst>
            </a:custGeom>
            <a:noFill/>
            <a:ln w="8066">
              <a:solidFill>
                <a:srgbClr val="00052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1" name="Freeform 5151">
              <a:extLst>
                <a:ext uri="{FF2B5EF4-FFF2-40B4-BE49-F238E27FC236}">
                  <a16:creationId xmlns:a16="http://schemas.microsoft.com/office/drawing/2014/main" id="{D177E7C1-59AE-4103-8D0E-858CA18F2E17}"/>
                </a:ext>
              </a:extLst>
            </p:cNvPr>
            <p:cNvSpPr>
              <a:spLocks/>
            </p:cNvSpPr>
            <p:nvPr/>
          </p:nvSpPr>
          <p:spPr bwMode="auto">
            <a:xfrm>
              <a:off x="7700" y="502"/>
              <a:ext cx="1522" cy="840"/>
            </a:xfrm>
            <a:custGeom>
              <a:avLst/>
              <a:gdLst>
                <a:gd name="T0" fmla="+- 0 9223 7701"/>
                <a:gd name="T1" fmla="*/ T0 w 1522"/>
                <a:gd name="T2" fmla="+- 0 938 502"/>
                <a:gd name="T3" fmla="*/ 938 h 840"/>
                <a:gd name="T4" fmla="+- 0 9223 7701"/>
                <a:gd name="T5" fmla="*/ T4 w 1522"/>
                <a:gd name="T6" fmla="+- 0 633 502"/>
                <a:gd name="T7" fmla="*/ 633 h 840"/>
                <a:gd name="T8" fmla="+- 0 9212 7701"/>
                <a:gd name="T9" fmla="*/ T8 w 1522"/>
                <a:gd name="T10" fmla="+- 0 582 502"/>
                <a:gd name="T11" fmla="*/ 582 h 840"/>
                <a:gd name="T12" fmla="+- 0 9184 7701"/>
                <a:gd name="T13" fmla="*/ T12 w 1522"/>
                <a:gd name="T14" fmla="+- 0 540 502"/>
                <a:gd name="T15" fmla="*/ 540 h 840"/>
                <a:gd name="T16" fmla="+- 0 9143 7701"/>
                <a:gd name="T17" fmla="*/ T16 w 1522"/>
                <a:gd name="T18" fmla="+- 0 512 502"/>
                <a:gd name="T19" fmla="*/ 512 h 840"/>
                <a:gd name="T20" fmla="+- 0 9092 7701"/>
                <a:gd name="T21" fmla="*/ T20 w 1522"/>
                <a:gd name="T22" fmla="+- 0 502 502"/>
                <a:gd name="T23" fmla="*/ 502 h 840"/>
                <a:gd name="T24" fmla="+- 0 8547 7701"/>
                <a:gd name="T25" fmla="*/ T24 w 1522"/>
                <a:gd name="T26" fmla="+- 0 502 502"/>
                <a:gd name="T27" fmla="*/ 502 h 840"/>
                <a:gd name="T28" fmla="+- 0 8117 7701"/>
                <a:gd name="T29" fmla="*/ T28 w 1522"/>
                <a:gd name="T30" fmla="+- 0 502 502"/>
                <a:gd name="T31" fmla="*/ 502 h 840"/>
                <a:gd name="T32" fmla="+- 0 8066 7701"/>
                <a:gd name="T33" fmla="*/ T32 w 1522"/>
                <a:gd name="T34" fmla="+- 0 512 502"/>
                <a:gd name="T35" fmla="*/ 512 h 840"/>
                <a:gd name="T36" fmla="+- 0 8025 7701"/>
                <a:gd name="T37" fmla="*/ T36 w 1522"/>
                <a:gd name="T38" fmla="+- 0 540 502"/>
                <a:gd name="T39" fmla="*/ 540 h 840"/>
                <a:gd name="T40" fmla="+- 0 7997 7701"/>
                <a:gd name="T41" fmla="*/ T40 w 1522"/>
                <a:gd name="T42" fmla="+- 0 582 502"/>
                <a:gd name="T43" fmla="*/ 582 h 840"/>
                <a:gd name="T44" fmla="+- 0 7987 7701"/>
                <a:gd name="T45" fmla="*/ T44 w 1522"/>
                <a:gd name="T46" fmla="+- 0 633 502"/>
                <a:gd name="T47" fmla="*/ 633 h 840"/>
                <a:gd name="T48" fmla="+- 0 7987 7701"/>
                <a:gd name="T49" fmla="*/ T48 w 1522"/>
                <a:gd name="T50" fmla="+- 0 822 502"/>
                <a:gd name="T51" fmla="*/ 822 h 840"/>
                <a:gd name="T52" fmla="+- 0 7987 7701"/>
                <a:gd name="T53" fmla="*/ T52 w 1522"/>
                <a:gd name="T54" fmla="+- 0 1210 502"/>
                <a:gd name="T55" fmla="*/ 1210 h 840"/>
                <a:gd name="T56" fmla="+- 0 7982 7701"/>
                <a:gd name="T57" fmla="*/ T56 w 1522"/>
                <a:gd name="T58" fmla="+- 0 1234 502"/>
                <a:gd name="T59" fmla="*/ 1234 h 840"/>
                <a:gd name="T60" fmla="+- 0 7969 7701"/>
                <a:gd name="T61" fmla="*/ T60 w 1522"/>
                <a:gd name="T62" fmla="+- 0 1253 502"/>
                <a:gd name="T63" fmla="*/ 1253 h 840"/>
                <a:gd name="T64" fmla="+- 0 7950 7701"/>
                <a:gd name="T65" fmla="*/ T64 w 1522"/>
                <a:gd name="T66" fmla="+- 0 1266 502"/>
                <a:gd name="T67" fmla="*/ 1266 h 840"/>
                <a:gd name="T68" fmla="+- 0 7926 7701"/>
                <a:gd name="T69" fmla="*/ T68 w 1522"/>
                <a:gd name="T70" fmla="+- 0 1271 502"/>
                <a:gd name="T71" fmla="*/ 1271 h 840"/>
                <a:gd name="T72" fmla="+- 0 7701 7701"/>
                <a:gd name="T73" fmla="*/ T72 w 1522"/>
                <a:gd name="T74" fmla="+- 0 1271 502"/>
                <a:gd name="T75" fmla="*/ 1271 h 840"/>
                <a:gd name="T76" fmla="+- 0 7701 7701"/>
                <a:gd name="T77" fmla="*/ T76 w 1522"/>
                <a:gd name="T78" fmla="+- 0 1341 502"/>
                <a:gd name="T79" fmla="*/ 1341 h 840"/>
                <a:gd name="T80" fmla="+- 0 7926 7701"/>
                <a:gd name="T81" fmla="*/ T80 w 1522"/>
                <a:gd name="T82" fmla="+- 0 1341 502"/>
                <a:gd name="T83" fmla="*/ 1341 h 840"/>
                <a:gd name="T84" fmla="+- 0 7977 7701"/>
                <a:gd name="T85" fmla="*/ T84 w 1522"/>
                <a:gd name="T86" fmla="+- 0 1331 502"/>
                <a:gd name="T87" fmla="*/ 1331 h 840"/>
                <a:gd name="T88" fmla="+- 0 8018 7701"/>
                <a:gd name="T89" fmla="*/ T88 w 1522"/>
                <a:gd name="T90" fmla="+- 0 1303 502"/>
                <a:gd name="T91" fmla="*/ 1303 h 840"/>
                <a:gd name="T92" fmla="+- 0 8046 7701"/>
                <a:gd name="T93" fmla="*/ T92 w 1522"/>
                <a:gd name="T94" fmla="+- 0 1261 502"/>
                <a:gd name="T95" fmla="*/ 1261 h 840"/>
                <a:gd name="T96" fmla="+- 0 8057 7701"/>
                <a:gd name="T97" fmla="*/ T96 w 1522"/>
                <a:gd name="T98" fmla="+- 0 1210 502"/>
                <a:gd name="T99" fmla="*/ 1210 h 840"/>
                <a:gd name="T100" fmla="+- 0 8057 7701"/>
                <a:gd name="T101" fmla="*/ T100 w 1522"/>
                <a:gd name="T102" fmla="+- 0 822 502"/>
                <a:gd name="T103" fmla="*/ 822 h 840"/>
                <a:gd name="T104" fmla="+- 0 8057 7701"/>
                <a:gd name="T105" fmla="*/ T104 w 1522"/>
                <a:gd name="T106" fmla="+- 0 633 502"/>
                <a:gd name="T107" fmla="*/ 633 h 840"/>
                <a:gd name="T108" fmla="+- 0 8061 7701"/>
                <a:gd name="T109" fmla="*/ T108 w 1522"/>
                <a:gd name="T110" fmla="+- 0 609 502"/>
                <a:gd name="T111" fmla="*/ 609 h 840"/>
                <a:gd name="T112" fmla="+- 0 8074 7701"/>
                <a:gd name="T113" fmla="*/ T112 w 1522"/>
                <a:gd name="T114" fmla="+- 0 590 502"/>
                <a:gd name="T115" fmla="*/ 590 h 840"/>
                <a:gd name="T116" fmla="+- 0 8094 7701"/>
                <a:gd name="T117" fmla="*/ T116 w 1522"/>
                <a:gd name="T118" fmla="+- 0 577 502"/>
                <a:gd name="T119" fmla="*/ 577 h 840"/>
                <a:gd name="T120" fmla="+- 0 8117 7701"/>
                <a:gd name="T121" fmla="*/ T120 w 1522"/>
                <a:gd name="T122" fmla="+- 0 572 502"/>
                <a:gd name="T123" fmla="*/ 572 h 840"/>
                <a:gd name="T124" fmla="+- 0 8547 7701"/>
                <a:gd name="T125" fmla="*/ T124 w 1522"/>
                <a:gd name="T126" fmla="+- 0 572 502"/>
                <a:gd name="T127" fmla="*/ 572 h 840"/>
                <a:gd name="T128" fmla="+- 0 9092 7701"/>
                <a:gd name="T129" fmla="*/ T128 w 1522"/>
                <a:gd name="T130" fmla="+- 0 572 502"/>
                <a:gd name="T131" fmla="*/ 572 h 840"/>
                <a:gd name="T132" fmla="+- 0 9116 7701"/>
                <a:gd name="T133" fmla="*/ T132 w 1522"/>
                <a:gd name="T134" fmla="+- 0 577 502"/>
                <a:gd name="T135" fmla="*/ 577 h 840"/>
                <a:gd name="T136" fmla="+- 0 9135 7701"/>
                <a:gd name="T137" fmla="*/ T136 w 1522"/>
                <a:gd name="T138" fmla="+- 0 590 502"/>
                <a:gd name="T139" fmla="*/ 590 h 840"/>
                <a:gd name="T140" fmla="+- 0 9148 7701"/>
                <a:gd name="T141" fmla="*/ T140 w 1522"/>
                <a:gd name="T142" fmla="+- 0 609 502"/>
                <a:gd name="T143" fmla="*/ 609 h 840"/>
                <a:gd name="T144" fmla="+- 0 9153 7701"/>
                <a:gd name="T145" fmla="*/ T144 w 1522"/>
                <a:gd name="T146" fmla="+- 0 633 502"/>
                <a:gd name="T147" fmla="*/ 633 h 840"/>
                <a:gd name="T148" fmla="+- 0 9153 7701"/>
                <a:gd name="T149" fmla="*/ T148 w 1522"/>
                <a:gd name="T150" fmla="+- 0 936 502"/>
                <a:gd name="T151" fmla="*/ 936 h 8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522" h="840">
                  <a:moveTo>
                    <a:pt x="1522" y="436"/>
                  </a:moveTo>
                  <a:lnTo>
                    <a:pt x="1522" y="131"/>
                  </a:lnTo>
                  <a:lnTo>
                    <a:pt x="1511" y="80"/>
                  </a:lnTo>
                  <a:lnTo>
                    <a:pt x="1483" y="38"/>
                  </a:lnTo>
                  <a:lnTo>
                    <a:pt x="1442" y="10"/>
                  </a:lnTo>
                  <a:lnTo>
                    <a:pt x="1391" y="0"/>
                  </a:lnTo>
                  <a:lnTo>
                    <a:pt x="846" y="0"/>
                  </a:lnTo>
                  <a:lnTo>
                    <a:pt x="416" y="0"/>
                  </a:lnTo>
                  <a:lnTo>
                    <a:pt x="365" y="10"/>
                  </a:lnTo>
                  <a:lnTo>
                    <a:pt x="324" y="38"/>
                  </a:lnTo>
                  <a:lnTo>
                    <a:pt x="296" y="80"/>
                  </a:lnTo>
                  <a:lnTo>
                    <a:pt x="286" y="131"/>
                  </a:lnTo>
                  <a:lnTo>
                    <a:pt x="286" y="320"/>
                  </a:lnTo>
                  <a:lnTo>
                    <a:pt x="286" y="708"/>
                  </a:lnTo>
                  <a:lnTo>
                    <a:pt x="281" y="732"/>
                  </a:lnTo>
                  <a:lnTo>
                    <a:pt x="268" y="751"/>
                  </a:lnTo>
                  <a:lnTo>
                    <a:pt x="249" y="764"/>
                  </a:lnTo>
                  <a:lnTo>
                    <a:pt x="225" y="769"/>
                  </a:lnTo>
                  <a:lnTo>
                    <a:pt x="0" y="769"/>
                  </a:lnTo>
                  <a:lnTo>
                    <a:pt x="0" y="839"/>
                  </a:lnTo>
                  <a:lnTo>
                    <a:pt x="225" y="839"/>
                  </a:lnTo>
                  <a:lnTo>
                    <a:pt x="276" y="829"/>
                  </a:lnTo>
                  <a:lnTo>
                    <a:pt x="317" y="801"/>
                  </a:lnTo>
                  <a:lnTo>
                    <a:pt x="345" y="759"/>
                  </a:lnTo>
                  <a:lnTo>
                    <a:pt x="356" y="708"/>
                  </a:lnTo>
                  <a:lnTo>
                    <a:pt x="356" y="320"/>
                  </a:lnTo>
                  <a:lnTo>
                    <a:pt x="356" y="131"/>
                  </a:lnTo>
                  <a:lnTo>
                    <a:pt x="360" y="107"/>
                  </a:lnTo>
                  <a:lnTo>
                    <a:pt x="373" y="88"/>
                  </a:lnTo>
                  <a:lnTo>
                    <a:pt x="393" y="75"/>
                  </a:lnTo>
                  <a:lnTo>
                    <a:pt x="416" y="70"/>
                  </a:lnTo>
                  <a:lnTo>
                    <a:pt x="846" y="70"/>
                  </a:lnTo>
                  <a:lnTo>
                    <a:pt x="1391" y="70"/>
                  </a:lnTo>
                  <a:lnTo>
                    <a:pt x="1415" y="75"/>
                  </a:lnTo>
                  <a:lnTo>
                    <a:pt x="1434" y="88"/>
                  </a:lnTo>
                  <a:lnTo>
                    <a:pt x="1447" y="107"/>
                  </a:lnTo>
                  <a:lnTo>
                    <a:pt x="1452" y="131"/>
                  </a:lnTo>
                  <a:lnTo>
                    <a:pt x="1452" y="434"/>
                  </a:lnTo>
                </a:path>
              </a:pathLst>
            </a:custGeom>
            <a:noFill/>
            <a:ln w="8063">
              <a:solidFill>
                <a:srgbClr val="00052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 name="Picture 31">
              <a:extLst>
                <a:ext uri="{FF2B5EF4-FFF2-40B4-BE49-F238E27FC236}">
                  <a16:creationId xmlns:a16="http://schemas.microsoft.com/office/drawing/2014/main" id="{7DD7C500-7F42-4ABB-8ADB-62664C2B8E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5" y="1628"/>
              <a:ext cx="2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9CFF7BCC-F36A-43DD-B58F-D8134F5413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08" y="1622"/>
              <a:ext cx="24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B4D7D1B3-B48B-427B-A7F7-43CCCC6C6C9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62" y="1752"/>
              <a:ext cx="517"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5155">
              <a:extLst>
                <a:ext uri="{FF2B5EF4-FFF2-40B4-BE49-F238E27FC236}">
                  <a16:creationId xmlns:a16="http://schemas.microsoft.com/office/drawing/2014/main" id="{588E896F-CB5D-463D-B1E4-22F7ACBEACF8}"/>
                </a:ext>
              </a:extLst>
            </p:cNvPr>
            <p:cNvSpPr>
              <a:spLocks/>
            </p:cNvSpPr>
            <p:nvPr/>
          </p:nvSpPr>
          <p:spPr bwMode="auto">
            <a:xfrm>
              <a:off x="9262" y="1752"/>
              <a:ext cx="517" cy="1068"/>
            </a:xfrm>
            <a:custGeom>
              <a:avLst/>
              <a:gdLst>
                <a:gd name="T0" fmla="+- 0 9687 9263"/>
                <a:gd name="T1" fmla="*/ T0 w 517"/>
                <a:gd name="T2" fmla="+- 0 2663 1753"/>
                <a:gd name="T3" fmla="*/ 2663 h 1068"/>
                <a:gd name="T4" fmla="+- 0 9636 9263"/>
                <a:gd name="T5" fmla="*/ T4 w 517"/>
                <a:gd name="T6" fmla="+- 0 2641 1753"/>
                <a:gd name="T7" fmla="*/ 2641 h 1068"/>
                <a:gd name="T8" fmla="+- 0 9546 9263"/>
                <a:gd name="T9" fmla="*/ T8 w 517"/>
                <a:gd name="T10" fmla="+- 0 2579 1753"/>
                <a:gd name="T11" fmla="*/ 2579 h 1068"/>
                <a:gd name="T12" fmla="+- 0 9467 9263"/>
                <a:gd name="T13" fmla="*/ T12 w 517"/>
                <a:gd name="T14" fmla="+- 0 2483 1753"/>
                <a:gd name="T15" fmla="*/ 2483 h 1068"/>
                <a:gd name="T16" fmla="+- 0 9417 9263"/>
                <a:gd name="T17" fmla="*/ T16 w 517"/>
                <a:gd name="T18" fmla="+- 0 2350 1753"/>
                <a:gd name="T19" fmla="*/ 2350 h 1068"/>
                <a:gd name="T20" fmla="+- 0 9415 9263"/>
                <a:gd name="T21" fmla="*/ T20 w 517"/>
                <a:gd name="T22" fmla="+- 0 2198 1753"/>
                <a:gd name="T23" fmla="*/ 2198 h 1068"/>
                <a:gd name="T24" fmla="+- 0 9472 9263"/>
                <a:gd name="T25" fmla="*/ T24 w 517"/>
                <a:gd name="T26" fmla="+- 0 2058 1753"/>
                <a:gd name="T27" fmla="*/ 2058 h 1068"/>
                <a:gd name="T28" fmla="+- 0 9572 9263"/>
                <a:gd name="T29" fmla="*/ T28 w 517"/>
                <a:gd name="T30" fmla="+- 0 1944 1753"/>
                <a:gd name="T31" fmla="*/ 1944 h 1068"/>
                <a:gd name="T32" fmla="+- 0 9643 9263"/>
                <a:gd name="T33" fmla="*/ T32 w 517"/>
                <a:gd name="T34" fmla="+- 0 1891 1753"/>
                <a:gd name="T35" fmla="*/ 1891 h 1068"/>
                <a:gd name="T36" fmla="+- 0 9645 9263"/>
                <a:gd name="T37" fmla="*/ T36 w 517"/>
                <a:gd name="T38" fmla="+- 0 1874 1753"/>
                <a:gd name="T39" fmla="*/ 1874 h 1068"/>
                <a:gd name="T40" fmla="+- 0 9650 9263"/>
                <a:gd name="T41" fmla="*/ T40 w 517"/>
                <a:gd name="T42" fmla="+- 0 1846 1753"/>
                <a:gd name="T43" fmla="*/ 1846 h 1068"/>
                <a:gd name="T44" fmla="+- 0 9638 9263"/>
                <a:gd name="T45" fmla="*/ T44 w 517"/>
                <a:gd name="T46" fmla="+- 0 1837 1753"/>
                <a:gd name="T47" fmla="*/ 1837 h 1068"/>
                <a:gd name="T48" fmla="+- 0 9629 9263"/>
                <a:gd name="T49" fmla="*/ T48 w 517"/>
                <a:gd name="T50" fmla="+- 0 1804 1753"/>
                <a:gd name="T51" fmla="*/ 1804 h 1068"/>
                <a:gd name="T52" fmla="+- 0 9620 9263"/>
                <a:gd name="T53" fmla="*/ T52 w 517"/>
                <a:gd name="T54" fmla="+- 0 1793 1753"/>
                <a:gd name="T55" fmla="*/ 1793 h 1068"/>
                <a:gd name="T56" fmla="+- 0 9627 9263"/>
                <a:gd name="T57" fmla="*/ T56 w 517"/>
                <a:gd name="T58" fmla="+- 0 1776 1753"/>
                <a:gd name="T59" fmla="*/ 1776 h 1068"/>
                <a:gd name="T60" fmla="+- 0 9619 9263"/>
                <a:gd name="T61" fmla="*/ T60 w 517"/>
                <a:gd name="T62" fmla="+- 0 1762 1753"/>
                <a:gd name="T63" fmla="*/ 1762 h 1068"/>
                <a:gd name="T64" fmla="+- 0 9605 9263"/>
                <a:gd name="T65" fmla="*/ T64 w 517"/>
                <a:gd name="T66" fmla="+- 0 1753 1753"/>
                <a:gd name="T67" fmla="*/ 1753 h 1068"/>
                <a:gd name="T68" fmla="+- 0 9520 9263"/>
                <a:gd name="T69" fmla="*/ T68 w 517"/>
                <a:gd name="T70" fmla="+- 0 1795 1753"/>
                <a:gd name="T71" fmla="*/ 1795 h 1068"/>
                <a:gd name="T72" fmla="+- 0 9412 9263"/>
                <a:gd name="T73" fmla="*/ T72 w 517"/>
                <a:gd name="T74" fmla="+- 0 1885 1753"/>
                <a:gd name="T75" fmla="*/ 1885 h 1068"/>
                <a:gd name="T76" fmla="+- 0 9330 9263"/>
                <a:gd name="T77" fmla="*/ T76 w 517"/>
                <a:gd name="T78" fmla="+- 0 2000 1753"/>
                <a:gd name="T79" fmla="*/ 2000 h 1068"/>
                <a:gd name="T80" fmla="+- 0 9279 9263"/>
                <a:gd name="T81" fmla="*/ T80 w 517"/>
                <a:gd name="T82" fmla="+- 0 2133 1753"/>
                <a:gd name="T83" fmla="*/ 2133 h 1068"/>
                <a:gd name="T84" fmla="+- 0 9263 9263"/>
                <a:gd name="T85" fmla="*/ T84 w 517"/>
                <a:gd name="T86" fmla="+- 0 2280 1753"/>
                <a:gd name="T87" fmla="*/ 2280 h 1068"/>
                <a:gd name="T88" fmla="+- 0 9286 9263"/>
                <a:gd name="T89" fmla="*/ T88 w 517"/>
                <a:gd name="T90" fmla="+- 0 2433 1753"/>
                <a:gd name="T91" fmla="*/ 2433 h 1068"/>
                <a:gd name="T92" fmla="+- 0 9348 9263"/>
                <a:gd name="T93" fmla="*/ T92 w 517"/>
                <a:gd name="T94" fmla="+- 0 2569 1753"/>
                <a:gd name="T95" fmla="*/ 2569 h 1068"/>
                <a:gd name="T96" fmla="+- 0 9442 9263"/>
                <a:gd name="T97" fmla="*/ T96 w 517"/>
                <a:gd name="T98" fmla="+- 0 2682 1753"/>
                <a:gd name="T99" fmla="*/ 2682 h 1068"/>
                <a:gd name="T100" fmla="+- 0 9561 9263"/>
                <a:gd name="T101" fmla="*/ T100 w 517"/>
                <a:gd name="T102" fmla="+- 0 2768 1753"/>
                <a:gd name="T103" fmla="*/ 2768 h 1068"/>
                <a:gd name="T104" fmla="+- 0 9636 9263"/>
                <a:gd name="T105" fmla="*/ T104 w 517"/>
                <a:gd name="T106" fmla="+- 0 2802 1753"/>
                <a:gd name="T107" fmla="*/ 2802 h 1068"/>
                <a:gd name="T108" fmla="+- 0 9651 9263"/>
                <a:gd name="T109" fmla="*/ T108 w 517"/>
                <a:gd name="T110" fmla="+- 0 2806 1753"/>
                <a:gd name="T111" fmla="*/ 2806 h 1068"/>
                <a:gd name="T112" fmla="+- 0 9668 9263"/>
                <a:gd name="T113" fmla="*/ T112 w 517"/>
                <a:gd name="T114" fmla="+- 0 2811 1753"/>
                <a:gd name="T115" fmla="*/ 2811 h 1068"/>
                <a:gd name="T116" fmla="+- 0 9688 9263"/>
                <a:gd name="T117" fmla="*/ T116 w 517"/>
                <a:gd name="T118" fmla="+- 0 2818 1753"/>
                <a:gd name="T119" fmla="*/ 2818 h 1068"/>
                <a:gd name="T120" fmla="+- 0 9714 9263"/>
                <a:gd name="T121" fmla="*/ T120 w 517"/>
                <a:gd name="T122" fmla="+- 0 2819 1753"/>
                <a:gd name="T123" fmla="*/ 2819 h 1068"/>
                <a:gd name="T124" fmla="+- 0 9763 9263"/>
                <a:gd name="T125" fmla="*/ T124 w 517"/>
                <a:gd name="T126" fmla="+- 0 2792 1753"/>
                <a:gd name="T127" fmla="*/ 2792 h 1068"/>
                <a:gd name="T128" fmla="+- 0 9779 9263"/>
                <a:gd name="T129" fmla="*/ T128 w 517"/>
                <a:gd name="T130" fmla="+- 0 2738 1753"/>
                <a:gd name="T131" fmla="*/ 2738 h 1068"/>
                <a:gd name="T132" fmla="+- 0 9759 9263"/>
                <a:gd name="T133" fmla="*/ T132 w 517"/>
                <a:gd name="T134" fmla="+- 0 2695 1753"/>
                <a:gd name="T135" fmla="*/ 2695 h 1068"/>
                <a:gd name="T136" fmla="+- 0 9718 9263"/>
                <a:gd name="T137" fmla="*/ T136 w 517"/>
                <a:gd name="T138" fmla="+- 0 2673 1753"/>
                <a:gd name="T139" fmla="*/ 2673 h 10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17" h="1068">
                  <a:moveTo>
                    <a:pt x="455" y="920"/>
                  </a:moveTo>
                  <a:lnTo>
                    <a:pt x="424" y="910"/>
                  </a:lnTo>
                  <a:lnTo>
                    <a:pt x="423" y="910"/>
                  </a:lnTo>
                  <a:lnTo>
                    <a:pt x="373" y="888"/>
                  </a:lnTo>
                  <a:lnTo>
                    <a:pt x="326" y="860"/>
                  </a:lnTo>
                  <a:lnTo>
                    <a:pt x="283" y="826"/>
                  </a:lnTo>
                  <a:lnTo>
                    <a:pt x="245" y="786"/>
                  </a:lnTo>
                  <a:lnTo>
                    <a:pt x="204" y="730"/>
                  </a:lnTo>
                  <a:lnTo>
                    <a:pt x="174" y="666"/>
                  </a:lnTo>
                  <a:lnTo>
                    <a:pt x="154" y="597"/>
                  </a:lnTo>
                  <a:lnTo>
                    <a:pt x="146" y="524"/>
                  </a:lnTo>
                  <a:lnTo>
                    <a:pt x="152" y="445"/>
                  </a:lnTo>
                  <a:lnTo>
                    <a:pt x="174" y="372"/>
                  </a:lnTo>
                  <a:lnTo>
                    <a:pt x="209" y="305"/>
                  </a:lnTo>
                  <a:lnTo>
                    <a:pt x="255" y="245"/>
                  </a:lnTo>
                  <a:lnTo>
                    <a:pt x="309" y="191"/>
                  </a:lnTo>
                  <a:lnTo>
                    <a:pt x="370" y="145"/>
                  </a:lnTo>
                  <a:lnTo>
                    <a:pt x="380" y="138"/>
                  </a:lnTo>
                  <a:lnTo>
                    <a:pt x="381" y="128"/>
                  </a:lnTo>
                  <a:lnTo>
                    <a:pt x="382" y="121"/>
                  </a:lnTo>
                  <a:lnTo>
                    <a:pt x="383" y="110"/>
                  </a:lnTo>
                  <a:lnTo>
                    <a:pt x="387" y="93"/>
                  </a:lnTo>
                  <a:lnTo>
                    <a:pt x="379" y="87"/>
                  </a:lnTo>
                  <a:lnTo>
                    <a:pt x="375" y="84"/>
                  </a:lnTo>
                  <a:lnTo>
                    <a:pt x="380" y="62"/>
                  </a:lnTo>
                  <a:lnTo>
                    <a:pt x="366" y="51"/>
                  </a:lnTo>
                  <a:lnTo>
                    <a:pt x="358" y="45"/>
                  </a:lnTo>
                  <a:lnTo>
                    <a:pt x="357" y="40"/>
                  </a:lnTo>
                  <a:lnTo>
                    <a:pt x="359" y="34"/>
                  </a:lnTo>
                  <a:lnTo>
                    <a:pt x="364" y="23"/>
                  </a:lnTo>
                  <a:lnTo>
                    <a:pt x="362" y="18"/>
                  </a:lnTo>
                  <a:lnTo>
                    <a:pt x="356" y="9"/>
                  </a:lnTo>
                  <a:lnTo>
                    <a:pt x="349" y="2"/>
                  </a:lnTo>
                  <a:lnTo>
                    <a:pt x="342" y="0"/>
                  </a:lnTo>
                  <a:lnTo>
                    <a:pt x="332" y="2"/>
                  </a:lnTo>
                  <a:lnTo>
                    <a:pt x="257" y="42"/>
                  </a:lnTo>
                  <a:lnTo>
                    <a:pt x="200" y="84"/>
                  </a:lnTo>
                  <a:lnTo>
                    <a:pt x="149" y="132"/>
                  </a:lnTo>
                  <a:lnTo>
                    <a:pt x="105" y="187"/>
                  </a:lnTo>
                  <a:lnTo>
                    <a:pt x="67" y="247"/>
                  </a:lnTo>
                  <a:lnTo>
                    <a:pt x="37" y="311"/>
                  </a:lnTo>
                  <a:lnTo>
                    <a:pt x="16" y="380"/>
                  </a:lnTo>
                  <a:lnTo>
                    <a:pt x="3" y="452"/>
                  </a:lnTo>
                  <a:lnTo>
                    <a:pt x="0" y="527"/>
                  </a:lnTo>
                  <a:lnTo>
                    <a:pt x="6" y="605"/>
                  </a:lnTo>
                  <a:lnTo>
                    <a:pt x="23" y="680"/>
                  </a:lnTo>
                  <a:lnTo>
                    <a:pt x="50" y="750"/>
                  </a:lnTo>
                  <a:lnTo>
                    <a:pt x="85" y="816"/>
                  </a:lnTo>
                  <a:lnTo>
                    <a:pt x="128" y="875"/>
                  </a:lnTo>
                  <a:lnTo>
                    <a:pt x="179" y="929"/>
                  </a:lnTo>
                  <a:lnTo>
                    <a:pt x="236" y="976"/>
                  </a:lnTo>
                  <a:lnTo>
                    <a:pt x="298" y="1015"/>
                  </a:lnTo>
                  <a:lnTo>
                    <a:pt x="366" y="1045"/>
                  </a:lnTo>
                  <a:lnTo>
                    <a:pt x="373" y="1049"/>
                  </a:lnTo>
                  <a:lnTo>
                    <a:pt x="380" y="1051"/>
                  </a:lnTo>
                  <a:lnTo>
                    <a:pt x="388" y="1053"/>
                  </a:lnTo>
                  <a:lnTo>
                    <a:pt x="396" y="1056"/>
                  </a:lnTo>
                  <a:lnTo>
                    <a:pt x="405" y="1058"/>
                  </a:lnTo>
                  <a:lnTo>
                    <a:pt x="414" y="1061"/>
                  </a:lnTo>
                  <a:lnTo>
                    <a:pt x="425" y="1065"/>
                  </a:lnTo>
                  <a:lnTo>
                    <a:pt x="438" y="1067"/>
                  </a:lnTo>
                  <a:lnTo>
                    <a:pt x="451" y="1066"/>
                  </a:lnTo>
                  <a:lnTo>
                    <a:pt x="478" y="1057"/>
                  </a:lnTo>
                  <a:lnTo>
                    <a:pt x="500" y="1039"/>
                  </a:lnTo>
                  <a:lnTo>
                    <a:pt x="513" y="1014"/>
                  </a:lnTo>
                  <a:lnTo>
                    <a:pt x="516" y="985"/>
                  </a:lnTo>
                  <a:lnTo>
                    <a:pt x="509" y="961"/>
                  </a:lnTo>
                  <a:lnTo>
                    <a:pt x="496" y="942"/>
                  </a:lnTo>
                  <a:lnTo>
                    <a:pt x="477" y="928"/>
                  </a:lnTo>
                  <a:lnTo>
                    <a:pt x="455" y="920"/>
                  </a:lnTo>
                </a:path>
              </a:pathLst>
            </a:custGeom>
            <a:noFill/>
            <a:ln w="8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 name="Picture 35">
              <a:extLst>
                <a:ext uri="{FF2B5EF4-FFF2-40B4-BE49-F238E27FC236}">
                  <a16:creationId xmlns:a16="http://schemas.microsoft.com/office/drawing/2014/main" id="{00E25885-1325-41CF-823C-5329578DB33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86" y="1223"/>
              <a:ext cx="21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5157">
              <a:extLst>
                <a:ext uri="{FF2B5EF4-FFF2-40B4-BE49-F238E27FC236}">
                  <a16:creationId xmlns:a16="http://schemas.microsoft.com/office/drawing/2014/main" id="{F93BE4CE-248C-4216-8653-A9FDD98F0934}"/>
                </a:ext>
              </a:extLst>
            </p:cNvPr>
            <p:cNvSpPr>
              <a:spLocks/>
            </p:cNvSpPr>
            <p:nvPr/>
          </p:nvSpPr>
          <p:spPr bwMode="auto">
            <a:xfrm>
              <a:off x="9686" y="1223"/>
              <a:ext cx="213" cy="334"/>
            </a:xfrm>
            <a:custGeom>
              <a:avLst/>
              <a:gdLst>
                <a:gd name="T0" fmla="+- 0 9862 9687"/>
                <a:gd name="T1" fmla="*/ T0 w 213"/>
                <a:gd name="T2" fmla="+- 0 1503 1223"/>
                <a:gd name="T3" fmla="*/ 1503 h 334"/>
                <a:gd name="T4" fmla="+- 0 9844 9687"/>
                <a:gd name="T5" fmla="*/ T4 w 213"/>
                <a:gd name="T6" fmla="+- 0 1274 1223"/>
                <a:gd name="T7" fmla="*/ 1274 h 334"/>
                <a:gd name="T8" fmla="+- 0 9789 9687"/>
                <a:gd name="T9" fmla="*/ T8 w 213"/>
                <a:gd name="T10" fmla="+- 0 1223 1223"/>
                <a:gd name="T11" fmla="*/ 1223 h 334"/>
                <a:gd name="T12" fmla="+- 0 9769 9687"/>
                <a:gd name="T13" fmla="*/ T12 w 213"/>
                <a:gd name="T14" fmla="+- 0 1227 1223"/>
                <a:gd name="T15" fmla="*/ 1227 h 334"/>
                <a:gd name="T16" fmla="+- 0 9752 9687"/>
                <a:gd name="T17" fmla="*/ T16 w 213"/>
                <a:gd name="T18" fmla="+- 0 1238 1223"/>
                <a:gd name="T19" fmla="*/ 1238 h 334"/>
                <a:gd name="T20" fmla="+- 0 9740 9687"/>
                <a:gd name="T21" fmla="*/ T20 w 213"/>
                <a:gd name="T22" fmla="+- 0 1254 1223"/>
                <a:gd name="T23" fmla="*/ 1254 h 334"/>
                <a:gd name="T24" fmla="+- 0 9735 9687"/>
                <a:gd name="T25" fmla="*/ T24 w 213"/>
                <a:gd name="T26" fmla="+- 0 1274 1223"/>
                <a:gd name="T27" fmla="*/ 1274 h 334"/>
                <a:gd name="T28" fmla="+- 0 9724 9687"/>
                <a:gd name="T29" fmla="*/ T28 w 213"/>
                <a:gd name="T30" fmla="+- 0 1503 1223"/>
                <a:gd name="T31" fmla="*/ 1503 h 334"/>
                <a:gd name="T32" fmla="+- 0 9687 9687"/>
                <a:gd name="T33" fmla="*/ T32 w 213"/>
                <a:gd name="T34" fmla="+- 0 1557 1223"/>
                <a:gd name="T35" fmla="*/ 1557 h 334"/>
                <a:gd name="T36" fmla="+- 0 9900 9687"/>
                <a:gd name="T37" fmla="*/ T36 w 213"/>
                <a:gd name="T38" fmla="+- 0 1556 1223"/>
                <a:gd name="T39" fmla="*/ 1556 h 334"/>
                <a:gd name="T40" fmla="+- 0 9862 9687"/>
                <a:gd name="T41" fmla="*/ T40 w 213"/>
                <a:gd name="T42" fmla="+- 0 1503 1223"/>
                <a:gd name="T43" fmla="*/ 1503 h 3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3" h="334">
                  <a:moveTo>
                    <a:pt x="175" y="280"/>
                  </a:moveTo>
                  <a:lnTo>
                    <a:pt x="157" y="51"/>
                  </a:lnTo>
                  <a:lnTo>
                    <a:pt x="102" y="0"/>
                  </a:lnTo>
                  <a:lnTo>
                    <a:pt x="82" y="4"/>
                  </a:lnTo>
                  <a:lnTo>
                    <a:pt x="65" y="15"/>
                  </a:lnTo>
                  <a:lnTo>
                    <a:pt x="53" y="31"/>
                  </a:lnTo>
                  <a:lnTo>
                    <a:pt x="48" y="51"/>
                  </a:lnTo>
                  <a:lnTo>
                    <a:pt x="37" y="280"/>
                  </a:lnTo>
                  <a:lnTo>
                    <a:pt x="0" y="334"/>
                  </a:lnTo>
                  <a:lnTo>
                    <a:pt x="213" y="333"/>
                  </a:lnTo>
                  <a:lnTo>
                    <a:pt x="175" y="280"/>
                  </a:lnTo>
                </a:path>
              </a:pathLst>
            </a:custGeom>
            <a:noFill/>
            <a:ln w="805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8" name="Picture 37">
              <a:extLst>
                <a:ext uri="{FF2B5EF4-FFF2-40B4-BE49-F238E27FC236}">
                  <a16:creationId xmlns:a16="http://schemas.microsoft.com/office/drawing/2014/main" id="{25B21E1A-1D5E-4B20-B4BF-DB9B9857A06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695" y="1243"/>
              <a:ext cx="155"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5159">
              <a:extLst>
                <a:ext uri="{FF2B5EF4-FFF2-40B4-BE49-F238E27FC236}">
                  <a16:creationId xmlns:a16="http://schemas.microsoft.com/office/drawing/2014/main" id="{AD14DB2D-D759-4290-9732-B59F30DABDAD}"/>
                </a:ext>
              </a:extLst>
            </p:cNvPr>
            <p:cNvSpPr>
              <a:spLocks/>
            </p:cNvSpPr>
            <p:nvPr/>
          </p:nvSpPr>
          <p:spPr bwMode="auto">
            <a:xfrm>
              <a:off x="9695" y="1243"/>
              <a:ext cx="155" cy="89"/>
            </a:xfrm>
            <a:custGeom>
              <a:avLst/>
              <a:gdLst>
                <a:gd name="T0" fmla="+- 0 9696 9696"/>
                <a:gd name="T1" fmla="*/ T0 w 155"/>
                <a:gd name="T2" fmla="+- 0 1332 1244"/>
                <a:gd name="T3" fmla="*/ 1332 h 89"/>
                <a:gd name="T4" fmla="+- 0 9818 9696"/>
                <a:gd name="T5" fmla="*/ T4 w 155"/>
                <a:gd name="T6" fmla="+- 0 1332 1244"/>
                <a:gd name="T7" fmla="*/ 1332 h 89"/>
                <a:gd name="T8" fmla="+- 0 9830 9696"/>
                <a:gd name="T9" fmla="*/ T8 w 155"/>
                <a:gd name="T10" fmla="+- 0 1329 1244"/>
                <a:gd name="T11" fmla="*/ 1329 h 89"/>
                <a:gd name="T12" fmla="+- 0 9841 9696"/>
                <a:gd name="T13" fmla="*/ T12 w 155"/>
                <a:gd name="T14" fmla="+- 0 1322 1244"/>
                <a:gd name="T15" fmla="*/ 1322 h 89"/>
                <a:gd name="T16" fmla="+- 0 9848 9696"/>
                <a:gd name="T17" fmla="*/ T16 w 155"/>
                <a:gd name="T18" fmla="+- 0 1311 1244"/>
                <a:gd name="T19" fmla="*/ 1311 h 89"/>
                <a:gd name="T20" fmla="+- 0 9851 9696"/>
                <a:gd name="T21" fmla="*/ T20 w 155"/>
                <a:gd name="T22" fmla="+- 0 1298 1244"/>
                <a:gd name="T23" fmla="*/ 1298 h 89"/>
                <a:gd name="T24" fmla="+- 0 9851 9696"/>
                <a:gd name="T25" fmla="*/ T24 w 155"/>
                <a:gd name="T26" fmla="+- 0 1277 1244"/>
                <a:gd name="T27" fmla="*/ 1277 h 89"/>
                <a:gd name="T28" fmla="+- 0 9848 9696"/>
                <a:gd name="T29" fmla="*/ T28 w 155"/>
                <a:gd name="T30" fmla="+- 0 1264 1244"/>
                <a:gd name="T31" fmla="*/ 1264 h 89"/>
                <a:gd name="T32" fmla="+- 0 9841 9696"/>
                <a:gd name="T33" fmla="*/ T32 w 155"/>
                <a:gd name="T34" fmla="+- 0 1253 1244"/>
                <a:gd name="T35" fmla="*/ 1253 h 89"/>
                <a:gd name="T36" fmla="+- 0 9830 9696"/>
                <a:gd name="T37" fmla="*/ T36 w 155"/>
                <a:gd name="T38" fmla="+- 0 1246 1244"/>
                <a:gd name="T39" fmla="*/ 1246 h 89"/>
                <a:gd name="T40" fmla="+- 0 9818 9696"/>
                <a:gd name="T41" fmla="*/ T40 w 155"/>
                <a:gd name="T42" fmla="+- 0 1244 1244"/>
                <a:gd name="T43" fmla="*/ 1244 h 89"/>
                <a:gd name="T44" fmla="+- 0 9696 9696"/>
                <a:gd name="T45" fmla="*/ T44 w 155"/>
                <a:gd name="T46" fmla="+- 0 1244 1244"/>
                <a:gd name="T47" fmla="*/ 1244 h 89"/>
                <a:gd name="T48" fmla="+- 0 9696 9696"/>
                <a:gd name="T49" fmla="*/ T48 w 155"/>
                <a:gd name="T50" fmla="+- 0 1332 1244"/>
                <a:gd name="T51" fmla="*/ 1332 h 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5" h="89">
                  <a:moveTo>
                    <a:pt x="0" y="88"/>
                  </a:moveTo>
                  <a:lnTo>
                    <a:pt x="122" y="88"/>
                  </a:lnTo>
                  <a:lnTo>
                    <a:pt x="134" y="85"/>
                  </a:lnTo>
                  <a:lnTo>
                    <a:pt x="145" y="78"/>
                  </a:lnTo>
                  <a:lnTo>
                    <a:pt x="152" y="67"/>
                  </a:lnTo>
                  <a:lnTo>
                    <a:pt x="155" y="54"/>
                  </a:lnTo>
                  <a:lnTo>
                    <a:pt x="155" y="33"/>
                  </a:lnTo>
                  <a:lnTo>
                    <a:pt x="152" y="20"/>
                  </a:lnTo>
                  <a:lnTo>
                    <a:pt x="145" y="9"/>
                  </a:lnTo>
                  <a:lnTo>
                    <a:pt x="134" y="2"/>
                  </a:lnTo>
                  <a:lnTo>
                    <a:pt x="122" y="0"/>
                  </a:lnTo>
                  <a:lnTo>
                    <a:pt x="0" y="0"/>
                  </a:lnTo>
                  <a:lnTo>
                    <a:pt x="0" y="88"/>
                  </a:lnTo>
                </a:path>
              </a:pathLst>
            </a:custGeom>
            <a:noFill/>
            <a:ln w="806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0" name="Picture 39">
              <a:extLst>
                <a:ext uri="{FF2B5EF4-FFF2-40B4-BE49-F238E27FC236}">
                  <a16:creationId xmlns:a16="http://schemas.microsoft.com/office/drawing/2014/main" id="{C4D0DE28-BDC5-4907-96C5-B1905A179F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7" y="1261"/>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5161">
              <a:extLst>
                <a:ext uri="{FF2B5EF4-FFF2-40B4-BE49-F238E27FC236}">
                  <a16:creationId xmlns:a16="http://schemas.microsoft.com/office/drawing/2014/main" id="{B7F6F507-3DE3-4639-8FBD-C39292132687}"/>
                </a:ext>
              </a:extLst>
            </p:cNvPr>
            <p:cNvSpPr>
              <a:spLocks/>
            </p:cNvSpPr>
            <p:nvPr/>
          </p:nvSpPr>
          <p:spPr bwMode="auto">
            <a:xfrm>
              <a:off x="9767" y="1261"/>
              <a:ext cx="46" cy="46"/>
            </a:xfrm>
            <a:custGeom>
              <a:avLst/>
              <a:gdLst>
                <a:gd name="T0" fmla="+- 0 9791 9768"/>
                <a:gd name="T1" fmla="*/ T0 w 46"/>
                <a:gd name="T2" fmla="+- 0 1307 1261"/>
                <a:gd name="T3" fmla="*/ 1307 h 46"/>
                <a:gd name="T4" fmla="+- 0 9778 9768"/>
                <a:gd name="T5" fmla="*/ T4 w 46"/>
                <a:gd name="T6" fmla="+- 0 1307 1261"/>
                <a:gd name="T7" fmla="*/ 1307 h 46"/>
                <a:gd name="T8" fmla="+- 0 9768 9768"/>
                <a:gd name="T9" fmla="*/ T8 w 46"/>
                <a:gd name="T10" fmla="+- 0 1297 1261"/>
                <a:gd name="T11" fmla="*/ 1297 h 46"/>
                <a:gd name="T12" fmla="+- 0 9768 9768"/>
                <a:gd name="T13" fmla="*/ T12 w 46"/>
                <a:gd name="T14" fmla="+- 0 1284 1261"/>
                <a:gd name="T15" fmla="*/ 1284 h 46"/>
                <a:gd name="T16" fmla="+- 0 9768 9768"/>
                <a:gd name="T17" fmla="*/ T16 w 46"/>
                <a:gd name="T18" fmla="+- 0 1272 1261"/>
                <a:gd name="T19" fmla="*/ 1272 h 46"/>
                <a:gd name="T20" fmla="+- 0 9778 9768"/>
                <a:gd name="T21" fmla="*/ T20 w 46"/>
                <a:gd name="T22" fmla="+- 0 1261 1261"/>
                <a:gd name="T23" fmla="*/ 1261 h 46"/>
                <a:gd name="T24" fmla="+- 0 9791 9768"/>
                <a:gd name="T25" fmla="*/ T24 w 46"/>
                <a:gd name="T26" fmla="+- 0 1261 1261"/>
                <a:gd name="T27" fmla="*/ 1261 h 46"/>
                <a:gd name="T28" fmla="+- 0 9803 9768"/>
                <a:gd name="T29" fmla="*/ T28 w 46"/>
                <a:gd name="T30" fmla="+- 0 1261 1261"/>
                <a:gd name="T31" fmla="*/ 1261 h 46"/>
                <a:gd name="T32" fmla="+- 0 9813 9768"/>
                <a:gd name="T33" fmla="*/ T32 w 46"/>
                <a:gd name="T34" fmla="+- 0 1272 1261"/>
                <a:gd name="T35" fmla="*/ 1272 h 46"/>
                <a:gd name="T36" fmla="+- 0 9813 9768"/>
                <a:gd name="T37" fmla="*/ T36 w 46"/>
                <a:gd name="T38" fmla="+- 0 1284 1261"/>
                <a:gd name="T39" fmla="*/ 1284 h 46"/>
                <a:gd name="T40" fmla="+- 0 9813 9768"/>
                <a:gd name="T41" fmla="*/ T40 w 46"/>
                <a:gd name="T42" fmla="+- 0 1297 1261"/>
                <a:gd name="T43" fmla="*/ 1297 h 46"/>
                <a:gd name="T44" fmla="+- 0 9803 9768"/>
                <a:gd name="T45" fmla="*/ T44 w 46"/>
                <a:gd name="T46" fmla="+- 0 1307 1261"/>
                <a:gd name="T47" fmla="*/ 1307 h 46"/>
                <a:gd name="T48" fmla="+- 0 9791 9768"/>
                <a:gd name="T49" fmla="*/ T48 w 46"/>
                <a:gd name="T50" fmla="+- 0 1307 1261"/>
                <a:gd name="T51" fmla="*/ 1307 h 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46">
                  <a:moveTo>
                    <a:pt x="23" y="46"/>
                  </a:moveTo>
                  <a:lnTo>
                    <a:pt x="10" y="46"/>
                  </a:lnTo>
                  <a:lnTo>
                    <a:pt x="0" y="36"/>
                  </a:lnTo>
                  <a:lnTo>
                    <a:pt x="0" y="23"/>
                  </a:lnTo>
                  <a:lnTo>
                    <a:pt x="0" y="11"/>
                  </a:lnTo>
                  <a:lnTo>
                    <a:pt x="10" y="0"/>
                  </a:lnTo>
                  <a:lnTo>
                    <a:pt x="23" y="0"/>
                  </a:lnTo>
                  <a:lnTo>
                    <a:pt x="35" y="0"/>
                  </a:lnTo>
                  <a:lnTo>
                    <a:pt x="45" y="11"/>
                  </a:lnTo>
                  <a:lnTo>
                    <a:pt x="45" y="23"/>
                  </a:lnTo>
                  <a:lnTo>
                    <a:pt x="45" y="36"/>
                  </a:lnTo>
                  <a:lnTo>
                    <a:pt x="35" y="46"/>
                  </a:lnTo>
                  <a:lnTo>
                    <a:pt x="23" y="46"/>
                  </a:lnTo>
                </a:path>
              </a:pathLst>
            </a:custGeom>
            <a:noFill/>
            <a:ln w="805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2" name="Picture 41">
              <a:extLst>
                <a:ext uri="{FF2B5EF4-FFF2-40B4-BE49-F238E27FC236}">
                  <a16:creationId xmlns:a16="http://schemas.microsoft.com/office/drawing/2014/main" id="{9CD7B811-FDEC-45B4-A986-C5F6D5739B8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71" y="1745"/>
              <a:ext cx="315"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5163">
              <a:extLst>
                <a:ext uri="{FF2B5EF4-FFF2-40B4-BE49-F238E27FC236}">
                  <a16:creationId xmlns:a16="http://schemas.microsoft.com/office/drawing/2014/main" id="{6A1FFD40-98BB-4B4D-A457-BCCA0AB62DD1}"/>
                </a:ext>
              </a:extLst>
            </p:cNvPr>
            <p:cNvSpPr>
              <a:spLocks/>
            </p:cNvSpPr>
            <p:nvPr/>
          </p:nvSpPr>
          <p:spPr bwMode="auto">
            <a:xfrm>
              <a:off x="9171" y="1745"/>
              <a:ext cx="315" cy="1025"/>
            </a:xfrm>
            <a:custGeom>
              <a:avLst/>
              <a:gdLst>
                <a:gd name="T0" fmla="+- 0 9263 9172"/>
                <a:gd name="T1" fmla="*/ T0 w 315"/>
                <a:gd name="T2" fmla="+- 0 2269 1745"/>
                <a:gd name="T3" fmla="*/ 2269 h 1025"/>
                <a:gd name="T4" fmla="+- 0 9268 9172"/>
                <a:gd name="T5" fmla="*/ T4 w 315"/>
                <a:gd name="T6" fmla="+- 0 2191 1745"/>
                <a:gd name="T7" fmla="*/ 2191 h 1025"/>
                <a:gd name="T8" fmla="+- 0 9283 9172"/>
                <a:gd name="T9" fmla="*/ T8 w 315"/>
                <a:gd name="T10" fmla="+- 0 2117 1745"/>
                <a:gd name="T11" fmla="*/ 2117 h 1025"/>
                <a:gd name="T12" fmla="+- 0 9308 9172"/>
                <a:gd name="T13" fmla="*/ T12 w 315"/>
                <a:gd name="T14" fmla="+- 0 2046 1745"/>
                <a:gd name="T15" fmla="*/ 2046 h 1025"/>
                <a:gd name="T16" fmla="+- 0 9341 9172"/>
                <a:gd name="T17" fmla="*/ T16 w 315"/>
                <a:gd name="T18" fmla="+- 0 1981 1745"/>
                <a:gd name="T19" fmla="*/ 1981 h 1025"/>
                <a:gd name="T20" fmla="+- 0 9383 9172"/>
                <a:gd name="T21" fmla="*/ T20 w 315"/>
                <a:gd name="T22" fmla="+- 0 1920 1745"/>
                <a:gd name="T23" fmla="*/ 1920 h 1025"/>
                <a:gd name="T24" fmla="+- 0 9431 9172"/>
                <a:gd name="T25" fmla="*/ T24 w 315"/>
                <a:gd name="T26" fmla="+- 0 1866 1745"/>
                <a:gd name="T27" fmla="*/ 1866 h 1025"/>
                <a:gd name="T28" fmla="+- 0 9486 9172"/>
                <a:gd name="T29" fmla="*/ T28 w 315"/>
                <a:gd name="T30" fmla="+- 0 1818 1745"/>
                <a:gd name="T31" fmla="*/ 1818 h 1025"/>
                <a:gd name="T32" fmla="+- 0 9432 9172"/>
                <a:gd name="T33" fmla="*/ T32 w 315"/>
                <a:gd name="T34" fmla="+- 0 1745 1745"/>
                <a:gd name="T35" fmla="*/ 1745 h 1025"/>
                <a:gd name="T36" fmla="+- 0 9375 9172"/>
                <a:gd name="T37" fmla="*/ T36 w 315"/>
                <a:gd name="T38" fmla="+- 0 1793 1745"/>
                <a:gd name="T39" fmla="*/ 1793 h 1025"/>
                <a:gd name="T40" fmla="+- 0 9324 9172"/>
                <a:gd name="T41" fmla="*/ T40 w 315"/>
                <a:gd name="T42" fmla="+- 0 1847 1745"/>
                <a:gd name="T43" fmla="*/ 1847 h 1025"/>
                <a:gd name="T44" fmla="+- 0 9280 9172"/>
                <a:gd name="T45" fmla="*/ T44 w 315"/>
                <a:gd name="T46" fmla="+- 0 1907 1745"/>
                <a:gd name="T47" fmla="*/ 1907 h 1025"/>
                <a:gd name="T48" fmla="+- 0 9242 9172"/>
                <a:gd name="T49" fmla="*/ T48 w 315"/>
                <a:gd name="T50" fmla="+- 0 1972 1745"/>
                <a:gd name="T51" fmla="*/ 1972 h 1025"/>
                <a:gd name="T52" fmla="+- 0 9212 9172"/>
                <a:gd name="T53" fmla="*/ T52 w 315"/>
                <a:gd name="T54" fmla="+- 0 2041 1745"/>
                <a:gd name="T55" fmla="*/ 2041 h 1025"/>
                <a:gd name="T56" fmla="+- 0 9190 9172"/>
                <a:gd name="T57" fmla="*/ T56 w 315"/>
                <a:gd name="T58" fmla="+- 0 2114 1745"/>
                <a:gd name="T59" fmla="*/ 2114 h 1025"/>
                <a:gd name="T60" fmla="+- 0 9176 9172"/>
                <a:gd name="T61" fmla="*/ T60 w 315"/>
                <a:gd name="T62" fmla="+- 0 2190 1745"/>
                <a:gd name="T63" fmla="*/ 2190 h 1025"/>
                <a:gd name="T64" fmla="+- 0 9172 9172"/>
                <a:gd name="T65" fmla="*/ T64 w 315"/>
                <a:gd name="T66" fmla="+- 0 2269 1745"/>
                <a:gd name="T67" fmla="*/ 2269 h 1025"/>
                <a:gd name="T68" fmla="+- 0 9177 9172"/>
                <a:gd name="T69" fmla="*/ T68 w 315"/>
                <a:gd name="T70" fmla="+- 0 2353 1745"/>
                <a:gd name="T71" fmla="*/ 2353 h 1025"/>
                <a:gd name="T72" fmla="+- 0 9193 9172"/>
                <a:gd name="T73" fmla="*/ T72 w 315"/>
                <a:gd name="T74" fmla="+- 0 2435 1745"/>
                <a:gd name="T75" fmla="*/ 2435 h 1025"/>
                <a:gd name="T76" fmla="+- 0 9218 9172"/>
                <a:gd name="T77" fmla="*/ T76 w 315"/>
                <a:gd name="T78" fmla="+- 0 2512 1745"/>
                <a:gd name="T79" fmla="*/ 2512 h 1025"/>
                <a:gd name="T80" fmla="+- 0 9252 9172"/>
                <a:gd name="T81" fmla="*/ T80 w 315"/>
                <a:gd name="T82" fmla="+- 0 2585 1745"/>
                <a:gd name="T83" fmla="*/ 2585 h 1025"/>
                <a:gd name="T84" fmla="+- 0 9295 9172"/>
                <a:gd name="T85" fmla="*/ T84 w 315"/>
                <a:gd name="T86" fmla="+- 0 2652 1745"/>
                <a:gd name="T87" fmla="*/ 2652 h 1025"/>
                <a:gd name="T88" fmla="+- 0 9346 9172"/>
                <a:gd name="T89" fmla="*/ T88 w 315"/>
                <a:gd name="T90" fmla="+- 0 2714 1745"/>
                <a:gd name="T91" fmla="*/ 2714 h 1025"/>
                <a:gd name="T92" fmla="+- 0 9403 9172"/>
                <a:gd name="T93" fmla="*/ T92 w 315"/>
                <a:gd name="T94" fmla="+- 0 2769 1745"/>
                <a:gd name="T95" fmla="*/ 2769 h 1025"/>
                <a:gd name="T96" fmla="+- 0 9462 9172"/>
                <a:gd name="T97" fmla="*/ T96 w 315"/>
                <a:gd name="T98" fmla="+- 0 2700 1745"/>
                <a:gd name="T99" fmla="*/ 2700 h 1025"/>
                <a:gd name="T100" fmla="+- 0 9405 9172"/>
                <a:gd name="T101" fmla="*/ T100 w 315"/>
                <a:gd name="T102" fmla="+- 0 2644 1745"/>
                <a:gd name="T103" fmla="*/ 2644 h 1025"/>
                <a:gd name="T104" fmla="+- 0 9356 9172"/>
                <a:gd name="T105" fmla="*/ T104 w 315"/>
                <a:gd name="T106" fmla="+- 0 2580 1745"/>
                <a:gd name="T107" fmla="*/ 2580 h 1025"/>
                <a:gd name="T108" fmla="+- 0 9316 9172"/>
                <a:gd name="T109" fmla="*/ T108 w 315"/>
                <a:gd name="T110" fmla="+- 0 2510 1745"/>
                <a:gd name="T111" fmla="*/ 2510 h 1025"/>
                <a:gd name="T112" fmla="+- 0 9287 9172"/>
                <a:gd name="T113" fmla="*/ T112 w 315"/>
                <a:gd name="T114" fmla="+- 0 2434 1745"/>
                <a:gd name="T115" fmla="*/ 2434 h 1025"/>
                <a:gd name="T116" fmla="+- 0 9269 9172"/>
                <a:gd name="T117" fmla="*/ T116 w 315"/>
                <a:gd name="T118" fmla="+- 0 2353 1745"/>
                <a:gd name="T119" fmla="*/ 2353 h 1025"/>
                <a:gd name="T120" fmla="+- 0 9263 9172"/>
                <a:gd name="T121" fmla="*/ T120 w 315"/>
                <a:gd name="T122" fmla="+- 0 2269 1745"/>
                <a:gd name="T123" fmla="*/ 2269 h 10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315" h="1025">
                  <a:moveTo>
                    <a:pt x="91" y="524"/>
                  </a:moveTo>
                  <a:lnTo>
                    <a:pt x="96" y="446"/>
                  </a:lnTo>
                  <a:lnTo>
                    <a:pt x="111" y="372"/>
                  </a:lnTo>
                  <a:lnTo>
                    <a:pt x="136" y="301"/>
                  </a:lnTo>
                  <a:lnTo>
                    <a:pt x="169" y="236"/>
                  </a:lnTo>
                  <a:lnTo>
                    <a:pt x="211" y="175"/>
                  </a:lnTo>
                  <a:lnTo>
                    <a:pt x="259" y="121"/>
                  </a:lnTo>
                  <a:lnTo>
                    <a:pt x="314" y="73"/>
                  </a:lnTo>
                  <a:lnTo>
                    <a:pt x="260" y="0"/>
                  </a:lnTo>
                  <a:lnTo>
                    <a:pt x="203" y="48"/>
                  </a:lnTo>
                  <a:lnTo>
                    <a:pt x="152" y="102"/>
                  </a:lnTo>
                  <a:lnTo>
                    <a:pt x="108" y="162"/>
                  </a:lnTo>
                  <a:lnTo>
                    <a:pt x="70" y="227"/>
                  </a:lnTo>
                  <a:lnTo>
                    <a:pt x="40" y="296"/>
                  </a:lnTo>
                  <a:lnTo>
                    <a:pt x="18" y="369"/>
                  </a:lnTo>
                  <a:lnTo>
                    <a:pt x="4" y="445"/>
                  </a:lnTo>
                  <a:lnTo>
                    <a:pt x="0" y="524"/>
                  </a:lnTo>
                  <a:lnTo>
                    <a:pt x="5" y="608"/>
                  </a:lnTo>
                  <a:lnTo>
                    <a:pt x="21" y="690"/>
                  </a:lnTo>
                  <a:lnTo>
                    <a:pt x="46" y="767"/>
                  </a:lnTo>
                  <a:lnTo>
                    <a:pt x="80" y="840"/>
                  </a:lnTo>
                  <a:lnTo>
                    <a:pt x="123" y="907"/>
                  </a:lnTo>
                  <a:lnTo>
                    <a:pt x="174" y="969"/>
                  </a:lnTo>
                  <a:lnTo>
                    <a:pt x="231" y="1024"/>
                  </a:lnTo>
                  <a:lnTo>
                    <a:pt x="290" y="955"/>
                  </a:lnTo>
                  <a:lnTo>
                    <a:pt x="233" y="899"/>
                  </a:lnTo>
                  <a:lnTo>
                    <a:pt x="184" y="835"/>
                  </a:lnTo>
                  <a:lnTo>
                    <a:pt x="144" y="765"/>
                  </a:lnTo>
                  <a:lnTo>
                    <a:pt x="115" y="689"/>
                  </a:lnTo>
                  <a:lnTo>
                    <a:pt x="97" y="608"/>
                  </a:lnTo>
                  <a:lnTo>
                    <a:pt x="91" y="524"/>
                  </a:lnTo>
                </a:path>
              </a:pathLst>
            </a:custGeom>
            <a:noFill/>
            <a:ln w="804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4" name="Picture 43">
              <a:extLst>
                <a:ext uri="{FF2B5EF4-FFF2-40B4-BE49-F238E27FC236}">
                  <a16:creationId xmlns:a16="http://schemas.microsoft.com/office/drawing/2014/main" id="{FF2F0A12-D7DC-412C-97C5-40C8520526D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11" y="1748"/>
              <a:ext cx="10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CF411B16-067E-49D6-952F-27337A8E4C9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45" y="2691"/>
              <a:ext cx="1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65628C87-23E4-418E-A050-E305DD4C15C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0" y="1749"/>
              <a:ext cx="50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5167">
              <a:extLst>
                <a:ext uri="{FF2B5EF4-FFF2-40B4-BE49-F238E27FC236}">
                  <a16:creationId xmlns:a16="http://schemas.microsoft.com/office/drawing/2014/main" id="{60F56E76-DD7F-43EF-B4CB-94069DDAA2AC}"/>
                </a:ext>
              </a:extLst>
            </p:cNvPr>
            <p:cNvSpPr>
              <a:spLocks/>
            </p:cNvSpPr>
            <p:nvPr/>
          </p:nvSpPr>
          <p:spPr bwMode="auto">
            <a:xfrm>
              <a:off x="9890" y="1749"/>
              <a:ext cx="507" cy="1070"/>
            </a:xfrm>
            <a:custGeom>
              <a:avLst/>
              <a:gdLst>
                <a:gd name="T0" fmla="+- 0 9959 9890"/>
                <a:gd name="T1" fmla="*/ T0 w 507"/>
                <a:gd name="T2" fmla="+- 0 2669 1750"/>
                <a:gd name="T3" fmla="*/ 2669 h 1070"/>
                <a:gd name="T4" fmla="+- 0 9978 9890"/>
                <a:gd name="T5" fmla="*/ T4 w 507"/>
                <a:gd name="T6" fmla="+- 0 2663 1750"/>
                <a:gd name="T7" fmla="*/ 2663 h 1070"/>
                <a:gd name="T8" fmla="+- 0 9980 9890"/>
                <a:gd name="T9" fmla="*/ T8 w 507"/>
                <a:gd name="T10" fmla="+- 0 2662 1750"/>
                <a:gd name="T11" fmla="*/ 2662 h 1070"/>
                <a:gd name="T12" fmla="+- 0 10157 9890"/>
                <a:gd name="T13" fmla="*/ T12 w 507"/>
                <a:gd name="T14" fmla="+- 0 2534 1750"/>
                <a:gd name="T15" fmla="*/ 2534 h 1070"/>
                <a:gd name="T16" fmla="+- 0 10226 9890"/>
                <a:gd name="T17" fmla="*/ T16 w 507"/>
                <a:gd name="T18" fmla="+- 0 2412 1750"/>
                <a:gd name="T19" fmla="*/ 2412 h 1070"/>
                <a:gd name="T20" fmla="+- 0 10250 9890"/>
                <a:gd name="T21" fmla="*/ T20 w 507"/>
                <a:gd name="T22" fmla="+- 0 2270 1750"/>
                <a:gd name="T23" fmla="*/ 2270 h 1070"/>
                <a:gd name="T24" fmla="+- 0 10219 9890"/>
                <a:gd name="T25" fmla="*/ T24 w 507"/>
                <a:gd name="T26" fmla="+- 0 2118 1750"/>
                <a:gd name="T27" fmla="*/ 2118 h 1070"/>
                <a:gd name="T28" fmla="+- 0 10135 9890"/>
                <a:gd name="T29" fmla="*/ T28 w 507"/>
                <a:gd name="T30" fmla="+- 0 1993 1750"/>
                <a:gd name="T31" fmla="*/ 1993 h 1070"/>
                <a:gd name="T32" fmla="+- 0 10018 9890"/>
                <a:gd name="T33" fmla="*/ T32 w 507"/>
                <a:gd name="T34" fmla="+- 0 1895 1750"/>
                <a:gd name="T35" fmla="*/ 1895 h 1070"/>
                <a:gd name="T36" fmla="+- 0 10006 9890"/>
                <a:gd name="T37" fmla="*/ T36 w 507"/>
                <a:gd name="T38" fmla="+- 0 1879 1750"/>
                <a:gd name="T39" fmla="*/ 1879 h 1070"/>
                <a:gd name="T40" fmla="+- 0 10004 9890"/>
                <a:gd name="T41" fmla="*/ T40 w 507"/>
                <a:gd name="T42" fmla="+- 0 1861 1750"/>
                <a:gd name="T43" fmla="*/ 1861 h 1070"/>
                <a:gd name="T44" fmla="+- 0 10008 9890"/>
                <a:gd name="T45" fmla="*/ T44 w 507"/>
                <a:gd name="T46" fmla="+- 0 1837 1750"/>
                <a:gd name="T47" fmla="*/ 1837 h 1070"/>
                <a:gd name="T48" fmla="+- 0 10006 9890"/>
                <a:gd name="T49" fmla="*/ T48 w 507"/>
                <a:gd name="T50" fmla="+- 0 1812 1750"/>
                <a:gd name="T51" fmla="*/ 1812 h 1070"/>
                <a:gd name="T52" fmla="+- 0 10027 9890"/>
                <a:gd name="T53" fmla="*/ T52 w 507"/>
                <a:gd name="T54" fmla="+- 0 1795 1750"/>
                <a:gd name="T55" fmla="*/ 1795 h 1070"/>
                <a:gd name="T56" fmla="+- 0 10026 9890"/>
                <a:gd name="T57" fmla="*/ T56 w 507"/>
                <a:gd name="T58" fmla="+- 0 1784 1750"/>
                <a:gd name="T59" fmla="*/ 1784 h 1070"/>
                <a:gd name="T60" fmla="+- 0 10023 9890"/>
                <a:gd name="T61" fmla="*/ T60 w 507"/>
                <a:gd name="T62" fmla="+- 0 1768 1750"/>
                <a:gd name="T63" fmla="*/ 1768 h 1070"/>
                <a:gd name="T64" fmla="+- 0 10036 9890"/>
                <a:gd name="T65" fmla="*/ T64 w 507"/>
                <a:gd name="T66" fmla="+- 0 1752 1750"/>
                <a:gd name="T67" fmla="*/ 1752 h 1070"/>
                <a:gd name="T68" fmla="+- 0 10053 9890"/>
                <a:gd name="T69" fmla="*/ T68 w 507"/>
                <a:gd name="T70" fmla="+- 0 1752 1750"/>
                <a:gd name="T71" fmla="*/ 1752 h 1070"/>
                <a:gd name="T72" fmla="+- 0 10187 9890"/>
                <a:gd name="T73" fmla="*/ T72 w 507"/>
                <a:gd name="T74" fmla="+- 0 1830 1750"/>
                <a:gd name="T75" fmla="*/ 1830 h 1070"/>
                <a:gd name="T76" fmla="+- 0 10284 9890"/>
                <a:gd name="T77" fmla="*/ T76 w 507"/>
                <a:gd name="T78" fmla="+- 0 1932 1750"/>
                <a:gd name="T79" fmla="*/ 1932 h 1070"/>
                <a:gd name="T80" fmla="+- 0 10354 9890"/>
                <a:gd name="T81" fmla="*/ T80 w 507"/>
                <a:gd name="T82" fmla="+- 0 2055 1750"/>
                <a:gd name="T83" fmla="*/ 2055 h 1070"/>
                <a:gd name="T84" fmla="+- 0 10392 9890"/>
                <a:gd name="T85" fmla="*/ T84 w 507"/>
                <a:gd name="T86" fmla="+- 0 2195 1750"/>
                <a:gd name="T87" fmla="*/ 2195 h 1070"/>
                <a:gd name="T88" fmla="+- 0 10391 9890"/>
                <a:gd name="T89" fmla="*/ T88 w 507"/>
                <a:gd name="T90" fmla="+- 0 2348 1750"/>
                <a:gd name="T91" fmla="*/ 2348 h 1070"/>
                <a:gd name="T92" fmla="+- 0 10351 9890"/>
                <a:gd name="T93" fmla="*/ T92 w 507"/>
                <a:gd name="T94" fmla="+- 0 2493 1750"/>
                <a:gd name="T95" fmla="*/ 2493 h 1070"/>
                <a:gd name="T96" fmla="+- 0 10275 9890"/>
                <a:gd name="T97" fmla="*/ T96 w 507"/>
                <a:gd name="T98" fmla="+- 0 2621 1750"/>
                <a:gd name="T99" fmla="*/ 2621 h 1070"/>
                <a:gd name="T100" fmla="+- 0 10170 9890"/>
                <a:gd name="T101" fmla="*/ T100 w 507"/>
                <a:gd name="T102" fmla="+- 0 2723 1750"/>
                <a:gd name="T103" fmla="*/ 2723 h 1070"/>
                <a:gd name="T104" fmla="+- 0 10041 9890"/>
                <a:gd name="T105" fmla="*/ T104 w 507"/>
                <a:gd name="T106" fmla="+- 0 2796 1750"/>
                <a:gd name="T107" fmla="*/ 2796 h 1070"/>
                <a:gd name="T108" fmla="+- 0 10027 9890"/>
                <a:gd name="T109" fmla="*/ T108 w 507"/>
                <a:gd name="T110" fmla="+- 0 2802 1750"/>
                <a:gd name="T111" fmla="*/ 2802 h 1070"/>
                <a:gd name="T112" fmla="+- 0 10011 9890"/>
                <a:gd name="T113" fmla="*/ T112 w 507"/>
                <a:gd name="T114" fmla="+- 0 2806 1750"/>
                <a:gd name="T115" fmla="*/ 2806 h 1070"/>
                <a:gd name="T116" fmla="+- 0 9994 9890"/>
                <a:gd name="T117" fmla="*/ T116 w 507"/>
                <a:gd name="T118" fmla="+- 0 2812 1750"/>
                <a:gd name="T119" fmla="*/ 2812 h 1070"/>
                <a:gd name="T120" fmla="+- 0 9970 9890"/>
                <a:gd name="T121" fmla="*/ T120 w 507"/>
                <a:gd name="T122" fmla="+- 0 2819 1750"/>
                <a:gd name="T123" fmla="*/ 2819 h 1070"/>
                <a:gd name="T124" fmla="+- 0 9929 9890"/>
                <a:gd name="T125" fmla="*/ T124 w 507"/>
                <a:gd name="T126" fmla="+- 0 2810 1750"/>
                <a:gd name="T127" fmla="*/ 2810 h 1070"/>
                <a:gd name="T128" fmla="+- 0 9893 9890"/>
                <a:gd name="T129" fmla="*/ T128 w 507"/>
                <a:gd name="T130" fmla="+- 0 2767 1750"/>
                <a:gd name="T131" fmla="*/ 2767 h 1070"/>
                <a:gd name="T132" fmla="+- 0 9896 9890"/>
                <a:gd name="T133" fmla="*/ T132 w 507"/>
                <a:gd name="T134" fmla="+- 0 2714 1750"/>
                <a:gd name="T135" fmla="*/ 2714 h 1070"/>
                <a:gd name="T136" fmla="+- 0 9927 9890"/>
                <a:gd name="T137" fmla="*/ T136 w 507"/>
                <a:gd name="T138" fmla="+- 0 2680 1750"/>
                <a:gd name="T139" fmla="*/ 2680 h 10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07" h="1070">
                  <a:moveTo>
                    <a:pt x="60" y="922"/>
                  </a:moveTo>
                  <a:lnTo>
                    <a:pt x="69" y="919"/>
                  </a:lnTo>
                  <a:lnTo>
                    <a:pt x="78" y="916"/>
                  </a:lnTo>
                  <a:lnTo>
                    <a:pt x="88" y="913"/>
                  </a:lnTo>
                  <a:lnTo>
                    <a:pt x="89" y="912"/>
                  </a:lnTo>
                  <a:lnTo>
                    <a:pt x="90" y="912"/>
                  </a:lnTo>
                  <a:lnTo>
                    <a:pt x="188" y="859"/>
                  </a:lnTo>
                  <a:lnTo>
                    <a:pt x="267" y="784"/>
                  </a:lnTo>
                  <a:lnTo>
                    <a:pt x="306" y="726"/>
                  </a:lnTo>
                  <a:lnTo>
                    <a:pt x="336" y="662"/>
                  </a:lnTo>
                  <a:lnTo>
                    <a:pt x="354" y="593"/>
                  </a:lnTo>
                  <a:lnTo>
                    <a:pt x="360" y="520"/>
                  </a:lnTo>
                  <a:lnTo>
                    <a:pt x="352" y="441"/>
                  </a:lnTo>
                  <a:lnTo>
                    <a:pt x="329" y="368"/>
                  </a:lnTo>
                  <a:lnTo>
                    <a:pt x="292" y="302"/>
                  </a:lnTo>
                  <a:lnTo>
                    <a:pt x="245" y="243"/>
                  </a:lnTo>
                  <a:lnTo>
                    <a:pt x="190" y="190"/>
                  </a:lnTo>
                  <a:lnTo>
                    <a:pt x="128" y="145"/>
                  </a:lnTo>
                  <a:lnTo>
                    <a:pt x="118" y="139"/>
                  </a:lnTo>
                  <a:lnTo>
                    <a:pt x="116" y="129"/>
                  </a:lnTo>
                  <a:lnTo>
                    <a:pt x="115" y="121"/>
                  </a:lnTo>
                  <a:lnTo>
                    <a:pt x="114" y="111"/>
                  </a:lnTo>
                  <a:lnTo>
                    <a:pt x="110" y="94"/>
                  </a:lnTo>
                  <a:lnTo>
                    <a:pt x="118" y="87"/>
                  </a:lnTo>
                  <a:lnTo>
                    <a:pt x="122" y="84"/>
                  </a:lnTo>
                  <a:lnTo>
                    <a:pt x="116" y="62"/>
                  </a:lnTo>
                  <a:lnTo>
                    <a:pt x="130" y="52"/>
                  </a:lnTo>
                  <a:lnTo>
                    <a:pt x="137" y="45"/>
                  </a:lnTo>
                  <a:lnTo>
                    <a:pt x="139" y="40"/>
                  </a:lnTo>
                  <a:lnTo>
                    <a:pt x="136" y="34"/>
                  </a:lnTo>
                  <a:lnTo>
                    <a:pt x="131" y="24"/>
                  </a:lnTo>
                  <a:lnTo>
                    <a:pt x="133" y="18"/>
                  </a:lnTo>
                  <a:lnTo>
                    <a:pt x="139" y="9"/>
                  </a:lnTo>
                  <a:lnTo>
                    <a:pt x="146" y="2"/>
                  </a:lnTo>
                  <a:lnTo>
                    <a:pt x="153" y="0"/>
                  </a:lnTo>
                  <a:lnTo>
                    <a:pt x="163" y="2"/>
                  </a:lnTo>
                  <a:lnTo>
                    <a:pt x="239" y="40"/>
                  </a:lnTo>
                  <a:lnTo>
                    <a:pt x="297" y="80"/>
                  </a:lnTo>
                  <a:lnTo>
                    <a:pt x="349" y="128"/>
                  </a:lnTo>
                  <a:lnTo>
                    <a:pt x="394" y="182"/>
                  </a:lnTo>
                  <a:lnTo>
                    <a:pt x="433" y="241"/>
                  </a:lnTo>
                  <a:lnTo>
                    <a:pt x="464" y="305"/>
                  </a:lnTo>
                  <a:lnTo>
                    <a:pt x="487" y="373"/>
                  </a:lnTo>
                  <a:lnTo>
                    <a:pt x="502" y="445"/>
                  </a:lnTo>
                  <a:lnTo>
                    <a:pt x="507" y="519"/>
                  </a:lnTo>
                  <a:lnTo>
                    <a:pt x="501" y="598"/>
                  </a:lnTo>
                  <a:lnTo>
                    <a:pt x="486" y="673"/>
                  </a:lnTo>
                  <a:lnTo>
                    <a:pt x="461" y="743"/>
                  </a:lnTo>
                  <a:lnTo>
                    <a:pt x="427" y="810"/>
                  </a:lnTo>
                  <a:lnTo>
                    <a:pt x="385" y="871"/>
                  </a:lnTo>
                  <a:lnTo>
                    <a:pt x="336" y="925"/>
                  </a:lnTo>
                  <a:lnTo>
                    <a:pt x="280" y="973"/>
                  </a:lnTo>
                  <a:lnTo>
                    <a:pt x="218" y="1013"/>
                  </a:lnTo>
                  <a:lnTo>
                    <a:pt x="151" y="1046"/>
                  </a:lnTo>
                  <a:lnTo>
                    <a:pt x="144" y="1049"/>
                  </a:lnTo>
                  <a:lnTo>
                    <a:pt x="137" y="1052"/>
                  </a:lnTo>
                  <a:lnTo>
                    <a:pt x="130" y="1053"/>
                  </a:lnTo>
                  <a:lnTo>
                    <a:pt x="121" y="1056"/>
                  </a:lnTo>
                  <a:lnTo>
                    <a:pt x="112" y="1059"/>
                  </a:lnTo>
                  <a:lnTo>
                    <a:pt x="104" y="1062"/>
                  </a:lnTo>
                  <a:lnTo>
                    <a:pt x="93" y="1067"/>
                  </a:lnTo>
                  <a:lnTo>
                    <a:pt x="80" y="1069"/>
                  </a:lnTo>
                  <a:lnTo>
                    <a:pt x="67" y="1068"/>
                  </a:lnTo>
                  <a:lnTo>
                    <a:pt x="39" y="1060"/>
                  </a:lnTo>
                  <a:lnTo>
                    <a:pt x="17" y="1042"/>
                  </a:lnTo>
                  <a:lnTo>
                    <a:pt x="3" y="1017"/>
                  </a:lnTo>
                  <a:lnTo>
                    <a:pt x="0" y="988"/>
                  </a:lnTo>
                  <a:lnTo>
                    <a:pt x="6" y="964"/>
                  </a:lnTo>
                  <a:lnTo>
                    <a:pt x="19" y="945"/>
                  </a:lnTo>
                  <a:lnTo>
                    <a:pt x="37" y="930"/>
                  </a:lnTo>
                  <a:lnTo>
                    <a:pt x="60" y="922"/>
                  </a:lnTo>
                </a:path>
              </a:pathLst>
            </a:custGeom>
            <a:noFill/>
            <a:ln w="8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8" name="Picture 47">
              <a:extLst>
                <a:ext uri="{FF2B5EF4-FFF2-40B4-BE49-F238E27FC236}">
                  <a16:creationId xmlns:a16="http://schemas.microsoft.com/office/drawing/2014/main" id="{0A32D670-99D1-49D0-8C2E-B2E672CAEE5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33" y="1746"/>
              <a:ext cx="10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5244D3E7-70D9-4355-AB7D-A3FF57BE308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920" y="2689"/>
              <a:ext cx="1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B97778C1-948D-4196-992D-B08C6C7F3C4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171" y="1745"/>
              <a:ext cx="315"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5171">
              <a:extLst>
                <a:ext uri="{FF2B5EF4-FFF2-40B4-BE49-F238E27FC236}">
                  <a16:creationId xmlns:a16="http://schemas.microsoft.com/office/drawing/2014/main" id="{3D1C23B2-4384-47EF-A0DA-17453E598B0E}"/>
                </a:ext>
              </a:extLst>
            </p:cNvPr>
            <p:cNvSpPr>
              <a:spLocks/>
            </p:cNvSpPr>
            <p:nvPr/>
          </p:nvSpPr>
          <p:spPr bwMode="auto">
            <a:xfrm>
              <a:off x="10171" y="1745"/>
              <a:ext cx="315" cy="1025"/>
            </a:xfrm>
            <a:custGeom>
              <a:avLst/>
              <a:gdLst>
                <a:gd name="T0" fmla="+- 0 10396 10172"/>
                <a:gd name="T1" fmla="*/ T0 w 315"/>
                <a:gd name="T2" fmla="+- 0 2269 1745"/>
                <a:gd name="T3" fmla="*/ 2269 h 1025"/>
                <a:gd name="T4" fmla="+- 0 10390 10172"/>
                <a:gd name="T5" fmla="*/ T4 w 315"/>
                <a:gd name="T6" fmla="+- 0 2191 1745"/>
                <a:gd name="T7" fmla="*/ 2191 h 1025"/>
                <a:gd name="T8" fmla="+- 0 10375 10172"/>
                <a:gd name="T9" fmla="*/ T8 w 315"/>
                <a:gd name="T10" fmla="+- 0 2117 1745"/>
                <a:gd name="T11" fmla="*/ 2117 h 1025"/>
                <a:gd name="T12" fmla="+- 0 10350 10172"/>
                <a:gd name="T13" fmla="*/ T12 w 315"/>
                <a:gd name="T14" fmla="+- 0 2046 1745"/>
                <a:gd name="T15" fmla="*/ 2046 h 1025"/>
                <a:gd name="T16" fmla="+- 0 10317 10172"/>
                <a:gd name="T17" fmla="*/ T16 w 315"/>
                <a:gd name="T18" fmla="+- 0 1981 1745"/>
                <a:gd name="T19" fmla="*/ 1981 h 1025"/>
                <a:gd name="T20" fmla="+- 0 10276 10172"/>
                <a:gd name="T21" fmla="*/ T20 w 315"/>
                <a:gd name="T22" fmla="+- 0 1920 1745"/>
                <a:gd name="T23" fmla="*/ 1920 h 1025"/>
                <a:gd name="T24" fmla="+- 0 10227 10172"/>
                <a:gd name="T25" fmla="*/ T24 w 315"/>
                <a:gd name="T26" fmla="+- 0 1866 1745"/>
                <a:gd name="T27" fmla="*/ 1866 h 1025"/>
                <a:gd name="T28" fmla="+- 0 10172 10172"/>
                <a:gd name="T29" fmla="*/ T28 w 315"/>
                <a:gd name="T30" fmla="+- 0 1818 1745"/>
                <a:gd name="T31" fmla="*/ 1818 h 1025"/>
                <a:gd name="T32" fmla="+- 0 10227 10172"/>
                <a:gd name="T33" fmla="*/ T32 w 315"/>
                <a:gd name="T34" fmla="+- 0 1745 1745"/>
                <a:gd name="T35" fmla="*/ 1745 h 1025"/>
                <a:gd name="T36" fmla="+- 0 10283 10172"/>
                <a:gd name="T37" fmla="*/ T36 w 315"/>
                <a:gd name="T38" fmla="+- 0 1793 1745"/>
                <a:gd name="T39" fmla="*/ 1793 h 1025"/>
                <a:gd name="T40" fmla="+- 0 10334 10172"/>
                <a:gd name="T41" fmla="*/ T40 w 315"/>
                <a:gd name="T42" fmla="+- 0 1847 1745"/>
                <a:gd name="T43" fmla="*/ 1847 h 1025"/>
                <a:gd name="T44" fmla="+- 0 10378 10172"/>
                <a:gd name="T45" fmla="*/ T44 w 315"/>
                <a:gd name="T46" fmla="+- 0 1907 1745"/>
                <a:gd name="T47" fmla="*/ 1907 h 1025"/>
                <a:gd name="T48" fmla="+- 0 10416 10172"/>
                <a:gd name="T49" fmla="*/ T48 w 315"/>
                <a:gd name="T50" fmla="+- 0 1972 1745"/>
                <a:gd name="T51" fmla="*/ 1972 h 1025"/>
                <a:gd name="T52" fmla="+- 0 10446 10172"/>
                <a:gd name="T53" fmla="*/ T52 w 315"/>
                <a:gd name="T54" fmla="+- 0 2041 1745"/>
                <a:gd name="T55" fmla="*/ 2041 h 1025"/>
                <a:gd name="T56" fmla="+- 0 10468 10172"/>
                <a:gd name="T57" fmla="*/ T56 w 315"/>
                <a:gd name="T58" fmla="+- 0 2114 1745"/>
                <a:gd name="T59" fmla="*/ 2114 h 1025"/>
                <a:gd name="T60" fmla="+- 0 10482 10172"/>
                <a:gd name="T61" fmla="*/ T60 w 315"/>
                <a:gd name="T62" fmla="+- 0 2190 1745"/>
                <a:gd name="T63" fmla="*/ 2190 h 1025"/>
                <a:gd name="T64" fmla="+- 0 10487 10172"/>
                <a:gd name="T65" fmla="*/ T64 w 315"/>
                <a:gd name="T66" fmla="+- 0 2269 1745"/>
                <a:gd name="T67" fmla="*/ 2269 h 1025"/>
                <a:gd name="T68" fmla="+- 0 10481 10172"/>
                <a:gd name="T69" fmla="*/ T68 w 315"/>
                <a:gd name="T70" fmla="+- 0 2353 1745"/>
                <a:gd name="T71" fmla="*/ 2353 h 1025"/>
                <a:gd name="T72" fmla="+- 0 10465 10172"/>
                <a:gd name="T73" fmla="*/ T72 w 315"/>
                <a:gd name="T74" fmla="+- 0 2435 1745"/>
                <a:gd name="T75" fmla="*/ 2435 h 1025"/>
                <a:gd name="T76" fmla="+- 0 10440 10172"/>
                <a:gd name="T77" fmla="*/ T76 w 315"/>
                <a:gd name="T78" fmla="+- 0 2512 1745"/>
                <a:gd name="T79" fmla="*/ 2512 h 1025"/>
                <a:gd name="T80" fmla="+- 0 10406 10172"/>
                <a:gd name="T81" fmla="*/ T80 w 315"/>
                <a:gd name="T82" fmla="+- 0 2585 1745"/>
                <a:gd name="T83" fmla="*/ 2585 h 1025"/>
                <a:gd name="T84" fmla="+- 0 10363 10172"/>
                <a:gd name="T85" fmla="*/ T84 w 315"/>
                <a:gd name="T86" fmla="+- 0 2652 1745"/>
                <a:gd name="T87" fmla="*/ 2652 h 1025"/>
                <a:gd name="T88" fmla="+- 0 10313 10172"/>
                <a:gd name="T89" fmla="*/ T88 w 315"/>
                <a:gd name="T90" fmla="+- 0 2714 1745"/>
                <a:gd name="T91" fmla="*/ 2714 h 1025"/>
                <a:gd name="T92" fmla="+- 0 10255 10172"/>
                <a:gd name="T93" fmla="*/ T92 w 315"/>
                <a:gd name="T94" fmla="+- 0 2769 1745"/>
                <a:gd name="T95" fmla="*/ 2769 h 1025"/>
                <a:gd name="T96" fmla="+- 0 10196 10172"/>
                <a:gd name="T97" fmla="*/ T96 w 315"/>
                <a:gd name="T98" fmla="+- 0 2700 1745"/>
                <a:gd name="T99" fmla="*/ 2700 h 1025"/>
                <a:gd name="T100" fmla="+- 0 10253 10172"/>
                <a:gd name="T101" fmla="*/ T100 w 315"/>
                <a:gd name="T102" fmla="+- 0 2644 1745"/>
                <a:gd name="T103" fmla="*/ 2644 h 1025"/>
                <a:gd name="T104" fmla="+- 0 10302 10172"/>
                <a:gd name="T105" fmla="*/ T104 w 315"/>
                <a:gd name="T106" fmla="+- 0 2580 1745"/>
                <a:gd name="T107" fmla="*/ 2580 h 1025"/>
                <a:gd name="T108" fmla="+- 0 10342 10172"/>
                <a:gd name="T109" fmla="*/ T108 w 315"/>
                <a:gd name="T110" fmla="+- 0 2510 1745"/>
                <a:gd name="T111" fmla="*/ 2510 h 1025"/>
                <a:gd name="T112" fmla="+- 0 10371 10172"/>
                <a:gd name="T113" fmla="*/ T112 w 315"/>
                <a:gd name="T114" fmla="+- 0 2434 1745"/>
                <a:gd name="T115" fmla="*/ 2434 h 1025"/>
                <a:gd name="T116" fmla="+- 0 10389 10172"/>
                <a:gd name="T117" fmla="*/ T116 w 315"/>
                <a:gd name="T118" fmla="+- 0 2353 1745"/>
                <a:gd name="T119" fmla="*/ 2353 h 1025"/>
                <a:gd name="T120" fmla="+- 0 10396 10172"/>
                <a:gd name="T121" fmla="*/ T120 w 315"/>
                <a:gd name="T122" fmla="+- 0 2269 1745"/>
                <a:gd name="T123" fmla="*/ 2269 h 10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315" h="1025">
                  <a:moveTo>
                    <a:pt x="224" y="524"/>
                  </a:moveTo>
                  <a:lnTo>
                    <a:pt x="218" y="446"/>
                  </a:lnTo>
                  <a:lnTo>
                    <a:pt x="203" y="372"/>
                  </a:lnTo>
                  <a:lnTo>
                    <a:pt x="178" y="301"/>
                  </a:lnTo>
                  <a:lnTo>
                    <a:pt x="145" y="236"/>
                  </a:lnTo>
                  <a:lnTo>
                    <a:pt x="104" y="175"/>
                  </a:lnTo>
                  <a:lnTo>
                    <a:pt x="55" y="121"/>
                  </a:lnTo>
                  <a:lnTo>
                    <a:pt x="0" y="73"/>
                  </a:lnTo>
                  <a:lnTo>
                    <a:pt x="55" y="0"/>
                  </a:lnTo>
                  <a:lnTo>
                    <a:pt x="111" y="48"/>
                  </a:lnTo>
                  <a:lnTo>
                    <a:pt x="162" y="102"/>
                  </a:lnTo>
                  <a:lnTo>
                    <a:pt x="206" y="162"/>
                  </a:lnTo>
                  <a:lnTo>
                    <a:pt x="244" y="227"/>
                  </a:lnTo>
                  <a:lnTo>
                    <a:pt x="274" y="296"/>
                  </a:lnTo>
                  <a:lnTo>
                    <a:pt x="296" y="369"/>
                  </a:lnTo>
                  <a:lnTo>
                    <a:pt x="310" y="445"/>
                  </a:lnTo>
                  <a:lnTo>
                    <a:pt x="315" y="524"/>
                  </a:lnTo>
                  <a:lnTo>
                    <a:pt x="309" y="608"/>
                  </a:lnTo>
                  <a:lnTo>
                    <a:pt x="293" y="690"/>
                  </a:lnTo>
                  <a:lnTo>
                    <a:pt x="268" y="767"/>
                  </a:lnTo>
                  <a:lnTo>
                    <a:pt x="234" y="840"/>
                  </a:lnTo>
                  <a:lnTo>
                    <a:pt x="191" y="907"/>
                  </a:lnTo>
                  <a:lnTo>
                    <a:pt x="141" y="969"/>
                  </a:lnTo>
                  <a:lnTo>
                    <a:pt x="83" y="1024"/>
                  </a:lnTo>
                  <a:lnTo>
                    <a:pt x="24" y="955"/>
                  </a:lnTo>
                  <a:lnTo>
                    <a:pt x="81" y="899"/>
                  </a:lnTo>
                  <a:lnTo>
                    <a:pt x="130" y="835"/>
                  </a:lnTo>
                  <a:lnTo>
                    <a:pt x="170" y="765"/>
                  </a:lnTo>
                  <a:lnTo>
                    <a:pt x="199" y="689"/>
                  </a:lnTo>
                  <a:lnTo>
                    <a:pt x="217" y="608"/>
                  </a:lnTo>
                  <a:lnTo>
                    <a:pt x="224" y="524"/>
                  </a:lnTo>
                </a:path>
              </a:pathLst>
            </a:custGeom>
            <a:noFill/>
            <a:ln w="804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2" name="Picture 51">
              <a:extLst>
                <a:ext uri="{FF2B5EF4-FFF2-40B4-BE49-F238E27FC236}">
                  <a16:creationId xmlns:a16="http://schemas.microsoft.com/office/drawing/2014/main" id="{4396995A-A318-467C-A780-9DA7CD159F8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081" y="1519"/>
              <a:ext cx="1495"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173">
              <a:extLst>
                <a:ext uri="{FF2B5EF4-FFF2-40B4-BE49-F238E27FC236}">
                  <a16:creationId xmlns:a16="http://schemas.microsoft.com/office/drawing/2014/main" id="{104B8232-29CE-4026-A151-DAA9FF5689C3}"/>
                </a:ext>
              </a:extLst>
            </p:cNvPr>
            <p:cNvSpPr>
              <a:spLocks/>
            </p:cNvSpPr>
            <p:nvPr/>
          </p:nvSpPr>
          <p:spPr bwMode="auto">
            <a:xfrm>
              <a:off x="9174" y="1612"/>
              <a:ext cx="1310" cy="1313"/>
            </a:xfrm>
            <a:custGeom>
              <a:avLst/>
              <a:gdLst>
                <a:gd name="T0" fmla="+- 0 9829 9174"/>
                <a:gd name="T1" fmla="*/ T0 w 1310"/>
                <a:gd name="T2" fmla="+- 0 2925 1612"/>
                <a:gd name="T3" fmla="*/ 2925 h 1313"/>
                <a:gd name="T4" fmla="+- 0 9753 9174"/>
                <a:gd name="T5" fmla="*/ T4 w 1310"/>
                <a:gd name="T6" fmla="+- 0 2921 1612"/>
                <a:gd name="T7" fmla="*/ 2921 h 1313"/>
                <a:gd name="T8" fmla="+- 0 9679 9174"/>
                <a:gd name="T9" fmla="*/ T8 w 1310"/>
                <a:gd name="T10" fmla="+- 0 2908 1612"/>
                <a:gd name="T11" fmla="*/ 2908 h 1313"/>
                <a:gd name="T12" fmla="+- 0 9608 9174"/>
                <a:gd name="T13" fmla="*/ T12 w 1310"/>
                <a:gd name="T14" fmla="+- 0 2887 1612"/>
                <a:gd name="T15" fmla="*/ 2887 h 1313"/>
                <a:gd name="T16" fmla="+- 0 9541 9174"/>
                <a:gd name="T17" fmla="*/ T16 w 1310"/>
                <a:gd name="T18" fmla="+- 0 2858 1612"/>
                <a:gd name="T19" fmla="*/ 2858 h 1313"/>
                <a:gd name="T20" fmla="+- 0 9478 9174"/>
                <a:gd name="T21" fmla="*/ T20 w 1310"/>
                <a:gd name="T22" fmla="+- 0 2823 1612"/>
                <a:gd name="T23" fmla="*/ 2823 h 1313"/>
                <a:gd name="T24" fmla="+- 0 9420 9174"/>
                <a:gd name="T25" fmla="*/ T24 w 1310"/>
                <a:gd name="T26" fmla="+- 0 2781 1612"/>
                <a:gd name="T27" fmla="*/ 2781 h 1313"/>
                <a:gd name="T28" fmla="+- 0 9366 9174"/>
                <a:gd name="T29" fmla="*/ T28 w 1310"/>
                <a:gd name="T30" fmla="+- 0 2733 1612"/>
                <a:gd name="T31" fmla="*/ 2733 h 1313"/>
                <a:gd name="T32" fmla="+- 0 9318 9174"/>
                <a:gd name="T33" fmla="*/ T32 w 1310"/>
                <a:gd name="T34" fmla="+- 0 2679 1612"/>
                <a:gd name="T35" fmla="*/ 2679 h 1313"/>
                <a:gd name="T36" fmla="+- 0 9276 9174"/>
                <a:gd name="T37" fmla="*/ T36 w 1310"/>
                <a:gd name="T38" fmla="+- 0 2621 1612"/>
                <a:gd name="T39" fmla="*/ 2621 h 1313"/>
                <a:gd name="T40" fmla="+- 0 9241 9174"/>
                <a:gd name="T41" fmla="*/ T40 w 1310"/>
                <a:gd name="T42" fmla="+- 0 2557 1612"/>
                <a:gd name="T43" fmla="*/ 2557 h 1313"/>
                <a:gd name="T44" fmla="+- 0 9213 9174"/>
                <a:gd name="T45" fmla="*/ T44 w 1310"/>
                <a:gd name="T46" fmla="+- 0 2490 1612"/>
                <a:gd name="T47" fmla="*/ 2490 h 1313"/>
                <a:gd name="T48" fmla="+- 0 9192 9174"/>
                <a:gd name="T49" fmla="*/ T48 w 1310"/>
                <a:gd name="T50" fmla="+- 0 2419 1612"/>
                <a:gd name="T51" fmla="*/ 2419 h 1313"/>
                <a:gd name="T52" fmla="+- 0 9179 9174"/>
                <a:gd name="T53" fmla="*/ T52 w 1310"/>
                <a:gd name="T54" fmla="+- 0 2345 1612"/>
                <a:gd name="T55" fmla="*/ 2345 h 1313"/>
                <a:gd name="T56" fmla="+- 0 9174 9174"/>
                <a:gd name="T57" fmla="*/ T56 w 1310"/>
                <a:gd name="T58" fmla="+- 0 2269 1612"/>
                <a:gd name="T59" fmla="*/ 2269 h 1313"/>
                <a:gd name="T60" fmla="+- 0 9179 9174"/>
                <a:gd name="T61" fmla="*/ T60 w 1310"/>
                <a:gd name="T62" fmla="+- 0 2192 1612"/>
                <a:gd name="T63" fmla="*/ 2192 h 1313"/>
                <a:gd name="T64" fmla="+- 0 9192 9174"/>
                <a:gd name="T65" fmla="*/ T64 w 1310"/>
                <a:gd name="T66" fmla="+- 0 2118 1612"/>
                <a:gd name="T67" fmla="*/ 2118 h 1313"/>
                <a:gd name="T68" fmla="+- 0 9213 9174"/>
                <a:gd name="T69" fmla="*/ T68 w 1310"/>
                <a:gd name="T70" fmla="+- 0 2047 1612"/>
                <a:gd name="T71" fmla="*/ 2047 h 1313"/>
                <a:gd name="T72" fmla="+- 0 9241 9174"/>
                <a:gd name="T73" fmla="*/ T72 w 1310"/>
                <a:gd name="T74" fmla="+- 0 1980 1612"/>
                <a:gd name="T75" fmla="*/ 1980 h 1313"/>
                <a:gd name="T76" fmla="+- 0 9276 9174"/>
                <a:gd name="T77" fmla="*/ T76 w 1310"/>
                <a:gd name="T78" fmla="+- 0 1917 1612"/>
                <a:gd name="T79" fmla="*/ 1917 h 1313"/>
                <a:gd name="T80" fmla="+- 0 9318 9174"/>
                <a:gd name="T81" fmla="*/ T80 w 1310"/>
                <a:gd name="T82" fmla="+- 0 1858 1612"/>
                <a:gd name="T83" fmla="*/ 1858 h 1313"/>
                <a:gd name="T84" fmla="+- 0 9366 9174"/>
                <a:gd name="T85" fmla="*/ T84 w 1310"/>
                <a:gd name="T86" fmla="+- 0 1805 1612"/>
                <a:gd name="T87" fmla="*/ 1805 h 1313"/>
                <a:gd name="T88" fmla="+- 0 9420 9174"/>
                <a:gd name="T89" fmla="*/ T88 w 1310"/>
                <a:gd name="T90" fmla="+- 0 1757 1612"/>
                <a:gd name="T91" fmla="*/ 1757 h 1313"/>
                <a:gd name="T92" fmla="+- 0 9478 9174"/>
                <a:gd name="T93" fmla="*/ T92 w 1310"/>
                <a:gd name="T94" fmla="+- 0 1715 1612"/>
                <a:gd name="T95" fmla="*/ 1715 h 1313"/>
                <a:gd name="T96" fmla="+- 0 9541 9174"/>
                <a:gd name="T97" fmla="*/ T96 w 1310"/>
                <a:gd name="T98" fmla="+- 0 1679 1612"/>
                <a:gd name="T99" fmla="*/ 1679 h 1313"/>
                <a:gd name="T100" fmla="+- 0 9608 9174"/>
                <a:gd name="T101" fmla="*/ T100 w 1310"/>
                <a:gd name="T102" fmla="+- 0 1651 1612"/>
                <a:gd name="T103" fmla="*/ 1651 h 1313"/>
                <a:gd name="T104" fmla="+- 0 9679 9174"/>
                <a:gd name="T105" fmla="*/ T104 w 1310"/>
                <a:gd name="T106" fmla="+- 0 1630 1612"/>
                <a:gd name="T107" fmla="*/ 1630 h 1313"/>
                <a:gd name="T108" fmla="+- 0 9753 9174"/>
                <a:gd name="T109" fmla="*/ T108 w 1310"/>
                <a:gd name="T110" fmla="+- 0 1617 1612"/>
                <a:gd name="T111" fmla="*/ 1617 h 1313"/>
                <a:gd name="T112" fmla="+- 0 9829 9174"/>
                <a:gd name="T113" fmla="*/ T112 w 1310"/>
                <a:gd name="T114" fmla="+- 0 1612 1612"/>
                <a:gd name="T115" fmla="*/ 1612 h 1313"/>
                <a:gd name="T116" fmla="+- 0 9905 9174"/>
                <a:gd name="T117" fmla="*/ T116 w 1310"/>
                <a:gd name="T118" fmla="+- 0 1617 1612"/>
                <a:gd name="T119" fmla="*/ 1617 h 1313"/>
                <a:gd name="T120" fmla="+- 0 9979 9174"/>
                <a:gd name="T121" fmla="*/ T120 w 1310"/>
                <a:gd name="T122" fmla="+- 0 1630 1612"/>
                <a:gd name="T123" fmla="*/ 1630 h 1313"/>
                <a:gd name="T124" fmla="+- 0 10050 9174"/>
                <a:gd name="T125" fmla="*/ T124 w 1310"/>
                <a:gd name="T126" fmla="+- 0 1651 1612"/>
                <a:gd name="T127" fmla="*/ 1651 h 1313"/>
                <a:gd name="T128" fmla="+- 0 10117 9174"/>
                <a:gd name="T129" fmla="*/ T128 w 1310"/>
                <a:gd name="T130" fmla="+- 0 1679 1612"/>
                <a:gd name="T131" fmla="*/ 1679 h 1313"/>
                <a:gd name="T132" fmla="+- 0 10180 9174"/>
                <a:gd name="T133" fmla="*/ T132 w 1310"/>
                <a:gd name="T134" fmla="+- 0 1715 1612"/>
                <a:gd name="T135" fmla="*/ 1715 h 1313"/>
                <a:gd name="T136" fmla="+- 0 10239 9174"/>
                <a:gd name="T137" fmla="*/ T136 w 1310"/>
                <a:gd name="T138" fmla="+- 0 1757 1612"/>
                <a:gd name="T139" fmla="*/ 1757 h 1313"/>
                <a:gd name="T140" fmla="+- 0 10292 9174"/>
                <a:gd name="T141" fmla="*/ T140 w 1310"/>
                <a:gd name="T142" fmla="+- 0 1805 1612"/>
                <a:gd name="T143" fmla="*/ 1805 h 1313"/>
                <a:gd name="T144" fmla="+- 0 10340 9174"/>
                <a:gd name="T145" fmla="*/ T144 w 1310"/>
                <a:gd name="T146" fmla="+- 0 1858 1612"/>
                <a:gd name="T147" fmla="*/ 1858 h 1313"/>
                <a:gd name="T148" fmla="+- 0 10382 9174"/>
                <a:gd name="T149" fmla="*/ T148 w 1310"/>
                <a:gd name="T150" fmla="+- 0 1917 1612"/>
                <a:gd name="T151" fmla="*/ 1917 h 1313"/>
                <a:gd name="T152" fmla="+- 0 10417 9174"/>
                <a:gd name="T153" fmla="*/ T152 w 1310"/>
                <a:gd name="T154" fmla="+- 0 1980 1612"/>
                <a:gd name="T155" fmla="*/ 1980 h 1313"/>
                <a:gd name="T156" fmla="+- 0 10446 9174"/>
                <a:gd name="T157" fmla="*/ T156 w 1310"/>
                <a:gd name="T158" fmla="+- 0 2047 1612"/>
                <a:gd name="T159" fmla="*/ 2047 h 1313"/>
                <a:gd name="T160" fmla="+- 0 10466 9174"/>
                <a:gd name="T161" fmla="*/ T160 w 1310"/>
                <a:gd name="T162" fmla="+- 0 2118 1612"/>
                <a:gd name="T163" fmla="*/ 2118 h 1313"/>
                <a:gd name="T164" fmla="+- 0 10479 9174"/>
                <a:gd name="T165" fmla="*/ T164 w 1310"/>
                <a:gd name="T166" fmla="+- 0 2192 1612"/>
                <a:gd name="T167" fmla="*/ 2192 h 1313"/>
                <a:gd name="T168" fmla="+- 0 10484 9174"/>
                <a:gd name="T169" fmla="*/ T168 w 1310"/>
                <a:gd name="T170" fmla="+- 0 2269 1612"/>
                <a:gd name="T171" fmla="*/ 2269 h 1313"/>
                <a:gd name="T172" fmla="+- 0 10479 9174"/>
                <a:gd name="T173" fmla="*/ T172 w 1310"/>
                <a:gd name="T174" fmla="+- 0 2345 1612"/>
                <a:gd name="T175" fmla="*/ 2345 h 1313"/>
                <a:gd name="T176" fmla="+- 0 10466 9174"/>
                <a:gd name="T177" fmla="*/ T176 w 1310"/>
                <a:gd name="T178" fmla="+- 0 2419 1612"/>
                <a:gd name="T179" fmla="*/ 2419 h 1313"/>
                <a:gd name="T180" fmla="+- 0 10446 9174"/>
                <a:gd name="T181" fmla="*/ T180 w 1310"/>
                <a:gd name="T182" fmla="+- 0 2490 1612"/>
                <a:gd name="T183" fmla="*/ 2490 h 1313"/>
                <a:gd name="T184" fmla="+- 0 10417 9174"/>
                <a:gd name="T185" fmla="*/ T184 w 1310"/>
                <a:gd name="T186" fmla="+- 0 2557 1612"/>
                <a:gd name="T187" fmla="*/ 2557 h 1313"/>
                <a:gd name="T188" fmla="+- 0 10382 9174"/>
                <a:gd name="T189" fmla="*/ T188 w 1310"/>
                <a:gd name="T190" fmla="+- 0 2621 1612"/>
                <a:gd name="T191" fmla="*/ 2621 h 1313"/>
                <a:gd name="T192" fmla="+- 0 10340 9174"/>
                <a:gd name="T193" fmla="*/ T192 w 1310"/>
                <a:gd name="T194" fmla="+- 0 2679 1612"/>
                <a:gd name="T195" fmla="*/ 2679 h 1313"/>
                <a:gd name="T196" fmla="+- 0 10292 9174"/>
                <a:gd name="T197" fmla="*/ T196 w 1310"/>
                <a:gd name="T198" fmla="+- 0 2733 1612"/>
                <a:gd name="T199" fmla="*/ 2733 h 1313"/>
                <a:gd name="T200" fmla="+- 0 10239 9174"/>
                <a:gd name="T201" fmla="*/ T200 w 1310"/>
                <a:gd name="T202" fmla="+- 0 2781 1612"/>
                <a:gd name="T203" fmla="*/ 2781 h 1313"/>
                <a:gd name="T204" fmla="+- 0 10180 9174"/>
                <a:gd name="T205" fmla="*/ T204 w 1310"/>
                <a:gd name="T206" fmla="+- 0 2823 1612"/>
                <a:gd name="T207" fmla="*/ 2823 h 1313"/>
                <a:gd name="T208" fmla="+- 0 10117 9174"/>
                <a:gd name="T209" fmla="*/ T208 w 1310"/>
                <a:gd name="T210" fmla="+- 0 2858 1612"/>
                <a:gd name="T211" fmla="*/ 2858 h 1313"/>
                <a:gd name="T212" fmla="+- 0 10050 9174"/>
                <a:gd name="T213" fmla="*/ T212 w 1310"/>
                <a:gd name="T214" fmla="+- 0 2887 1612"/>
                <a:gd name="T215" fmla="*/ 2887 h 1313"/>
                <a:gd name="T216" fmla="+- 0 9979 9174"/>
                <a:gd name="T217" fmla="*/ T216 w 1310"/>
                <a:gd name="T218" fmla="+- 0 2908 1612"/>
                <a:gd name="T219" fmla="*/ 2908 h 1313"/>
                <a:gd name="T220" fmla="+- 0 9905 9174"/>
                <a:gd name="T221" fmla="*/ T220 w 1310"/>
                <a:gd name="T222" fmla="+- 0 2921 1612"/>
                <a:gd name="T223" fmla="*/ 2921 h 1313"/>
                <a:gd name="T224" fmla="+- 0 9829 9174"/>
                <a:gd name="T225" fmla="*/ T224 w 1310"/>
                <a:gd name="T226" fmla="+- 0 2925 1612"/>
                <a:gd name="T227" fmla="*/ 2925 h 13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310" h="1313">
                  <a:moveTo>
                    <a:pt x="655" y="1313"/>
                  </a:moveTo>
                  <a:lnTo>
                    <a:pt x="579" y="1309"/>
                  </a:lnTo>
                  <a:lnTo>
                    <a:pt x="505" y="1296"/>
                  </a:lnTo>
                  <a:lnTo>
                    <a:pt x="434" y="1275"/>
                  </a:lnTo>
                  <a:lnTo>
                    <a:pt x="367" y="1246"/>
                  </a:lnTo>
                  <a:lnTo>
                    <a:pt x="304" y="1211"/>
                  </a:lnTo>
                  <a:lnTo>
                    <a:pt x="246" y="1169"/>
                  </a:lnTo>
                  <a:lnTo>
                    <a:pt x="192" y="1121"/>
                  </a:lnTo>
                  <a:lnTo>
                    <a:pt x="144" y="1067"/>
                  </a:lnTo>
                  <a:lnTo>
                    <a:pt x="102" y="1009"/>
                  </a:lnTo>
                  <a:lnTo>
                    <a:pt x="67" y="945"/>
                  </a:lnTo>
                  <a:lnTo>
                    <a:pt x="39" y="878"/>
                  </a:lnTo>
                  <a:lnTo>
                    <a:pt x="18" y="807"/>
                  </a:lnTo>
                  <a:lnTo>
                    <a:pt x="5" y="733"/>
                  </a:lnTo>
                  <a:lnTo>
                    <a:pt x="0" y="657"/>
                  </a:lnTo>
                  <a:lnTo>
                    <a:pt x="5" y="580"/>
                  </a:lnTo>
                  <a:lnTo>
                    <a:pt x="18" y="506"/>
                  </a:lnTo>
                  <a:lnTo>
                    <a:pt x="39" y="435"/>
                  </a:lnTo>
                  <a:lnTo>
                    <a:pt x="67" y="368"/>
                  </a:lnTo>
                  <a:lnTo>
                    <a:pt x="102" y="305"/>
                  </a:lnTo>
                  <a:lnTo>
                    <a:pt x="144" y="246"/>
                  </a:lnTo>
                  <a:lnTo>
                    <a:pt x="192" y="193"/>
                  </a:lnTo>
                  <a:lnTo>
                    <a:pt x="246" y="145"/>
                  </a:lnTo>
                  <a:lnTo>
                    <a:pt x="304" y="103"/>
                  </a:lnTo>
                  <a:lnTo>
                    <a:pt x="367" y="67"/>
                  </a:lnTo>
                  <a:lnTo>
                    <a:pt x="434" y="39"/>
                  </a:lnTo>
                  <a:lnTo>
                    <a:pt x="505" y="18"/>
                  </a:lnTo>
                  <a:lnTo>
                    <a:pt x="579" y="5"/>
                  </a:lnTo>
                  <a:lnTo>
                    <a:pt x="655" y="0"/>
                  </a:lnTo>
                  <a:lnTo>
                    <a:pt x="731" y="5"/>
                  </a:lnTo>
                  <a:lnTo>
                    <a:pt x="805" y="18"/>
                  </a:lnTo>
                  <a:lnTo>
                    <a:pt x="876" y="39"/>
                  </a:lnTo>
                  <a:lnTo>
                    <a:pt x="943" y="67"/>
                  </a:lnTo>
                  <a:lnTo>
                    <a:pt x="1006" y="103"/>
                  </a:lnTo>
                  <a:lnTo>
                    <a:pt x="1065" y="145"/>
                  </a:lnTo>
                  <a:lnTo>
                    <a:pt x="1118" y="193"/>
                  </a:lnTo>
                  <a:lnTo>
                    <a:pt x="1166" y="246"/>
                  </a:lnTo>
                  <a:lnTo>
                    <a:pt x="1208" y="305"/>
                  </a:lnTo>
                  <a:lnTo>
                    <a:pt x="1243" y="368"/>
                  </a:lnTo>
                  <a:lnTo>
                    <a:pt x="1272" y="435"/>
                  </a:lnTo>
                  <a:lnTo>
                    <a:pt x="1292" y="506"/>
                  </a:lnTo>
                  <a:lnTo>
                    <a:pt x="1305" y="580"/>
                  </a:lnTo>
                  <a:lnTo>
                    <a:pt x="1310" y="657"/>
                  </a:lnTo>
                  <a:lnTo>
                    <a:pt x="1305" y="733"/>
                  </a:lnTo>
                  <a:lnTo>
                    <a:pt x="1292" y="807"/>
                  </a:lnTo>
                  <a:lnTo>
                    <a:pt x="1272" y="878"/>
                  </a:lnTo>
                  <a:lnTo>
                    <a:pt x="1243" y="945"/>
                  </a:lnTo>
                  <a:lnTo>
                    <a:pt x="1208" y="1009"/>
                  </a:lnTo>
                  <a:lnTo>
                    <a:pt x="1166" y="1067"/>
                  </a:lnTo>
                  <a:lnTo>
                    <a:pt x="1118" y="1121"/>
                  </a:lnTo>
                  <a:lnTo>
                    <a:pt x="1065" y="1169"/>
                  </a:lnTo>
                  <a:lnTo>
                    <a:pt x="1006" y="1211"/>
                  </a:lnTo>
                  <a:lnTo>
                    <a:pt x="943" y="1246"/>
                  </a:lnTo>
                  <a:lnTo>
                    <a:pt x="876" y="1275"/>
                  </a:lnTo>
                  <a:lnTo>
                    <a:pt x="805" y="1296"/>
                  </a:lnTo>
                  <a:lnTo>
                    <a:pt x="731" y="1309"/>
                  </a:lnTo>
                  <a:lnTo>
                    <a:pt x="655" y="1313"/>
                  </a:lnTo>
                </a:path>
              </a:pathLst>
            </a:custGeom>
            <a:noFill/>
            <a:ln w="805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4" name="Freeform 5174">
              <a:extLst>
                <a:ext uri="{FF2B5EF4-FFF2-40B4-BE49-F238E27FC236}">
                  <a16:creationId xmlns:a16="http://schemas.microsoft.com/office/drawing/2014/main" id="{098DD6FE-94E0-4007-85F5-B94CE06FD4B9}"/>
                </a:ext>
              </a:extLst>
            </p:cNvPr>
            <p:cNvSpPr>
              <a:spLocks/>
            </p:cNvSpPr>
            <p:nvPr/>
          </p:nvSpPr>
          <p:spPr bwMode="auto">
            <a:xfrm>
              <a:off x="9081" y="1519"/>
              <a:ext cx="1495" cy="1499"/>
            </a:xfrm>
            <a:custGeom>
              <a:avLst/>
              <a:gdLst>
                <a:gd name="T0" fmla="+- 0 9753 9082"/>
                <a:gd name="T1" fmla="*/ T0 w 1495"/>
                <a:gd name="T2" fmla="+- 0 1523 1519"/>
                <a:gd name="T3" fmla="*/ 1523 h 1499"/>
                <a:gd name="T4" fmla="+- 0 9607 9082"/>
                <a:gd name="T5" fmla="*/ T4 w 1495"/>
                <a:gd name="T6" fmla="+- 0 1553 1519"/>
                <a:gd name="T7" fmla="*/ 1553 h 1499"/>
                <a:gd name="T8" fmla="+- 0 9473 9082"/>
                <a:gd name="T9" fmla="*/ T8 w 1495"/>
                <a:gd name="T10" fmla="+- 0 1610 1519"/>
                <a:gd name="T11" fmla="*/ 1610 h 1499"/>
                <a:gd name="T12" fmla="+- 0 9354 9082"/>
                <a:gd name="T13" fmla="*/ T12 w 1495"/>
                <a:gd name="T14" fmla="+- 0 1691 1519"/>
                <a:gd name="T15" fmla="*/ 1691 h 1499"/>
                <a:gd name="T16" fmla="+- 0 9252 9082"/>
                <a:gd name="T17" fmla="*/ T16 w 1495"/>
                <a:gd name="T18" fmla="+- 0 1792 1519"/>
                <a:gd name="T19" fmla="*/ 1792 h 1499"/>
                <a:gd name="T20" fmla="+- 0 9172 9082"/>
                <a:gd name="T21" fmla="*/ T20 w 1495"/>
                <a:gd name="T22" fmla="+- 0 1912 1519"/>
                <a:gd name="T23" fmla="*/ 1912 h 1499"/>
                <a:gd name="T24" fmla="+- 0 9115 9082"/>
                <a:gd name="T25" fmla="*/ T24 w 1495"/>
                <a:gd name="T26" fmla="+- 0 2046 1519"/>
                <a:gd name="T27" fmla="*/ 2046 h 1499"/>
                <a:gd name="T28" fmla="+- 0 9086 9082"/>
                <a:gd name="T29" fmla="*/ T28 w 1495"/>
                <a:gd name="T30" fmla="+- 0 2192 1519"/>
                <a:gd name="T31" fmla="*/ 2192 h 1499"/>
                <a:gd name="T32" fmla="+- 0 9086 9082"/>
                <a:gd name="T33" fmla="*/ T32 w 1495"/>
                <a:gd name="T34" fmla="+- 0 2345 1519"/>
                <a:gd name="T35" fmla="*/ 2345 h 1499"/>
                <a:gd name="T36" fmla="+- 0 9115 9082"/>
                <a:gd name="T37" fmla="*/ T36 w 1495"/>
                <a:gd name="T38" fmla="+- 0 2492 1519"/>
                <a:gd name="T39" fmla="*/ 2492 h 1499"/>
                <a:gd name="T40" fmla="+- 0 9172 9082"/>
                <a:gd name="T41" fmla="*/ T40 w 1495"/>
                <a:gd name="T42" fmla="+- 0 2626 1519"/>
                <a:gd name="T43" fmla="*/ 2626 h 1499"/>
                <a:gd name="T44" fmla="+- 0 9252 9082"/>
                <a:gd name="T45" fmla="*/ T44 w 1495"/>
                <a:gd name="T46" fmla="+- 0 2745 1519"/>
                <a:gd name="T47" fmla="*/ 2745 h 1499"/>
                <a:gd name="T48" fmla="+- 0 9354 9082"/>
                <a:gd name="T49" fmla="*/ T48 w 1495"/>
                <a:gd name="T50" fmla="+- 0 2847 1519"/>
                <a:gd name="T51" fmla="*/ 2847 h 1499"/>
                <a:gd name="T52" fmla="+- 0 9473 9082"/>
                <a:gd name="T53" fmla="*/ T52 w 1495"/>
                <a:gd name="T54" fmla="+- 0 2928 1519"/>
                <a:gd name="T55" fmla="*/ 2928 h 1499"/>
                <a:gd name="T56" fmla="+- 0 9607 9082"/>
                <a:gd name="T57" fmla="*/ T56 w 1495"/>
                <a:gd name="T58" fmla="+- 0 2984 1519"/>
                <a:gd name="T59" fmla="*/ 2984 h 1499"/>
                <a:gd name="T60" fmla="+- 0 9753 9082"/>
                <a:gd name="T61" fmla="*/ T60 w 1495"/>
                <a:gd name="T62" fmla="+- 0 3014 1519"/>
                <a:gd name="T63" fmla="*/ 3014 h 1499"/>
                <a:gd name="T64" fmla="+- 0 9905 9082"/>
                <a:gd name="T65" fmla="*/ T64 w 1495"/>
                <a:gd name="T66" fmla="+- 0 3014 1519"/>
                <a:gd name="T67" fmla="*/ 3014 h 1499"/>
                <a:gd name="T68" fmla="+- 0 10051 9082"/>
                <a:gd name="T69" fmla="*/ T68 w 1495"/>
                <a:gd name="T70" fmla="+- 0 2984 1519"/>
                <a:gd name="T71" fmla="*/ 2984 h 1499"/>
                <a:gd name="T72" fmla="+- 0 10185 9082"/>
                <a:gd name="T73" fmla="*/ T72 w 1495"/>
                <a:gd name="T74" fmla="+- 0 2928 1519"/>
                <a:gd name="T75" fmla="*/ 2928 h 1499"/>
                <a:gd name="T76" fmla="+- 0 10304 9082"/>
                <a:gd name="T77" fmla="*/ T76 w 1495"/>
                <a:gd name="T78" fmla="+- 0 2847 1519"/>
                <a:gd name="T79" fmla="*/ 2847 h 1499"/>
                <a:gd name="T80" fmla="+- 0 10406 9082"/>
                <a:gd name="T81" fmla="*/ T80 w 1495"/>
                <a:gd name="T82" fmla="+- 0 2745 1519"/>
                <a:gd name="T83" fmla="*/ 2745 h 1499"/>
                <a:gd name="T84" fmla="+- 0 10486 9082"/>
                <a:gd name="T85" fmla="*/ T84 w 1495"/>
                <a:gd name="T86" fmla="+- 0 2626 1519"/>
                <a:gd name="T87" fmla="*/ 2626 h 1499"/>
                <a:gd name="T88" fmla="+- 0 10543 9082"/>
                <a:gd name="T89" fmla="*/ T88 w 1495"/>
                <a:gd name="T90" fmla="+- 0 2492 1519"/>
                <a:gd name="T91" fmla="*/ 2492 h 1499"/>
                <a:gd name="T92" fmla="+- 0 10573 9082"/>
                <a:gd name="T93" fmla="*/ T92 w 1495"/>
                <a:gd name="T94" fmla="+- 0 2345 1519"/>
                <a:gd name="T95" fmla="*/ 2345 h 1499"/>
                <a:gd name="T96" fmla="+- 0 10573 9082"/>
                <a:gd name="T97" fmla="*/ T96 w 1495"/>
                <a:gd name="T98" fmla="+- 0 2192 1519"/>
                <a:gd name="T99" fmla="*/ 2192 h 1499"/>
                <a:gd name="T100" fmla="+- 0 10543 9082"/>
                <a:gd name="T101" fmla="*/ T100 w 1495"/>
                <a:gd name="T102" fmla="+- 0 2046 1519"/>
                <a:gd name="T103" fmla="*/ 2046 h 1499"/>
                <a:gd name="T104" fmla="+- 0 10486 9082"/>
                <a:gd name="T105" fmla="*/ T104 w 1495"/>
                <a:gd name="T106" fmla="+- 0 1912 1519"/>
                <a:gd name="T107" fmla="*/ 1912 h 1499"/>
                <a:gd name="T108" fmla="+- 0 10406 9082"/>
                <a:gd name="T109" fmla="*/ T108 w 1495"/>
                <a:gd name="T110" fmla="+- 0 1792 1519"/>
                <a:gd name="T111" fmla="*/ 1792 h 1499"/>
                <a:gd name="T112" fmla="+- 0 10304 9082"/>
                <a:gd name="T113" fmla="*/ T112 w 1495"/>
                <a:gd name="T114" fmla="+- 0 1691 1519"/>
                <a:gd name="T115" fmla="*/ 1691 h 1499"/>
                <a:gd name="T116" fmla="+- 0 10185 9082"/>
                <a:gd name="T117" fmla="*/ T116 w 1495"/>
                <a:gd name="T118" fmla="+- 0 1610 1519"/>
                <a:gd name="T119" fmla="*/ 1610 h 1499"/>
                <a:gd name="T120" fmla="+- 0 10051 9082"/>
                <a:gd name="T121" fmla="*/ T120 w 1495"/>
                <a:gd name="T122" fmla="+- 0 1553 1519"/>
                <a:gd name="T123" fmla="*/ 1553 h 1499"/>
                <a:gd name="T124" fmla="+- 0 9905 9082"/>
                <a:gd name="T125" fmla="*/ T124 w 1495"/>
                <a:gd name="T126" fmla="+- 0 1523 1519"/>
                <a:gd name="T127" fmla="*/ 1523 h 14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95" h="1499">
                  <a:moveTo>
                    <a:pt x="747" y="0"/>
                  </a:moveTo>
                  <a:lnTo>
                    <a:pt x="671" y="4"/>
                  </a:lnTo>
                  <a:lnTo>
                    <a:pt x="596" y="16"/>
                  </a:lnTo>
                  <a:lnTo>
                    <a:pt x="525" y="34"/>
                  </a:lnTo>
                  <a:lnTo>
                    <a:pt x="456" y="59"/>
                  </a:lnTo>
                  <a:lnTo>
                    <a:pt x="391" y="91"/>
                  </a:lnTo>
                  <a:lnTo>
                    <a:pt x="329" y="128"/>
                  </a:lnTo>
                  <a:lnTo>
                    <a:pt x="272" y="172"/>
                  </a:lnTo>
                  <a:lnTo>
                    <a:pt x="219" y="220"/>
                  </a:lnTo>
                  <a:lnTo>
                    <a:pt x="170" y="273"/>
                  </a:lnTo>
                  <a:lnTo>
                    <a:pt x="127" y="331"/>
                  </a:lnTo>
                  <a:lnTo>
                    <a:pt x="90" y="393"/>
                  </a:lnTo>
                  <a:lnTo>
                    <a:pt x="58" y="458"/>
                  </a:lnTo>
                  <a:lnTo>
                    <a:pt x="33" y="527"/>
                  </a:lnTo>
                  <a:lnTo>
                    <a:pt x="15" y="599"/>
                  </a:lnTo>
                  <a:lnTo>
                    <a:pt x="4" y="673"/>
                  </a:lnTo>
                  <a:lnTo>
                    <a:pt x="0" y="750"/>
                  </a:lnTo>
                  <a:lnTo>
                    <a:pt x="4" y="826"/>
                  </a:lnTo>
                  <a:lnTo>
                    <a:pt x="15" y="901"/>
                  </a:lnTo>
                  <a:lnTo>
                    <a:pt x="33" y="973"/>
                  </a:lnTo>
                  <a:lnTo>
                    <a:pt x="58" y="1041"/>
                  </a:lnTo>
                  <a:lnTo>
                    <a:pt x="90" y="1107"/>
                  </a:lnTo>
                  <a:lnTo>
                    <a:pt x="127" y="1169"/>
                  </a:lnTo>
                  <a:lnTo>
                    <a:pt x="170" y="1226"/>
                  </a:lnTo>
                  <a:lnTo>
                    <a:pt x="219" y="1280"/>
                  </a:lnTo>
                  <a:lnTo>
                    <a:pt x="272" y="1328"/>
                  </a:lnTo>
                  <a:lnTo>
                    <a:pt x="329" y="1371"/>
                  </a:lnTo>
                  <a:lnTo>
                    <a:pt x="391" y="1409"/>
                  </a:lnTo>
                  <a:lnTo>
                    <a:pt x="456" y="1440"/>
                  </a:lnTo>
                  <a:lnTo>
                    <a:pt x="525" y="1465"/>
                  </a:lnTo>
                  <a:lnTo>
                    <a:pt x="596" y="1484"/>
                  </a:lnTo>
                  <a:lnTo>
                    <a:pt x="671" y="1495"/>
                  </a:lnTo>
                  <a:lnTo>
                    <a:pt x="747" y="1499"/>
                  </a:lnTo>
                  <a:lnTo>
                    <a:pt x="823" y="1495"/>
                  </a:lnTo>
                  <a:lnTo>
                    <a:pt x="898" y="1484"/>
                  </a:lnTo>
                  <a:lnTo>
                    <a:pt x="969" y="1465"/>
                  </a:lnTo>
                  <a:lnTo>
                    <a:pt x="1038" y="1440"/>
                  </a:lnTo>
                  <a:lnTo>
                    <a:pt x="1103" y="1409"/>
                  </a:lnTo>
                  <a:lnTo>
                    <a:pt x="1165" y="1371"/>
                  </a:lnTo>
                  <a:lnTo>
                    <a:pt x="1222" y="1328"/>
                  </a:lnTo>
                  <a:lnTo>
                    <a:pt x="1276" y="1280"/>
                  </a:lnTo>
                  <a:lnTo>
                    <a:pt x="1324" y="1226"/>
                  </a:lnTo>
                  <a:lnTo>
                    <a:pt x="1367" y="1169"/>
                  </a:lnTo>
                  <a:lnTo>
                    <a:pt x="1404" y="1107"/>
                  </a:lnTo>
                  <a:lnTo>
                    <a:pt x="1436" y="1041"/>
                  </a:lnTo>
                  <a:lnTo>
                    <a:pt x="1461" y="973"/>
                  </a:lnTo>
                  <a:lnTo>
                    <a:pt x="1479" y="901"/>
                  </a:lnTo>
                  <a:lnTo>
                    <a:pt x="1491" y="826"/>
                  </a:lnTo>
                  <a:lnTo>
                    <a:pt x="1494" y="750"/>
                  </a:lnTo>
                  <a:lnTo>
                    <a:pt x="1491" y="673"/>
                  </a:lnTo>
                  <a:lnTo>
                    <a:pt x="1479" y="599"/>
                  </a:lnTo>
                  <a:lnTo>
                    <a:pt x="1461" y="527"/>
                  </a:lnTo>
                  <a:lnTo>
                    <a:pt x="1436" y="458"/>
                  </a:lnTo>
                  <a:lnTo>
                    <a:pt x="1404" y="393"/>
                  </a:lnTo>
                  <a:lnTo>
                    <a:pt x="1367" y="331"/>
                  </a:lnTo>
                  <a:lnTo>
                    <a:pt x="1324" y="273"/>
                  </a:lnTo>
                  <a:lnTo>
                    <a:pt x="1276" y="220"/>
                  </a:lnTo>
                  <a:lnTo>
                    <a:pt x="1222" y="172"/>
                  </a:lnTo>
                  <a:lnTo>
                    <a:pt x="1165" y="128"/>
                  </a:lnTo>
                  <a:lnTo>
                    <a:pt x="1103" y="91"/>
                  </a:lnTo>
                  <a:lnTo>
                    <a:pt x="1038" y="59"/>
                  </a:lnTo>
                  <a:lnTo>
                    <a:pt x="969" y="34"/>
                  </a:lnTo>
                  <a:lnTo>
                    <a:pt x="898" y="16"/>
                  </a:lnTo>
                  <a:lnTo>
                    <a:pt x="823" y="4"/>
                  </a:lnTo>
                  <a:lnTo>
                    <a:pt x="747" y="0"/>
                  </a:lnTo>
                </a:path>
              </a:pathLst>
            </a:custGeom>
            <a:noFill/>
            <a:ln w="805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5" name="Picture 54">
              <a:extLst>
                <a:ext uri="{FF2B5EF4-FFF2-40B4-BE49-F238E27FC236}">
                  <a16:creationId xmlns:a16="http://schemas.microsoft.com/office/drawing/2014/main" id="{6573A007-D6BB-4EE1-BDE7-D9B1EC048CA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77" y="1743"/>
              <a:ext cx="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69A3256A-8538-46F0-A3EA-23B1C35C201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771" y="1737"/>
              <a:ext cx="10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A9ED5D56-C644-42E2-8028-31ABA8ECDEC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268" y="1261"/>
              <a:ext cx="40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5178">
              <a:extLst>
                <a:ext uri="{FF2B5EF4-FFF2-40B4-BE49-F238E27FC236}">
                  <a16:creationId xmlns:a16="http://schemas.microsoft.com/office/drawing/2014/main" id="{CD84D5D3-F13E-484C-9C46-764BA810386F}"/>
                </a:ext>
              </a:extLst>
            </p:cNvPr>
            <p:cNvSpPr>
              <a:spLocks/>
            </p:cNvSpPr>
            <p:nvPr/>
          </p:nvSpPr>
          <p:spPr bwMode="auto">
            <a:xfrm>
              <a:off x="9268" y="1261"/>
              <a:ext cx="404" cy="54"/>
            </a:xfrm>
            <a:custGeom>
              <a:avLst/>
              <a:gdLst>
                <a:gd name="T0" fmla="+- 0 9268 9268"/>
                <a:gd name="T1" fmla="*/ T0 w 404"/>
                <a:gd name="T2" fmla="+- 0 1262 1262"/>
                <a:gd name="T3" fmla="*/ 1262 h 54"/>
                <a:gd name="T4" fmla="+- 0 9268 9268"/>
                <a:gd name="T5" fmla="*/ T4 w 404"/>
                <a:gd name="T6" fmla="+- 0 1315 1262"/>
                <a:gd name="T7" fmla="*/ 1315 h 54"/>
                <a:gd name="T8" fmla="+- 0 9672 9268"/>
                <a:gd name="T9" fmla="*/ T8 w 404"/>
                <a:gd name="T10" fmla="+- 0 1311 1262"/>
                <a:gd name="T11" fmla="*/ 1311 h 54"/>
                <a:gd name="T12" fmla="+- 0 9672 9268"/>
                <a:gd name="T13" fmla="*/ T12 w 404"/>
                <a:gd name="T14" fmla="+- 0 1262 1262"/>
                <a:gd name="T15" fmla="*/ 1262 h 54"/>
                <a:gd name="T16" fmla="+- 0 9268 9268"/>
                <a:gd name="T17" fmla="*/ T16 w 404"/>
                <a:gd name="T18" fmla="+- 0 1262 1262"/>
                <a:gd name="T19" fmla="*/ 1262 h 54"/>
              </a:gdLst>
              <a:ahLst/>
              <a:cxnLst>
                <a:cxn ang="0">
                  <a:pos x="T1" y="T3"/>
                </a:cxn>
                <a:cxn ang="0">
                  <a:pos x="T5" y="T7"/>
                </a:cxn>
                <a:cxn ang="0">
                  <a:pos x="T9" y="T11"/>
                </a:cxn>
                <a:cxn ang="0">
                  <a:pos x="T13" y="T15"/>
                </a:cxn>
                <a:cxn ang="0">
                  <a:pos x="T17" y="T19"/>
                </a:cxn>
              </a:cxnLst>
              <a:rect l="0" t="0" r="r" b="b"/>
              <a:pathLst>
                <a:path w="404" h="54">
                  <a:moveTo>
                    <a:pt x="0" y="0"/>
                  </a:moveTo>
                  <a:lnTo>
                    <a:pt x="0" y="53"/>
                  </a:lnTo>
                  <a:lnTo>
                    <a:pt x="404" y="49"/>
                  </a:lnTo>
                  <a:lnTo>
                    <a:pt x="404" y="0"/>
                  </a:lnTo>
                  <a:lnTo>
                    <a:pt x="0" y="0"/>
                  </a:lnTo>
                </a:path>
              </a:pathLst>
            </a:custGeom>
            <a:noFill/>
            <a:ln w="806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9" name="Rectangle 58">
              <a:extLst>
                <a:ext uri="{FF2B5EF4-FFF2-40B4-BE49-F238E27FC236}">
                  <a16:creationId xmlns:a16="http://schemas.microsoft.com/office/drawing/2014/main" id="{1942E818-AFA7-46F4-B939-08FA09729AB4}"/>
                </a:ext>
              </a:extLst>
            </p:cNvPr>
            <p:cNvSpPr>
              <a:spLocks noChangeArrowheads="1"/>
            </p:cNvSpPr>
            <p:nvPr/>
          </p:nvSpPr>
          <p:spPr bwMode="auto">
            <a:xfrm>
              <a:off x="9649" y="1264"/>
              <a:ext cx="10"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60" name="Rectangle 59">
              <a:extLst>
                <a:ext uri="{FF2B5EF4-FFF2-40B4-BE49-F238E27FC236}">
                  <a16:creationId xmlns:a16="http://schemas.microsoft.com/office/drawing/2014/main" id="{E2073B11-CDD0-48CF-973F-D923348A70F6}"/>
                </a:ext>
              </a:extLst>
            </p:cNvPr>
            <p:cNvSpPr>
              <a:spLocks noChangeArrowheads="1"/>
            </p:cNvSpPr>
            <p:nvPr/>
          </p:nvSpPr>
          <p:spPr bwMode="auto">
            <a:xfrm>
              <a:off x="9637" y="1264"/>
              <a:ext cx="10"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61" name="Rectangle 60">
              <a:extLst>
                <a:ext uri="{FF2B5EF4-FFF2-40B4-BE49-F238E27FC236}">
                  <a16:creationId xmlns:a16="http://schemas.microsoft.com/office/drawing/2014/main" id="{31B1C04E-9494-4635-9A58-F58A77697E11}"/>
                </a:ext>
              </a:extLst>
            </p:cNvPr>
            <p:cNvSpPr>
              <a:spLocks noChangeArrowheads="1"/>
            </p:cNvSpPr>
            <p:nvPr/>
          </p:nvSpPr>
          <p:spPr bwMode="auto">
            <a:xfrm>
              <a:off x="9624" y="1264"/>
              <a:ext cx="10"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62" name="Rectangle 61">
              <a:extLst>
                <a:ext uri="{FF2B5EF4-FFF2-40B4-BE49-F238E27FC236}">
                  <a16:creationId xmlns:a16="http://schemas.microsoft.com/office/drawing/2014/main" id="{DFA156B7-953A-4D73-8E14-E97E2C77E894}"/>
                </a:ext>
              </a:extLst>
            </p:cNvPr>
            <p:cNvSpPr>
              <a:spLocks noChangeArrowheads="1"/>
            </p:cNvSpPr>
            <p:nvPr/>
          </p:nvSpPr>
          <p:spPr bwMode="auto">
            <a:xfrm>
              <a:off x="9611" y="1264"/>
              <a:ext cx="10"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pic>
          <p:nvPicPr>
            <p:cNvPr id="63" name="Picture 62">
              <a:extLst>
                <a:ext uri="{FF2B5EF4-FFF2-40B4-BE49-F238E27FC236}">
                  <a16:creationId xmlns:a16="http://schemas.microsoft.com/office/drawing/2014/main" id="{B8A31450-8D84-48BC-8DF9-5A8827A06F2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73" y="1255"/>
              <a:ext cx="22"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16:creationId xmlns:a16="http://schemas.microsoft.com/office/drawing/2014/main" id="{4088B18E-9B6A-45E6-BC8D-57922AA19449}"/>
                </a:ext>
              </a:extLst>
            </p:cNvPr>
            <p:cNvSpPr>
              <a:spLocks noChangeArrowheads="1"/>
            </p:cNvSpPr>
            <p:nvPr/>
          </p:nvSpPr>
          <p:spPr bwMode="auto">
            <a:xfrm>
              <a:off x="9673" y="1255"/>
              <a:ext cx="22" cy="34"/>
            </a:xfrm>
            <a:prstGeom prst="rect">
              <a:avLst/>
            </a:prstGeom>
            <a:noFill/>
            <a:ln w="619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5" name="Picture 64">
              <a:extLst>
                <a:ext uri="{FF2B5EF4-FFF2-40B4-BE49-F238E27FC236}">
                  <a16:creationId xmlns:a16="http://schemas.microsoft.com/office/drawing/2014/main" id="{A062E6D2-1382-4456-930F-9CC83489476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673" y="1289"/>
              <a:ext cx="2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3B54E0AF-F60C-453D-9733-ADC9E3B6AE0A}"/>
                </a:ext>
              </a:extLst>
            </p:cNvPr>
            <p:cNvSpPr>
              <a:spLocks noChangeArrowheads="1"/>
            </p:cNvSpPr>
            <p:nvPr/>
          </p:nvSpPr>
          <p:spPr bwMode="auto">
            <a:xfrm>
              <a:off x="9673" y="1289"/>
              <a:ext cx="22" cy="32"/>
            </a:xfrm>
            <a:prstGeom prst="rect">
              <a:avLst/>
            </a:prstGeom>
            <a:noFill/>
            <a:ln w="619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7" name="Picture 66">
              <a:extLst>
                <a:ext uri="{FF2B5EF4-FFF2-40B4-BE49-F238E27FC236}">
                  <a16:creationId xmlns:a16="http://schemas.microsoft.com/office/drawing/2014/main" id="{8C8E78C1-F8EA-4DA1-9251-BFBFFAD7C926}"/>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23" y="1134"/>
              <a:ext cx="4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a:extLst>
                <a:ext uri="{FF2B5EF4-FFF2-40B4-BE49-F238E27FC236}">
                  <a16:creationId xmlns:a16="http://schemas.microsoft.com/office/drawing/2014/main" id="{50D6F416-1D05-468C-B789-E3546F53C4CB}"/>
                </a:ext>
              </a:extLst>
            </p:cNvPr>
            <p:cNvSpPr>
              <a:spLocks noChangeArrowheads="1"/>
            </p:cNvSpPr>
            <p:nvPr/>
          </p:nvSpPr>
          <p:spPr bwMode="auto">
            <a:xfrm>
              <a:off x="7323" y="1134"/>
              <a:ext cx="465" cy="116"/>
            </a:xfrm>
            <a:prstGeom prst="rect">
              <a:avLst/>
            </a:prstGeom>
            <a:noFill/>
            <a:ln w="806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9" name="Rectangle 68">
              <a:extLst>
                <a:ext uri="{FF2B5EF4-FFF2-40B4-BE49-F238E27FC236}">
                  <a16:creationId xmlns:a16="http://schemas.microsoft.com/office/drawing/2014/main" id="{2A1F5DE6-9B44-4D03-ACE6-2E4F08CB261D}"/>
                </a:ext>
              </a:extLst>
            </p:cNvPr>
            <p:cNvSpPr>
              <a:spLocks noChangeArrowheads="1"/>
            </p:cNvSpPr>
            <p:nvPr/>
          </p:nvSpPr>
          <p:spPr bwMode="auto">
            <a:xfrm>
              <a:off x="7336" y="1101"/>
              <a:ext cx="36" cy="36"/>
            </a:xfrm>
            <a:prstGeom prst="rect">
              <a:avLst/>
            </a:prstGeom>
            <a:noFill/>
            <a:ln w="805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0" name="Rectangle 69">
              <a:extLst>
                <a:ext uri="{FF2B5EF4-FFF2-40B4-BE49-F238E27FC236}">
                  <a16:creationId xmlns:a16="http://schemas.microsoft.com/office/drawing/2014/main" id="{CC6C2358-E3DD-4FEE-BBF4-1764AAC120E5}"/>
                </a:ext>
              </a:extLst>
            </p:cNvPr>
            <p:cNvSpPr>
              <a:spLocks noChangeArrowheads="1"/>
            </p:cNvSpPr>
            <p:nvPr/>
          </p:nvSpPr>
          <p:spPr bwMode="auto">
            <a:xfrm>
              <a:off x="7372" y="1101"/>
              <a:ext cx="34" cy="36"/>
            </a:xfrm>
            <a:prstGeom prst="rect">
              <a:avLst/>
            </a:prstGeom>
            <a:noFill/>
            <a:ln w="805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1" name="Rectangle 70">
              <a:extLst>
                <a:ext uri="{FF2B5EF4-FFF2-40B4-BE49-F238E27FC236}">
                  <a16:creationId xmlns:a16="http://schemas.microsoft.com/office/drawing/2014/main" id="{6FC30EBF-E52C-45BF-AC70-DA309CA0ED0C}"/>
                </a:ext>
              </a:extLst>
            </p:cNvPr>
            <p:cNvSpPr>
              <a:spLocks noChangeArrowheads="1"/>
            </p:cNvSpPr>
            <p:nvPr/>
          </p:nvSpPr>
          <p:spPr bwMode="auto">
            <a:xfrm>
              <a:off x="7693" y="1101"/>
              <a:ext cx="36" cy="36"/>
            </a:xfrm>
            <a:prstGeom prst="rect">
              <a:avLst/>
            </a:prstGeom>
            <a:noFill/>
            <a:ln w="805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2" name="Rectangle 71">
              <a:extLst>
                <a:ext uri="{FF2B5EF4-FFF2-40B4-BE49-F238E27FC236}">
                  <a16:creationId xmlns:a16="http://schemas.microsoft.com/office/drawing/2014/main" id="{43D2A240-FED6-4A91-8EA5-473E7C0C1C73}"/>
                </a:ext>
              </a:extLst>
            </p:cNvPr>
            <p:cNvSpPr>
              <a:spLocks noChangeArrowheads="1"/>
            </p:cNvSpPr>
            <p:nvPr/>
          </p:nvSpPr>
          <p:spPr bwMode="auto">
            <a:xfrm>
              <a:off x="7729" y="1101"/>
              <a:ext cx="34" cy="36"/>
            </a:xfrm>
            <a:prstGeom prst="rect">
              <a:avLst/>
            </a:prstGeom>
            <a:noFill/>
            <a:ln w="805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3" name="Picture 72">
              <a:extLst>
                <a:ext uri="{FF2B5EF4-FFF2-40B4-BE49-F238E27FC236}">
                  <a16:creationId xmlns:a16="http://schemas.microsoft.com/office/drawing/2014/main" id="{3C4AE5FC-56A1-413A-89CA-E05F7FFC008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76" y="1090"/>
              <a:ext cx="16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BF4152AF-19DE-4C69-84A0-B91D8494F770}"/>
                </a:ext>
              </a:extLst>
            </p:cNvPr>
            <p:cNvSpPr>
              <a:spLocks noChangeArrowheads="1"/>
            </p:cNvSpPr>
            <p:nvPr/>
          </p:nvSpPr>
          <p:spPr bwMode="auto">
            <a:xfrm>
              <a:off x="7476" y="1090"/>
              <a:ext cx="164" cy="44"/>
            </a:xfrm>
            <a:prstGeom prst="rect">
              <a:avLst/>
            </a:prstGeom>
            <a:noFill/>
            <a:ln w="806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5" name="Freeform 5195">
              <a:extLst>
                <a:ext uri="{FF2B5EF4-FFF2-40B4-BE49-F238E27FC236}">
                  <a16:creationId xmlns:a16="http://schemas.microsoft.com/office/drawing/2014/main" id="{CB161E6B-FB7E-4F2B-9020-5C7D90370724}"/>
                </a:ext>
              </a:extLst>
            </p:cNvPr>
            <p:cNvSpPr>
              <a:spLocks/>
            </p:cNvSpPr>
            <p:nvPr/>
          </p:nvSpPr>
          <p:spPr bwMode="auto">
            <a:xfrm>
              <a:off x="4342" y="1995"/>
              <a:ext cx="323" cy="186"/>
            </a:xfrm>
            <a:custGeom>
              <a:avLst/>
              <a:gdLst>
                <a:gd name="T0" fmla="+- 0 4568 4342"/>
                <a:gd name="T1" fmla="*/ T0 w 323"/>
                <a:gd name="T2" fmla="+- 0 2112 1995"/>
                <a:gd name="T3" fmla="*/ 2112 h 186"/>
                <a:gd name="T4" fmla="+- 0 4505 4342"/>
                <a:gd name="T5" fmla="*/ T4 w 323"/>
                <a:gd name="T6" fmla="+- 0 2102 1995"/>
                <a:gd name="T7" fmla="*/ 2102 h 186"/>
                <a:gd name="T8" fmla="+- 0 4438 4342"/>
                <a:gd name="T9" fmla="*/ T8 w 323"/>
                <a:gd name="T10" fmla="+- 0 2059 1995"/>
                <a:gd name="T11" fmla="*/ 2059 h 186"/>
                <a:gd name="T12" fmla="+- 0 4407 4342"/>
                <a:gd name="T13" fmla="*/ T12 w 323"/>
                <a:gd name="T14" fmla="+- 0 2015 1995"/>
                <a:gd name="T15" fmla="*/ 2015 h 186"/>
                <a:gd name="T16" fmla="+- 0 4400 4342"/>
                <a:gd name="T17" fmla="*/ T16 w 323"/>
                <a:gd name="T18" fmla="+- 0 2004 1995"/>
                <a:gd name="T19" fmla="*/ 2004 h 186"/>
                <a:gd name="T20" fmla="+- 0 4389 4342"/>
                <a:gd name="T21" fmla="*/ T20 w 323"/>
                <a:gd name="T22" fmla="+- 0 1997 1995"/>
                <a:gd name="T23" fmla="*/ 1997 h 186"/>
                <a:gd name="T24" fmla="+- 0 4376 4342"/>
                <a:gd name="T25" fmla="*/ T24 w 323"/>
                <a:gd name="T26" fmla="+- 0 1995 1995"/>
                <a:gd name="T27" fmla="*/ 1995 h 186"/>
                <a:gd name="T28" fmla="+- 0 4362 4342"/>
                <a:gd name="T29" fmla="*/ T28 w 323"/>
                <a:gd name="T30" fmla="+- 0 1998 1995"/>
                <a:gd name="T31" fmla="*/ 1998 h 186"/>
                <a:gd name="T32" fmla="+- 0 4351 4342"/>
                <a:gd name="T33" fmla="*/ T32 w 323"/>
                <a:gd name="T34" fmla="+- 0 2006 1995"/>
                <a:gd name="T35" fmla="*/ 2006 h 186"/>
                <a:gd name="T36" fmla="+- 0 4344 4342"/>
                <a:gd name="T37" fmla="*/ T36 w 323"/>
                <a:gd name="T38" fmla="+- 0 2017 1995"/>
                <a:gd name="T39" fmla="*/ 2017 h 186"/>
                <a:gd name="T40" fmla="+- 0 4342 4342"/>
                <a:gd name="T41" fmla="*/ T40 w 323"/>
                <a:gd name="T42" fmla="+- 0 2030 1995"/>
                <a:gd name="T43" fmla="*/ 2030 h 186"/>
                <a:gd name="T44" fmla="+- 0 4345 4342"/>
                <a:gd name="T45" fmla="*/ T44 w 323"/>
                <a:gd name="T46" fmla="+- 0 2043 1995"/>
                <a:gd name="T47" fmla="*/ 2043 h 186"/>
                <a:gd name="T48" fmla="+- 0 4388 4342"/>
                <a:gd name="T49" fmla="*/ T48 w 323"/>
                <a:gd name="T50" fmla="+- 0 2107 1995"/>
                <a:gd name="T51" fmla="*/ 2107 h 186"/>
                <a:gd name="T52" fmla="+- 0 4454 4342"/>
                <a:gd name="T53" fmla="*/ T52 w 323"/>
                <a:gd name="T54" fmla="+- 0 2154 1995"/>
                <a:gd name="T55" fmla="*/ 2154 h 186"/>
                <a:gd name="T56" fmla="+- 0 4511 4342"/>
                <a:gd name="T57" fmla="*/ T56 w 323"/>
                <a:gd name="T58" fmla="+- 0 2175 1995"/>
                <a:gd name="T59" fmla="*/ 2175 h 186"/>
                <a:gd name="T60" fmla="+- 0 4665 4342"/>
                <a:gd name="T61" fmla="*/ T60 w 323"/>
                <a:gd name="T62" fmla="+- 0 2181 1995"/>
                <a:gd name="T63" fmla="*/ 2181 h 186"/>
                <a:gd name="T64" fmla="+- 0 4665 4342"/>
                <a:gd name="T65" fmla="*/ T64 w 323"/>
                <a:gd name="T66" fmla="+- 0 2112 1995"/>
                <a:gd name="T67" fmla="*/ 2112 h 186"/>
                <a:gd name="T68" fmla="+- 0 4568 4342"/>
                <a:gd name="T69" fmla="*/ T68 w 323"/>
                <a:gd name="T70" fmla="+- 0 2112 1995"/>
                <a:gd name="T71" fmla="*/ 2112 h 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23" h="186">
                  <a:moveTo>
                    <a:pt x="226" y="117"/>
                  </a:moveTo>
                  <a:lnTo>
                    <a:pt x="163" y="107"/>
                  </a:lnTo>
                  <a:lnTo>
                    <a:pt x="96" y="64"/>
                  </a:lnTo>
                  <a:lnTo>
                    <a:pt x="65" y="20"/>
                  </a:lnTo>
                  <a:lnTo>
                    <a:pt x="58" y="9"/>
                  </a:lnTo>
                  <a:lnTo>
                    <a:pt x="47" y="2"/>
                  </a:lnTo>
                  <a:lnTo>
                    <a:pt x="34" y="0"/>
                  </a:lnTo>
                  <a:lnTo>
                    <a:pt x="20" y="3"/>
                  </a:lnTo>
                  <a:lnTo>
                    <a:pt x="9" y="11"/>
                  </a:lnTo>
                  <a:lnTo>
                    <a:pt x="2" y="22"/>
                  </a:lnTo>
                  <a:lnTo>
                    <a:pt x="0" y="35"/>
                  </a:lnTo>
                  <a:lnTo>
                    <a:pt x="3" y="48"/>
                  </a:lnTo>
                  <a:lnTo>
                    <a:pt x="46" y="112"/>
                  </a:lnTo>
                  <a:lnTo>
                    <a:pt x="112" y="159"/>
                  </a:lnTo>
                  <a:lnTo>
                    <a:pt x="169" y="180"/>
                  </a:lnTo>
                  <a:lnTo>
                    <a:pt x="323" y="186"/>
                  </a:lnTo>
                  <a:lnTo>
                    <a:pt x="323" y="117"/>
                  </a:lnTo>
                  <a:lnTo>
                    <a:pt x="226" y="117"/>
                  </a:lnTo>
                </a:path>
              </a:pathLst>
            </a:custGeom>
            <a:noFill/>
            <a:ln w="930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F06D07EA-70EF-4A13-9370-1071BDA5BFD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206" y="1826"/>
              <a:ext cx="24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5197">
              <a:extLst>
                <a:ext uri="{FF2B5EF4-FFF2-40B4-BE49-F238E27FC236}">
                  <a16:creationId xmlns:a16="http://schemas.microsoft.com/office/drawing/2014/main" id="{33957D94-D7BD-4AD6-B818-1F1C723659BE}"/>
                </a:ext>
              </a:extLst>
            </p:cNvPr>
            <p:cNvSpPr>
              <a:spLocks/>
            </p:cNvSpPr>
            <p:nvPr/>
          </p:nvSpPr>
          <p:spPr bwMode="auto">
            <a:xfrm>
              <a:off x="4206" y="1826"/>
              <a:ext cx="240" cy="292"/>
            </a:xfrm>
            <a:custGeom>
              <a:avLst/>
              <a:gdLst>
                <a:gd name="T0" fmla="+- 0 4446 4207"/>
                <a:gd name="T1" fmla="*/ T0 w 240"/>
                <a:gd name="T2" fmla="+- 0 2068 1826"/>
                <a:gd name="T3" fmla="*/ 2068 h 292"/>
                <a:gd name="T4" fmla="+- 0 4394 4207"/>
                <a:gd name="T5" fmla="*/ T4 w 240"/>
                <a:gd name="T6" fmla="+- 0 1892 1826"/>
                <a:gd name="T7" fmla="*/ 1892 h 292"/>
                <a:gd name="T8" fmla="+- 0 4383 4207"/>
                <a:gd name="T9" fmla="*/ T8 w 240"/>
                <a:gd name="T10" fmla="+- 0 1979 1826"/>
                <a:gd name="T11" fmla="*/ 1979 h 292"/>
                <a:gd name="T12" fmla="+- 0 4284 4207"/>
                <a:gd name="T13" fmla="*/ T12 w 240"/>
                <a:gd name="T14" fmla="+- 0 1826 1826"/>
                <a:gd name="T15" fmla="*/ 1826 h 292"/>
                <a:gd name="T16" fmla="+- 0 4331 4207"/>
                <a:gd name="T17" fmla="*/ T16 w 240"/>
                <a:gd name="T18" fmla="+- 0 1967 1826"/>
                <a:gd name="T19" fmla="*/ 1967 h 292"/>
                <a:gd name="T20" fmla="+- 0 4266 4207"/>
                <a:gd name="T21" fmla="*/ T20 w 240"/>
                <a:gd name="T22" fmla="+- 0 1939 1826"/>
                <a:gd name="T23" fmla="*/ 1939 h 292"/>
                <a:gd name="T24" fmla="+- 0 4306 4207"/>
                <a:gd name="T25" fmla="*/ T24 w 240"/>
                <a:gd name="T26" fmla="+- 0 1994 1826"/>
                <a:gd name="T27" fmla="*/ 1994 h 292"/>
                <a:gd name="T28" fmla="+- 0 4207 4207"/>
                <a:gd name="T29" fmla="*/ T28 w 240"/>
                <a:gd name="T30" fmla="+- 0 1980 1826"/>
                <a:gd name="T31" fmla="*/ 1980 h 292"/>
                <a:gd name="T32" fmla="+- 0 4334 4207"/>
                <a:gd name="T33" fmla="*/ T32 w 240"/>
                <a:gd name="T34" fmla="+- 0 2049 1826"/>
                <a:gd name="T35" fmla="*/ 2049 h 292"/>
                <a:gd name="T36" fmla="+- 0 4209 4207"/>
                <a:gd name="T37" fmla="*/ T36 w 240"/>
                <a:gd name="T38" fmla="+- 0 2070 1826"/>
                <a:gd name="T39" fmla="*/ 2070 h 292"/>
                <a:gd name="T40" fmla="+- 0 4402 4207"/>
                <a:gd name="T41" fmla="*/ T40 w 240"/>
                <a:gd name="T42" fmla="+- 0 2118 1826"/>
                <a:gd name="T43" fmla="*/ 2118 h 2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40" h="292">
                  <a:moveTo>
                    <a:pt x="239" y="242"/>
                  </a:moveTo>
                  <a:lnTo>
                    <a:pt x="187" y="66"/>
                  </a:lnTo>
                  <a:lnTo>
                    <a:pt x="176" y="153"/>
                  </a:lnTo>
                  <a:lnTo>
                    <a:pt x="77" y="0"/>
                  </a:lnTo>
                  <a:lnTo>
                    <a:pt x="124" y="141"/>
                  </a:lnTo>
                  <a:lnTo>
                    <a:pt x="59" y="113"/>
                  </a:lnTo>
                  <a:lnTo>
                    <a:pt x="99" y="168"/>
                  </a:lnTo>
                  <a:lnTo>
                    <a:pt x="0" y="154"/>
                  </a:lnTo>
                  <a:lnTo>
                    <a:pt x="127" y="223"/>
                  </a:lnTo>
                  <a:lnTo>
                    <a:pt x="2" y="244"/>
                  </a:lnTo>
                  <a:lnTo>
                    <a:pt x="195" y="292"/>
                  </a:lnTo>
                </a:path>
              </a:pathLst>
            </a:custGeom>
            <a:noFill/>
            <a:ln w="929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8" name="Picture 77">
              <a:extLst>
                <a:ext uri="{FF2B5EF4-FFF2-40B4-BE49-F238E27FC236}">
                  <a16:creationId xmlns:a16="http://schemas.microsoft.com/office/drawing/2014/main" id="{081916FC-6701-4BCF-BCEE-562F3942723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11" y="1349"/>
              <a:ext cx="64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Line 5199">
              <a:extLst>
                <a:ext uri="{FF2B5EF4-FFF2-40B4-BE49-F238E27FC236}">
                  <a16:creationId xmlns:a16="http://schemas.microsoft.com/office/drawing/2014/main" id="{BB031626-8EC1-4C65-A138-6E6189983CCA}"/>
                </a:ext>
              </a:extLst>
            </p:cNvPr>
            <p:cNvCxnSpPr>
              <a:cxnSpLocks noChangeShapeType="1"/>
            </p:cNvCxnSpPr>
            <p:nvPr/>
          </p:nvCxnSpPr>
          <p:spPr bwMode="auto">
            <a:xfrm>
              <a:off x="4732" y="1550"/>
              <a:ext cx="0" cy="462"/>
            </a:xfrm>
            <a:prstGeom prst="line">
              <a:avLst/>
            </a:prstGeom>
            <a:noFill/>
            <a:ln w="6190">
              <a:solidFill>
                <a:srgbClr val="231F20"/>
              </a:solidFill>
              <a:prstDash val="solid"/>
              <a:round/>
              <a:headEnd/>
              <a:tailEnd/>
            </a:ln>
            <a:extLst>
              <a:ext uri="{909E8E84-426E-40DD-AFC4-6F175D3DCCD1}">
                <a14:hiddenFill xmlns:a14="http://schemas.microsoft.com/office/drawing/2010/main">
                  <a:noFill/>
                </a14:hiddenFill>
              </a:ext>
            </a:extLst>
          </p:spPr>
        </p:cxnSp>
        <p:pic>
          <p:nvPicPr>
            <p:cNvPr id="80" name="Picture 79">
              <a:extLst>
                <a:ext uri="{FF2B5EF4-FFF2-40B4-BE49-F238E27FC236}">
                  <a16:creationId xmlns:a16="http://schemas.microsoft.com/office/drawing/2014/main" id="{FD53E7EE-801A-4AE8-809F-6110630ABFF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64" y="2724"/>
              <a:ext cx="29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a:extLst>
                <a:ext uri="{FF2B5EF4-FFF2-40B4-BE49-F238E27FC236}">
                  <a16:creationId xmlns:a16="http://schemas.microsoft.com/office/drawing/2014/main" id="{DFFCA212-D0DB-4B65-BEB6-422FF3D6ED74}"/>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50" y="2891"/>
              <a:ext cx="51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Line 5202">
              <a:extLst>
                <a:ext uri="{FF2B5EF4-FFF2-40B4-BE49-F238E27FC236}">
                  <a16:creationId xmlns:a16="http://schemas.microsoft.com/office/drawing/2014/main" id="{769B3FF8-9271-4440-91D3-E345B1A93BC7}"/>
                </a:ext>
              </a:extLst>
            </p:cNvPr>
            <p:cNvCxnSpPr>
              <a:cxnSpLocks noChangeShapeType="1"/>
            </p:cNvCxnSpPr>
            <p:nvPr/>
          </p:nvCxnSpPr>
          <p:spPr bwMode="auto">
            <a:xfrm>
              <a:off x="4373" y="2174"/>
              <a:ext cx="207" cy="504"/>
            </a:xfrm>
            <a:prstGeom prst="line">
              <a:avLst/>
            </a:prstGeom>
            <a:noFill/>
            <a:ln w="6192">
              <a:solidFill>
                <a:srgbClr val="231F20"/>
              </a:solidFill>
              <a:prstDash val="solid"/>
              <a:round/>
              <a:headEnd/>
              <a:tailEnd/>
            </a:ln>
            <a:extLst>
              <a:ext uri="{909E8E84-426E-40DD-AFC4-6F175D3DCCD1}">
                <a14:hiddenFill xmlns:a14="http://schemas.microsoft.com/office/drawing/2010/main">
                  <a:noFill/>
                </a14:hiddenFill>
              </a:ext>
            </a:extLst>
          </p:spPr>
        </p:cxnSp>
        <p:pic>
          <p:nvPicPr>
            <p:cNvPr id="83" name="Picture 82">
              <a:extLst>
                <a:ext uri="{FF2B5EF4-FFF2-40B4-BE49-F238E27FC236}">
                  <a16:creationId xmlns:a16="http://schemas.microsoft.com/office/drawing/2014/main" id="{EA71CEB8-F85C-4BDE-8454-FCFDCE07817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38" y="2314"/>
              <a:ext cx="128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a:extLst>
                <a:ext uri="{FF2B5EF4-FFF2-40B4-BE49-F238E27FC236}">
                  <a16:creationId xmlns:a16="http://schemas.microsoft.com/office/drawing/2014/main" id="{45457F6F-BBC0-49FF-BE04-9275EF1CB3F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27" y="2266"/>
              <a:ext cx="30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5205">
              <a:extLst>
                <a:ext uri="{FF2B5EF4-FFF2-40B4-BE49-F238E27FC236}">
                  <a16:creationId xmlns:a16="http://schemas.microsoft.com/office/drawing/2014/main" id="{04CAD235-5CF2-40C9-BC0A-96A00CED6676}"/>
                </a:ext>
              </a:extLst>
            </p:cNvPr>
            <p:cNvSpPr>
              <a:spLocks/>
            </p:cNvSpPr>
            <p:nvPr/>
          </p:nvSpPr>
          <p:spPr bwMode="auto">
            <a:xfrm>
              <a:off x="6127" y="2266"/>
              <a:ext cx="300" cy="374"/>
            </a:xfrm>
            <a:custGeom>
              <a:avLst/>
              <a:gdLst>
                <a:gd name="T0" fmla="+- 0 6280 6128"/>
                <a:gd name="T1" fmla="*/ T0 w 300"/>
                <a:gd name="T2" fmla="+- 0 2639 2266"/>
                <a:gd name="T3" fmla="*/ 2639 h 374"/>
                <a:gd name="T4" fmla="+- 0 6309 6128"/>
                <a:gd name="T5" fmla="*/ T4 w 300"/>
                <a:gd name="T6" fmla="+- 0 2440 2266"/>
                <a:gd name="T7" fmla="*/ 2440 h 374"/>
                <a:gd name="T8" fmla="+- 0 6376 6128"/>
                <a:gd name="T9" fmla="*/ T8 w 300"/>
                <a:gd name="T10" fmla="+- 0 2560 2266"/>
                <a:gd name="T11" fmla="*/ 2560 h 374"/>
                <a:gd name="T12" fmla="+- 0 6352 6128"/>
                <a:gd name="T13" fmla="*/ T12 w 300"/>
                <a:gd name="T14" fmla="+- 0 2438 2266"/>
                <a:gd name="T15" fmla="*/ 2438 h 374"/>
                <a:gd name="T16" fmla="+- 0 6427 6128"/>
                <a:gd name="T17" fmla="*/ T16 w 300"/>
                <a:gd name="T18" fmla="+- 0 2501 2266"/>
                <a:gd name="T19" fmla="*/ 2501 h 374"/>
                <a:gd name="T20" fmla="+- 0 6280 6128"/>
                <a:gd name="T21" fmla="*/ T20 w 300"/>
                <a:gd name="T22" fmla="+- 0 2266 2266"/>
                <a:gd name="T23" fmla="*/ 2266 h 374"/>
                <a:gd name="T24" fmla="+- 0 6276 6128"/>
                <a:gd name="T25" fmla="*/ T24 w 300"/>
                <a:gd name="T26" fmla="+- 0 2266 2266"/>
                <a:gd name="T27" fmla="*/ 2266 h 374"/>
                <a:gd name="T28" fmla="+- 0 6128 6128"/>
                <a:gd name="T29" fmla="*/ T28 w 300"/>
                <a:gd name="T30" fmla="+- 0 2501 2266"/>
                <a:gd name="T31" fmla="*/ 2501 h 374"/>
                <a:gd name="T32" fmla="+- 0 6203 6128"/>
                <a:gd name="T33" fmla="*/ T32 w 300"/>
                <a:gd name="T34" fmla="+- 0 2438 2266"/>
                <a:gd name="T35" fmla="*/ 2438 h 374"/>
                <a:gd name="T36" fmla="+- 0 6179 6128"/>
                <a:gd name="T37" fmla="*/ T36 w 300"/>
                <a:gd name="T38" fmla="+- 0 2560 2266"/>
                <a:gd name="T39" fmla="*/ 2560 h 374"/>
                <a:gd name="T40" fmla="+- 0 6246 6128"/>
                <a:gd name="T41" fmla="*/ T40 w 300"/>
                <a:gd name="T42" fmla="+- 0 2440 2266"/>
                <a:gd name="T43" fmla="*/ 2440 h 374"/>
                <a:gd name="T44" fmla="+- 0 6276 6128"/>
                <a:gd name="T45" fmla="*/ T44 w 300"/>
                <a:gd name="T46" fmla="+- 0 2639 2266"/>
                <a:gd name="T47" fmla="*/ 2639 h 374"/>
                <a:gd name="T48" fmla="+- 0 6280 6128"/>
                <a:gd name="T49" fmla="*/ T48 w 300"/>
                <a:gd name="T50" fmla="+- 0 2639 2266"/>
                <a:gd name="T51" fmla="*/ 2639 h 3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0" h="374">
                  <a:moveTo>
                    <a:pt x="152" y="373"/>
                  </a:moveTo>
                  <a:lnTo>
                    <a:pt x="181" y="174"/>
                  </a:lnTo>
                  <a:lnTo>
                    <a:pt x="248" y="294"/>
                  </a:lnTo>
                  <a:lnTo>
                    <a:pt x="224" y="172"/>
                  </a:lnTo>
                  <a:lnTo>
                    <a:pt x="299" y="235"/>
                  </a:lnTo>
                  <a:lnTo>
                    <a:pt x="152" y="0"/>
                  </a:lnTo>
                  <a:lnTo>
                    <a:pt x="148" y="0"/>
                  </a:lnTo>
                  <a:lnTo>
                    <a:pt x="0" y="235"/>
                  </a:lnTo>
                  <a:lnTo>
                    <a:pt x="75" y="172"/>
                  </a:lnTo>
                  <a:lnTo>
                    <a:pt x="51" y="294"/>
                  </a:lnTo>
                  <a:lnTo>
                    <a:pt x="118" y="174"/>
                  </a:lnTo>
                  <a:lnTo>
                    <a:pt x="148" y="373"/>
                  </a:lnTo>
                  <a:lnTo>
                    <a:pt x="152" y="373"/>
                  </a:lnTo>
                </a:path>
              </a:pathLst>
            </a:custGeom>
            <a:noFill/>
            <a:ln w="929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6" name="Freeform 5206">
              <a:extLst>
                <a:ext uri="{FF2B5EF4-FFF2-40B4-BE49-F238E27FC236}">
                  <a16:creationId xmlns:a16="http://schemas.microsoft.com/office/drawing/2014/main" id="{ADDDC2B2-AD51-4A73-8DE2-7E3EED413100}"/>
                </a:ext>
              </a:extLst>
            </p:cNvPr>
            <p:cNvSpPr>
              <a:spLocks/>
            </p:cNvSpPr>
            <p:nvPr/>
          </p:nvSpPr>
          <p:spPr bwMode="auto">
            <a:xfrm>
              <a:off x="4882" y="2164"/>
              <a:ext cx="1402" cy="71"/>
            </a:xfrm>
            <a:custGeom>
              <a:avLst/>
              <a:gdLst>
                <a:gd name="T0" fmla="+- 0 4918 4882"/>
                <a:gd name="T1" fmla="*/ T0 w 1402"/>
                <a:gd name="T2" fmla="+- 0 2165 2165"/>
                <a:gd name="T3" fmla="*/ 2165 h 71"/>
                <a:gd name="T4" fmla="+- 0 4904 4882"/>
                <a:gd name="T5" fmla="*/ T4 w 1402"/>
                <a:gd name="T6" fmla="+- 0 2167 2165"/>
                <a:gd name="T7" fmla="*/ 2167 h 71"/>
                <a:gd name="T8" fmla="+- 0 4893 4882"/>
                <a:gd name="T9" fmla="*/ T8 w 1402"/>
                <a:gd name="T10" fmla="+- 0 2175 2165"/>
                <a:gd name="T11" fmla="*/ 2175 h 71"/>
                <a:gd name="T12" fmla="+- 0 4885 4882"/>
                <a:gd name="T13" fmla="*/ T12 w 1402"/>
                <a:gd name="T14" fmla="+- 0 2186 2165"/>
                <a:gd name="T15" fmla="*/ 2186 h 71"/>
                <a:gd name="T16" fmla="+- 0 4882 4882"/>
                <a:gd name="T17" fmla="*/ T16 w 1402"/>
                <a:gd name="T18" fmla="+- 0 2200 2165"/>
                <a:gd name="T19" fmla="*/ 2200 h 71"/>
                <a:gd name="T20" fmla="+- 0 4885 4882"/>
                <a:gd name="T21" fmla="*/ T20 w 1402"/>
                <a:gd name="T22" fmla="+- 0 2213 2165"/>
                <a:gd name="T23" fmla="*/ 2213 h 71"/>
                <a:gd name="T24" fmla="+- 0 4893 4882"/>
                <a:gd name="T25" fmla="*/ T24 w 1402"/>
                <a:gd name="T26" fmla="+- 0 2225 2165"/>
                <a:gd name="T27" fmla="*/ 2225 h 71"/>
                <a:gd name="T28" fmla="+- 0 4904 4882"/>
                <a:gd name="T29" fmla="*/ T28 w 1402"/>
                <a:gd name="T30" fmla="+- 0 2232 2165"/>
                <a:gd name="T31" fmla="*/ 2232 h 71"/>
                <a:gd name="T32" fmla="+- 0 4918 4882"/>
                <a:gd name="T33" fmla="*/ T32 w 1402"/>
                <a:gd name="T34" fmla="+- 0 2235 2165"/>
                <a:gd name="T35" fmla="*/ 2235 h 71"/>
                <a:gd name="T36" fmla="+- 0 6284 4882"/>
                <a:gd name="T37" fmla="*/ T36 w 1402"/>
                <a:gd name="T38" fmla="+- 0 2235 2165"/>
                <a:gd name="T39" fmla="*/ 2235 h 71"/>
                <a:gd name="T40" fmla="+- 0 6284 4882"/>
                <a:gd name="T41" fmla="*/ T40 w 1402"/>
                <a:gd name="T42" fmla="+- 0 2165 2165"/>
                <a:gd name="T43" fmla="*/ 2165 h 71"/>
                <a:gd name="T44" fmla="+- 0 4918 4882"/>
                <a:gd name="T45" fmla="*/ T44 w 1402"/>
                <a:gd name="T46" fmla="+- 0 2165 2165"/>
                <a:gd name="T47" fmla="*/ 2165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02" h="71">
                  <a:moveTo>
                    <a:pt x="36" y="0"/>
                  </a:moveTo>
                  <a:lnTo>
                    <a:pt x="22" y="2"/>
                  </a:lnTo>
                  <a:lnTo>
                    <a:pt x="11" y="10"/>
                  </a:lnTo>
                  <a:lnTo>
                    <a:pt x="3" y="21"/>
                  </a:lnTo>
                  <a:lnTo>
                    <a:pt x="0" y="35"/>
                  </a:lnTo>
                  <a:lnTo>
                    <a:pt x="3" y="48"/>
                  </a:lnTo>
                  <a:lnTo>
                    <a:pt x="11" y="60"/>
                  </a:lnTo>
                  <a:lnTo>
                    <a:pt x="22" y="67"/>
                  </a:lnTo>
                  <a:lnTo>
                    <a:pt x="36" y="70"/>
                  </a:lnTo>
                  <a:lnTo>
                    <a:pt x="1402" y="70"/>
                  </a:lnTo>
                  <a:lnTo>
                    <a:pt x="1402" y="0"/>
                  </a:lnTo>
                  <a:lnTo>
                    <a:pt x="36" y="0"/>
                  </a:lnTo>
                </a:path>
              </a:pathLst>
            </a:custGeom>
            <a:noFill/>
            <a:ln w="806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7" name="AutoShape 5207">
              <a:extLst>
                <a:ext uri="{FF2B5EF4-FFF2-40B4-BE49-F238E27FC236}">
                  <a16:creationId xmlns:a16="http://schemas.microsoft.com/office/drawing/2014/main" id="{AF1E90A2-F9E0-44B4-8547-52F18C97CD13}"/>
                </a:ext>
              </a:extLst>
            </p:cNvPr>
            <p:cNvSpPr>
              <a:spLocks/>
            </p:cNvSpPr>
            <p:nvPr/>
          </p:nvSpPr>
          <p:spPr bwMode="auto">
            <a:xfrm>
              <a:off x="6284" y="689"/>
              <a:ext cx="2846" cy="1546"/>
            </a:xfrm>
            <a:custGeom>
              <a:avLst/>
              <a:gdLst>
                <a:gd name="T0" fmla="+- 0 8279 6284"/>
                <a:gd name="T1" fmla="*/ T0 w 2846"/>
                <a:gd name="T2" fmla="+- 0 2235 689"/>
                <a:gd name="T3" fmla="*/ 2235 h 1546"/>
                <a:gd name="T4" fmla="+- 0 6284 6284"/>
                <a:gd name="T5" fmla="*/ T4 w 2846"/>
                <a:gd name="T6" fmla="+- 0 2235 689"/>
                <a:gd name="T7" fmla="*/ 2235 h 1546"/>
                <a:gd name="T8" fmla="+- 0 6284 6284"/>
                <a:gd name="T9" fmla="*/ T8 w 2846"/>
                <a:gd name="T10" fmla="+- 0 2165 689"/>
                <a:gd name="T11" fmla="*/ 2165 h 1546"/>
                <a:gd name="T12" fmla="+- 0 8279 6284"/>
                <a:gd name="T13" fmla="*/ T12 w 2846"/>
                <a:gd name="T14" fmla="+- 0 2165 689"/>
                <a:gd name="T15" fmla="*/ 2165 h 1546"/>
                <a:gd name="T16" fmla="+- 0 8303 6284"/>
                <a:gd name="T17" fmla="*/ T16 w 2846"/>
                <a:gd name="T18" fmla="+- 0 2160 689"/>
                <a:gd name="T19" fmla="*/ 2160 h 1546"/>
                <a:gd name="T20" fmla="+- 0 8322 6284"/>
                <a:gd name="T21" fmla="*/ T20 w 2846"/>
                <a:gd name="T22" fmla="+- 0 2147 689"/>
                <a:gd name="T23" fmla="*/ 2147 h 1546"/>
                <a:gd name="T24" fmla="+- 0 8335 6284"/>
                <a:gd name="T25" fmla="*/ T24 w 2846"/>
                <a:gd name="T26" fmla="+- 0 2128 689"/>
                <a:gd name="T27" fmla="*/ 2128 h 1546"/>
                <a:gd name="T28" fmla="+- 0 8339 6284"/>
                <a:gd name="T29" fmla="*/ T28 w 2846"/>
                <a:gd name="T30" fmla="+- 0 2104 689"/>
                <a:gd name="T31" fmla="*/ 2104 h 1546"/>
                <a:gd name="T32" fmla="+- 0 8339 6284"/>
                <a:gd name="T33" fmla="*/ T32 w 2846"/>
                <a:gd name="T34" fmla="+- 0 820 689"/>
                <a:gd name="T35" fmla="*/ 820 h 1546"/>
                <a:gd name="T36" fmla="+- 0 8350 6284"/>
                <a:gd name="T37" fmla="*/ T36 w 2846"/>
                <a:gd name="T38" fmla="+- 0 769 689"/>
                <a:gd name="T39" fmla="*/ 769 h 1546"/>
                <a:gd name="T40" fmla="+- 0 8378 6284"/>
                <a:gd name="T41" fmla="*/ T40 w 2846"/>
                <a:gd name="T42" fmla="+- 0 728 689"/>
                <a:gd name="T43" fmla="*/ 728 h 1546"/>
                <a:gd name="T44" fmla="+- 0 8419 6284"/>
                <a:gd name="T45" fmla="*/ T44 w 2846"/>
                <a:gd name="T46" fmla="+- 0 700 689"/>
                <a:gd name="T47" fmla="*/ 700 h 1546"/>
                <a:gd name="T48" fmla="+- 0 8470 6284"/>
                <a:gd name="T49" fmla="*/ T48 w 2846"/>
                <a:gd name="T50" fmla="+- 0 689 689"/>
                <a:gd name="T51" fmla="*/ 689 h 1546"/>
                <a:gd name="T52" fmla="+- 0 8999 6284"/>
                <a:gd name="T53" fmla="*/ T52 w 2846"/>
                <a:gd name="T54" fmla="+- 0 689 689"/>
                <a:gd name="T55" fmla="*/ 689 h 1546"/>
                <a:gd name="T56" fmla="+- 0 9050 6284"/>
                <a:gd name="T57" fmla="*/ T56 w 2846"/>
                <a:gd name="T58" fmla="+- 0 700 689"/>
                <a:gd name="T59" fmla="*/ 700 h 1546"/>
                <a:gd name="T60" fmla="+- 0 9092 6284"/>
                <a:gd name="T61" fmla="*/ T60 w 2846"/>
                <a:gd name="T62" fmla="+- 0 728 689"/>
                <a:gd name="T63" fmla="*/ 728 h 1546"/>
                <a:gd name="T64" fmla="+- 0 9113 6284"/>
                <a:gd name="T65" fmla="*/ T64 w 2846"/>
                <a:gd name="T66" fmla="+- 0 760 689"/>
                <a:gd name="T67" fmla="*/ 760 h 1546"/>
                <a:gd name="T68" fmla="+- 0 8470 6284"/>
                <a:gd name="T69" fmla="*/ T68 w 2846"/>
                <a:gd name="T70" fmla="+- 0 760 689"/>
                <a:gd name="T71" fmla="*/ 760 h 1546"/>
                <a:gd name="T72" fmla="+- 0 8446 6284"/>
                <a:gd name="T73" fmla="*/ T72 w 2846"/>
                <a:gd name="T74" fmla="+- 0 765 689"/>
                <a:gd name="T75" fmla="*/ 765 h 1546"/>
                <a:gd name="T76" fmla="+- 0 8427 6284"/>
                <a:gd name="T77" fmla="*/ T76 w 2846"/>
                <a:gd name="T78" fmla="+- 0 778 689"/>
                <a:gd name="T79" fmla="*/ 778 h 1546"/>
                <a:gd name="T80" fmla="+- 0 8414 6284"/>
                <a:gd name="T81" fmla="*/ T80 w 2846"/>
                <a:gd name="T82" fmla="+- 0 797 689"/>
                <a:gd name="T83" fmla="*/ 797 h 1546"/>
                <a:gd name="T84" fmla="+- 0 8410 6284"/>
                <a:gd name="T85" fmla="*/ T84 w 2846"/>
                <a:gd name="T86" fmla="+- 0 820 689"/>
                <a:gd name="T87" fmla="*/ 820 h 1546"/>
                <a:gd name="T88" fmla="+- 0 8410 6284"/>
                <a:gd name="T89" fmla="*/ T88 w 2846"/>
                <a:gd name="T90" fmla="+- 0 2104 689"/>
                <a:gd name="T91" fmla="*/ 2104 h 1546"/>
                <a:gd name="T92" fmla="+- 0 8399 6284"/>
                <a:gd name="T93" fmla="*/ T92 w 2846"/>
                <a:gd name="T94" fmla="+- 0 2155 689"/>
                <a:gd name="T95" fmla="*/ 2155 h 1546"/>
                <a:gd name="T96" fmla="+- 0 8371 6284"/>
                <a:gd name="T97" fmla="*/ T96 w 2846"/>
                <a:gd name="T98" fmla="+- 0 2197 689"/>
                <a:gd name="T99" fmla="*/ 2197 h 1546"/>
                <a:gd name="T100" fmla="+- 0 8330 6284"/>
                <a:gd name="T101" fmla="*/ T100 w 2846"/>
                <a:gd name="T102" fmla="+- 0 2225 689"/>
                <a:gd name="T103" fmla="*/ 2225 h 1546"/>
                <a:gd name="T104" fmla="+- 0 8279 6284"/>
                <a:gd name="T105" fmla="*/ T104 w 2846"/>
                <a:gd name="T106" fmla="+- 0 2235 689"/>
                <a:gd name="T107" fmla="*/ 2235 h 1546"/>
                <a:gd name="T108" fmla="+- 0 9060 6284"/>
                <a:gd name="T109" fmla="*/ T108 w 2846"/>
                <a:gd name="T110" fmla="+- 0 972 689"/>
                <a:gd name="T111" fmla="*/ 972 h 1546"/>
                <a:gd name="T112" fmla="+- 0 9060 6284"/>
                <a:gd name="T113" fmla="*/ T112 w 2846"/>
                <a:gd name="T114" fmla="+- 0 820 689"/>
                <a:gd name="T115" fmla="*/ 820 h 1546"/>
                <a:gd name="T116" fmla="+- 0 9055 6284"/>
                <a:gd name="T117" fmla="*/ T116 w 2846"/>
                <a:gd name="T118" fmla="+- 0 797 689"/>
                <a:gd name="T119" fmla="*/ 797 h 1546"/>
                <a:gd name="T120" fmla="+- 0 9042 6284"/>
                <a:gd name="T121" fmla="*/ T120 w 2846"/>
                <a:gd name="T122" fmla="+- 0 778 689"/>
                <a:gd name="T123" fmla="*/ 778 h 1546"/>
                <a:gd name="T124" fmla="+- 0 9023 6284"/>
                <a:gd name="T125" fmla="*/ T124 w 2846"/>
                <a:gd name="T126" fmla="+- 0 765 689"/>
                <a:gd name="T127" fmla="*/ 765 h 1546"/>
                <a:gd name="T128" fmla="+- 0 8999 6284"/>
                <a:gd name="T129" fmla="*/ T128 w 2846"/>
                <a:gd name="T130" fmla="+- 0 760 689"/>
                <a:gd name="T131" fmla="*/ 760 h 1546"/>
                <a:gd name="T132" fmla="+- 0 9113 6284"/>
                <a:gd name="T133" fmla="*/ T132 w 2846"/>
                <a:gd name="T134" fmla="+- 0 760 689"/>
                <a:gd name="T135" fmla="*/ 760 h 1546"/>
                <a:gd name="T136" fmla="+- 0 9120 6284"/>
                <a:gd name="T137" fmla="*/ T136 w 2846"/>
                <a:gd name="T138" fmla="+- 0 769 689"/>
                <a:gd name="T139" fmla="*/ 769 h 1546"/>
                <a:gd name="T140" fmla="+- 0 9130 6284"/>
                <a:gd name="T141" fmla="*/ T140 w 2846"/>
                <a:gd name="T142" fmla="+- 0 820 689"/>
                <a:gd name="T143" fmla="*/ 820 h 1546"/>
                <a:gd name="T144" fmla="+- 0 9130 6284"/>
                <a:gd name="T145" fmla="*/ T144 w 2846"/>
                <a:gd name="T146" fmla="+- 0 969 689"/>
                <a:gd name="T147" fmla="*/ 969 h 1546"/>
                <a:gd name="T148" fmla="+- 0 9060 6284"/>
                <a:gd name="T149" fmla="*/ T148 w 2846"/>
                <a:gd name="T150" fmla="+- 0 972 689"/>
                <a:gd name="T151" fmla="*/ 972 h 15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2846" h="1546">
                  <a:moveTo>
                    <a:pt x="1995" y="1546"/>
                  </a:moveTo>
                  <a:lnTo>
                    <a:pt x="0" y="1546"/>
                  </a:lnTo>
                  <a:lnTo>
                    <a:pt x="0" y="1476"/>
                  </a:lnTo>
                  <a:lnTo>
                    <a:pt x="1995" y="1476"/>
                  </a:lnTo>
                  <a:lnTo>
                    <a:pt x="2019" y="1471"/>
                  </a:lnTo>
                  <a:lnTo>
                    <a:pt x="2038" y="1458"/>
                  </a:lnTo>
                  <a:lnTo>
                    <a:pt x="2051" y="1439"/>
                  </a:lnTo>
                  <a:lnTo>
                    <a:pt x="2055" y="1415"/>
                  </a:lnTo>
                  <a:lnTo>
                    <a:pt x="2055" y="131"/>
                  </a:lnTo>
                  <a:lnTo>
                    <a:pt x="2066" y="80"/>
                  </a:lnTo>
                  <a:lnTo>
                    <a:pt x="2094" y="39"/>
                  </a:lnTo>
                  <a:lnTo>
                    <a:pt x="2135" y="11"/>
                  </a:lnTo>
                  <a:lnTo>
                    <a:pt x="2186" y="0"/>
                  </a:lnTo>
                  <a:lnTo>
                    <a:pt x="2715" y="0"/>
                  </a:lnTo>
                  <a:lnTo>
                    <a:pt x="2766" y="11"/>
                  </a:lnTo>
                  <a:lnTo>
                    <a:pt x="2808" y="39"/>
                  </a:lnTo>
                  <a:lnTo>
                    <a:pt x="2829" y="71"/>
                  </a:lnTo>
                  <a:lnTo>
                    <a:pt x="2186" y="71"/>
                  </a:lnTo>
                  <a:lnTo>
                    <a:pt x="2162" y="76"/>
                  </a:lnTo>
                  <a:lnTo>
                    <a:pt x="2143" y="89"/>
                  </a:lnTo>
                  <a:lnTo>
                    <a:pt x="2130" y="108"/>
                  </a:lnTo>
                  <a:lnTo>
                    <a:pt x="2126" y="131"/>
                  </a:lnTo>
                  <a:lnTo>
                    <a:pt x="2126" y="1415"/>
                  </a:lnTo>
                  <a:lnTo>
                    <a:pt x="2115" y="1466"/>
                  </a:lnTo>
                  <a:lnTo>
                    <a:pt x="2087" y="1508"/>
                  </a:lnTo>
                  <a:lnTo>
                    <a:pt x="2046" y="1536"/>
                  </a:lnTo>
                  <a:lnTo>
                    <a:pt x="1995" y="1546"/>
                  </a:lnTo>
                  <a:close/>
                  <a:moveTo>
                    <a:pt x="2776" y="283"/>
                  </a:moveTo>
                  <a:lnTo>
                    <a:pt x="2776" y="131"/>
                  </a:lnTo>
                  <a:lnTo>
                    <a:pt x="2771" y="108"/>
                  </a:lnTo>
                  <a:lnTo>
                    <a:pt x="2758" y="89"/>
                  </a:lnTo>
                  <a:lnTo>
                    <a:pt x="2739" y="76"/>
                  </a:lnTo>
                  <a:lnTo>
                    <a:pt x="2715" y="71"/>
                  </a:lnTo>
                  <a:lnTo>
                    <a:pt x="2829" y="71"/>
                  </a:lnTo>
                  <a:lnTo>
                    <a:pt x="2836" y="80"/>
                  </a:lnTo>
                  <a:lnTo>
                    <a:pt x="2846" y="131"/>
                  </a:lnTo>
                  <a:lnTo>
                    <a:pt x="2846" y="280"/>
                  </a:lnTo>
                  <a:lnTo>
                    <a:pt x="2776"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8" name="Freeform 5208">
              <a:extLst>
                <a:ext uri="{FF2B5EF4-FFF2-40B4-BE49-F238E27FC236}">
                  <a16:creationId xmlns:a16="http://schemas.microsoft.com/office/drawing/2014/main" id="{CD1AE09A-47EC-4F01-A904-D6D08ECBCE87}"/>
                </a:ext>
              </a:extLst>
            </p:cNvPr>
            <p:cNvSpPr>
              <a:spLocks/>
            </p:cNvSpPr>
            <p:nvPr/>
          </p:nvSpPr>
          <p:spPr bwMode="auto">
            <a:xfrm>
              <a:off x="6284" y="689"/>
              <a:ext cx="2846" cy="1546"/>
            </a:xfrm>
            <a:custGeom>
              <a:avLst/>
              <a:gdLst>
                <a:gd name="T0" fmla="+- 0 9130 6284"/>
                <a:gd name="T1" fmla="*/ T0 w 2846"/>
                <a:gd name="T2" fmla="+- 0 969 689"/>
                <a:gd name="T3" fmla="*/ 969 h 1546"/>
                <a:gd name="T4" fmla="+- 0 9130 6284"/>
                <a:gd name="T5" fmla="*/ T4 w 2846"/>
                <a:gd name="T6" fmla="+- 0 930 689"/>
                <a:gd name="T7" fmla="*/ 930 h 1546"/>
                <a:gd name="T8" fmla="+- 0 9130 6284"/>
                <a:gd name="T9" fmla="*/ T8 w 2846"/>
                <a:gd name="T10" fmla="+- 0 881 689"/>
                <a:gd name="T11" fmla="*/ 881 h 1546"/>
                <a:gd name="T12" fmla="+- 0 9130 6284"/>
                <a:gd name="T13" fmla="*/ T12 w 2846"/>
                <a:gd name="T14" fmla="+- 0 838 689"/>
                <a:gd name="T15" fmla="*/ 838 h 1546"/>
                <a:gd name="T16" fmla="+- 0 9130 6284"/>
                <a:gd name="T17" fmla="*/ T16 w 2846"/>
                <a:gd name="T18" fmla="+- 0 820 689"/>
                <a:gd name="T19" fmla="*/ 820 h 1546"/>
                <a:gd name="T20" fmla="+- 0 9120 6284"/>
                <a:gd name="T21" fmla="*/ T20 w 2846"/>
                <a:gd name="T22" fmla="+- 0 769 689"/>
                <a:gd name="T23" fmla="*/ 769 h 1546"/>
                <a:gd name="T24" fmla="+- 0 9092 6284"/>
                <a:gd name="T25" fmla="*/ T24 w 2846"/>
                <a:gd name="T26" fmla="+- 0 728 689"/>
                <a:gd name="T27" fmla="*/ 728 h 1546"/>
                <a:gd name="T28" fmla="+- 0 9050 6284"/>
                <a:gd name="T29" fmla="*/ T28 w 2846"/>
                <a:gd name="T30" fmla="+- 0 700 689"/>
                <a:gd name="T31" fmla="*/ 700 h 1546"/>
                <a:gd name="T32" fmla="+- 0 8999 6284"/>
                <a:gd name="T33" fmla="*/ T32 w 2846"/>
                <a:gd name="T34" fmla="+- 0 689 689"/>
                <a:gd name="T35" fmla="*/ 689 h 1546"/>
                <a:gd name="T36" fmla="+- 0 8470 6284"/>
                <a:gd name="T37" fmla="*/ T36 w 2846"/>
                <a:gd name="T38" fmla="+- 0 689 689"/>
                <a:gd name="T39" fmla="*/ 689 h 1546"/>
                <a:gd name="T40" fmla="+- 0 8419 6284"/>
                <a:gd name="T41" fmla="*/ T40 w 2846"/>
                <a:gd name="T42" fmla="+- 0 700 689"/>
                <a:gd name="T43" fmla="*/ 700 h 1546"/>
                <a:gd name="T44" fmla="+- 0 8378 6284"/>
                <a:gd name="T45" fmla="*/ T44 w 2846"/>
                <a:gd name="T46" fmla="+- 0 728 689"/>
                <a:gd name="T47" fmla="*/ 728 h 1546"/>
                <a:gd name="T48" fmla="+- 0 8350 6284"/>
                <a:gd name="T49" fmla="*/ T48 w 2846"/>
                <a:gd name="T50" fmla="+- 0 769 689"/>
                <a:gd name="T51" fmla="*/ 769 h 1546"/>
                <a:gd name="T52" fmla="+- 0 8339 6284"/>
                <a:gd name="T53" fmla="*/ T52 w 2846"/>
                <a:gd name="T54" fmla="+- 0 820 689"/>
                <a:gd name="T55" fmla="*/ 820 h 1546"/>
                <a:gd name="T56" fmla="+- 0 8339 6284"/>
                <a:gd name="T57" fmla="*/ T56 w 2846"/>
                <a:gd name="T58" fmla="+- 0 2104 689"/>
                <a:gd name="T59" fmla="*/ 2104 h 1546"/>
                <a:gd name="T60" fmla="+- 0 8335 6284"/>
                <a:gd name="T61" fmla="*/ T60 w 2846"/>
                <a:gd name="T62" fmla="+- 0 2128 689"/>
                <a:gd name="T63" fmla="*/ 2128 h 1546"/>
                <a:gd name="T64" fmla="+- 0 8322 6284"/>
                <a:gd name="T65" fmla="*/ T64 w 2846"/>
                <a:gd name="T66" fmla="+- 0 2147 689"/>
                <a:gd name="T67" fmla="*/ 2147 h 1546"/>
                <a:gd name="T68" fmla="+- 0 8303 6284"/>
                <a:gd name="T69" fmla="*/ T68 w 2846"/>
                <a:gd name="T70" fmla="+- 0 2160 689"/>
                <a:gd name="T71" fmla="*/ 2160 h 1546"/>
                <a:gd name="T72" fmla="+- 0 8279 6284"/>
                <a:gd name="T73" fmla="*/ T72 w 2846"/>
                <a:gd name="T74" fmla="+- 0 2165 689"/>
                <a:gd name="T75" fmla="*/ 2165 h 1546"/>
                <a:gd name="T76" fmla="+- 0 6284 6284"/>
                <a:gd name="T77" fmla="*/ T76 w 2846"/>
                <a:gd name="T78" fmla="+- 0 2165 689"/>
                <a:gd name="T79" fmla="*/ 2165 h 1546"/>
                <a:gd name="T80" fmla="+- 0 6284 6284"/>
                <a:gd name="T81" fmla="*/ T80 w 2846"/>
                <a:gd name="T82" fmla="+- 0 2235 689"/>
                <a:gd name="T83" fmla="*/ 2235 h 1546"/>
                <a:gd name="T84" fmla="+- 0 8279 6284"/>
                <a:gd name="T85" fmla="*/ T84 w 2846"/>
                <a:gd name="T86" fmla="+- 0 2235 689"/>
                <a:gd name="T87" fmla="*/ 2235 h 1546"/>
                <a:gd name="T88" fmla="+- 0 8330 6284"/>
                <a:gd name="T89" fmla="*/ T88 w 2846"/>
                <a:gd name="T90" fmla="+- 0 2225 689"/>
                <a:gd name="T91" fmla="*/ 2225 h 1546"/>
                <a:gd name="T92" fmla="+- 0 8371 6284"/>
                <a:gd name="T93" fmla="*/ T92 w 2846"/>
                <a:gd name="T94" fmla="+- 0 2197 689"/>
                <a:gd name="T95" fmla="*/ 2197 h 1546"/>
                <a:gd name="T96" fmla="+- 0 8399 6284"/>
                <a:gd name="T97" fmla="*/ T96 w 2846"/>
                <a:gd name="T98" fmla="+- 0 2155 689"/>
                <a:gd name="T99" fmla="*/ 2155 h 1546"/>
                <a:gd name="T100" fmla="+- 0 8410 6284"/>
                <a:gd name="T101" fmla="*/ T100 w 2846"/>
                <a:gd name="T102" fmla="+- 0 2104 689"/>
                <a:gd name="T103" fmla="*/ 2104 h 1546"/>
                <a:gd name="T104" fmla="+- 0 8410 6284"/>
                <a:gd name="T105" fmla="*/ T104 w 2846"/>
                <a:gd name="T106" fmla="+- 0 820 689"/>
                <a:gd name="T107" fmla="*/ 820 h 1546"/>
                <a:gd name="T108" fmla="+- 0 8414 6284"/>
                <a:gd name="T109" fmla="*/ T108 w 2846"/>
                <a:gd name="T110" fmla="+- 0 797 689"/>
                <a:gd name="T111" fmla="*/ 797 h 1546"/>
                <a:gd name="T112" fmla="+- 0 8427 6284"/>
                <a:gd name="T113" fmla="*/ T112 w 2846"/>
                <a:gd name="T114" fmla="+- 0 778 689"/>
                <a:gd name="T115" fmla="*/ 778 h 1546"/>
                <a:gd name="T116" fmla="+- 0 8446 6284"/>
                <a:gd name="T117" fmla="*/ T116 w 2846"/>
                <a:gd name="T118" fmla="+- 0 765 689"/>
                <a:gd name="T119" fmla="*/ 765 h 1546"/>
                <a:gd name="T120" fmla="+- 0 8470 6284"/>
                <a:gd name="T121" fmla="*/ T120 w 2846"/>
                <a:gd name="T122" fmla="+- 0 760 689"/>
                <a:gd name="T123" fmla="*/ 760 h 1546"/>
                <a:gd name="T124" fmla="+- 0 8999 6284"/>
                <a:gd name="T125" fmla="*/ T124 w 2846"/>
                <a:gd name="T126" fmla="+- 0 760 689"/>
                <a:gd name="T127" fmla="*/ 760 h 1546"/>
                <a:gd name="T128" fmla="+- 0 9023 6284"/>
                <a:gd name="T129" fmla="*/ T128 w 2846"/>
                <a:gd name="T130" fmla="+- 0 765 689"/>
                <a:gd name="T131" fmla="*/ 765 h 1546"/>
                <a:gd name="T132" fmla="+- 0 9042 6284"/>
                <a:gd name="T133" fmla="*/ T132 w 2846"/>
                <a:gd name="T134" fmla="+- 0 778 689"/>
                <a:gd name="T135" fmla="*/ 778 h 1546"/>
                <a:gd name="T136" fmla="+- 0 9055 6284"/>
                <a:gd name="T137" fmla="*/ T136 w 2846"/>
                <a:gd name="T138" fmla="+- 0 797 689"/>
                <a:gd name="T139" fmla="*/ 797 h 1546"/>
                <a:gd name="T140" fmla="+- 0 9060 6284"/>
                <a:gd name="T141" fmla="*/ T140 w 2846"/>
                <a:gd name="T142" fmla="+- 0 820 689"/>
                <a:gd name="T143" fmla="*/ 820 h 1546"/>
                <a:gd name="T144" fmla="+- 0 9060 6284"/>
                <a:gd name="T145" fmla="*/ T144 w 2846"/>
                <a:gd name="T146" fmla="+- 0 972 689"/>
                <a:gd name="T147" fmla="*/ 972 h 15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846" h="1546">
                  <a:moveTo>
                    <a:pt x="2846" y="280"/>
                  </a:moveTo>
                  <a:lnTo>
                    <a:pt x="2846" y="241"/>
                  </a:lnTo>
                  <a:lnTo>
                    <a:pt x="2846" y="192"/>
                  </a:lnTo>
                  <a:lnTo>
                    <a:pt x="2846" y="149"/>
                  </a:lnTo>
                  <a:lnTo>
                    <a:pt x="2846" y="131"/>
                  </a:lnTo>
                  <a:lnTo>
                    <a:pt x="2836" y="80"/>
                  </a:lnTo>
                  <a:lnTo>
                    <a:pt x="2808" y="39"/>
                  </a:lnTo>
                  <a:lnTo>
                    <a:pt x="2766" y="11"/>
                  </a:lnTo>
                  <a:lnTo>
                    <a:pt x="2715" y="0"/>
                  </a:lnTo>
                  <a:lnTo>
                    <a:pt x="2186" y="0"/>
                  </a:lnTo>
                  <a:lnTo>
                    <a:pt x="2135" y="11"/>
                  </a:lnTo>
                  <a:lnTo>
                    <a:pt x="2094" y="39"/>
                  </a:lnTo>
                  <a:lnTo>
                    <a:pt x="2066" y="80"/>
                  </a:lnTo>
                  <a:lnTo>
                    <a:pt x="2055" y="131"/>
                  </a:lnTo>
                  <a:lnTo>
                    <a:pt x="2055" y="1415"/>
                  </a:lnTo>
                  <a:lnTo>
                    <a:pt x="2051" y="1439"/>
                  </a:lnTo>
                  <a:lnTo>
                    <a:pt x="2038" y="1458"/>
                  </a:lnTo>
                  <a:lnTo>
                    <a:pt x="2019" y="1471"/>
                  </a:lnTo>
                  <a:lnTo>
                    <a:pt x="1995" y="1476"/>
                  </a:lnTo>
                  <a:lnTo>
                    <a:pt x="0" y="1476"/>
                  </a:lnTo>
                  <a:lnTo>
                    <a:pt x="0" y="1546"/>
                  </a:lnTo>
                  <a:lnTo>
                    <a:pt x="1995" y="1546"/>
                  </a:lnTo>
                  <a:lnTo>
                    <a:pt x="2046" y="1536"/>
                  </a:lnTo>
                  <a:lnTo>
                    <a:pt x="2087" y="1508"/>
                  </a:lnTo>
                  <a:lnTo>
                    <a:pt x="2115" y="1466"/>
                  </a:lnTo>
                  <a:lnTo>
                    <a:pt x="2126" y="1415"/>
                  </a:lnTo>
                  <a:lnTo>
                    <a:pt x="2126" y="131"/>
                  </a:lnTo>
                  <a:lnTo>
                    <a:pt x="2130" y="108"/>
                  </a:lnTo>
                  <a:lnTo>
                    <a:pt x="2143" y="89"/>
                  </a:lnTo>
                  <a:lnTo>
                    <a:pt x="2162" y="76"/>
                  </a:lnTo>
                  <a:lnTo>
                    <a:pt x="2186" y="71"/>
                  </a:lnTo>
                  <a:lnTo>
                    <a:pt x="2715" y="71"/>
                  </a:lnTo>
                  <a:lnTo>
                    <a:pt x="2739" y="76"/>
                  </a:lnTo>
                  <a:lnTo>
                    <a:pt x="2758" y="89"/>
                  </a:lnTo>
                  <a:lnTo>
                    <a:pt x="2771" y="108"/>
                  </a:lnTo>
                  <a:lnTo>
                    <a:pt x="2776" y="131"/>
                  </a:lnTo>
                  <a:lnTo>
                    <a:pt x="2776" y="283"/>
                  </a:lnTo>
                </a:path>
              </a:pathLst>
            </a:custGeom>
            <a:noFill/>
            <a:ln w="806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9" name="Picture 88">
              <a:extLst>
                <a:ext uri="{FF2B5EF4-FFF2-40B4-BE49-F238E27FC236}">
                  <a16:creationId xmlns:a16="http://schemas.microsoft.com/office/drawing/2014/main" id="{65AC0187-E4E9-4C55-895B-877B510ADA7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85" y="1231"/>
              <a:ext cx="50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9C8B475F-8B5C-4DEA-94A6-5321FD0396E6}"/>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909" y="1413"/>
              <a:ext cx="7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C10E62F1-17DA-4E73-ACF4-4D2D8F152BC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662" y="2101"/>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5212">
              <a:extLst>
                <a:ext uri="{FF2B5EF4-FFF2-40B4-BE49-F238E27FC236}">
                  <a16:creationId xmlns:a16="http://schemas.microsoft.com/office/drawing/2014/main" id="{C96E9067-FB62-4C43-8693-111C18FD3D1E}"/>
                </a:ext>
              </a:extLst>
            </p:cNvPr>
            <p:cNvSpPr>
              <a:spLocks/>
            </p:cNvSpPr>
            <p:nvPr/>
          </p:nvSpPr>
          <p:spPr bwMode="auto">
            <a:xfrm>
              <a:off x="4662" y="2101"/>
              <a:ext cx="275" cy="137"/>
            </a:xfrm>
            <a:custGeom>
              <a:avLst/>
              <a:gdLst>
                <a:gd name="T0" fmla="+- 0 4851 4663"/>
                <a:gd name="T1" fmla="*/ T0 w 275"/>
                <a:gd name="T2" fmla="+- 0 2101 2101"/>
                <a:gd name="T3" fmla="*/ 2101 h 137"/>
                <a:gd name="T4" fmla="+- 0 4834 4663"/>
                <a:gd name="T5" fmla="*/ T4 w 275"/>
                <a:gd name="T6" fmla="+- 0 2128 2101"/>
                <a:gd name="T7" fmla="*/ 2128 h 137"/>
                <a:gd name="T8" fmla="+- 0 4879 4663"/>
                <a:gd name="T9" fmla="*/ T8 w 275"/>
                <a:gd name="T10" fmla="+- 0 2127 2101"/>
                <a:gd name="T11" fmla="*/ 2127 h 137"/>
                <a:gd name="T12" fmla="+- 0 4879 4663"/>
                <a:gd name="T13" fmla="*/ T12 w 275"/>
                <a:gd name="T14" fmla="+- 0 2158 2101"/>
                <a:gd name="T15" fmla="*/ 2158 h 137"/>
                <a:gd name="T16" fmla="+- 0 4679 4663"/>
                <a:gd name="T17" fmla="*/ T16 w 275"/>
                <a:gd name="T18" fmla="+- 0 2158 2101"/>
                <a:gd name="T19" fmla="*/ 2158 h 137"/>
                <a:gd name="T20" fmla="+- 0 4663 4663"/>
                <a:gd name="T21" fmla="*/ T20 w 275"/>
                <a:gd name="T22" fmla="+- 0 2186 2101"/>
                <a:gd name="T23" fmla="*/ 2186 h 137"/>
                <a:gd name="T24" fmla="+- 0 4706 4663"/>
                <a:gd name="T25" fmla="*/ T24 w 275"/>
                <a:gd name="T26" fmla="+- 0 2186 2101"/>
                <a:gd name="T27" fmla="*/ 2186 h 137"/>
                <a:gd name="T28" fmla="+- 0 4706 4663"/>
                <a:gd name="T29" fmla="*/ T28 w 275"/>
                <a:gd name="T30" fmla="+- 0 2220 2101"/>
                <a:gd name="T31" fmla="*/ 2220 h 137"/>
                <a:gd name="T32" fmla="+- 0 4721 4663"/>
                <a:gd name="T33" fmla="*/ T32 w 275"/>
                <a:gd name="T34" fmla="+- 0 2238 2101"/>
                <a:gd name="T35" fmla="*/ 2238 h 137"/>
                <a:gd name="T36" fmla="+- 0 4787 4663"/>
                <a:gd name="T37" fmla="*/ T36 w 275"/>
                <a:gd name="T38" fmla="+- 0 2238 2101"/>
                <a:gd name="T39" fmla="*/ 2238 h 137"/>
                <a:gd name="T40" fmla="+- 0 4798 4663"/>
                <a:gd name="T41" fmla="*/ T40 w 275"/>
                <a:gd name="T42" fmla="+- 0 2220 2101"/>
                <a:gd name="T43" fmla="*/ 2220 h 137"/>
                <a:gd name="T44" fmla="+- 0 4879 4663"/>
                <a:gd name="T45" fmla="*/ T44 w 275"/>
                <a:gd name="T46" fmla="+- 0 2220 2101"/>
                <a:gd name="T47" fmla="*/ 2220 h 137"/>
                <a:gd name="T48" fmla="+- 0 4879 4663"/>
                <a:gd name="T49" fmla="*/ T48 w 275"/>
                <a:gd name="T50" fmla="+- 0 2237 2101"/>
                <a:gd name="T51" fmla="*/ 2237 h 137"/>
                <a:gd name="T52" fmla="+- 0 4937 4663"/>
                <a:gd name="T53" fmla="*/ T52 w 275"/>
                <a:gd name="T54" fmla="+- 0 2237 2101"/>
                <a:gd name="T55" fmla="*/ 2237 h 137"/>
                <a:gd name="T56" fmla="+- 0 4937 4663"/>
                <a:gd name="T57" fmla="*/ T56 w 275"/>
                <a:gd name="T58" fmla="+- 0 2101 2101"/>
                <a:gd name="T59" fmla="*/ 2101 h 137"/>
                <a:gd name="T60" fmla="+- 0 4851 4663"/>
                <a:gd name="T61" fmla="*/ T60 w 275"/>
                <a:gd name="T62" fmla="+- 0 2101 2101"/>
                <a:gd name="T63" fmla="*/ 2101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8" y="0"/>
                  </a:moveTo>
                  <a:lnTo>
                    <a:pt x="171" y="27"/>
                  </a:lnTo>
                  <a:lnTo>
                    <a:pt x="216" y="26"/>
                  </a:lnTo>
                  <a:lnTo>
                    <a:pt x="216" y="57"/>
                  </a:lnTo>
                  <a:lnTo>
                    <a:pt x="16" y="57"/>
                  </a:lnTo>
                  <a:lnTo>
                    <a:pt x="0" y="85"/>
                  </a:lnTo>
                  <a:lnTo>
                    <a:pt x="43" y="85"/>
                  </a:lnTo>
                  <a:lnTo>
                    <a:pt x="43" y="119"/>
                  </a:lnTo>
                  <a:lnTo>
                    <a:pt x="58" y="137"/>
                  </a:lnTo>
                  <a:lnTo>
                    <a:pt x="124" y="137"/>
                  </a:lnTo>
                  <a:lnTo>
                    <a:pt x="135" y="119"/>
                  </a:lnTo>
                  <a:lnTo>
                    <a:pt x="216" y="119"/>
                  </a:lnTo>
                  <a:lnTo>
                    <a:pt x="216" y="136"/>
                  </a:lnTo>
                  <a:lnTo>
                    <a:pt x="274" y="136"/>
                  </a:lnTo>
                  <a:lnTo>
                    <a:pt x="274" y="0"/>
                  </a:lnTo>
                  <a:lnTo>
                    <a:pt x="188" y="0"/>
                  </a:lnTo>
                </a:path>
              </a:pathLst>
            </a:custGeom>
            <a:noFill/>
            <a:ln w="806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3" name="Picture 92">
              <a:extLst>
                <a:ext uri="{FF2B5EF4-FFF2-40B4-BE49-F238E27FC236}">
                  <a16:creationId xmlns:a16="http://schemas.microsoft.com/office/drawing/2014/main" id="{4D82D01B-D2DA-4574-BC0D-F1B38B95CD1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586" y="2075"/>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5214">
              <a:extLst>
                <a:ext uri="{FF2B5EF4-FFF2-40B4-BE49-F238E27FC236}">
                  <a16:creationId xmlns:a16="http://schemas.microsoft.com/office/drawing/2014/main" id="{81BD9EDA-AFEE-4B59-89AD-7475113F484E}"/>
                </a:ext>
              </a:extLst>
            </p:cNvPr>
            <p:cNvSpPr>
              <a:spLocks/>
            </p:cNvSpPr>
            <p:nvPr/>
          </p:nvSpPr>
          <p:spPr bwMode="auto">
            <a:xfrm>
              <a:off x="4586" y="2075"/>
              <a:ext cx="277" cy="137"/>
            </a:xfrm>
            <a:custGeom>
              <a:avLst/>
              <a:gdLst>
                <a:gd name="T0" fmla="+- 0 4672 4586"/>
                <a:gd name="T1" fmla="*/ T0 w 277"/>
                <a:gd name="T2" fmla="+- 0 2212 2076"/>
                <a:gd name="T3" fmla="*/ 2212 h 137"/>
                <a:gd name="T4" fmla="+- 0 4689 4586"/>
                <a:gd name="T5" fmla="*/ T4 w 277"/>
                <a:gd name="T6" fmla="+- 0 2187 2076"/>
                <a:gd name="T7" fmla="*/ 2187 h 137"/>
                <a:gd name="T8" fmla="+- 0 4644 4586"/>
                <a:gd name="T9" fmla="*/ T8 w 277"/>
                <a:gd name="T10" fmla="+- 0 2186 2076"/>
                <a:gd name="T11" fmla="*/ 2186 h 137"/>
                <a:gd name="T12" fmla="+- 0 4644 4586"/>
                <a:gd name="T13" fmla="*/ T12 w 277"/>
                <a:gd name="T14" fmla="+- 0 2155 2076"/>
                <a:gd name="T15" fmla="*/ 2155 h 137"/>
                <a:gd name="T16" fmla="+- 0 4844 4586"/>
                <a:gd name="T17" fmla="*/ T16 w 277"/>
                <a:gd name="T18" fmla="+- 0 2155 2076"/>
                <a:gd name="T19" fmla="*/ 2155 h 137"/>
                <a:gd name="T20" fmla="+- 0 4862 4586"/>
                <a:gd name="T21" fmla="*/ T20 w 277"/>
                <a:gd name="T22" fmla="+- 0 2127 2076"/>
                <a:gd name="T23" fmla="*/ 2127 h 137"/>
                <a:gd name="T24" fmla="+- 0 4817 4586"/>
                <a:gd name="T25" fmla="*/ T24 w 277"/>
                <a:gd name="T26" fmla="+- 0 2127 2076"/>
                <a:gd name="T27" fmla="*/ 2127 h 137"/>
                <a:gd name="T28" fmla="+- 0 4817 4586"/>
                <a:gd name="T29" fmla="*/ T28 w 277"/>
                <a:gd name="T30" fmla="+- 0 2094 2076"/>
                <a:gd name="T31" fmla="*/ 2094 h 137"/>
                <a:gd name="T32" fmla="+- 0 4802 4586"/>
                <a:gd name="T33" fmla="*/ T32 w 277"/>
                <a:gd name="T34" fmla="+- 0 2076 2076"/>
                <a:gd name="T35" fmla="*/ 2076 h 137"/>
                <a:gd name="T36" fmla="+- 0 4736 4586"/>
                <a:gd name="T37" fmla="*/ T36 w 277"/>
                <a:gd name="T38" fmla="+- 0 2076 2076"/>
                <a:gd name="T39" fmla="*/ 2076 h 137"/>
                <a:gd name="T40" fmla="+- 0 4725 4586"/>
                <a:gd name="T41" fmla="*/ T40 w 277"/>
                <a:gd name="T42" fmla="+- 0 2094 2076"/>
                <a:gd name="T43" fmla="*/ 2094 h 137"/>
                <a:gd name="T44" fmla="+- 0 4644 4586"/>
                <a:gd name="T45" fmla="*/ T44 w 277"/>
                <a:gd name="T46" fmla="+- 0 2094 2076"/>
                <a:gd name="T47" fmla="*/ 2094 h 137"/>
                <a:gd name="T48" fmla="+- 0 4644 4586"/>
                <a:gd name="T49" fmla="*/ T48 w 277"/>
                <a:gd name="T50" fmla="+- 0 2077 2076"/>
                <a:gd name="T51" fmla="*/ 2077 h 137"/>
                <a:gd name="T52" fmla="+- 0 4586 4586"/>
                <a:gd name="T53" fmla="*/ T52 w 277"/>
                <a:gd name="T54" fmla="+- 0 2077 2076"/>
                <a:gd name="T55" fmla="*/ 2077 h 137"/>
                <a:gd name="T56" fmla="+- 0 4586 4586"/>
                <a:gd name="T57" fmla="*/ T56 w 277"/>
                <a:gd name="T58" fmla="+- 0 2212 2076"/>
                <a:gd name="T59" fmla="*/ 2212 h 137"/>
                <a:gd name="T60" fmla="+- 0 4672 4586"/>
                <a:gd name="T61" fmla="*/ T60 w 277"/>
                <a:gd name="T62" fmla="+- 0 2212 2076"/>
                <a:gd name="T63" fmla="*/ 2212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6" y="136"/>
                  </a:moveTo>
                  <a:lnTo>
                    <a:pt x="103" y="111"/>
                  </a:lnTo>
                  <a:lnTo>
                    <a:pt x="58" y="110"/>
                  </a:lnTo>
                  <a:lnTo>
                    <a:pt x="58" y="79"/>
                  </a:lnTo>
                  <a:lnTo>
                    <a:pt x="258" y="79"/>
                  </a:lnTo>
                  <a:lnTo>
                    <a:pt x="276" y="51"/>
                  </a:lnTo>
                  <a:lnTo>
                    <a:pt x="231" y="51"/>
                  </a:lnTo>
                  <a:lnTo>
                    <a:pt x="231" y="18"/>
                  </a:lnTo>
                  <a:lnTo>
                    <a:pt x="216" y="0"/>
                  </a:lnTo>
                  <a:lnTo>
                    <a:pt x="150" y="0"/>
                  </a:lnTo>
                  <a:lnTo>
                    <a:pt x="139" y="18"/>
                  </a:lnTo>
                  <a:lnTo>
                    <a:pt x="58" y="18"/>
                  </a:lnTo>
                  <a:lnTo>
                    <a:pt x="58" y="1"/>
                  </a:lnTo>
                  <a:lnTo>
                    <a:pt x="0" y="1"/>
                  </a:lnTo>
                  <a:lnTo>
                    <a:pt x="0" y="136"/>
                  </a:lnTo>
                  <a:lnTo>
                    <a:pt x="86" y="136"/>
                  </a:lnTo>
                </a:path>
              </a:pathLst>
            </a:custGeom>
            <a:noFill/>
            <a:ln w="8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5" name="Picture 94">
              <a:extLst>
                <a:ext uri="{FF2B5EF4-FFF2-40B4-BE49-F238E27FC236}">
                  <a16:creationId xmlns:a16="http://schemas.microsoft.com/office/drawing/2014/main" id="{98C4941B-F959-4780-BE55-68398F0C391D}"/>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305" y="341"/>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420AFF6C-FA22-4857-ADA9-DA3E3F79AAC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662" y="435"/>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5217">
              <a:extLst>
                <a:ext uri="{FF2B5EF4-FFF2-40B4-BE49-F238E27FC236}">
                  <a16:creationId xmlns:a16="http://schemas.microsoft.com/office/drawing/2014/main" id="{6BE0438A-4E67-44D0-B4D3-EFC135028780}"/>
                </a:ext>
              </a:extLst>
            </p:cNvPr>
            <p:cNvSpPr>
              <a:spLocks/>
            </p:cNvSpPr>
            <p:nvPr/>
          </p:nvSpPr>
          <p:spPr bwMode="auto">
            <a:xfrm>
              <a:off x="4662" y="435"/>
              <a:ext cx="275" cy="137"/>
            </a:xfrm>
            <a:custGeom>
              <a:avLst/>
              <a:gdLst>
                <a:gd name="T0" fmla="+- 0 4851 4663"/>
                <a:gd name="T1" fmla="*/ T0 w 275"/>
                <a:gd name="T2" fmla="+- 0 436 436"/>
                <a:gd name="T3" fmla="*/ 436 h 137"/>
                <a:gd name="T4" fmla="+- 0 4834 4663"/>
                <a:gd name="T5" fmla="*/ T4 w 275"/>
                <a:gd name="T6" fmla="+- 0 462 436"/>
                <a:gd name="T7" fmla="*/ 462 h 137"/>
                <a:gd name="T8" fmla="+- 0 4879 4663"/>
                <a:gd name="T9" fmla="*/ T8 w 275"/>
                <a:gd name="T10" fmla="+- 0 462 436"/>
                <a:gd name="T11" fmla="*/ 462 h 137"/>
                <a:gd name="T12" fmla="+- 0 4879 4663"/>
                <a:gd name="T13" fmla="*/ T12 w 275"/>
                <a:gd name="T14" fmla="+- 0 493 436"/>
                <a:gd name="T15" fmla="*/ 493 h 137"/>
                <a:gd name="T16" fmla="+- 0 4679 4663"/>
                <a:gd name="T17" fmla="*/ T16 w 275"/>
                <a:gd name="T18" fmla="+- 0 493 436"/>
                <a:gd name="T19" fmla="*/ 493 h 137"/>
                <a:gd name="T20" fmla="+- 0 4663 4663"/>
                <a:gd name="T21" fmla="*/ T20 w 275"/>
                <a:gd name="T22" fmla="+- 0 520 436"/>
                <a:gd name="T23" fmla="*/ 520 h 137"/>
                <a:gd name="T24" fmla="+- 0 4706 4663"/>
                <a:gd name="T25" fmla="*/ T24 w 275"/>
                <a:gd name="T26" fmla="+- 0 520 436"/>
                <a:gd name="T27" fmla="*/ 520 h 137"/>
                <a:gd name="T28" fmla="+- 0 4706 4663"/>
                <a:gd name="T29" fmla="*/ T28 w 275"/>
                <a:gd name="T30" fmla="+- 0 554 436"/>
                <a:gd name="T31" fmla="*/ 554 h 137"/>
                <a:gd name="T32" fmla="+- 0 4721 4663"/>
                <a:gd name="T33" fmla="*/ T32 w 275"/>
                <a:gd name="T34" fmla="+- 0 572 436"/>
                <a:gd name="T35" fmla="*/ 572 h 137"/>
                <a:gd name="T36" fmla="+- 0 4787 4663"/>
                <a:gd name="T37" fmla="*/ T36 w 275"/>
                <a:gd name="T38" fmla="+- 0 572 436"/>
                <a:gd name="T39" fmla="*/ 572 h 137"/>
                <a:gd name="T40" fmla="+- 0 4798 4663"/>
                <a:gd name="T41" fmla="*/ T40 w 275"/>
                <a:gd name="T42" fmla="+- 0 554 436"/>
                <a:gd name="T43" fmla="*/ 554 h 137"/>
                <a:gd name="T44" fmla="+- 0 4879 4663"/>
                <a:gd name="T45" fmla="*/ T44 w 275"/>
                <a:gd name="T46" fmla="+- 0 554 436"/>
                <a:gd name="T47" fmla="*/ 554 h 137"/>
                <a:gd name="T48" fmla="+- 0 4879 4663"/>
                <a:gd name="T49" fmla="*/ T48 w 275"/>
                <a:gd name="T50" fmla="+- 0 571 436"/>
                <a:gd name="T51" fmla="*/ 571 h 137"/>
                <a:gd name="T52" fmla="+- 0 4937 4663"/>
                <a:gd name="T53" fmla="*/ T52 w 275"/>
                <a:gd name="T54" fmla="+- 0 571 436"/>
                <a:gd name="T55" fmla="*/ 571 h 137"/>
                <a:gd name="T56" fmla="+- 0 4937 4663"/>
                <a:gd name="T57" fmla="*/ T56 w 275"/>
                <a:gd name="T58" fmla="+- 0 436 436"/>
                <a:gd name="T59" fmla="*/ 436 h 137"/>
                <a:gd name="T60" fmla="+- 0 4851 4663"/>
                <a:gd name="T61" fmla="*/ T60 w 275"/>
                <a:gd name="T62" fmla="+- 0 436 436"/>
                <a:gd name="T63" fmla="*/ 436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8" y="0"/>
                  </a:moveTo>
                  <a:lnTo>
                    <a:pt x="171" y="26"/>
                  </a:lnTo>
                  <a:lnTo>
                    <a:pt x="216" y="26"/>
                  </a:lnTo>
                  <a:lnTo>
                    <a:pt x="216" y="57"/>
                  </a:lnTo>
                  <a:lnTo>
                    <a:pt x="16" y="57"/>
                  </a:lnTo>
                  <a:lnTo>
                    <a:pt x="0" y="84"/>
                  </a:lnTo>
                  <a:lnTo>
                    <a:pt x="43" y="84"/>
                  </a:lnTo>
                  <a:lnTo>
                    <a:pt x="43" y="118"/>
                  </a:lnTo>
                  <a:lnTo>
                    <a:pt x="58" y="136"/>
                  </a:lnTo>
                  <a:lnTo>
                    <a:pt x="124" y="136"/>
                  </a:lnTo>
                  <a:lnTo>
                    <a:pt x="135" y="118"/>
                  </a:lnTo>
                  <a:lnTo>
                    <a:pt x="216" y="118"/>
                  </a:lnTo>
                  <a:lnTo>
                    <a:pt x="216" y="135"/>
                  </a:lnTo>
                  <a:lnTo>
                    <a:pt x="274" y="135"/>
                  </a:lnTo>
                  <a:lnTo>
                    <a:pt x="274" y="0"/>
                  </a:lnTo>
                  <a:lnTo>
                    <a:pt x="188" y="0"/>
                  </a:lnTo>
                </a:path>
              </a:pathLst>
            </a:custGeom>
            <a:noFill/>
            <a:ln w="806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8" name="Picture 97">
              <a:extLst>
                <a:ext uri="{FF2B5EF4-FFF2-40B4-BE49-F238E27FC236}">
                  <a16:creationId xmlns:a16="http://schemas.microsoft.com/office/drawing/2014/main" id="{C67D5040-CB57-4594-B7D8-0F0CAD6426D9}"/>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087" y="2040"/>
              <a:ext cx="7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98">
              <a:extLst>
                <a:ext uri="{FF2B5EF4-FFF2-40B4-BE49-F238E27FC236}">
                  <a16:creationId xmlns:a16="http://schemas.microsoft.com/office/drawing/2014/main" id="{70868D5B-32C0-418C-95AD-DF10E4C8855F}"/>
                </a:ext>
              </a:extLst>
            </p:cNvPr>
            <p:cNvSpPr>
              <a:spLocks noChangeArrowheads="1"/>
            </p:cNvSpPr>
            <p:nvPr/>
          </p:nvSpPr>
          <p:spPr bwMode="auto">
            <a:xfrm>
              <a:off x="6087" y="2040"/>
              <a:ext cx="70" cy="313"/>
            </a:xfrm>
            <a:prstGeom prst="rect">
              <a:avLst/>
            </a:prstGeom>
            <a:noFill/>
            <a:ln w="804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0" name="Picture 99">
              <a:extLst>
                <a:ext uri="{FF2B5EF4-FFF2-40B4-BE49-F238E27FC236}">
                  <a16:creationId xmlns:a16="http://schemas.microsoft.com/office/drawing/2014/main" id="{BEE5A1C3-226E-4F8E-BA6D-A5C754AB3286}"/>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156" y="2094"/>
              <a:ext cx="24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EC86C5DA-0B0B-4732-8F45-17069FF906C0}"/>
                </a:ext>
              </a:extLst>
            </p:cNvPr>
            <p:cNvSpPr>
              <a:spLocks noChangeArrowheads="1"/>
            </p:cNvSpPr>
            <p:nvPr/>
          </p:nvSpPr>
          <p:spPr bwMode="auto">
            <a:xfrm>
              <a:off x="6156" y="2094"/>
              <a:ext cx="242" cy="205"/>
            </a:xfrm>
            <a:prstGeom prst="rect">
              <a:avLst/>
            </a:prstGeom>
            <a:noFill/>
            <a:ln w="805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2" name="Picture 101">
              <a:extLst>
                <a:ext uri="{FF2B5EF4-FFF2-40B4-BE49-F238E27FC236}">
                  <a16:creationId xmlns:a16="http://schemas.microsoft.com/office/drawing/2014/main" id="{C856C8F0-3DE6-4E85-925B-B7BAAB237AE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049" y="2145"/>
              <a:ext cx="3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a:extLst>
                <a:ext uri="{FF2B5EF4-FFF2-40B4-BE49-F238E27FC236}">
                  <a16:creationId xmlns:a16="http://schemas.microsoft.com/office/drawing/2014/main" id="{6248B8E8-5356-43D0-A1E5-2BDCA2C7AB05}"/>
                </a:ext>
              </a:extLst>
            </p:cNvPr>
            <p:cNvSpPr>
              <a:spLocks noChangeArrowheads="1"/>
            </p:cNvSpPr>
            <p:nvPr/>
          </p:nvSpPr>
          <p:spPr bwMode="auto">
            <a:xfrm>
              <a:off x="6049" y="2145"/>
              <a:ext cx="38" cy="103"/>
            </a:xfrm>
            <a:prstGeom prst="rect">
              <a:avLst/>
            </a:prstGeom>
            <a:noFill/>
            <a:ln w="805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4" name="Picture 103">
              <a:extLst>
                <a:ext uri="{FF2B5EF4-FFF2-40B4-BE49-F238E27FC236}">
                  <a16:creationId xmlns:a16="http://schemas.microsoft.com/office/drawing/2014/main" id="{8E5ED38A-0FD6-481A-A6F8-4A1A0C430232}"/>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586" y="410"/>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5225">
              <a:extLst>
                <a:ext uri="{FF2B5EF4-FFF2-40B4-BE49-F238E27FC236}">
                  <a16:creationId xmlns:a16="http://schemas.microsoft.com/office/drawing/2014/main" id="{72C34F06-3EF4-477B-BB2D-65F7B2A17C90}"/>
                </a:ext>
              </a:extLst>
            </p:cNvPr>
            <p:cNvSpPr>
              <a:spLocks/>
            </p:cNvSpPr>
            <p:nvPr/>
          </p:nvSpPr>
          <p:spPr bwMode="auto">
            <a:xfrm>
              <a:off x="4586" y="410"/>
              <a:ext cx="277" cy="137"/>
            </a:xfrm>
            <a:custGeom>
              <a:avLst/>
              <a:gdLst>
                <a:gd name="T0" fmla="+- 0 4672 4586"/>
                <a:gd name="T1" fmla="*/ T0 w 277"/>
                <a:gd name="T2" fmla="+- 0 547 410"/>
                <a:gd name="T3" fmla="*/ 547 h 137"/>
                <a:gd name="T4" fmla="+- 0 4689 4586"/>
                <a:gd name="T5" fmla="*/ T4 w 277"/>
                <a:gd name="T6" fmla="+- 0 522 410"/>
                <a:gd name="T7" fmla="*/ 522 h 137"/>
                <a:gd name="T8" fmla="+- 0 4644 4586"/>
                <a:gd name="T9" fmla="*/ T8 w 277"/>
                <a:gd name="T10" fmla="+- 0 521 410"/>
                <a:gd name="T11" fmla="*/ 521 h 137"/>
                <a:gd name="T12" fmla="+- 0 4644 4586"/>
                <a:gd name="T13" fmla="*/ T12 w 277"/>
                <a:gd name="T14" fmla="+- 0 490 410"/>
                <a:gd name="T15" fmla="*/ 490 h 137"/>
                <a:gd name="T16" fmla="+- 0 4844 4586"/>
                <a:gd name="T17" fmla="*/ T16 w 277"/>
                <a:gd name="T18" fmla="+- 0 490 410"/>
                <a:gd name="T19" fmla="*/ 490 h 137"/>
                <a:gd name="T20" fmla="+- 0 4862 4586"/>
                <a:gd name="T21" fmla="*/ T20 w 277"/>
                <a:gd name="T22" fmla="+- 0 462 410"/>
                <a:gd name="T23" fmla="*/ 462 h 137"/>
                <a:gd name="T24" fmla="+- 0 4817 4586"/>
                <a:gd name="T25" fmla="*/ T24 w 277"/>
                <a:gd name="T26" fmla="+- 0 462 410"/>
                <a:gd name="T27" fmla="*/ 462 h 137"/>
                <a:gd name="T28" fmla="+- 0 4817 4586"/>
                <a:gd name="T29" fmla="*/ T28 w 277"/>
                <a:gd name="T30" fmla="+- 0 428 410"/>
                <a:gd name="T31" fmla="*/ 428 h 137"/>
                <a:gd name="T32" fmla="+- 0 4802 4586"/>
                <a:gd name="T33" fmla="*/ T32 w 277"/>
                <a:gd name="T34" fmla="+- 0 410 410"/>
                <a:gd name="T35" fmla="*/ 410 h 137"/>
                <a:gd name="T36" fmla="+- 0 4736 4586"/>
                <a:gd name="T37" fmla="*/ T36 w 277"/>
                <a:gd name="T38" fmla="+- 0 410 410"/>
                <a:gd name="T39" fmla="*/ 410 h 137"/>
                <a:gd name="T40" fmla="+- 0 4725 4586"/>
                <a:gd name="T41" fmla="*/ T40 w 277"/>
                <a:gd name="T42" fmla="+- 0 428 410"/>
                <a:gd name="T43" fmla="*/ 428 h 137"/>
                <a:gd name="T44" fmla="+- 0 4644 4586"/>
                <a:gd name="T45" fmla="*/ T44 w 277"/>
                <a:gd name="T46" fmla="+- 0 428 410"/>
                <a:gd name="T47" fmla="*/ 428 h 137"/>
                <a:gd name="T48" fmla="+- 0 4644 4586"/>
                <a:gd name="T49" fmla="*/ T48 w 277"/>
                <a:gd name="T50" fmla="+- 0 411 410"/>
                <a:gd name="T51" fmla="*/ 411 h 137"/>
                <a:gd name="T52" fmla="+- 0 4586 4586"/>
                <a:gd name="T53" fmla="*/ T52 w 277"/>
                <a:gd name="T54" fmla="+- 0 411 410"/>
                <a:gd name="T55" fmla="*/ 411 h 137"/>
                <a:gd name="T56" fmla="+- 0 4586 4586"/>
                <a:gd name="T57" fmla="*/ T56 w 277"/>
                <a:gd name="T58" fmla="+- 0 547 410"/>
                <a:gd name="T59" fmla="*/ 547 h 137"/>
                <a:gd name="T60" fmla="+- 0 4672 4586"/>
                <a:gd name="T61" fmla="*/ T60 w 277"/>
                <a:gd name="T62" fmla="+- 0 547 410"/>
                <a:gd name="T63" fmla="*/ 54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6" y="137"/>
                  </a:moveTo>
                  <a:lnTo>
                    <a:pt x="103" y="112"/>
                  </a:lnTo>
                  <a:lnTo>
                    <a:pt x="58" y="111"/>
                  </a:lnTo>
                  <a:lnTo>
                    <a:pt x="58" y="80"/>
                  </a:lnTo>
                  <a:lnTo>
                    <a:pt x="258" y="80"/>
                  </a:lnTo>
                  <a:lnTo>
                    <a:pt x="276" y="52"/>
                  </a:lnTo>
                  <a:lnTo>
                    <a:pt x="231" y="52"/>
                  </a:lnTo>
                  <a:lnTo>
                    <a:pt x="231" y="18"/>
                  </a:lnTo>
                  <a:lnTo>
                    <a:pt x="216" y="0"/>
                  </a:lnTo>
                  <a:lnTo>
                    <a:pt x="150" y="0"/>
                  </a:lnTo>
                  <a:lnTo>
                    <a:pt x="139" y="18"/>
                  </a:lnTo>
                  <a:lnTo>
                    <a:pt x="58" y="18"/>
                  </a:lnTo>
                  <a:lnTo>
                    <a:pt x="58" y="1"/>
                  </a:lnTo>
                  <a:lnTo>
                    <a:pt x="0" y="1"/>
                  </a:lnTo>
                  <a:lnTo>
                    <a:pt x="0" y="137"/>
                  </a:lnTo>
                  <a:lnTo>
                    <a:pt x="86" y="137"/>
                  </a:lnTo>
                </a:path>
              </a:pathLst>
            </a:custGeom>
            <a:noFill/>
            <a:ln w="8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6" name="Picture 105">
              <a:extLst>
                <a:ext uri="{FF2B5EF4-FFF2-40B4-BE49-F238E27FC236}">
                  <a16:creationId xmlns:a16="http://schemas.microsoft.com/office/drawing/2014/main" id="{B1C87B8F-A812-451C-8418-23572F3D5110}"/>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398" y="1252"/>
              <a:ext cx="31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5227">
              <a:extLst>
                <a:ext uri="{FF2B5EF4-FFF2-40B4-BE49-F238E27FC236}">
                  <a16:creationId xmlns:a16="http://schemas.microsoft.com/office/drawing/2014/main" id="{380D1FAA-7703-4002-8C95-845FC5C4812C}"/>
                </a:ext>
              </a:extLst>
            </p:cNvPr>
            <p:cNvSpPr>
              <a:spLocks/>
            </p:cNvSpPr>
            <p:nvPr/>
          </p:nvSpPr>
          <p:spPr bwMode="auto">
            <a:xfrm>
              <a:off x="7398" y="1252"/>
              <a:ext cx="314" cy="228"/>
            </a:xfrm>
            <a:custGeom>
              <a:avLst/>
              <a:gdLst>
                <a:gd name="T0" fmla="+- 0 7713 7399"/>
                <a:gd name="T1" fmla="*/ T0 w 314"/>
                <a:gd name="T2" fmla="+- 0 1370 1252"/>
                <a:gd name="T3" fmla="*/ 1370 h 228"/>
                <a:gd name="T4" fmla="+- 0 7713 7399"/>
                <a:gd name="T5" fmla="*/ T4 w 314"/>
                <a:gd name="T6" fmla="+- 0 1252 1252"/>
                <a:gd name="T7" fmla="*/ 1252 h 228"/>
                <a:gd name="T8" fmla="+- 0 7399 7399"/>
                <a:gd name="T9" fmla="*/ T8 w 314"/>
                <a:gd name="T10" fmla="+- 0 1252 1252"/>
                <a:gd name="T11" fmla="*/ 1252 h 228"/>
                <a:gd name="T12" fmla="+- 0 7399 7399"/>
                <a:gd name="T13" fmla="*/ T12 w 314"/>
                <a:gd name="T14" fmla="+- 0 1480 1252"/>
                <a:gd name="T15" fmla="*/ 1480 h 228"/>
                <a:gd name="T16" fmla="+- 0 7639 7399"/>
                <a:gd name="T17" fmla="*/ T16 w 314"/>
                <a:gd name="T18" fmla="+- 0 1480 1252"/>
                <a:gd name="T19" fmla="*/ 1480 h 228"/>
                <a:gd name="T20" fmla="+- 0 7639 7399"/>
                <a:gd name="T21" fmla="*/ T20 w 314"/>
                <a:gd name="T22" fmla="+- 0 1370 1252"/>
                <a:gd name="T23" fmla="*/ 1370 h 228"/>
                <a:gd name="T24" fmla="+- 0 7713 7399"/>
                <a:gd name="T25" fmla="*/ T24 w 314"/>
                <a:gd name="T26" fmla="+- 0 1370 1252"/>
                <a:gd name="T27" fmla="*/ 1370 h 228"/>
              </a:gdLst>
              <a:ahLst/>
              <a:cxnLst>
                <a:cxn ang="0">
                  <a:pos x="T1" y="T3"/>
                </a:cxn>
                <a:cxn ang="0">
                  <a:pos x="T5" y="T7"/>
                </a:cxn>
                <a:cxn ang="0">
                  <a:pos x="T9" y="T11"/>
                </a:cxn>
                <a:cxn ang="0">
                  <a:pos x="T13" y="T15"/>
                </a:cxn>
                <a:cxn ang="0">
                  <a:pos x="T17" y="T19"/>
                </a:cxn>
                <a:cxn ang="0">
                  <a:pos x="T21" y="T23"/>
                </a:cxn>
                <a:cxn ang="0">
                  <a:pos x="T25" y="T27"/>
                </a:cxn>
              </a:cxnLst>
              <a:rect l="0" t="0" r="r" b="b"/>
              <a:pathLst>
                <a:path w="314" h="228">
                  <a:moveTo>
                    <a:pt x="314" y="118"/>
                  </a:moveTo>
                  <a:lnTo>
                    <a:pt x="314" y="0"/>
                  </a:lnTo>
                  <a:lnTo>
                    <a:pt x="0" y="0"/>
                  </a:lnTo>
                  <a:lnTo>
                    <a:pt x="0" y="228"/>
                  </a:lnTo>
                  <a:lnTo>
                    <a:pt x="240" y="228"/>
                  </a:lnTo>
                  <a:lnTo>
                    <a:pt x="240" y="118"/>
                  </a:lnTo>
                  <a:lnTo>
                    <a:pt x="314" y="118"/>
                  </a:lnTo>
                </a:path>
              </a:pathLst>
            </a:custGeom>
            <a:noFill/>
            <a:ln w="806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8" name="AutoShape 5228">
              <a:extLst>
                <a:ext uri="{FF2B5EF4-FFF2-40B4-BE49-F238E27FC236}">
                  <a16:creationId xmlns:a16="http://schemas.microsoft.com/office/drawing/2014/main" id="{958D4822-B7E3-42CA-B367-53BDC1F9980E}"/>
                </a:ext>
              </a:extLst>
            </p:cNvPr>
            <p:cNvSpPr>
              <a:spLocks/>
            </p:cNvSpPr>
            <p:nvPr/>
          </p:nvSpPr>
          <p:spPr bwMode="auto">
            <a:xfrm>
              <a:off x="9253" y="917"/>
              <a:ext cx="77" cy="732"/>
            </a:xfrm>
            <a:custGeom>
              <a:avLst/>
              <a:gdLst>
                <a:gd name="T0" fmla="+- 0 9279 9253"/>
                <a:gd name="T1" fmla="*/ T0 w 77"/>
                <a:gd name="T2" fmla="+- 0 1649 918"/>
                <a:gd name="T3" fmla="*/ 1649 h 732"/>
                <a:gd name="T4" fmla="+- 0 9287 9253"/>
                <a:gd name="T5" fmla="*/ T4 w 77"/>
                <a:gd name="T6" fmla="+- 0 1581 918"/>
                <a:gd name="T7" fmla="*/ 1581 h 732"/>
                <a:gd name="T8" fmla="+- 0 9304 9253"/>
                <a:gd name="T9" fmla="*/ T8 w 77"/>
                <a:gd name="T10" fmla="+- 0 1567 918"/>
                <a:gd name="T11" fmla="*/ 1567 h 732"/>
                <a:gd name="T12" fmla="+- 0 9311 9253"/>
                <a:gd name="T13" fmla="*/ T12 w 77"/>
                <a:gd name="T14" fmla="+- 0 1561 918"/>
                <a:gd name="T15" fmla="*/ 1561 h 732"/>
                <a:gd name="T16" fmla="+- 0 9309 9253"/>
                <a:gd name="T17" fmla="*/ T16 w 77"/>
                <a:gd name="T18" fmla="+- 0 1548 918"/>
                <a:gd name="T19" fmla="*/ 1548 h 732"/>
                <a:gd name="T20" fmla="+- 0 9305 9253"/>
                <a:gd name="T21" fmla="*/ T20 w 77"/>
                <a:gd name="T22" fmla="+- 0 1545 918"/>
                <a:gd name="T23" fmla="*/ 1545 h 732"/>
                <a:gd name="T24" fmla="+- 0 9280 9253"/>
                <a:gd name="T25" fmla="*/ T24 w 77"/>
                <a:gd name="T26" fmla="+- 0 1529 918"/>
                <a:gd name="T27" fmla="*/ 1529 h 732"/>
                <a:gd name="T28" fmla="+- 0 9260 9253"/>
                <a:gd name="T29" fmla="*/ T28 w 77"/>
                <a:gd name="T30" fmla="+- 0 1512 918"/>
                <a:gd name="T31" fmla="*/ 1512 h 732"/>
                <a:gd name="T32" fmla="+- 0 9253 9253"/>
                <a:gd name="T33" fmla="*/ T32 w 77"/>
                <a:gd name="T34" fmla="+- 0 1488 918"/>
                <a:gd name="T35" fmla="*/ 1488 h 732"/>
                <a:gd name="T36" fmla="+- 0 9255 9253"/>
                <a:gd name="T37" fmla="*/ T36 w 77"/>
                <a:gd name="T38" fmla="+- 0 1066 918"/>
                <a:gd name="T39" fmla="*/ 1066 h 732"/>
                <a:gd name="T40" fmla="+- 0 9269 9253"/>
                <a:gd name="T41" fmla="*/ T40 w 77"/>
                <a:gd name="T42" fmla="+- 0 1045 918"/>
                <a:gd name="T43" fmla="*/ 1045 h 732"/>
                <a:gd name="T44" fmla="+- 0 9298 9253"/>
                <a:gd name="T45" fmla="*/ T44 w 77"/>
                <a:gd name="T46" fmla="+- 0 1030 918"/>
                <a:gd name="T47" fmla="*/ 1030 h 732"/>
                <a:gd name="T48" fmla="+- 0 9309 9253"/>
                <a:gd name="T49" fmla="*/ T48 w 77"/>
                <a:gd name="T50" fmla="+- 0 1019 918"/>
                <a:gd name="T51" fmla="*/ 1019 h 732"/>
                <a:gd name="T52" fmla="+- 0 9311 9253"/>
                <a:gd name="T53" fmla="*/ T52 w 77"/>
                <a:gd name="T54" fmla="+- 0 1006 918"/>
                <a:gd name="T55" fmla="*/ 1006 h 732"/>
                <a:gd name="T56" fmla="+- 0 9304 9253"/>
                <a:gd name="T57" fmla="*/ T56 w 77"/>
                <a:gd name="T58" fmla="+- 0 1000 918"/>
                <a:gd name="T59" fmla="*/ 1000 h 732"/>
                <a:gd name="T60" fmla="+- 0 9287 9253"/>
                <a:gd name="T61" fmla="*/ T60 w 77"/>
                <a:gd name="T62" fmla="+- 0 986 918"/>
                <a:gd name="T63" fmla="*/ 986 h 732"/>
                <a:gd name="T64" fmla="+- 0 9279 9253"/>
                <a:gd name="T65" fmla="*/ T64 w 77"/>
                <a:gd name="T66" fmla="+- 0 918 918"/>
                <a:gd name="T67" fmla="*/ 918 h 732"/>
                <a:gd name="T68" fmla="+- 0 9305 9253"/>
                <a:gd name="T69" fmla="*/ T68 w 77"/>
                <a:gd name="T70" fmla="+- 0 974 918"/>
                <a:gd name="T71" fmla="*/ 974 h 732"/>
                <a:gd name="T72" fmla="+- 0 9308 9253"/>
                <a:gd name="T73" fmla="*/ T72 w 77"/>
                <a:gd name="T74" fmla="+- 0 981 918"/>
                <a:gd name="T75" fmla="*/ 981 h 732"/>
                <a:gd name="T76" fmla="+- 0 9323 9253"/>
                <a:gd name="T77" fmla="*/ T76 w 77"/>
                <a:gd name="T78" fmla="+- 0 988 918"/>
                <a:gd name="T79" fmla="*/ 988 h 732"/>
                <a:gd name="T80" fmla="+- 0 9329 9253"/>
                <a:gd name="T81" fmla="*/ T80 w 77"/>
                <a:gd name="T82" fmla="+- 0 1021 918"/>
                <a:gd name="T83" fmla="*/ 1021 h 732"/>
                <a:gd name="T84" fmla="+- 0 9319 9253"/>
                <a:gd name="T85" fmla="*/ T84 w 77"/>
                <a:gd name="T86" fmla="+- 0 1035 918"/>
                <a:gd name="T87" fmla="*/ 1035 h 732"/>
                <a:gd name="T88" fmla="+- 0 9317 9253"/>
                <a:gd name="T89" fmla="*/ T88 w 77"/>
                <a:gd name="T90" fmla="+- 0 1036 918"/>
                <a:gd name="T91" fmla="*/ 1036 h 732"/>
                <a:gd name="T92" fmla="+- 0 9309 9253"/>
                <a:gd name="T93" fmla="*/ T92 w 77"/>
                <a:gd name="T94" fmla="+- 0 1045 918"/>
                <a:gd name="T95" fmla="*/ 1045 h 732"/>
                <a:gd name="T96" fmla="+- 0 9272 9253"/>
                <a:gd name="T97" fmla="*/ T96 w 77"/>
                <a:gd name="T98" fmla="+- 0 1068 918"/>
                <a:gd name="T99" fmla="*/ 1068 h 732"/>
                <a:gd name="T100" fmla="+- 0 9277 9253"/>
                <a:gd name="T101" fmla="*/ T100 w 77"/>
                <a:gd name="T102" fmla="+- 0 1507 918"/>
                <a:gd name="T103" fmla="*/ 1507 h 732"/>
                <a:gd name="T104" fmla="+- 0 9318 9253"/>
                <a:gd name="T105" fmla="*/ T104 w 77"/>
                <a:gd name="T106" fmla="+- 0 1531 918"/>
                <a:gd name="T107" fmla="*/ 1531 h 732"/>
                <a:gd name="T108" fmla="+- 0 9319 9253"/>
                <a:gd name="T109" fmla="*/ T108 w 77"/>
                <a:gd name="T110" fmla="+- 0 1532 918"/>
                <a:gd name="T111" fmla="*/ 1532 h 732"/>
                <a:gd name="T112" fmla="+- 0 9325 9253"/>
                <a:gd name="T113" fmla="*/ T112 w 77"/>
                <a:gd name="T114" fmla="+- 0 1537 918"/>
                <a:gd name="T115" fmla="*/ 1537 h 732"/>
                <a:gd name="T116" fmla="+- 0 9329 9253"/>
                <a:gd name="T117" fmla="*/ T116 w 77"/>
                <a:gd name="T118" fmla="+- 0 1568 918"/>
                <a:gd name="T119" fmla="*/ 1568 h 732"/>
                <a:gd name="T120" fmla="+- 0 9312 9253"/>
                <a:gd name="T121" fmla="*/ T120 w 77"/>
                <a:gd name="T122" fmla="+- 0 1584 918"/>
                <a:gd name="T123" fmla="*/ 1584 h 732"/>
                <a:gd name="T124" fmla="+- 0 9306 9253"/>
                <a:gd name="T125" fmla="*/ T124 w 77"/>
                <a:gd name="T126" fmla="+- 0 1589 918"/>
                <a:gd name="T127" fmla="*/ 1589 h 732"/>
                <a:gd name="T128" fmla="+- 0 9312 9253"/>
                <a:gd name="T129" fmla="*/ T128 w 77"/>
                <a:gd name="T130" fmla="+- 0 1649 918"/>
                <a:gd name="T131" fmla="*/ 1649 h 732"/>
                <a:gd name="T132" fmla="+- 0 9319 9253"/>
                <a:gd name="T133" fmla="*/ T132 w 77"/>
                <a:gd name="T134" fmla="+- 0 1035 918"/>
                <a:gd name="T135" fmla="*/ 1035 h 732"/>
                <a:gd name="T136" fmla="+- 0 9317 9253"/>
                <a:gd name="T137" fmla="*/ T136 w 77"/>
                <a:gd name="T138" fmla="+- 0 1036 918"/>
                <a:gd name="T139" fmla="*/ 1036 h 732"/>
                <a:gd name="T140" fmla="+- 0 9319 9253"/>
                <a:gd name="T141" fmla="*/ T140 w 77"/>
                <a:gd name="T142" fmla="+- 0 1035 918"/>
                <a:gd name="T143" fmla="*/ 1035 h 732"/>
                <a:gd name="T144" fmla="+- 0 9318 9253"/>
                <a:gd name="T145" fmla="*/ T144 w 77"/>
                <a:gd name="T146" fmla="+- 0 1036 918"/>
                <a:gd name="T147" fmla="*/ 1036 h 732"/>
                <a:gd name="T148" fmla="+- 0 9317 9253"/>
                <a:gd name="T149" fmla="*/ T148 w 77"/>
                <a:gd name="T150" fmla="+- 0 1036 918"/>
                <a:gd name="T151" fmla="*/ 1036 h 732"/>
                <a:gd name="T152" fmla="+- 0 9318 9253"/>
                <a:gd name="T153" fmla="*/ T152 w 77"/>
                <a:gd name="T154" fmla="+- 0 1036 918"/>
                <a:gd name="T155" fmla="*/ 1036 h 732"/>
                <a:gd name="T156" fmla="+- 0 9317 9253"/>
                <a:gd name="T157" fmla="*/ T156 w 77"/>
                <a:gd name="T158" fmla="+- 0 1531 918"/>
                <a:gd name="T159" fmla="*/ 1531 h 732"/>
                <a:gd name="T160" fmla="+- 0 9319 9253"/>
                <a:gd name="T161" fmla="*/ T160 w 77"/>
                <a:gd name="T162" fmla="+- 0 1532 918"/>
                <a:gd name="T163" fmla="*/ 1532 h 732"/>
                <a:gd name="T164" fmla="+- 0 9317 9253"/>
                <a:gd name="T165" fmla="*/ T164 w 77"/>
                <a:gd name="T166" fmla="+- 0 1531 918"/>
                <a:gd name="T167" fmla="*/ 1531 h 732"/>
                <a:gd name="T168" fmla="+- 0 9318 9253"/>
                <a:gd name="T169" fmla="*/ T168 w 77"/>
                <a:gd name="T170" fmla="+- 0 1531 918"/>
                <a:gd name="T171" fmla="*/ 1531 h 732"/>
                <a:gd name="T172" fmla="+- 0 9319 9253"/>
                <a:gd name="T173" fmla="*/ T172 w 77"/>
                <a:gd name="T174" fmla="+- 0 1532 918"/>
                <a:gd name="T175" fmla="*/ 1532 h 732"/>
                <a:gd name="T176" fmla="+- 0 9319 9253"/>
                <a:gd name="T177" fmla="*/ T176 w 77"/>
                <a:gd name="T178" fmla="+- 0 1532 918"/>
                <a:gd name="T179" fmla="*/ 1532 h 7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77" h="732">
                  <a:moveTo>
                    <a:pt x="59" y="731"/>
                  </a:moveTo>
                  <a:lnTo>
                    <a:pt x="26" y="731"/>
                  </a:lnTo>
                  <a:lnTo>
                    <a:pt x="34" y="674"/>
                  </a:lnTo>
                  <a:lnTo>
                    <a:pt x="34" y="663"/>
                  </a:lnTo>
                  <a:lnTo>
                    <a:pt x="41" y="654"/>
                  </a:lnTo>
                  <a:lnTo>
                    <a:pt x="51" y="649"/>
                  </a:lnTo>
                  <a:lnTo>
                    <a:pt x="55" y="647"/>
                  </a:lnTo>
                  <a:lnTo>
                    <a:pt x="58" y="643"/>
                  </a:lnTo>
                  <a:lnTo>
                    <a:pt x="58" y="634"/>
                  </a:lnTo>
                  <a:lnTo>
                    <a:pt x="56" y="630"/>
                  </a:lnTo>
                  <a:lnTo>
                    <a:pt x="53" y="627"/>
                  </a:lnTo>
                  <a:lnTo>
                    <a:pt x="52" y="627"/>
                  </a:lnTo>
                  <a:lnTo>
                    <a:pt x="45" y="619"/>
                  </a:lnTo>
                  <a:lnTo>
                    <a:pt x="27" y="611"/>
                  </a:lnTo>
                  <a:lnTo>
                    <a:pt x="16" y="603"/>
                  </a:lnTo>
                  <a:lnTo>
                    <a:pt x="7" y="594"/>
                  </a:lnTo>
                  <a:lnTo>
                    <a:pt x="2" y="583"/>
                  </a:lnTo>
                  <a:lnTo>
                    <a:pt x="0" y="570"/>
                  </a:lnTo>
                  <a:lnTo>
                    <a:pt x="0" y="161"/>
                  </a:lnTo>
                  <a:lnTo>
                    <a:pt x="2" y="148"/>
                  </a:lnTo>
                  <a:lnTo>
                    <a:pt x="7" y="137"/>
                  </a:lnTo>
                  <a:lnTo>
                    <a:pt x="16" y="127"/>
                  </a:lnTo>
                  <a:lnTo>
                    <a:pt x="27" y="120"/>
                  </a:lnTo>
                  <a:lnTo>
                    <a:pt x="45" y="112"/>
                  </a:lnTo>
                  <a:lnTo>
                    <a:pt x="52" y="104"/>
                  </a:lnTo>
                  <a:lnTo>
                    <a:pt x="56" y="101"/>
                  </a:lnTo>
                  <a:lnTo>
                    <a:pt x="58" y="97"/>
                  </a:lnTo>
                  <a:lnTo>
                    <a:pt x="58" y="88"/>
                  </a:lnTo>
                  <a:lnTo>
                    <a:pt x="55" y="84"/>
                  </a:lnTo>
                  <a:lnTo>
                    <a:pt x="51" y="82"/>
                  </a:lnTo>
                  <a:lnTo>
                    <a:pt x="41" y="77"/>
                  </a:lnTo>
                  <a:lnTo>
                    <a:pt x="34" y="68"/>
                  </a:lnTo>
                  <a:lnTo>
                    <a:pt x="34" y="57"/>
                  </a:lnTo>
                  <a:lnTo>
                    <a:pt x="26" y="0"/>
                  </a:lnTo>
                  <a:lnTo>
                    <a:pt x="59" y="0"/>
                  </a:lnTo>
                  <a:lnTo>
                    <a:pt x="52" y="56"/>
                  </a:lnTo>
                  <a:lnTo>
                    <a:pt x="53" y="60"/>
                  </a:lnTo>
                  <a:lnTo>
                    <a:pt x="55" y="63"/>
                  </a:lnTo>
                  <a:lnTo>
                    <a:pt x="59" y="65"/>
                  </a:lnTo>
                  <a:lnTo>
                    <a:pt x="70" y="70"/>
                  </a:lnTo>
                  <a:lnTo>
                    <a:pt x="76" y="81"/>
                  </a:lnTo>
                  <a:lnTo>
                    <a:pt x="76" y="103"/>
                  </a:lnTo>
                  <a:lnTo>
                    <a:pt x="72" y="112"/>
                  </a:lnTo>
                  <a:lnTo>
                    <a:pt x="66" y="117"/>
                  </a:lnTo>
                  <a:lnTo>
                    <a:pt x="64" y="118"/>
                  </a:lnTo>
                  <a:lnTo>
                    <a:pt x="65" y="118"/>
                  </a:lnTo>
                  <a:lnTo>
                    <a:pt x="56" y="127"/>
                  </a:lnTo>
                  <a:lnTo>
                    <a:pt x="24" y="142"/>
                  </a:lnTo>
                  <a:lnTo>
                    <a:pt x="19" y="150"/>
                  </a:lnTo>
                  <a:lnTo>
                    <a:pt x="19" y="581"/>
                  </a:lnTo>
                  <a:lnTo>
                    <a:pt x="24" y="589"/>
                  </a:lnTo>
                  <a:lnTo>
                    <a:pt x="56" y="604"/>
                  </a:lnTo>
                  <a:lnTo>
                    <a:pt x="65" y="613"/>
                  </a:lnTo>
                  <a:lnTo>
                    <a:pt x="64" y="613"/>
                  </a:lnTo>
                  <a:lnTo>
                    <a:pt x="66" y="614"/>
                  </a:lnTo>
                  <a:lnTo>
                    <a:pt x="72" y="619"/>
                  </a:lnTo>
                  <a:lnTo>
                    <a:pt x="76" y="628"/>
                  </a:lnTo>
                  <a:lnTo>
                    <a:pt x="76" y="650"/>
                  </a:lnTo>
                  <a:lnTo>
                    <a:pt x="70" y="661"/>
                  </a:lnTo>
                  <a:lnTo>
                    <a:pt x="59" y="666"/>
                  </a:lnTo>
                  <a:lnTo>
                    <a:pt x="55" y="668"/>
                  </a:lnTo>
                  <a:lnTo>
                    <a:pt x="53" y="671"/>
                  </a:lnTo>
                  <a:lnTo>
                    <a:pt x="52" y="675"/>
                  </a:lnTo>
                  <a:lnTo>
                    <a:pt x="59" y="731"/>
                  </a:lnTo>
                  <a:close/>
                  <a:moveTo>
                    <a:pt x="64" y="118"/>
                  </a:moveTo>
                  <a:lnTo>
                    <a:pt x="66" y="117"/>
                  </a:lnTo>
                  <a:lnTo>
                    <a:pt x="65" y="118"/>
                  </a:lnTo>
                  <a:lnTo>
                    <a:pt x="64" y="118"/>
                  </a:lnTo>
                  <a:close/>
                  <a:moveTo>
                    <a:pt x="65" y="118"/>
                  </a:moveTo>
                  <a:lnTo>
                    <a:pt x="66" y="117"/>
                  </a:lnTo>
                  <a:lnTo>
                    <a:pt x="65" y="118"/>
                  </a:lnTo>
                  <a:close/>
                  <a:moveTo>
                    <a:pt x="65" y="118"/>
                  </a:moveTo>
                  <a:lnTo>
                    <a:pt x="64" y="118"/>
                  </a:lnTo>
                  <a:lnTo>
                    <a:pt x="65" y="118"/>
                  </a:lnTo>
                  <a:close/>
                  <a:moveTo>
                    <a:pt x="66" y="614"/>
                  </a:moveTo>
                  <a:lnTo>
                    <a:pt x="64" y="613"/>
                  </a:lnTo>
                  <a:lnTo>
                    <a:pt x="65" y="613"/>
                  </a:lnTo>
                  <a:lnTo>
                    <a:pt x="66" y="614"/>
                  </a:lnTo>
                  <a:close/>
                  <a:moveTo>
                    <a:pt x="65" y="613"/>
                  </a:moveTo>
                  <a:lnTo>
                    <a:pt x="64" y="613"/>
                  </a:lnTo>
                  <a:lnTo>
                    <a:pt x="65" y="613"/>
                  </a:lnTo>
                  <a:close/>
                  <a:moveTo>
                    <a:pt x="66" y="614"/>
                  </a:moveTo>
                  <a:lnTo>
                    <a:pt x="66" y="614"/>
                  </a:lnTo>
                  <a:lnTo>
                    <a:pt x="65" y="613"/>
                  </a:lnTo>
                  <a:lnTo>
                    <a:pt x="66" y="614"/>
                  </a:lnTo>
                  <a:close/>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09" name="Freeform 5229">
              <a:extLst>
                <a:ext uri="{FF2B5EF4-FFF2-40B4-BE49-F238E27FC236}">
                  <a16:creationId xmlns:a16="http://schemas.microsoft.com/office/drawing/2014/main" id="{CE888378-7E08-4BEC-AFA4-C3658544142C}"/>
                </a:ext>
              </a:extLst>
            </p:cNvPr>
            <p:cNvSpPr>
              <a:spLocks/>
            </p:cNvSpPr>
            <p:nvPr/>
          </p:nvSpPr>
          <p:spPr bwMode="auto">
            <a:xfrm>
              <a:off x="9253" y="917"/>
              <a:ext cx="77" cy="732"/>
            </a:xfrm>
            <a:custGeom>
              <a:avLst/>
              <a:gdLst>
                <a:gd name="T0" fmla="+- 0 9317 9253"/>
                <a:gd name="T1" fmla="*/ T0 w 77"/>
                <a:gd name="T2" fmla="+- 0 1531 918"/>
                <a:gd name="T3" fmla="*/ 1531 h 732"/>
                <a:gd name="T4" fmla="+- 0 9319 9253"/>
                <a:gd name="T5" fmla="*/ T4 w 77"/>
                <a:gd name="T6" fmla="+- 0 1532 918"/>
                <a:gd name="T7" fmla="*/ 1532 h 732"/>
                <a:gd name="T8" fmla="+- 0 9318 9253"/>
                <a:gd name="T9" fmla="*/ T8 w 77"/>
                <a:gd name="T10" fmla="+- 0 1531 918"/>
                <a:gd name="T11" fmla="*/ 1531 h 732"/>
                <a:gd name="T12" fmla="+- 0 9309 9253"/>
                <a:gd name="T13" fmla="*/ T12 w 77"/>
                <a:gd name="T14" fmla="+- 0 1521 918"/>
                <a:gd name="T15" fmla="*/ 1521 h 732"/>
                <a:gd name="T16" fmla="+- 0 9288 9253"/>
                <a:gd name="T17" fmla="*/ T16 w 77"/>
                <a:gd name="T18" fmla="+- 0 1512 918"/>
                <a:gd name="T19" fmla="*/ 1512 h 732"/>
                <a:gd name="T20" fmla="+- 0 9277 9253"/>
                <a:gd name="T21" fmla="*/ T20 w 77"/>
                <a:gd name="T22" fmla="+- 0 1507 918"/>
                <a:gd name="T23" fmla="*/ 1507 h 732"/>
                <a:gd name="T24" fmla="+- 0 9272 9253"/>
                <a:gd name="T25" fmla="*/ T24 w 77"/>
                <a:gd name="T26" fmla="+- 0 1499 918"/>
                <a:gd name="T27" fmla="*/ 1499 h 732"/>
                <a:gd name="T28" fmla="+- 0 9272 9253"/>
                <a:gd name="T29" fmla="*/ T28 w 77"/>
                <a:gd name="T30" fmla="+- 0 1488 918"/>
                <a:gd name="T31" fmla="*/ 1488 h 732"/>
                <a:gd name="T32" fmla="+- 0 9272 9253"/>
                <a:gd name="T33" fmla="*/ T32 w 77"/>
                <a:gd name="T34" fmla="+- 0 1079 918"/>
                <a:gd name="T35" fmla="*/ 1079 h 732"/>
                <a:gd name="T36" fmla="+- 0 9272 9253"/>
                <a:gd name="T37" fmla="*/ T36 w 77"/>
                <a:gd name="T38" fmla="+- 0 1068 918"/>
                <a:gd name="T39" fmla="*/ 1068 h 732"/>
                <a:gd name="T40" fmla="+- 0 9277 9253"/>
                <a:gd name="T41" fmla="*/ T40 w 77"/>
                <a:gd name="T42" fmla="+- 0 1060 918"/>
                <a:gd name="T43" fmla="*/ 1060 h 732"/>
                <a:gd name="T44" fmla="+- 0 9329 9253"/>
                <a:gd name="T45" fmla="*/ T44 w 77"/>
                <a:gd name="T46" fmla="+- 0 1021 918"/>
                <a:gd name="T47" fmla="*/ 1021 h 732"/>
                <a:gd name="T48" fmla="+- 0 9329 9253"/>
                <a:gd name="T49" fmla="*/ T48 w 77"/>
                <a:gd name="T50" fmla="+- 0 1011 918"/>
                <a:gd name="T51" fmla="*/ 1011 h 732"/>
                <a:gd name="T52" fmla="+- 0 9329 9253"/>
                <a:gd name="T53" fmla="*/ T52 w 77"/>
                <a:gd name="T54" fmla="+- 0 999 918"/>
                <a:gd name="T55" fmla="*/ 999 h 732"/>
                <a:gd name="T56" fmla="+- 0 9323 9253"/>
                <a:gd name="T57" fmla="*/ T56 w 77"/>
                <a:gd name="T58" fmla="+- 0 988 918"/>
                <a:gd name="T59" fmla="*/ 988 h 732"/>
                <a:gd name="T60" fmla="+- 0 9312 9253"/>
                <a:gd name="T61" fmla="*/ T60 w 77"/>
                <a:gd name="T62" fmla="+- 0 983 918"/>
                <a:gd name="T63" fmla="*/ 983 h 732"/>
                <a:gd name="T64" fmla="+- 0 9308 9253"/>
                <a:gd name="T65" fmla="*/ T64 w 77"/>
                <a:gd name="T66" fmla="+- 0 981 918"/>
                <a:gd name="T67" fmla="*/ 981 h 732"/>
                <a:gd name="T68" fmla="+- 0 9306 9253"/>
                <a:gd name="T69" fmla="*/ T68 w 77"/>
                <a:gd name="T70" fmla="+- 0 978 918"/>
                <a:gd name="T71" fmla="*/ 978 h 732"/>
                <a:gd name="T72" fmla="+- 0 9305 9253"/>
                <a:gd name="T73" fmla="*/ T72 w 77"/>
                <a:gd name="T74" fmla="+- 0 974 918"/>
                <a:gd name="T75" fmla="*/ 974 h 732"/>
                <a:gd name="T76" fmla="+- 0 9312 9253"/>
                <a:gd name="T77" fmla="*/ T76 w 77"/>
                <a:gd name="T78" fmla="+- 0 918 918"/>
                <a:gd name="T79" fmla="*/ 918 h 732"/>
                <a:gd name="T80" fmla="+- 0 9279 9253"/>
                <a:gd name="T81" fmla="*/ T80 w 77"/>
                <a:gd name="T82" fmla="+- 0 918 918"/>
                <a:gd name="T83" fmla="*/ 918 h 732"/>
                <a:gd name="T84" fmla="+- 0 9287 9253"/>
                <a:gd name="T85" fmla="*/ T84 w 77"/>
                <a:gd name="T86" fmla="+- 0 975 918"/>
                <a:gd name="T87" fmla="*/ 975 h 732"/>
                <a:gd name="T88" fmla="+- 0 9287 9253"/>
                <a:gd name="T89" fmla="*/ T88 w 77"/>
                <a:gd name="T90" fmla="+- 0 986 918"/>
                <a:gd name="T91" fmla="*/ 986 h 732"/>
                <a:gd name="T92" fmla="+- 0 9294 9253"/>
                <a:gd name="T93" fmla="*/ T92 w 77"/>
                <a:gd name="T94" fmla="+- 0 995 918"/>
                <a:gd name="T95" fmla="*/ 995 h 732"/>
                <a:gd name="T96" fmla="+- 0 9304 9253"/>
                <a:gd name="T97" fmla="*/ T96 w 77"/>
                <a:gd name="T98" fmla="+- 0 1000 918"/>
                <a:gd name="T99" fmla="*/ 1000 h 732"/>
                <a:gd name="T100" fmla="+- 0 9308 9253"/>
                <a:gd name="T101" fmla="*/ T100 w 77"/>
                <a:gd name="T102" fmla="+- 0 1002 918"/>
                <a:gd name="T103" fmla="*/ 1002 h 732"/>
                <a:gd name="T104" fmla="+- 0 9311 9253"/>
                <a:gd name="T105" fmla="*/ T104 w 77"/>
                <a:gd name="T106" fmla="+- 0 1006 918"/>
                <a:gd name="T107" fmla="*/ 1006 h 732"/>
                <a:gd name="T108" fmla="+- 0 9311 9253"/>
                <a:gd name="T109" fmla="*/ T108 w 77"/>
                <a:gd name="T110" fmla="+- 0 1011 918"/>
                <a:gd name="T111" fmla="*/ 1011 h 732"/>
                <a:gd name="T112" fmla="+- 0 9311 9253"/>
                <a:gd name="T113" fmla="*/ T112 w 77"/>
                <a:gd name="T114" fmla="+- 0 1015 918"/>
                <a:gd name="T115" fmla="*/ 1015 h 732"/>
                <a:gd name="T116" fmla="+- 0 9309 9253"/>
                <a:gd name="T117" fmla="*/ T116 w 77"/>
                <a:gd name="T118" fmla="+- 0 1019 918"/>
                <a:gd name="T119" fmla="*/ 1019 h 732"/>
                <a:gd name="T120" fmla="+- 0 9306 9253"/>
                <a:gd name="T121" fmla="*/ T120 w 77"/>
                <a:gd name="T122" fmla="+- 0 1022 918"/>
                <a:gd name="T123" fmla="*/ 1022 h 732"/>
                <a:gd name="T124" fmla="+- 0 9305 9253"/>
                <a:gd name="T125" fmla="*/ T124 w 77"/>
                <a:gd name="T126" fmla="+- 0 1022 918"/>
                <a:gd name="T127" fmla="*/ 1022 h 732"/>
                <a:gd name="T128" fmla="+- 0 9305 9253"/>
                <a:gd name="T129" fmla="*/ T128 w 77"/>
                <a:gd name="T130" fmla="+- 0 1023 918"/>
                <a:gd name="T131" fmla="*/ 1023 h 732"/>
                <a:gd name="T132" fmla="+- 0 9298 9253"/>
                <a:gd name="T133" fmla="*/ T132 w 77"/>
                <a:gd name="T134" fmla="+- 0 1030 918"/>
                <a:gd name="T135" fmla="*/ 1030 h 732"/>
                <a:gd name="T136" fmla="+- 0 9253 9253"/>
                <a:gd name="T137" fmla="*/ T136 w 77"/>
                <a:gd name="T138" fmla="+- 0 1079 918"/>
                <a:gd name="T139" fmla="*/ 1079 h 732"/>
                <a:gd name="T140" fmla="+- 0 9253 9253"/>
                <a:gd name="T141" fmla="*/ T140 w 77"/>
                <a:gd name="T142" fmla="+- 0 1488 918"/>
                <a:gd name="T143" fmla="*/ 1488 h 732"/>
                <a:gd name="T144" fmla="+- 0 9298 9253"/>
                <a:gd name="T145" fmla="*/ T144 w 77"/>
                <a:gd name="T146" fmla="+- 0 1537 918"/>
                <a:gd name="T147" fmla="*/ 1537 h 732"/>
                <a:gd name="T148" fmla="+- 0 9305 9253"/>
                <a:gd name="T149" fmla="*/ T148 w 77"/>
                <a:gd name="T150" fmla="+- 0 1544 918"/>
                <a:gd name="T151" fmla="*/ 1544 h 732"/>
                <a:gd name="T152" fmla="+- 0 9305 9253"/>
                <a:gd name="T153" fmla="*/ T152 w 77"/>
                <a:gd name="T154" fmla="+- 0 1545 918"/>
                <a:gd name="T155" fmla="*/ 1545 h 732"/>
                <a:gd name="T156" fmla="+- 0 9306 9253"/>
                <a:gd name="T157" fmla="*/ T156 w 77"/>
                <a:gd name="T158" fmla="+- 0 1545 918"/>
                <a:gd name="T159" fmla="*/ 1545 h 732"/>
                <a:gd name="T160" fmla="+- 0 9309 9253"/>
                <a:gd name="T161" fmla="*/ T160 w 77"/>
                <a:gd name="T162" fmla="+- 0 1548 918"/>
                <a:gd name="T163" fmla="*/ 1548 h 732"/>
                <a:gd name="T164" fmla="+- 0 9311 9253"/>
                <a:gd name="T165" fmla="*/ T164 w 77"/>
                <a:gd name="T166" fmla="+- 0 1552 918"/>
                <a:gd name="T167" fmla="*/ 1552 h 732"/>
                <a:gd name="T168" fmla="+- 0 9311 9253"/>
                <a:gd name="T169" fmla="*/ T168 w 77"/>
                <a:gd name="T170" fmla="+- 0 1556 918"/>
                <a:gd name="T171" fmla="*/ 1556 h 732"/>
                <a:gd name="T172" fmla="+- 0 9311 9253"/>
                <a:gd name="T173" fmla="*/ T172 w 77"/>
                <a:gd name="T174" fmla="+- 0 1561 918"/>
                <a:gd name="T175" fmla="*/ 1561 h 732"/>
                <a:gd name="T176" fmla="+- 0 9308 9253"/>
                <a:gd name="T177" fmla="*/ T176 w 77"/>
                <a:gd name="T178" fmla="+- 0 1565 918"/>
                <a:gd name="T179" fmla="*/ 1565 h 732"/>
                <a:gd name="T180" fmla="+- 0 9304 9253"/>
                <a:gd name="T181" fmla="*/ T180 w 77"/>
                <a:gd name="T182" fmla="+- 0 1567 918"/>
                <a:gd name="T183" fmla="*/ 1567 h 732"/>
                <a:gd name="T184" fmla="+- 0 9294 9253"/>
                <a:gd name="T185" fmla="*/ T184 w 77"/>
                <a:gd name="T186" fmla="+- 0 1572 918"/>
                <a:gd name="T187" fmla="*/ 1572 h 732"/>
                <a:gd name="T188" fmla="+- 0 9287 9253"/>
                <a:gd name="T189" fmla="*/ T188 w 77"/>
                <a:gd name="T190" fmla="+- 0 1581 918"/>
                <a:gd name="T191" fmla="*/ 1581 h 732"/>
                <a:gd name="T192" fmla="+- 0 9287 9253"/>
                <a:gd name="T193" fmla="*/ T192 w 77"/>
                <a:gd name="T194" fmla="+- 0 1592 918"/>
                <a:gd name="T195" fmla="*/ 1592 h 732"/>
                <a:gd name="T196" fmla="+- 0 9279 9253"/>
                <a:gd name="T197" fmla="*/ T196 w 77"/>
                <a:gd name="T198" fmla="+- 0 1649 918"/>
                <a:gd name="T199" fmla="*/ 1649 h 732"/>
                <a:gd name="T200" fmla="+- 0 9312 9253"/>
                <a:gd name="T201" fmla="*/ T200 w 77"/>
                <a:gd name="T202" fmla="+- 0 1649 918"/>
                <a:gd name="T203" fmla="*/ 1649 h 732"/>
                <a:gd name="T204" fmla="+- 0 9305 9253"/>
                <a:gd name="T205" fmla="*/ T204 w 77"/>
                <a:gd name="T206" fmla="+- 0 1593 918"/>
                <a:gd name="T207" fmla="*/ 1593 h 732"/>
                <a:gd name="T208" fmla="+- 0 9306 9253"/>
                <a:gd name="T209" fmla="*/ T208 w 77"/>
                <a:gd name="T210" fmla="+- 0 1589 918"/>
                <a:gd name="T211" fmla="*/ 1589 h 732"/>
                <a:gd name="T212" fmla="+- 0 9308 9253"/>
                <a:gd name="T213" fmla="*/ T212 w 77"/>
                <a:gd name="T214" fmla="+- 0 1586 918"/>
                <a:gd name="T215" fmla="*/ 1586 h 732"/>
                <a:gd name="T216" fmla="+- 0 9312 9253"/>
                <a:gd name="T217" fmla="*/ T216 w 77"/>
                <a:gd name="T218" fmla="+- 0 1584 918"/>
                <a:gd name="T219" fmla="*/ 1584 h 732"/>
                <a:gd name="T220" fmla="+- 0 9323 9253"/>
                <a:gd name="T221" fmla="*/ T220 w 77"/>
                <a:gd name="T222" fmla="+- 0 1579 918"/>
                <a:gd name="T223" fmla="*/ 1579 h 732"/>
                <a:gd name="T224" fmla="+- 0 9329 9253"/>
                <a:gd name="T225" fmla="*/ T224 w 77"/>
                <a:gd name="T226" fmla="+- 0 1568 918"/>
                <a:gd name="T227" fmla="*/ 1568 h 732"/>
                <a:gd name="T228" fmla="+- 0 9329 9253"/>
                <a:gd name="T229" fmla="*/ T228 w 77"/>
                <a:gd name="T230" fmla="+- 0 1556 918"/>
                <a:gd name="T231" fmla="*/ 1556 h 732"/>
                <a:gd name="T232" fmla="+- 0 9329 9253"/>
                <a:gd name="T233" fmla="*/ T232 w 77"/>
                <a:gd name="T234" fmla="+- 0 1546 918"/>
                <a:gd name="T235" fmla="*/ 1546 h 732"/>
                <a:gd name="T236" fmla="+- 0 9325 9253"/>
                <a:gd name="T237" fmla="*/ T236 w 77"/>
                <a:gd name="T238" fmla="+- 0 1537 918"/>
                <a:gd name="T239" fmla="*/ 1537 h 732"/>
                <a:gd name="T240" fmla="+- 0 9317 9253"/>
                <a:gd name="T241" fmla="*/ T240 w 77"/>
                <a:gd name="T242" fmla="+- 0 1531 918"/>
                <a:gd name="T243" fmla="*/ 1531 h 7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7" h="732">
                  <a:moveTo>
                    <a:pt x="64" y="613"/>
                  </a:moveTo>
                  <a:lnTo>
                    <a:pt x="66" y="614"/>
                  </a:lnTo>
                  <a:lnTo>
                    <a:pt x="65" y="613"/>
                  </a:lnTo>
                  <a:lnTo>
                    <a:pt x="56" y="603"/>
                  </a:lnTo>
                  <a:lnTo>
                    <a:pt x="35" y="594"/>
                  </a:lnTo>
                  <a:lnTo>
                    <a:pt x="24" y="589"/>
                  </a:lnTo>
                  <a:lnTo>
                    <a:pt x="19" y="581"/>
                  </a:lnTo>
                  <a:lnTo>
                    <a:pt x="19" y="570"/>
                  </a:lnTo>
                  <a:lnTo>
                    <a:pt x="19" y="161"/>
                  </a:lnTo>
                  <a:lnTo>
                    <a:pt x="19" y="150"/>
                  </a:lnTo>
                  <a:lnTo>
                    <a:pt x="24" y="142"/>
                  </a:lnTo>
                  <a:lnTo>
                    <a:pt x="76" y="103"/>
                  </a:lnTo>
                  <a:lnTo>
                    <a:pt x="76" y="93"/>
                  </a:lnTo>
                  <a:lnTo>
                    <a:pt x="76" y="81"/>
                  </a:lnTo>
                  <a:lnTo>
                    <a:pt x="70" y="70"/>
                  </a:lnTo>
                  <a:lnTo>
                    <a:pt x="59" y="65"/>
                  </a:lnTo>
                  <a:lnTo>
                    <a:pt x="55" y="63"/>
                  </a:lnTo>
                  <a:lnTo>
                    <a:pt x="53" y="60"/>
                  </a:lnTo>
                  <a:lnTo>
                    <a:pt x="52" y="56"/>
                  </a:lnTo>
                  <a:lnTo>
                    <a:pt x="59" y="0"/>
                  </a:lnTo>
                  <a:lnTo>
                    <a:pt x="26" y="0"/>
                  </a:lnTo>
                  <a:lnTo>
                    <a:pt x="34" y="57"/>
                  </a:lnTo>
                  <a:lnTo>
                    <a:pt x="34" y="68"/>
                  </a:lnTo>
                  <a:lnTo>
                    <a:pt x="41" y="77"/>
                  </a:lnTo>
                  <a:lnTo>
                    <a:pt x="51" y="82"/>
                  </a:lnTo>
                  <a:lnTo>
                    <a:pt x="55" y="84"/>
                  </a:lnTo>
                  <a:lnTo>
                    <a:pt x="58" y="88"/>
                  </a:lnTo>
                  <a:lnTo>
                    <a:pt x="58" y="93"/>
                  </a:lnTo>
                  <a:lnTo>
                    <a:pt x="58" y="97"/>
                  </a:lnTo>
                  <a:lnTo>
                    <a:pt x="56" y="101"/>
                  </a:lnTo>
                  <a:lnTo>
                    <a:pt x="53" y="104"/>
                  </a:lnTo>
                  <a:lnTo>
                    <a:pt x="52" y="104"/>
                  </a:lnTo>
                  <a:lnTo>
                    <a:pt x="52" y="105"/>
                  </a:lnTo>
                  <a:lnTo>
                    <a:pt x="45" y="112"/>
                  </a:lnTo>
                  <a:lnTo>
                    <a:pt x="0" y="161"/>
                  </a:lnTo>
                  <a:lnTo>
                    <a:pt x="0" y="570"/>
                  </a:lnTo>
                  <a:lnTo>
                    <a:pt x="45" y="619"/>
                  </a:lnTo>
                  <a:lnTo>
                    <a:pt x="52" y="626"/>
                  </a:lnTo>
                  <a:lnTo>
                    <a:pt x="52" y="627"/>
                  </a:lnTo>
                  <a:lnTo>
                    <a:pt x="53" y="627"/>
                  </a:lnTo>
                  <a:lnTo>
                    <a:pt x="56" y="630"/>
                  </a:lnTo>
                  <a:lnTo>
                    <a:pt x="58" y="634"/>
                  </a:lnTo>
                  <a:lnTo>
                    <a:pt x="58" y="638"/>
                  </a:lnTo>
                  <a:lnTo>
                    <a:pt x="58" y="643"/>
                  </a:lnTo>
                  <a:lnTo>
                    <a:pt x="55" y="647"/>
                  </a:lnTo>
                  <a:lnTo>
                    <a:pt x="51" y="649"/>
                  </a:lnTo>
                  <a:lnTo>
                    <a:pt x="41" y="654"/>
                  </a:lnTo>
                  <a:lnTo>
                    <a:pt x="34" y="663"/>
                  </a:lnTo>
                  <a:lnTo>
                    <a:pt x="34" y="674"/>
                  </a:lnTo>
                  <a:lnTo>
                    <a:pt x="26" y="731"/>
                  </a:lnTo>
                  <a:lnTo>
                    <a:pt x="59" y="731"/>
                  </a:lnTo>
                  <a:lnTo>
                    <a:pt x="52" y="675"/>
                  </a:lnTo>
                  <a:lnTo>
                    <a:pt x="53" y="671"/>
                  </a:lnTo>
                  <a:lnTo>
                    <a:pt x="55" y="668"/>
                  </a:lnTo>
                  <a:lnTo>
                    <a:pt x="59" y="666"/>
                  </a:lnTo>
                  <a:lnTo>
                    <a:pt x="70" y="661"/>
                  </a:lnTo>
                  <a:lnTo>
                    <a:pt x="76" y="650"/>
                  </a:lnTo>
                  <a:lnTo>
                    <a:pt x="76" y="638"/>
                  </a:lnTo>
                  <a:lnTo>
                    <a:pt x="76" y="628"/>
                  </a:lnTo>
                  <a:lnTo>
                    <a:pt x="72" y="619"/>
                  </a:lnTo>
                  <a:lnTo>
                    <a:pt x="64" y="613"/>
                  </a:lnTo>
                </a:path>
              </a:pathLst>
            </a:custGeom>
            <a:noFill/>
            <a:ln w="804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0" name="AutoShape 5230">
              <a:extLst>
                <a:ext uri="{FF2B5EF4-FFF2-40B4-BE49-F238E27FC236}">
                  <a16:creationId xmlns:a16="http://schemas.microsoft.com/office/drawing/2014/main" id="{432B4739-A770-4F1B-8779-D0E8D45EACF7}"/>
                </a:ext>
              </a:extLst>
            </p:cNvPr>
            <p:cNvSpPr>
              <a:spLocks/>
            </p:cNvSpPr>
            <p:nvPr/>
          </p:nvSpPr>
          <p:spPr bwMode="auto">
            <a:xfrm>
              <a:off x="8636" y="916"/>
              <a:ext cx="317" cy="348"/>
            </a:xfrm>
            <a:custGeom>
              <a:avLst/>
              <a:gdLst>
                <a:gd name="T0" fmla="+- 0 8659 8637"/>
                <a:gd name="T1" fmla="*/ T0 w 317"/>
                <a:gd name="T2" fmla="+- 0 1264 917"/>
                <a:gd name="T3" fmla="*/ 1264 h 348"/>
                <a:gd name="T4" fmla="+- 0 8637 8637"/>
                <a:gd name="T5" fmla="*/ T4 w 317"/>
                <a:gd name="T6" fmla="+- 0 1264 917"/>
                <a:gd name="T7" fmla="*/ 1264 h 348"/>
                <a:gd name="T8" fmla="+- 0 8637 8637"/>
                <a:gd name="T9" fmla="*/ T8 w 317"/>
                <a:gd name="T10" fmla="+- 0 1032 917"/>
                <a:gd name="T11" fmla="*/ 1032 h 348"/>
                <a:gd name="T12" fmla="+- 0 8641 8637"/>
                <a:gd name="T13" fmla="*/ T12 w 317"/>
                <a:gd name="T14" fmla="+- 0 1009 917"/>
                <a:gd name="T15" fmla="*/ 1009 h 348"/>
                <a:gd name="T16" fmla="+- 0 8654 8637"/>
                <a:gd name="T17" fmla="*/ T16 w 317"/>
                <a:gd name="T18" fmla="+- 0 990 917"/>
                <a:gd name="T19" fmla="*/ 990 h 348"/>
                <a:gd name="T20" fmla="+- 0 8673 8637"/>
                <a:gd name="T21" fmla="*/ T20 w 317"/>
                <a:gd name="T22" fmla="+- 0 977 917"/>
                <a:gd name="T23" fmla="*/ 977 h 348"/>
                <a:gd name="T24" fmla="+- 0 8696 8637"/>
                <a:gd name="T25" fmla="*/ T24 w 317"/>
                <a:gd name="T26" fmla="+- 0 972 917"/>
                <a:gd name="T27" fmla="*/ 972 h 348"/>
                <a:gd name="T28" fmla="+- 0 8894 8637"/>
                <a:gd name="T29" fmla="*/ T28 w 317"/>
                <a:gd name="T30" fmla="+- 0 972 917"/>
                <a:gd name="T31" fmla="*/ 972 h 348"/>
                <a:gd name="T32" fmla="+- 0 8905 8637"/>
                <a:gd name="T33" fmla="*/ T32 w 317"/>
                <a:gd name="T34" fmla="+- 0 971 917"/>
                <a:gd name="T35" fmla="*/ 971 h 348"/>
                <a:gd name="T36" fmla="+- 0 8918 8637"/>
                <a:gd name="T37" fmla="*/ T36 w 317"/>
                <a:gd name="T38" fmla="+- 0 966 917"/>
                <a:gd name="T39" fmla="*/ 966 h 348"/>
                <a:gd name="T40" fmla="+- 0 8927 8637"/>
                <a:gd name="T41" fmla="*/ T40 w 317"/>
                <a:gd name="T42" fmla="+- 0 954 917"/>
                <a:gd name="T43" fmla="*/ 954 h 348"/>
                <a:gd name="T44" fmla="+- 0 8931 8637"/>
                <a:gd name="T45" fmla="*/ T44 w 317"/>
                <a:gd name="T46" fmla="+- 0 934 917"/>
                <a:gd name="T47" fmla="*/ 934 h 348"/>
                <a:gd name="T48" fmla="+- 0 8931 8637"/>
                <a:gd name="T49" fmla="*/ T48 w 317"/>
                <a:gd name="T50" fmla="+- 0 917 917"/>
                <a:gd name="T51" fmla="*/ 917 h 348"/>
                <a:gd name="T52" fmla="+- 0 8953 8637"/>
                <a:gd name="T53" fmla="*/ T52 w 317"/>
                <a:gd name="T54" fmla="+- 0 917 917"/>
                <a:gd name="T55" fmla="*/ 917 h 348"/>
                <a:gd name="T56" fmla="+- 0 8953 8637"/>
                <a:gd name="T57" fmla="*/ T56 w 317"/>
                <a:gd name="T58" fmla="+- 0 934 917"/>
                <a:gd name="T59" fmla="*/ 934 h 348"/>
                <a:gd name="T60" fmla="+- 0 8949 8637"/>
                <a:gd name="T61" fmla="*/ T60 w 317"/>
                <a:gd name="T62" fmla="+- 0 959 917"/>
                <a:gd name="T63" fmla="*/ 959 h 348"/>
                <a:gd name="T64" fmla="+- 0 8937 8637"/>
                <a:gd name="T65" fmla="*/ T64 w 317"/>
                <a:gd name="T66" fmla="+- 0 978 917"/>
                <a:gd name="T67" fmla="*/ 978 h 348"/>
                <a:gd name="T68" fmla="+- 0 8918 8637"/>
                <a:gd name="T69" fmla="*/ T68 w 317"/>
                <a:gd name="T70" fmla="+- 0 990 917"/>
                <a:gd name="T71" fmla="*/ 990 h 348"/>
                <a:gd name="T72" fmla="+- 0 8894 8637"/>
                <a:gd name="T73" fmla="*/ T72 w 317"/>
                <a:gd name="T74" fmla="+- 0 994 917"/>
                <a:gd name="T75" fmla="*/ 994 h 348"/>
                <a:gd name="T76" fmla="+- 0 8696 8637"/>
                <a:gd name="T77" fmla="*/ T76 w 317"/>
                <a:gd name="T78" fmla="+- 0 994 917"/>
                <a:gd name="T79" fmla="*/ 994 h 348"/>
                <a:gd name="T80" fmla="+- 0 8682 8637"/>
                <a:gd name="T81" fmla="*/ T80 w 317"/>
                <a:gd name="T82" fmla="+- 0 997 917"/>
                <a:gd name="T83" fmla="*/ 997 h 348"/>
                <a:gd name="T84" fmla="+- 0 8670 8637"/>
                <a:gd name="T85" fmla="*/ T84 w 317"/>
                <a:gd name="T86" fmla="+- 0 1005 917"/>
                <a:gd name="T87" fmla="*/ 1005 h 348"/>
                <a:gd name="T88" fmla="+- 0 8662 8637"/>
                <a:gd name="T89" fmla="*/ T88 w 317"/>
                <a:gd name="T90" fmla="+- 0 1017 917"/>
                <a:gd name="T91" fmla="*/ 1017 h 348"/>
                <a:gd name="T92" fmla="+- 0 8659 8637"/>
                <a:gd name="T93" fmla="*/ T92 w 317"/>
                <a:gd name="T94" fmla="+- 0 1032 917"/>
                <a:gd name="T95" fmla="*/ 1032 h 348"/>
                <a:gd name="T96" fmla="+- 0 8659 8637"/>
                <a:gd name="T97" fmla="*/ T96 w 317"/>
                <a:gd name="T98" fmla="+- 0 1264 917"/>
                <a:gd name="T99" fmla="*/ 1264 h 348"/>
                <a:gd name="T100" fmla="+- 0 8894 8637"/>
                <a:gd name="T101" fmla="*/ T100 w 317"/>
                <a:gd name="T102" fmla="+- 0 994 917"/>
                <a:gd name="T103" fmla="*/ 994 h 348"/>
                <a:gd name="T104" fmla="+- 0 8696 8637"/>
                <a:gd name="T105" fmla="*/ T104 w 317"/>
                <a:gd name="T106" fmla="+- 0 994 917"/>
                <a:gd name="T107" fmla="*/ 994 h 348"/>
                <a:gd name="T108" fmla="+- 0 8894 8637"/>
                <a:gd name="T109" fmla="*/ T108 w 317"/>
                <a:gd name="T110" fmla="+- 0 994 917"/>
                <a:gd name="T111" fmla="*/ 994 h 348"/>
                <a:gd name="T112" fmla="+- 0 8894 8637"/>
                <a:gd name="T113" fmla="*/ T112 w 317"/>
                <a:gd name="T114" fmla="+- 0 994 917"/>
                <a:gd name="T115" fmla="*/ 994 h 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17" h="348">
                  <a:moveTo>
                    <a:pt x="22" y="347"/>
                  </a:moveTo>
                  <a:lnTo>
                    <a:pt x="0" y="347"/>
                  </a:lnTo>
                  <a:lnTo>
                    <a:pt x="0" y="115"/>
                  </a:lnTo>
                  <a:lnTo>
                    <a:pt x="4" y="92"/>
                  </a:lnTo>
                  <a:lnTo>
                    <a:pt x="17" y="73"/>
                  </a:lnTo>
                  <a:lnTo>
                    <a:pt x="36" y="60"/>
                  </a:lnTo>
                  <a:lnTo>
                    <a:pt x="59" y="55"/>
                  </a:lnTo>
                  <a:lnTo>
                    <a:pt x="257" y="55"/>
                  </a:lnTo>
                  <a:lnTo>
                    <a:pt x="268" y="54"/>
                  </a:lnTo>
                  <a:lnTo>
                    <a:pt x="281" y="49"/>
                  </a:lnTo>
                  <a:lnTo>
                    <a:pt x="290" y="37"/>
                  </a:lnTo>
                  <a:lnTo>
                    <a:pt x="294" y="17"/>
                  </a:lnTo>
                  <a:lnTo>
                    <a:pt x="294" y="0"/>
                  </a:lnTo>
                  <a:lnTo>
                    <a:pt x="316" y="0"/>
                  </a:lnTo>
                  <a:lnTo>
                    <a:pt x="316" y="17"/>
                  </a:lnTo>
                  <a:lnTo>
                    <a:pt x="312" y="42"/>
                  </a:lnTo>
                  <a:lnTo>
                    <a:pt x="300" y="61"/>
                  </a:lnTo>
                  <a:lnTo>
                    <a:pt x="281" y="73"/>
                  </a:lnTo>
                  <a:lnTo>
                    <a:pt x="257" y="77"/>
                  </a:lnTo>
                  <a:lnTo>
                    <a:pt x="59" y="77"/>
                  </a:lnTo>
                  <a:lnTo>
                    <a:pt x="45" y="80"/>
                  </a:lnTo>
                  <a:lnTo>
                    <a:pt x="33" y="88"/>
                  </a:lnTo>
                  <a:lnTo>
                    <a:pt x="25" y="100"/>
                  </a:lnTo>
                  <a:lnTo>
                    <a:pt x="22" y="115"/>
                  </a:lnTo>
                  <a:lnTo>
                    <a:pt x="22" y="347"/>
                  </a:lnTo>
                  <a:close/>
                  <a:moveTo>
                    <a:pt x="257" y="77"/>
                  </a:moveTo>
                  <a:lnTo>
                    <a:pt x="59" y="77"/>
                  </a:lnTo>
                  <a:lnTo>
                    <a:pt x="257" y="77"/>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1" name="Freeform 5231">
              <a:extLst>
                <a:ext uri="{FF2B5EF4-FFF2-40B4-BE49-F238E27FC236}">
                  <a16:creationId xmlns:a16="http://schemas.microsoft.com/office/drawing/2014/main" id="{B33374C1-ADB4-49CD-B24B-BB692B08311F}"/>
                </a:ext>
              </a:extLst>
            </p:cNvPr>
            <p:cNvSpPr>
              <a:spLocks/>
            </p:cNvSpPr>
            <p:nvPr/>
          </p:nvSpPr>
          <p:spPr bwMode="auto">
            <a:xfrm>
              <a:off x="8636" y="916"/>
              <a:ext cx="317" cy="348"/>
            </a:xfrm>
            <a:custGeom>
              <a:avLst/>
              <a:gdLst>
                <a:gd name="T0" fmla="+- 0 8931 8637"/>
                <a:gd name="T1" fmla="*/ T0 w 317"/>
                <a:gd name="T2" fmla="+- 0 917 917"/>
                <a:gd name="T3" fmla="*/ 917 h 348"/>
                <a:gd name="T4" fmla="+- 0 8931 8637"/>
                <a:gd name="T5" fmla="*/ T4 w 317"/>
                <a:gd name="T6" fmla="+- 0 934 917"/>
                <a:gd name="T7" fmla="*/ 934 h 348"/>
                <a:gd name="T8" fmla="+- 0 8927 8637"/>
                <a:gd name="T9" fmla="*/ T8 w 317"/>
                <a:gd name="T10" fmla="+- 0 954 917"/>
                <a:gd name="T11" fmla="*/ 954 h 348"/>
                <a:gd name="T12" fmla="+- 0 8918 8637"/>
                <a:gd name="T13" fmla="*/ T12 w 317"/>
                <a:gd name="T14" fmla="+- 0 966 917"/>
                <a:gd name="T15" fmla="*/ 966 h 348"/>
                <a:gd name="T16" fmla="+- 0 8905 8637"/>
                <a:gd name="T17" fmla="*/ T16 w 317"/>
                <a:gd name="T18" fmla="+- 0 971 917"/>
                <a:gd name="T19" fmla="*/ 971 h 348"/>
                <a:gd name="T20" fmla="+- 0 8894 8637"/>
                <a:gd name="T21" fmla="*/ T20 w 317"/>
                <a:gd name="T22" fmla="+- 0 972 917"/>
                <a:gd name="T23" fmla="*/ 972 h 348"/>
                <a:gd name="T24" fmla="+- 0 8696 8637"/>
                <a:gd name="T25" fmla="*/ T24 w 317"/>
                <a:gd name="T26" fmla="+- 0 972 917"/>
                <a:gd name="T27" fmla="*/ 972 h 348"/>
                <a:gd name="T28" fmla="+- 0 8673 8637"/>
                <a:gd name="T29" fmla="*/ T28 w 317"/>
                <a:gd name="T30" fmla="+- 0 977 917"/>
                <a:gd name="T31" fmla="*/ 977 h 348"/>
                <a:gd name="T32" fmla="+- 0 8654 8637"/>
                <a:gd name="T33" fmla="*/ T32 w 317"/>
                <a:gd name="T34" fmla="+- 0 990 917"/>
                <a:gd name="T35" fmla="*/ 990 h 348"/>
                <a:gd name="T36" fmla="+- 0 8641 8637"/>
                <a:gd name="T37" fmla="*/ T36 w 317"/>
                <a:gd name="T38" fmla="+- 0 1009 917"/>
                <a:gd name="T39" fmla="*/ 1009 h 348"/>
                <a:gd name="T40" fmla="+- 0 8637 8637"/>
                <a:gd name="T41" fmla="*/ T40 w 317"/>
                <a:gd name="T42" fmla="+- 0 1032 917"/>
                <a:gd name="T43" fmla="*/ 1032 h 348"/>
                <a:gd name="T44" fmla="+- 0 8637 8637"/>
                <a:gd name="T45" fmla="*/ T44 w 317"/>
                <a:gd name="T46" fmla="+- 0 1264 917"/>
                <a:gd name="T47" fmla="*/ 1264 h 348"/>
                <a:gd name="T48" fmla="+- 0 8659 8637"/>
                <a:gd name="T49" fmla="*/ T48 w 317"/>
                <a:gd name="T50" fmla="+- 0 1264 917"/>
                <a:gd name="T51" fmla="*/ 1264 h 348"/>
                <a:gd name="T52" fmla="+- 0 8659 8637"/>
                <a:gd name="T53" fmla="*/ T52 w 317"/>
                <a:gd name="T54" fmla="+- 0 1032 917"/>
                <a:gd name="T55" fmla="*/ 1032 h 348"/>
                <a:gd name="T56" fmla="+- 0 8662 8637"/>
                <a:gd name="T57" fmla="*/ T56 w 317"/>
                <a:gd name="T58" fmla="+- 0 1017 917"/>
                <a:gd name="T59" fmla="*/ 1017 h 348"/>
                <a:gd name="T60" fmla="+- 0 8670 8637"/>
                <a:gd name="T61" fmla="*/ T60 w 317"/>
                <a:gd name="T62" fmla="+- 0 1005 917"/>
                <a:gd name="T63" fmla="*/ 1005 h 348"/>
                <a:gd name="T64" fmla="+- 0 8682 8637"/>
                <a:gd name="T65" fmla="*/ T64 w 317"/>
                <a:gd name="T66" fmla="+- 0 997 917"/>
                <a:gd name="T67" fmla="*/ 997 h 348"/>
                <a:gd name="T68" fmla="+- 0 8696 8637"/>
                <a:gd name="T69" fmla="*/ T68 w 317"/>
                <a:gd name="T70" fmla="+- 0 994 917"/>
                <a:gd name="T71" fmla="*/ 994 h 348"/>
                <a:gd name="T72" fmla="+- 0 8894 8637"/>
                <a:gd name="T73" fmla="*/ T72 w 317"/>
                <a:gd name="T74" fmla="+- 0 994 917"/>
                <a:gd name="T75" fmla="*/ 994 h 348"/>
                <a:gd name="T76" fmla="+- 0 8918 8637"/>
                <a:gd name="T77" fmla="*/ T76 w 317"/>
                <a:gd name="T78" fmla="+- 0 990 917"/>
                <a:gd name="T79" fmla="*/ 990 h 348"/>
                <a:gd name="T80" fmla="+- 0 8937 8637"/>
                <a:gd name="T81" fmla="*/ T80 w 317"/>
                <a:gd name="T82" fmla="+- 0 978 917"/>
                <a:gd name="T83" fmla="*/ 978 h 348"/>
                <a:gd name="T84" fmla="+- 0 8949 8637"/>
                <a:gd name="T85" fmla="*/ T84 w 317"/>
                <a:gd name="T86" fmla="+- 0 959 917"/>
                <a:gd name="T87" fmla="*/ 959 h 348"/>
                <a:gd name="T88" fmla="+- 0 8953 8637"/>
                <a:gd name="T89" fmla="*/ T88 w 317"/>
                <a:gd name="T90" fmla="+- 0 934 917"/>
                <a:gd name="T91" fmla="*/ 934 h 348"/>
                <a:gd name="T92" fmla="+- 0 8953 8637"/>
                <a:gd name="T93" fmla="*/ T92 w 317"/>
                <a:gd name="T94" fmla="+- 0 917 917"/>
                <a:gd name="T95" fmla="*/ 917 h 348"/>
                <a:gd name="T96" fmla="+- 0 8931 8637"/>
                <a:gd name="T97" fmla="*/ T96 w 317"/>
                <a:gd name="T98" fmla="+- 0 917 917"/>
                <a:gd name="T99" fmla="*/ 917 h 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17" h="348">
                  <a:moveTo>
                    <a:pt x="294" y="0"/>
                  </a:moveTo>
                  <a:lnTo>
                    <a:pt x="294" y="17"/>
                  </a:lnTo>
                  <a:lnTo>
                    <a:pt x="290" y="37"/>
                  </a:lnTo>
                  <a:lnTo>
                    <a:pt x="281" y="49"/>
                  </a:lnTo>
                  <a:lnTo>
                    <a:pt x="268" y="54"/>
                  </a:lnTo>
                  <a:lnTo>
                    <a:pt x="257" y="55"/>
                  </a:lnTo>
                  <a:lnTo>
                    <a:pt x="59" y="55"/>
                  </a:lnTo>
                  <a:lnTo>
                    <a:pt x="36" y="60"/>
                  </a:lnTo>
                  <a:lnTo>
                    <a:pt x="17" y="73"/>
                  </a:lnTo>
                  <a:lnTo>
                    <a:pt x="4" y="92"/>
                  </a:lnTo>
                  <a:lnTo>
                    <a:pt x="0" y="115"/>
                  </a:lnTo>
                  <a:lnTo>
                    <a:pt x="0" y="347"/>
                  </a:lnTo>
                  <a:lnTo>
                    <a:pt x="22" y="347"/>
                  </a:lnTo>
                  <a:lnTo>
                    <a:pt x="22" y="115"/>
                  </a:lnTo>
                  <a:lnTo>
                    <a:pt x="25" y="100"/>
                  </a:lnTo>
                  <a:lnTo>
                    <a:pt x="33" y="88"/>
                  </a:lnTo>
                  <a:lnTo>
                    <a:pt x="45" y="80"/>
                  </a:lnTo>
                  <a:lnTo>
                    <a:pt x="59" y="77"/>
                  </a:lnTo>
                  <a:lnTo>
                    <a:pt x="257" y="77"/>
                  </a:lnTo>
                  <a:lnTo>
                    <a:pt x="281" y="73"/>
                  </a:lnTo>
                  <a:lnTo>
                    <a:pt x="300" y="61"/>
                  </a:lnTo>
                  <a:lnTo>
                    <a:pt x="312" y="42"/>
                  </a:lnTo>
                  <a:lnTo>
                    <a:pt x="316" y="17"/>
                  </a:lnTo>
                  <a:lnTo>
                    <a:pt x="316" y="0"/>
                  </a:lnTo>
                  <a:lnTo>
                    <a:pt x="294" y="0"/>
                  </a:lnTo>
                </a:path>
              </a:pathLst>
            </a:custGeom>
            <a:noFill/>
            <a:ln w="805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2" name="Freeform 5232">
              <a:extLst>
                <a:ext uri="{FF2B5EF4-FFF2-40B4-BE49-F238E27FC236}">
                  <a16:creationId xmlns:a16="http://schemas.microsoft.com/office/drawing/2014/main" id="{FEA69C3F-28FB-4783-A424-F8E3809CB878}"/>
                </a:ext>
              </a:extLst>
            </p:cNvPr>
            <p:cNvSpPr>
              <a:spLocks/>
            </p:cNvSpPr>
            <p:nvPr/>
          </p:nvSpPr>
          <p:spPr bwMode="auto">
            <a:xfrm>
              <a:off x="8636" y="1302"/>
              <a:ext cx="317" cy="348"/>
            </a:xfrm>
            <a:custGeom>
              <a:avLst/>
              <a:gdLst>
                <a:gd name="T0" fmla="+- 0 8953 8637"/>
                <a:gd name="T1" fmla="*/ T0 w 317"/>
                <a:gd name="T2" fmla="+- 0 1650 1303"/>
                <a:gd name="T3" fmla="*/ 1650 h 348"/>
                <a:gd name="T4" fmla="+- 0 8931 8637"/>
                <a:gd name="T5" fmla="*/ T4 w 317"/>
                <a:gd name="T6" fmla="+- 0 1650 1303"/>
                <a:gd name="T7" fmla="*/ 1650 h 348"/>
                <a:gd name="T8" fmla="+- 0 8931 8637"/>
                <a:gd name="T9" fmla="*/ T8 w 317"/>
                <a:gd name="T10" fmla="+- 0 1633 1303"/>
                <a:gd name="T11" fmla="*/ 1633 h 348"/>
                <a:gd name="T12" fmla="+- 0 8927 8637"/>
                <a:gd name="T13" fmla="*/ T12 w 317"/>
                <a:gd name="T14" fmla="+- 0 1613 1303"/>
                <a:gd name="T15" fmla="*/ 1613 h 348"/>
                <a:gd name="T16" fmla="+- 0 8918 8637"/>
                <a:gd name="T17" fmla="*/ T16 w 317"/>
                <a:gd name="T18" fmla="+- 0 1602 1303"/>
                <a:gd name="T19" fmla="*/ 1602 h 348"/>
                <a:gd name="T20" fmla="+- 0 8905 8637"/>
                <a:gd name="T21" fmla="*/ T20 w 317"/>
                <a:gd name="T22" fmla="+- 0 1596 1303"/>
                <a:gd name="T23" fmla="*/ 1596 h 348"/>
                <a:gd name="T24" fmla="+- 0 8894 8637"/>
                <a:gd name="T25" fmla="*/ T24 w 317"/>
                <a:gd name="T26" fmla="+- 0 1595 1303"/>
                <a:gd name="T27" fmla="*/ 1595 h 348"/>
                <a:gd name="T28" fmla="+- 0 8696 8637"/>
                <a:gd name="T29" fmla="*/ T28 w 317"/>
                <a:gd name="T30" fmla="+- 0 1595 1303"/>
                <a:gd name="T31" fmla="*/ 1595 h 348"/>
                <a:gd name="T32" fmla="+- 0 8673 8637"/>
                <a:gd name="T33" fmla="*/ T32 w 317"/>
                <a:gd name="T34" fmla="+- 0 1590 1303"/>
                <a:gd name="T35" fmla="*/ 1590 h 348"/>
                <a:gd name="T36" fmla="+- 0 8654 8637"/>
                <a:gd name="T37" fmla="*/ T36 w 317"/>
                <a:gd name="T38" fmla="+- 0 1577 1303"/>
                <a:gd name="T39" fmla="*/ 1577 h 348"/>
                <a:gd name="T40" fmla="+- 0 8641 8637"/>
                <a:gd name="T41" fmla="*/ T40 w 317"/>
                <a:gd name="T42" fmla="+- 0 1558 1303"/>
                <a:gd name="T43" fmla="*/ 1558 h 348"/>
                <a:gd name="T44" fmla="+- 0 8637 8637"/>
                <a:gd name="T45" fmla="*/ T44 w 317"/>
                <a:gd name="T46" fmla="+- 0 1535 1303"/>
                <a:gd name="T47" fmla="*/ 1535 h 348"/>
                <a:gd name="T48" fmla="+- 0 8637 8637"/>
                <a:gd name="T49" fmla="*/ T48 w 317"/>
                <a:gd name="T50" fmla="+- 0 1303 1303"/>
                <a:gd name="T51" fmla="*/ 1303 h 348"/>
                <a:gd name="T52" fmla="+- 0 8659 8637"/>
                <a:gd name="T53" fmla="*/ T52 w 317"/>
                <a:gd name="T54" fmla="+- 0 1303 1303"/>
                <a:gd name="T55" fmla="*/ 1303 h 348"/>
                <a:gd name="T56" fmla="+- 0 8659 8637"/>
                <a:gd name="T57" fmla="*/ T56 w 317"/>
                <a:gd name="T58" fmla="+- 0 1535 1303"/>
                <a:gd name="T59" fmla="*/ 1535 h 348"/>
                <a:gd name="T60" fmla="+- 0 8662 8637"/>
                <a:gd name="T61" fmla="*/ T60 w 317"/>
                <a:gd name="T62" fmla="+- 0 1550 1303"/>
                <a:gd name="T63" fmla="*/ 1550 h 348"/>
                <a:gd name="T64" fmla="+- 0 8670 8637"/>
                <a:gd name="T65" fmla="*/ T64 w 317"/>
                <a:gd name="T66" fmla="+- 0 1562 1303"/>
                <a:gd name="T67" fmla="*/ 1562 h 348"/>
                <a:gd name="T68" fmla="+- 0 8682 8637"/>
                <a:gd name="T69" fmla="*/ T68 w 317"/>
                <a:gd name="T70" fmla="+- 0 1570 1303"/>
                <a:gd name="T71" fmla="*/ 1570 h 348"/>
                <a:gd name="T72" fmla="+- 0 8696 8637"/>
                <a:gd name="T73" fmla="*/ T72 w 317"/>
                <a:gd name="T74" fmla="+- 0 1573 1303"/>
                <a:gd name="T75" fmla="*/ 1573 h 348"/>
                <a:gd name="T76" fmla="+- 0 8894 8637"/>
                <a:gd name="T77" fmla="*/ T76 w 317"/>
                <a:gd name="T78" fmla="+- 0 1573 1303"/>
                <a:gd name="T79" fmla="*/ 1573 h 348"/>
                <a:gd name="T80" fmla="+- 0 8918 8637"/>
                <a:gd name="T81" fmla="*/ T80 w 317"/>
                <a:gd name="T82" fmla="+- 0 1577 1303"/>
                <a:gd name="T83" fmla="*/ 1577 h 348"/>
                <a:gd name="T84" fmla="+- 0 8937 8637"/>
                <a:gd name="T85" fmla="*/ T84 w 317"/>
                <a:gd name="T86" fmla="+- 0 1589 1303"/>
                <a:gd name="T87" fmla="*/ 1589 h 348"/>
                <a:gd name="T88" fmla="+- 0 8949 8637"/>
                <a:gd name="T89" fmla="*/ T88 w 317"/>
                <a:gd name="T90" fmla="+- 0 1608 1303"/>
                <a:gd name="T91" fmla="*/ 1608 h 348"/>
                <a:gd name="T92" fmla="+- 0 8953 8637"/>
                <a:gd name="T93" fmla="*/ T92 w 317"/>
                <a:gd name="T94" fmla="+- 0 1633 1303"/>
                <a:gd name="T95" fmla="*/ 1633 h 348"/>
                <a:gd name="T96" fmla="+- 0 8953 8637"/>
                <a:gd name="T97" fmla="*/ T96 w 317"/>
                <a:gd name="T98" fmla="+- 0 1650 1303"/>
                <a:gd name="T99" fmla="*/ 1650 h 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17" h="348">
                  <a:moveTo>
                    <a:pt x="316" y="347"/>
                  </a:moveTo>
                  <a:lnTo>
                    <a:pt x="294" y="347"/>
                  </a:lnTo>
                  <a:lnTo>
                    <a:pt x="294" y="330"/>
                  </a:lnTo>
                  <a:lnTo>
                    <a:pt x="290" y="310"/>
                  </a:lnTo>
                  <a:lnTo>
                    <a:pt x="281" y="299"/>
                  </a:lnTo>
                  <a:lnTo>
                    <a:pt x="268" y="293"/>
                  </a:lnTo>
                  <a:lnTo>
                    <a:pt x="257" y="292"/>
                  </a:lnTo>
                  <a:lnTo>
                    <a:pt x="59" y="292"/>
                  </a:lnTo>
                  <a:lnTo>
                    <a:pt x="36" y="287"/>
                  </a:lnTo>
                  <a:lnTo>
                    <a:pt x="17" y="274"/>
                  </a:lnTo>
                  <a:lnTo>
                    <a:pt x="4" y="255"/>
                  </a:lnTo>
                  <a:lnTo>
                    <a:pt x="0" y="232"/>
                  </a:lnTo>
                  <a:lnTo>
                    <a:pt x="0" y="0"/>
                  </a:lnTo>
                  <a:lnTo>
                    <a:pt x="22" y="0"/>
                  </a:lnTo>
                  <a:lnTo>
                    <a:pt x="22" y="232"/>
                  </a:lnTo>
                  <a:lnTo>
                    <a:pt x="25" y="247"/>
                  </a:lnTo>
                  <a:lnTo>
                    <a:pt x="33" y="259"/>
                  </a:lnTo>
                  <a:lnTo>
                    <a:pt x="45" y="267"/>
                  </a:lnTo>
                  <a:lnTo>
                    <a:pt x="59" y="270"/>
                  </a:lnTo>
                  <a:lnTo>
                    <a:pt x="257" y="270"/>
                  </a:lnTo>
                  <a:lnTo>
                    <a:pt x="281" y="274"/>
                  </a:lnTo>
                  <a:lnTo>
                    <a:pt x="300" y="286"/>
                  </a:lnTo>
                  <a:lnTo>
                    <a:pt x="312" y="305"/>
                  </a:lnTo>
                  <a:lnTo>
                    <a:pt x="316" y="330"/>
                  </a:lnTo>
                  <a:lnTo>
                    <a:pt x="316" y="347"/>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3" name="Freeform 5233">
              <a:extLst>
                <a:ext uri="{FF2B5EF4-FFF2-40B4-BE49-F238E27FC236}">
                  <a16:creationId xmlns:a16="http://schemas.microsoft.com/office/drawing/2014/main" id="{1F2045EF-CE05-4849-BDEC-AEF4C3582ADF}"/>
                </a:ext>
              </a:extLst>
            </p:cNvPr>
            <p:cNvSpPr>
              <a:spLocks/>
            </p:cNvSpPr>
            <p:nvPr/>
          </p:nvSpPr>
          <p:spPr bwMode="auto">
            <a:xfrm>
              <a:off x="8636" y="1302"/>
              <a:ext cx="317" cy="348"/>
            </a:xfrm>
            <a:custGeom>
              <a:avLst/>
              <a:gdLst>
                <a:gd name="T0" fmla="+- 0 8931 8637"/>
                <a:gd name="T1" fmla="*/ T0 w 317"/>
                <a:gd name="T2" fmla="+- 0 1650 1303"/>
                <a:gd name="T3" fmla="*/ 1650 h 348"/>
                <a:gd name="T4" fmla="+- 0 8931 8637"/>
                <a:gd name="T5" fmla="*/ T4 w 317"/>
                <a:gd name="T6" fmla="+- 0 1633 1303"/>
                <a:gd name="T7" fmla="*/ 1633 h 348"/>
                <a:gd name="T8" fmla="+- 0 8927 8637"/>
                <a:gd name="T9" fmla="*/ T8 w 317"/>
                <a:gd name="T10" fmla="+- 0 1613 1303"/>
                <a:gd name="T11" fmla="*/ 1613 h 348"/>
                <a:gd name="T12" fmla="+- 0 8918 8637"/>
                <a:gd name="T13" fmla="*/ T12 w 317"/>
                <a:gd name="T14" fmla="+- 0 1602 1303"/>
                <a:gd name="T15" fmla="*/ 1602 h 348"/>
                <a:gd name="T16" fmla="+- 0 8905 8637"/>
                <a:gd name="T17" fmla="*/ T16 w 317"/>
                <a:gd name="T18" fmla="+- 0 1596 1303"/>
                <a:gd name="T19" fmla="*/ 1596 h 348"/>
                <a:gd name="T20" fmla="+- 0 8894 8637"/>
                <a:gd name="T21" fmla="*/ T20 w 317"/>
                <a:gd name="T22" fmla="+- 0 1595 1303"/>
                <a:gd name="T23" fmla="*/ 1595 h 348"/>
                <a:gd name="T24" fmla="+- 0 8696 8637"/>
                <a:gd name="T25" fmla="*/ T24 w 317"/>
                <a:gd name="T26" fmla="+- 0 1595 1303"/>
                <a:gd name="T27" fmla="*/ 1595 h 348"/>
                <a:gd name="T28" fmla="+- 0 8673 8637"/>
                <a:gd name="T29" fmla="*/ T28 w 317"/>
                <a:gd name="T30" fmla="+- 0 1590 1303"/>
                <a:gd name="T31" fmla="*/ 1590 h 348"/>
                <a:gd name="T32" fmla="+- 0 8654 8637"/>
                <a:gd name="T33" fmla="*/ T32 w 317"/>
                <a:gd name="T34" fmla="+- 0 1577 1303"/>
                <a:gd name="T35" fmla="*/ 1577 h 348"/>
                <a:gd name="T36" fmla="+- 0 8641 8637"/>
                <a:gd name="T37" fmla="*/ T36 w 317"/>
                <a:gd name="T38" fmla="+- 0 1558 1303"/>
                <a:gd name="T39" fmla="*/ 1558 h 348"/>
                <a:gd name="T40" fmla="+- 0 8637 8637"/>
                <a:gd name="T41" fmla="*/ T40 w 317"/>
                <a:gd name="T42" fmla="+- 0 1535 1303"/>
                <a:gd name="T43" fmla="*/ 1535 h 348"/>
                <a:gd name="T44" fmla="+- 0 8637 8637"/>
                <a:gd name="T45" fmla="*/ T44 w 317"/>
                <a:gd name="T46" fmla="+- 0 1303 1303"/>
                <a:gd name="T47" fmla="*/ 1303 h 348"/>
                <a:gd name="T48" fmla="+- 0 8659 8637"/>
                <a:gd name="T49" fmla="*/ T48 w 317"/>
                <a:gd name="T50" fmla="+- 0 1303 1303"/>
                <a:gd name="T51" fmla="*/ 1303 h 348"/>
                <a:gd name="T52" fmla="+- 0 8659 8637"/>
                <a:gd name="T53" fmla="*/ T52 w 317"/>
                <a:gd name="T54" fmla="+- 0 1535 1303"/>
                <a:gd name="T55" fmla="*/ 1535 h 348"/>
                <a:gd name="T56" fmla="+- 0 8662 8637"/>
                <a:gd name="T57" fmla="*/ T56 w 317"/>
                <a:gd name="T58" fmla="+- 0 1550 1303"/>
                <a:gd name="T59" fmla="*/ 1550 h 348"/>
                <a:gd name="T60" fmla="+- 0 8670 8637"/>
                <a:gd name="T61" fmla="*/ T60 w 317"/>
                <a:gd name="T62" fmla="+- 0 1562 1303"/>
                <a:gd name="T63" fmla="*/ 1562 h 348"/>
                <a:gd name="T64" fmla="+- 0 8682 8637"/>
                <a:gd name="T65" fmla="*/ T64 w 317"/>
                <a:gd name="T66" fmla="+- 0 1570 1303"/>
                <a:gd name="T67" fmla="*/ 1570 h 348"/>
                <a:gd name="T68" fmla="+- 0 8696 8637"/>
                <a:gd name="T69" fmla="*/ T68 w 317"/>
                <a:gd name="T70" fmla="+- 0 1573 1303"/>
                <a:gd name="T71" fmla="*/ 1573 h 348"/>
                <a:gd name="T72" fmla="+- 0 8894 8637"/>
                <a:gd name="T73" fmla="*/ T72 w 317"/>
                <a:gd name="T74" fmla="+- 0 1573 1303"/>
                <a:gd name="T75" fmla="*/ 1573 h 348"/>
                <a:gd name="T76" fmla="+- 0 8918 8637"/>
                <a:gd name="T77" fmla="*/ T76 w 317"/>
                <a:gd name="T78" fmla="+- 0 1577 1303"/>
                <a:gd name="T79" fmla="*/ 1577 h 348"/>
                <a:gd name="T80" fmla="+- 0 8937 8637"/>
                <a:gd name="T81" fmla="*/ T80 w 317"/>
                <a:gd name="T82" fmla="+- 0 1589 1303"/>
                <a:gd name="T83" fmla="*/ 1589 h 348"/>
                <a:gd name="T84" fmla="+- 0 8949 8637"/>
                <a:gd name="T85" fmla="*/ T84 w 317"/>
                <a:gd name="T86" fmla="+- 0 1608 1303"/>
                <a:gd name="T87" fmla="*/ 1608 h 348"/>
                <a:gd name="T88" fmla="+- 0 8953 8637"/>
                <a:gd name="T89" fmla="*/ T88 w 317"/>
                <a:gd name="T90" fmla="+- 0 1633 1303"/>
                <a:gd name="T91" fmla="*/ 1633 h 348"/>
                <a:gd name="T92" fmla="+- 0 8953 8637"/>
                <a:gd name="T93" fmla="*/ T92 w 317"/>
                <a:gd name="T94" fmla="+- 0 1650 1303"/>
                <a:gd name="T95" fmla="*/ 1650 h 348"/>
                <a:gd name="T96" fmla="+- 0 8931 8637"/>
                <a:gd name="T97" fmla="*/ T96 w 317"/>
                <a:gd name="T98" fmla="+- 0 1650 1303"/>
                <a:gd name="T99" fmla="*/ 1650 h 3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17" h="348">
                  <a:moveTo>
                    <a:pt x="294" y="347"/>
                  </a:moveTo>
                  <a:lnTo>
                    <a:pt x="294" y="330"/>
                  </a:lnTo>
                  <a:lnTo>
                    <a:pt x="290" y="310"/>
                  </a:lnTo>
                  <a:lnTo>
                    <a:pt x="281" y="299"/>
                  </a:lnTo>
                  <a:lnTo>
                    <a:pt x="268" y="293"/>
                  </a:lnTo>
                  <a:lnTo>
                    <a:pt x="257" y="292"/>
                  </a:lnTo>
                  <a:lnTo>
                    <a:pt x="59" y="292"/>
                  </a:lnTo>
                  <a:lnTo>
                    <a:pt x="36" y="287"/>
                  </a:lnTo>
                  <a:lnTo>
                    <a:pt x="17" y="274"/>
                  </a:lnTo>
                  <a:lnTo>
                    <a:pt x="4" y="255"/>
                  </a:lnTo>
                  <a:lnTo>
                    <a:pt x="0" y="232"/>
                  </a:lnTo>
                  <a:lnTo>
                    <a:pt x="0" y="0"/>
                  </a:lnTo>
                  <a:lnTo>
                    <a:pt x="22" y="0"/>
                  </a:lnTo>
                  <a:lnTo>
                    <a:pt x="22" y="232"/>
                  </a:lnTo>
                  <a:lnTo>
                    <a:pt x="25" y="247"/>
                  </a:lnTo>
                  <a:lnTo>
                    <a:pt x="33" y="259"/>
                  </a:lnTo>
                  <a:lnTo>
                    <a:pt x="45" y="267"/>
                  </a:lnTo>
                  <a:lnTo>
                    <a:pt x="59" y="270"/>
                  </a:lnTo>
                  <a:lnTo>
                    <a:pt x="257" y="270"/>
                  </a:lnTo>
                  <a:lnTo>
                    <a:pt x="281" y="274"/>
                  </a:lnTo>
                  <a:lnTo>
                    <a:pt x="300" y="286"/>
                  </a:lnTo>
                  <a:lnTo>
                    <a:pt x="312" y="305"/>
                  </a:lnTo>
                  <a:lnTo>
                    <a:pt x="316" y="330"/>
                  </a:lnTo>
                  <a:lnTo>
                    <a:pt x="316" y="347"/>
                  </a:lnTo>
                  <a:lnTo>
                    <a:pt x="294" y="347"/>
                  </a:lnTo>
                </a:path>
              </a:pathLst>
            </a:custGeom>
            <a:noFill/>
            <a:ln w="805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4" name="Picture 113">
              <a:extLst>
                <a:ext uri="{FF2B5EF4-FFF2-40B4-BE49-F238E27FC236}">
                  <a16:creationId xmlns:a16="http://schemas.microsoft.com/office/drawing/2014/main" id="{3293CCA1-51BC-4CE0-B40C-71C7993869EB}"/>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304" y="910"/>
              <a:ext cx="19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a:extLst>
                <a:ext uri="{FF2B5EF4-FFF2-40B4-BE49-F238E27FC236}">
                  <a16:creationId xmlns:a16="http://schemas.microsoft.com/office/drawing/2014/main" id="{F962D00B-FC85-470A-ADC8-C62AED1EFDAE}"/>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9304" y="1314"/>
              <a:ext cx="19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a:extLst>
                <a:ext uri="{FF2B5EF4-FFF2-40B4-BE49-F238E27FC236}">
                  <a16:creationId xmlns:a16="http://schemas.microsoft.com/office/drawing/2014/main" id="{B784CE70-96D1-483B-9490-186C866665F0}"/>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8900" y="1130"/>
              <a:ext cx="2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5237">
              <a:extLst>
                <a:ext uri="{FF2B5EF4-FFF2-40B4-BE49-F238E27FC236}">
                  <a16:creationId xmlns:a16="http://schemas.microsoft.com/office/drawing/2014/main" id="{BA84AC3D-77F8-41AB-9A0B-B5177BAE92DE}"/>
                </a:ext>
              </a:extLst>
            </p:cNvPr>
            <p:cNvSpPr>
              <a:spLocks/>
            </p:cNvSpPr>
            <p:nvPr/>
          </p:nvSpPr>
          <p:spPr bwMode="auto">
            <a:xfrm>
              <a:off x="8900" y="1130"/>
              <a:ext cx="29" cy="306"/>
            </a:xfrm>
            <a:custGeom>
              <a:avLst/>
              <a:gdLst>
                <a:gd name="T0" fmla="+- 0 8914 8900"/>
                <a:gd name="T1" fmla="*/ T0 w 29"/>
                <a:gd name="T2" fmla="+- 0 1131 1131"/>
                <a:gd name="T3" fmla="*/ 1131 h 306"/>
                <a:gd name="T4" fmla="+- 0 8907 8900"/>
                <a:gd name="T5" fmla="*/ T4 w 29"/>
                <a:gd name="T6" fmla="+- 0 1131 1131"/>
                <a:gd name="T7" fmla="*/ 1131 h 306"/>
                <a:gd name="T8" fmla="+- 0 8900 8900"/>
                <a:gd name="T9" fmla="*/ T8 w 29"/>
                <a:gd name="T10" fmla="+- 0 1137 1131"/>
                <a:gd name="T11" fmla="*/ 1137 h 306"/>
                <a:gd name="T12" fmla="+- 0 8900 8900"/>
                <a:gd name="T13" fmla="*/ T12 w 29"/>
                <a:gd name="T14" fmla="+- 0 1145 1131"/>
                <a:gd name="T15" fmla="*/ 1145 h 306"/>
                <a:gd name="T16" fmla="+- 0 8900 8900"/>
                <a:gd name="T17" fmla="*/ T16 w 29"/>
                <a:gd name="T18" fmla="+- 0 1422 1131"/>
                <a:gd name="T19" fmla="*/ 1422 h 306"/>
                <a:gd name="T20" fmla="+- 0 8900 8900"/>
                <a:gd name="T21" fmla="*/ T20 w 29"/>
                <a:gd name="T22" fmla="+- 0 1430 1131"/>
                <a:gd name="T23" fmla="*/ 1430 h 306"/>
                <a:gd name="T24" fmla="+- 0 8907 8900"/>
                <a:gd name="T25" fmla="*/ T24 w 29"/>
                <a:gd name="T26" fmla="+- 0 1436 1131"/>
                <a:gd name="T27" fmla="*/ 1436 h 306"/>
                <a:gd name="T28" fmla="+- 0 8914 8900"/>
                <a:gd name="T29" fmla="*/ T28 w 29"/>
                <a:gd name="T30" fmla="+- 0 1436 1131"/>
                <a:gd name="T31" fmla="*/ 1436 h 306"/>
                <a:gd name="T32" fmla="+- 0 8922 8900"/>
                <a:gd name="T33" fmla="*/ T32 w 29"/>
                <a:gd name="T34" fmla="+- 0 1436 1131"/>
                <a:gd name="T35" fmla="*/ 1436 h 306"/>
                <a:gd name="T36" fmla="+- 0 8928 8900"/>
                <a:gd name="T37" fmla="*/ T36 w 29"/>
                <a:gd name="T38" fmla="+- 0 1430 1131"/>
                <a:gd name="T39" fmla="*/ 1430 h 306"/>
                <a:gd name="T40" fmla="+- 0 8928 8900"/>
                <a:gd name="T41" fmla="*/ T40 w 29"/>
                <a:gd name="T42" fmla="+- 0 1422 1131"/>
                <a:gd name="T43" fmla="*/ 1422 h 306"/>
                <a:gd name="T44" fmla="+- 0 8928 8900"/>
                <a:gd name="T45" fmla="*/ T44 w 29"/>
                <a:gd name="T46" fmla="+- 0 1145 1131"/>
                <a:gd name="T47" fmla="*/ 1145 h 306"/>
                <a:gd name="T48" fmla="+- 0 8928 8900"/>
                <a:gd name="T49" fmla="*/ T48 w 29"/>
                <a:gd name="T50" fmla="+- 0 1137 1131"/>
                <a:gd name="T51" fmla="*/ 1137 h 306"/>
                <a:gd name="T52" fmla="+- 0 8922 8900"/>
                <a:gd name="T53" fmla="*/ T52 w 29"/>
                <a:gd name="T54" fmla="+- 0 1131 1131"/>
                <a:gd name="T55" fmla="*/ 1131 h 306"/>
                <a:gd name="T56" fmla="+- 0 8914 8900"/>
                <a:gd name="T57" fmla="*/ T56 w 29"/>
                <a:gd name="T58" fmla="+- 0 1131 1131"/>
                <a:gd name="T59" fmla="*/ 1131 h 3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9" h="306">
                  <a:moveTo>
                    <a:pt x="14" y="0"/>
                  </a:moveTo>
                  <a:lnTo>
                    <a:pt x="7" y="0"/>
                  </a:lnTo>
                  <a:lnTo>
                    <a:pt x="0" y="6"/>
                  </a:lnTo>
                  <a:lnTo>
                    <a:pt x="0" y="14"/>
                  </a:lnTo>
                  <a:lnTo>
                    <a:pt x="0" y="291"/>
                  </a:lnTo>
                  <a:lnTo>
                    <a:pt x="0" y="299"/>
                  </a:lnTo>
                  <a:lnTo>
                    <a:pt x="7" y="305"/>
                  </a:lnTo>
                  <a:lnTo>
                    <a:pt x="14" y="305"/>
                  </a:lnTo>
                  <a:lnTo>
                    <a:pt x="22" y="305"/>
                  </a:lnTo>
                  <a:lnTo>
                    <a:pt x="28" y="299"/>
                  </a:lnTo>
                  <a:lnTo>
                    <a:pt x="28" y="291"/>
                  </a:lnTo>
                  <a:lnTo>
                    <a:pt x="28" y="14"/>
                  </a:lnTo>
                  <a:lnTo>
                    <a:pt x="28" y="6"/>
                  </a:lnTo>
                  <a:lnTo>
                    <a:pt x="22" y="0"/>
                  </a:lnTo>
                  <a:lnTo>
                    <a:pt x="14" y="0"/>
                  </a:lnTo>
                </a:path>
              </a:pathLst>
            </a:custGeom>
            <a:noFill/>
            <a:ln w="804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8" name="Picture 117">
              <a:extLst>
                <a:ext uri="{FF2B5EF4-FFF2-40B4-BE49-F238E27FC236}">
                  <a16:creationId xmlns:a16="http://schemas.microsoft.com/office/drawing/2014/main" id="{A3E798FC-8C9F-4FC4-887C-8E7A42D0E658}"/>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280" y="1060"/>
              <a:ext cx="29"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5239">
              <a:extLst>
                <a:ext uri="{FF2B5EF4-FFF2-40B4-BE49-F238E27FC236}">
                  <a16:creationId xmlns:a16="http://schemas.microsoft.com/office/drawing/2014/main" id="{92F3FDE4-E9D3-4D78-8607-D14C0839FC5B}"/>
                </a:ext>
              </a:extLst>
            </p:cNvPr>
            <p:cNvSpPr>
              <a:spLocks/>
            </p:cNvSpPr>
            <p:nvPr/>
          </p:nvSpPr>
          <p:spPr bwMode="auto">
            <a:xfrm>
              <a:off x="9280" y="1060"/>
              <a:ext cx="29" cy="447"/>
            </a:xfrm>
            <a:custGeom>
              <a:avLst/>
              <a:gdLst>
                <a:gd name="T0" fmla="+- 0 9295 9281"/>
                <a:gd name="T1" fmla="*/ T0 w 29"/>
                <a:gd name="T2" fmla="+- 0 1060 1060"/>
                <a:gd name="T3" fmla="*/ 1060 h 447"/>
                <a:gd name="T4" fmla="+- 0 9287 9281"/>
                <a:gd name="T5" fmla="*/ T4 w 29"/>
                <a:gd name="T6" fmla="+- 0 1060 1060"/>
                <a:gd name="T7" fmla="*/ 1060 h 447"/>
                <a:gd name="T8" fmla="+- 0 9281 9281"/>
                <a:gd name="T9" fmla="*/ T8 w 29"/>
                <a:gd name="T10" fmla="+- 0 1066 1060"/>
                <a:gd name="T11" fmla="*/ 1066 h 447"/>
                <a:gd name="T12" fmla="+- 0 9281 9281"/>
                <a:gd name="T13" fmla="*/ T12 w 29"/>
                <a:gd name="T14" fmla="+- 0 1074 1060"/>
                <a:gd name="T15" fmla="*/ 1074 h 447"/>
                <a:gd name="T16" fmla="+- 0 9281 9281"/>
                <a:gd name="T17" fmla="*/ T16 w 29"/>
                <a:gd name="T18" fmla="+- 0 1492 1060"/>
                <a:gd name="T19" fmla="*/ 1492 h 447"/>
                <a:gd name="T20" fmla="+- 0 9281 9281"/>
                <a:gd name="T21" fmla="*/ T20 w 29"/>
                <a:gd name="T22" fmla="+- 0 1500 1060"/>
                <a:gd name="T23" fmla="*/ 1500 h 447"/>
                <a:gd name="T24" fmla="+- 0 9287 9281"/>
                <a:gd name="T25" fmla="*/ T24 w 29"/>
                <a:gd name="T26" fmla="+- 0 1506 1060"/>
                <a:gd name="T27" fmla="*/ 1506 h 447"/>
                <a:gd name="T28" fmla="+- 0 9295 9281"/>
                <a:gd name="T29" fmla="*/ T28 w 29"/>
                <a:gd name="T30" fmla="+- 0 1506 1060"/>
                <a:gd name="T31" fmla="*/ 1506 h 447"/>
                <a:gd name="T32" fmla="+- 0 9303 9281"/>
                <a:gd name="T33" fmla="*/ T32 w 29"/>
                <a:gd name="T34" fmla="+- 0 1506 1060"/>
                <a:gd name="T35" fmla="*/ 1506 h 447"/>
                <a:gd name="T36" fmla="+- 0 9309 9281"/>
                <a:gd name="T37" fmla="*/ T36 w 29"/>
                <a:gd name="T38" fmla="+- 0 1500 1060"/>
                <a:gd name="T39" fmla="*/ 1500 h 447"/>
                <a:gd name="T40" fmla="+- 0 9309 9281"/>
                <a:gd name="T41" fmla="*/ T40 w 29"/>
                <a:gd name="T42" fmla="+- 0 1492 1060"/>
                <a:gd name="T43" fmla="*/ 1492 h 447"/>
                <a:gd name="T44" fmla="+- 0 9309 9281"/>
                <a:gd name="T45" fmla="*/ T44 w 29"/>
                <a:gd name="T46" fmla="+- 0 1074 1060"/>
                <a:gd name="T47" fmla="*/ 1074 h 447"/>
                <a:gd name="T48" fmla="+- 0 9309 9281"/>
                <a:gd name="T49" fmla="*/ T48 w 29"/>
                <a:gd name="T50" fmla="+- 0 1066 1060"/>
                <a:gd name="T51" fmla="*/ 1066 h 447"/>
                <a:gd name="T52" fmla="+- 0 9303 9281"/>
                <a:gd name="T53" fmla="*/ T52 w 29"/>
                <a:gd name="T54" fmla="+- 0 1060 1060"/>
                <a:gd name="T55" fmla="*/ 1060 h 447"/>
                <a:gd name="T56" fmla="+- 0 9295 9281"/>
                <a:gd name="T57" fmla="*/ T56 w 29"/>
                <a:gd name="T58" fmla="+- 0 1060 1060"/>
                <a:gd name="T59" fmla="*/ 1060 h 4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9" h="447">
                  <a:moveTo>
                    <a:pt x="14" y="0"/>
                  </a:moveTo>
                  <a:lnTo>
                    <a:pt x="6" y="0"/>
                  </a:lnTo>
                  <a:lnTo>
                    <a:pt x="0" y="6"/>
                  </a:lnTo>
                  <a:lnTo>
                    <a:pt x="0" y="14"/>
                  </a:lnTo>
                  <a:lnTo>
                    <a:pt x="0" y="432"/>
                  </a:lnTo>
                  <a:lnTo>
                    <a:pt x="0" y="440"/>
                  </a:lnTo>
                  <a:lnTo>
                    <a:pt x="6" y="446"/>
                  </a:lnTo>
                  <a:lnTo>
                    <a:pt x="14" y="446"/>
                  </a:lnTo>
                  <a:lnTo>
                    <a:pt x="22" y="446"/>
                  </a:lnTo>
                  <a:lnTo>
                    <a:pt x="28" y="440"/>
                  </a:lnTo>
                  <a:lnTo>
                    <a:pt x="28" y="432"/>
                  </a:lnTo>
                  <a:lnTo>
                    <a:pt x="28" y="14"/>
                  </a:lnTo>
                  <a:lnTo>
                    <a:pt x="28" y="6"/>
                  </a:lnTo>
                  <a:lnTo>
                    <a:pt x="22" y="0"/>
                  </a:lnTo>
                  <a:lnTo>
                    <a:pt x="14" y="0"/>
                  </a:lnTo>
                </a:path>
              </a:pathLst>
            </a:custGeom>
            <a:noFill/>
            <a:ln w="804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0" name="Picture 119">
              <a:extLst>
                <a:ext uri="{FF2B5EF4-FFF2-40B4-BE49-F238E27FC236}">
                  <a16:creationId xmlns:a16="http://schemas.microsoft.com/office/drawing/2014/main" id="{028A043C-CCD0-4C78-8696-EDE47D61BDC0}"/>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738" y="1216"/>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5241">
              <a:extLst>
                <a:ext uri="{FF2B5EF4-FFF2-40B4-BE49-F238E27FC236}">
                  <a16:creationId xmlns:a16="http://schemas.microsoft.com/office/drawing/2014/main" id="{1D2B26BF-462B-4161-9E81-811DC90FF0C9}"/>
                </a:ext>
              </a:extLst>
            </p:cNvPr>
            <p:cNvSpPr>
              <a:spLocks/>
            </p:cNvSpPr>
            <p:nvPr/>
          </p:nvSpPr>
          <p:spPr bwMode="auto">
            <a:xfrm>
              <a:off x="8738" y="1216"/>
              <a:ext cx="162" cy="134"/>
            </a:xfrm>
            <a:custGeom>
              <a:avLst/>
              <a:gdLst>
                <a:gd name="T0" fmla="+- 0 8738 8738"/>
                <a:gd name="T1" fmla="*/ T0 w 162"/>
                <a:gd name="T2" fmla="+- 0 1230 1217"/>
                <a:gd name="T3" fmla="*/ 1230 h 134"/>
                <a:gd name="T4" fmla="+- 0 8738 8738"/>
                <a:gd name="T5" fmla="*/ T4 w 162"/>
                <a:gd name="T6" fmla="+- 0 1336 1217"/>
                <a:gd name="T7" fmla="*/ 1336 h 134"/>
                <a:gd name="T8" fmla="+- 0 8900 8738"/>
                <a:gd name="T9" fmla="*/ T8 w 162"/>
                <a:gd name="T10" fmla="+- 0 1350 1217"/>
                <a:gd name="T11" fmla="*/ 1350 h 134"/>
                <a:gd name="T12" fmla="+- 0 8900 8738"/>
                <a:gd name="T13" fmla="*/ T12 w 162"/>
                <a:gd name="T14" fmla="+- 0 1217 1217"/>
                <a:gd name="T15" fmla="*/ 1217 h 134"/>
                <a:gd name="T16" fmla="+- 0 8738 8738"/>
                <a:gd name="T17" fmla="*/ T16 w 162"/>
                <a:gd name="T18" fmla="+- 0 1230 1217"/>
                <a:gd name="T19" fmla="*/ 1230 h 134"/>
              </a:gdLst>
              <a:ahLst/>
              <a:cxnLst>
                <a:cxn ang="0">
                  <a:pos x="T1" y="T3"/>
                </a:cxn>
                <a:cxn ang="0">
                  <a:pos x="T5" y="T7"/>
                </a:cxn>
                <a:cxn ang="0">
                  <a:pos x="T9" y="T11"/>
                </a:cxn>
                <a:cxn ang="0">
                  <a:pos x="T13" y="T15"/>
                </a:cxn>
                <a:cxn ang="0">
                  <a:pos x="T17" y="T19"/>
                </a:cxn>
              </a:cxnLst>
              <a:rect l="0" t="0" r="r" b="b"/>
              <a:pathLst>
                <a:path w="162" h="134">
                  <a:moveTo>
                    <a:pt x="0" y="13"/>
                  </a:moveTo>
                  <a:lnTo>
                    <a:pt x="0" y="119"/>
                  </a:lnTo>
                  <a:lnTo>
                    <a:pt x="162" y="133"/>
                  </a:lnTo>
                  <a:lnTo>
                    <a:pt x="162" y="0"/>
                  </a:lnTo>
                  <a:lnTo>
                    <a:pt x="0" y="13"/>
                  </a:lnTo>
                </a:path>
              </a:pathLst>
            </a:custGeom>
            <a:noFill/>
            <a:ln w="805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2" name="Rectangle 121">
              <a:extLst>
                <a:ext uri="{FF2B5EF4-FFF2-40B4-BE49-F238E27FC236}">
                  <a16:creationId xmlns:a16="http://schemas.microsoft.com/office/drawing/2014/main" id="{13242037-9B81-4B25-96DB-9778871F359C}"/>
                </a:ext>
              </a:extLst>
            </p:cNvPr>
            <p:cNvSpPr>
              <a:spLocks noChangeArrowheads="1"/>
            </p:cNvSpPr>
            <p:nvPr/>
          </p:nvSpPr>
          <p:spPr bwMode="auto">
            <a:xfrm>
              <a:off x="8968" y="1165"/>
              <a:ext cx="22"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23" name="Rectangle 122">
              <a:extLst>
                <a:ext uri="{FF2B5EF4-FFF2-40B4-BE49-F238E27FC236}">
                  <a16:creationId xmlns:a16="http://schemas.microsoft.com/office/drawing/2014/main" id="{37CA7DBB-FFC2-41B9-BE4A-EC14DD9A8A8D}"/>
                </a:ext>
              </a:extLst>
            </p:cNvPr>
            <p:cNvSpPr>
              <a:spLocks noChangeArrowheads="1"/>
            </p:cNvSpPr>
            <p:nvPr/>
          </p:nvSpPr>
          <p:spPr bwMode="auto">
            <a:xfrm>
              <a:off x="8962" y="1159"/>
              <a:ext cx="35" cy="24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24" name="Rectangle 123">
              <a:extLst>
                <a:ext uri="{FF2B5EF4-FFF2-40B4-BE49-F238E27FC236}">
                  <a16:creationId xmlns:a16="http://schemas.microsoft.com/office/drawing/2014/main" id="{05FA94A8-931E-4936-B835-B0EC2FBF3118}"/>
                </a:ext>
              </a:extLst>
            </p:cNvPr>
            <p:cNvSpPr>
              <a:spLocks noChangeArrowheads="1"/>
            </p:cNvSpPr>
            <p:nvPr/>
          </p:nvSpPr>
          <p:spPr bwMode="auto">
            <a:xfrm>
              <a:off x="9215" y="1165"/>
              <a:ext cx="22"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25" name="Rectangle 124">
              <a:extLst>
                <a:ext uri="{FF2B5EF4-FFF2-40B4-BE49-F238E27FC236}">
                  <a16:creationId xmlns:a16="http://schemas.microsoft.com/office/drawing/2014/main" id="{A4CDE685-4B96-4EE7-AA48-56BAEC8983B5}"/>
                </a:ext>
              </a:extLst>
            </p:cNvPr>
            <p:cNvSpPr>
              <a:spLocks noChangeArrowheads="1"/>
            </p:cNvSpPr>
            <p:nvPr/>
          </p:nvSpPr>
          <p:spPr bwMode="auto">
            <a:xfrm>
              <a:off x="9209" y="1159"/>
              <a:ext cx="34" cy="24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pic>
          <p:nvPicPr>
            <p:cNvPr id="126" name="Picture 125">
              <a:extLst>
                <a:ext uri="{FF2B5EF4-FFF2-40B4-BE49-F238E27FC236}">
                  <a16:creationId xmlns:a16="http://schemas.microsoft.com/office/drawing/2014/main" id="{854A5A1A-A246-4925-B89A-6113D70EC907}"/>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990" y="1260"/>
              <a:ext cx="22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7" name="Line 5247">
              <a:extLst>
                <a:ext uri="{FF2B5EF4-FFF2-40B4-BE49-F238E27FC236}">
                  <a16:creationId xmlns:a16="http://schemas.microsoft.com/office/drawing/2014/main" id="{B3D49248-F217-4BC1-B19E-DAE91E1808CC}"/>
                </a:ext>
              </a:extLst>
            </p:cNvPr>
            <p:cNvCxnSpPr>
              <a:cxnSpLocks noChangeShapeType="1"/>
            </p:cNvCxnSpPr>
            <p:nvPr/>
          </p:nvCxnSpPr>
          <p:spPr bwMode="auto">
            <a:xfrm>
              <a:off x="4732" y="653"/>
              <a:ext cx="0" cy="427"/>
            </a:xfrm>
            <a:prstGeom prst="line">
              <a:avLst/>
            </a:prstGeom>
            <a:noFill/>
            <a:ln w="6190">
              <a:solidFill>
                <a:srgbClr val="231F20"/>
              </a:solidFill>
              <a:prstDash val="solid"/>
              <a:round/>
              <a:headEnd/>
              <a:tailEnd/>
            </a:ln>
            <a:extLst>
              <a:ext uri="{909E8E84-426E-40DD-AFC4-6F175D3DCCD1}">
                <a14:hiddenFill xmlns:a14="http://schemas.microsoft.com/office/drawing/2010/main">
                  <a:noFill/>
                </a14:hiddenFill>
              </a:ext>
            </a:extLst>
          </p:spPr>
        </p:cxnSp>
        <p:pic>
          <p:nvPicPr>
            <p:cNvPr id="128" name="Picture 127">
              <a:extLst>
                <a:ext uri="{FF2B5EF4-FFF2-40B4-BE49-F238E27FC236}">
                  <a16:creationId xmlns:a16="http://schemas.microsoft.com/office/drawing/2014/main" id="{A1253E30-7D6F-43CB-A68E-5F5CFDD9D8E8}"/>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857" y="2321"/>
              <a:ext cx="51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28">
              <a:extLst>
                <a:ext uri="{FF2B5EF4-FFF2-40B4-BE49-F238E27FC236}">
                  <a16:creationId xmlns:a16="http://schemas.microsoft.com/office/drawing/2014/main" id="{BBF8D6A6-2DC0-483B-AD84-766805FAF293}"/>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429" y="2324"/>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29">
              <a:extLst>
                <a:ext uri="{FF2B5EF4-FFF2-40B4-BE49-F238E27FC236}">
                  <a16:creationId xmlns:a16="http://schemas.microsoft.com/office/drawing/2014/main" id="{BFB4B060-91DD-4A35-8631-D46610861D4B}"/>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838" y="283"/>
              <a:ext cx="5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0">
              <a:extLst>
                <a:ext uri="{FF2B5EF4-FFF2-40B4-BE49-F238E27FC236}">
                  <a16:creationId xmlns:a16="http://schemas.microsoft.com/office/drawing/2014/main" id="{85A1B3B0-BD1D-49A3-A21F-FC3248AD8A71}"/>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440" y="286"/>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1">
              <a:extLst>
                <a:ext uri="{FF2B5EF4-FFF2-40B4-BE49-F238E27FC236}">
                  <a16:creationId xmlns:a16="http://schemas.microsoft.com/office/drawing/2014/main" id="{B6E78EAA-BBA9-421F-AD6E-CF5072E9679B}"/>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4140" y="159"/>
              <a:ext cx="6503" cy="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219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Braking combination units</a:t>
            </a:r>
            <a:endParaRPr lang="en-CA" dirty="0"/>
          </a:p>
        </p:txBody>
      </p:sp>
      <p:sp>
        <p:nvSpPr>
          <p:cNvPr id="3" name="Content Placeholder 2"/>
          <p:cNvSpPr>
            <a:spLocks noGrp="1"/>
          </p:cNvSpPr>
          <p:nvPr>
            <p:ph sz="quarter" idx="11"/>
          </p:nvPr>
        </p:nvSpPr>
        <p:spPr>
          <a:xfrm>
            <a:off x="838201" y="1493362"/>
            <a:ext cx="10515600" cy="3078638"/>
          </a:xfrm>
        </p:spPr>
        <p:txBody>
          <a:bodyPr/>
          <a:lstStyle/>
          <a:p>
            <a:r>
              <a:rPr lang="en-CA" sz="2400" dirty="0"/>
              <a:t>When making a foot valve brake application, there will be an equal amount of air supplied to the service brakes on the tractor and the trailer.  </a:t>
            </a:r>
          </a:p>
          <a:p>
            <a:r>
              <a:rPr lang="en-CA" sz="2400" dirty="0"/>
              <a:t>If an application is made with the foot and a greater one with the hand valve, the service brakes on the trailer will be applied with more force.  </a:t>
            </a:r>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spTree>
    <p:extLst>
      <p:ext uri="{BB962C8B-B14F-4D97-AF65-F5344CB8AC3E}">
        <p14:creationId xmlns:p14="http://schemas.microsoft.com/office/powerpoint/2010/main" val="120647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Trailer ABS air brake systems</a:t>
            </a:r>
            <a:endParaRPr lang="en-CA" dirty="0"/>
          </a:p>
        </p:txBody>
      </p:sp>
      <p:sp>
        <p:nvSpPr>
          <p:cNvPr id="3" name="Content Placeholder 2"/>
          <p:cNvSpPr>
            <a:spLocks noGrp="1"/>
          </p:cNvSpPr>
          <p:nvPr>
            <p:ph sz="quarter" idx="11"/>
          </p:nvPr>
        </p:nvSpPr>
        <p:spPr>
          <a:xfrm>
            <a:off x="495301" y="1336276"/>
            <a:ext cx="6528954" cy="3453933"/>
          </a:xfrm>
        </p:spPr>
        <p:txBody>
          <a:bodyPr/>
          <a:lstStyle/>
          <a:p>
            <a:pPr marL="0" indent="0">
              <a:buNone/>
            </a:pPr>
            <a:r>
              <a:rPr lang="en-US" sz="2000" dirty="0"/>
              <a:t>Trailer ABS systems use similar components as those on trucks and tractors The ECU may be powered from the stop lamp circuit, or may have a dedicated power source through the electrical connector.</a:t>
            </a:r>
          </a:p>
          <a:p>
            <a:pPr marL="0" indent="0">
              <a:buNone/>
            </a:pPr>
            <a:r>
              <a:rPr lang="en-US" sz="2000" dirty="0"/>
              <a:t>Trailers with ABS air brakes will also have an indicator visible in the tractor’s mirror to indicate if the system’s not functioning properly. This warning light may be mounted on the front left side of the trailer or on the rear left side of the trailer.</a:t>
            </a:r>
          </a:p>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grpSp>
        <p:nvGrpSpPr>
          <p:cNvPr id="5" name="Group 4">
            <a:extLst>
              <a:ext uri="{FF2B5EF4-FFF2-40B4-BE49-F238E27FC236}">
                <a16:creationId xmlns:a16="http://schemas.microsoft.com/office/drawing/2014/main" id="{55A121CA-FA02-470C-97DC-8D1BE513AE84}"/>
              </a:ext>
            </a:extLst>
          </p:cNvPr>
          <p:cNvGrpSpPr>
            <a:grpSpLocks/>
          </p:cNvGrpSpPr>
          <p:nvPr/>
        </p:nvGrpSpPr>
        <p:grpSpPr bwMode="auto">
          <a:xfrm>
            <a:off x="7452378" y="1622684"/>
            <a:ext cx="3965135" cy="2720716"/>
            <a:chOff x="4145" y="170"/>
            <a:chExt cx="3155" cy="2113"/>
          </a:xfrm>
        </p:grpSpPr>
        <p:pic>
          <p:nvPicPr>
            <p:cNvPr id="6" name="Picture 5">
              <a:extLst>
                <a:ext uri="{FF2B5EF4-FFF2-40B4-BE49-F238E27FC236}">
                  <a16:creationId xmlns:a16="http://schemas.microsoft.com/office/drawing/2014/main" id="{19AFE918-C89F-481C-9EA5-643252D95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 y="170"/>
              <a:ext cx="3155"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F7EEDA9-0DB4-47B2-B99E-64D73C458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 y="912"/>
              <a:ext cx="982"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5B36892-2A99-43E8-B1DE-8D9EADEEA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 y="1090"/>
              <a:ext cx="63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2FAF36B-4121-46D5-8670-F45D549DA5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 y="1177"/>
              <a:ext cx="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480">
              <a:extLst>
                <a:ext uri="{FF2B5EF4-FFF2-40B4-BE49-F238E27FC236}">
                  <a16:creationId xmlns:a16="http://schemas.microsoft.com/office/drawing/2014/main" id="{14DC0B68-287B-4027-BD94-DE769A34007B}"/>
                </a:ext>
              </a:extLst>
            </p:cNvPr>
            <p:cNvSpPr>
              <a:spLocks/>
            </p:cNvSpPr>
            <p:nvPr/>
          </p:nvSpPr>
          <p:spPr bwMode="auto">
            <a:xfrm>
              <a:off x="4145" y="170"/>
              <a:ext cx="3155" cy="2113"/>
            </a:xfrm>
            <a:custGeom>
              <a:avLst/>
              <a:gdLst>
                <a:gd name="T0" fmla="+- 0 4433 4145"/>
                <a:gd name="T1" fmla="*/ T0 w 3155"/>
                <a:gd name="T2" fmla="+- 0 170 170"/>
                <a:gd name="T3" fmla="*/ 170 h 2113"/>
                <a:gd name="T4" fmla="+- 0 4267 4145"/>
                <a:gd name="T5" fmla="*/ T4 w 3155"/>
                <a:gd name="T6" fmla="+- 0 175 170"/>
                <a:gd name="T7" fmla="*/ 175 h 2113"/>
                <a:gd name="T8" fmla="+- 0 4181 4145"/>
                <a:gd name="T9" fmla="*/ T8 w 3155"/>
                <a:gd name="T10" fmla="+- 0 206 170"/>
                <a:gd name="T11" fmla="*/ 206 h 2113"/>
                <a:gd name="T12" fmla="+- 0 4150 4145"/>
                <a:gd name="T13" fmla="*/ T12 w 3155"/>
                <a:gd name="T14" fmla="+- 0 292 170"/>
                <a:gd name="T15" fmla="*/ 292 h 2113"/>
                <a:gd name="T16" fmla="+- 0 4145 4145"/>
                <a:gd name="T17" fmla="*/ T16 w 3155"/>
                <a:gd name="T18" fmla="+- 0 458 170"/>
                <a:gd name="T19" fmla="*/ 458 h 2113"/>
                <a:gd name="T20" fmla="+- 0 4145 4145"/>
                <a:gd name="T21" fmla="*/ T20 w 3155"/>
                <a:gd name="T22" fmla="+- 0 1995 170"/>
                <a:gd name="T23" fmla="*/ 1995 h 2113"/>
                <a:gd name="T24" fmla="+- 0 4150 4145"/>
                <a:gd name="T25" fmla="*/ T24 w 3155"/>
                <a:gd name="T26" fmla="+- 0 2161 170"/>
                <a:gd name="T27" fmla="*/ 2161 h 2113"/>
                <a:gd name="T28" fmla="+- 0 4181 4145"/>
                <a:gd name="T29" fmla="*/ T28 w 3155"/>
                <a:gd name="T30" fmla="+- 0 2247 170"/>
                <a:gd name="T31" fmla="*/ 2247 h 2113"/>
                <a:gd name="T32" fmla="+- 0 4267 4145"/>
                <a:gd name="T33" fmla="*/ T32 w 3155"/>
                <a:gd name="T34" fmla="+- 0 2278 170"/>
                <a:gd name="T35" fmla="*/ 2278 h 2113"/>
                <a:gd name="T36" fmla="+- 0 4433 4145"/>
                <a:gd name="T37" fmla="*/ T36 w 3155"/>
                <a:gd name="T38" fmla="+- 0 2283 170"/>
                <a:gd name="T39" fmla="*/ 2283 h 2113"/>
                <a:gd name="T40" fmla="+- 0 7011 4145"/>
                <a:gd name="T41" fmla="*/ T40 w 3155"/>
                <a:gd name="T42" fmla="+- 0 2283 170"/>
                <a:gd name="T43" fmla="*/ 2283 h 2113"/>
                <a:gd name="T44" fmla="+- 0 7178 4145"/>
                <a:gd name="T45" fmla="*/ T44 w 3155"/>
                <a:gd name="T46" fmla="+- 0 2278 170"/>
                <a:gd name="T47" fmla="*/ 2278 h 2113"/>
                <a:gd name="T48" fmla="+- 0 7263 4145"/>
                <a:gd name="T49" fmla="*/ T48 w 3155"/>
                <a:gd name="T50" fmla="+- 0 2247 170"/>
                <a:gd name="T51" fmla="*/ 2247 h 2113"/>
                <a:gd name="T52" fmla="+- 0 7295 4145"/>
                <a:gd name="T53" fmla="*/ T52 w 3155"/>
                <a:gd name="T54" fmla="+- 0 2161 170"/>
                <a:gd name="T55" fmla="*/ 2161 h 2113"/>
                <a:gd name="T56" fmla="+- 0 7299 4145"/>
                <a:gd name="T57" fmla="*/ T56 w 3155"/>
                <a:gd name="T58" fmla="+- 0 1995 170"/>
                <a:gd name="T59" fmla="*/ 1995 h 2113"/>
                <a:gd name="T60" fmla="+- 0 7299 4145"/>
                <a:gd name="T61" fmla="*/ T60 w 3155"/>
                <a:gd name="T62" fmla="+- 0 458 170"/>
                <a:gd name="T63" fmla="*/ 458 h 2113"/>
                <a:gd name="T64" fmla="+- 0 7295 4145"/>
                <a:gd name="T65" fmla="*/ T64 w 3155"/>
                <a:gd name="T66" fmla="+- 0 292 170"/>
                <a:gd name="T67" fmla="*/ 292 h 2113"/>
                <a:gd name="T68" fmla="+- 0 7263 4145"/>
                <a:gd name="T69" fmla="*/ T68 w 3155"/>
                <a:gd name="T70" fmla="+- 0 206 170"/>
                <a:gd name="T71" fmla="*/ 206 h 2113"/>
                <a:gd name="T72" fmla="+- 0 7178 4145"/>
                <a:gd name="T73" fmla="*/ T72 w 3155"/>
                <a:gd name="T74" fmla="+- 0 175 170"/>
                <a:gd name="T75" fmla="*/ 175 h 2113"/>
                <a:gd name="T76" fmla="+- 0 7011 4145"/>
                <a:gd name="T77" fmla="*/ T76 w 3155"/>
                <a:gd name="T78" fmla="+- 0 170 170"/>
                <a:gd name="T79" fmla="*/ 170 h 2113"/>
                <a:gd name="T80" fmla="+- 0 4433 4145"/>
                <a:gd name="T81" fmla="*/ T80 w 3155"/>
                <a:gd name="T82" fmla="+- 0 170 170"/>
                <a:gd name="T83" fmla="*/ 170 h 21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55" h="2113">
                  <a:moveTo>
                    <a:pt x="288" y="0"/>
                  </a:moveTo>
                  <a:lnTo>
                    <a:pt x="122" y="5"/>
                  </a:lnTo>
                  <a:lnTo>
                    <a:pt x="36" y="36"/>
                  </a:lnTo>
                  <a:lnTo>
                    <a:pt x="5" y="122"/>
                  </a:lnTo>
                  <a:lnTo>
                    <a:pt x="0" y="288"/>
                  </a:lnTo>
                  <a:lnTo>
                    <a:pt x="0" y="1825"/>
                  </a:lnTo>
                  <a:lnTo>
                    <a:pt x="5" y="1991"/>
                  </a:lnTo>
                  <a:lnTo>
                    <a:pt x="36" y="2077"/>
                  </a:lnTo>
                  <a:lnTo>
                    <a:pt x="122" y="2108"/>
                  </a:lnTo>
                  <a:lnTo>
                    <a:pt x="288" y="2113"/>
                  </a:lnTo>
                  <a:lnTo>
                    <a:pt x="2866" y="2113"/>
                  </a:lnTo>
                  <a:lnTo>
                    <a:pt x="3033" y="2108"/>
                  </a:lnTo>
                  <a:lnTo>
                    <a:pt x="3118" y="2077"/>
                  </a:lnTo>
                  <a:lnTo>
                    <a:pt x="3150" y="1991"/>
                  </a:lnTo>
                  <a:lnTo>
                    <a:pt x="3154" y="1825"/>
                  </a:lnTo>
                  <a:lnTo>
                    <a:pt x="3154" y="288"/>
                  </a:lnTo>
                  <a:lnTo>
                    <a:pt x="3150" y="122"/>
                  </a:lnTo>
                  <a:lnTo>
                    <a:pt x="3118" y="36"/>
                  </a:lnTo>
                  <a:lnTo>
                    <a:pt x="3033" y="5"/>
                  </a:lnTo>
                  <a:lnTo>
                    <a:pt x="2866"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
        <p:nvSpPr>
          <p:cNvPr id="11" name="TextBox 10"/>
          <p:cNvSpPr txBox="1"/>
          <p:nvPr/>
        </p:nvSpPr>
        <p:spPr>
          <a:xfrm>
            <a:off x="495301" y="4623955"/>
            <a:ext cx="11350335" cy="646331"/>
          </a:xfrm>
          <a:prstGeom prst="rect">
            <a:avLst/>
          </a:prstGeom>
          <a:noFill/>
        </p:spPr>
        <p:txBody>
          <a:bodyPr wrap="square" rtlCol="0">
            <a:spAutoFit/>
          </a:bodyPr>
          <a:lstStyle/>
          <a:p>
            <a:r>
              <a:rPr lang="en-US" dirty="0"/>
              <a:t>On some air brake systems, there may be a trailer ABS warning indicator on the dashboard of the tractor.</a:t>
            </a:r>
          </a:p>
        </p:txBody>
      </p:sp>
    </p:spTree>
    <p:extLst>
      <p:ext uri="{BB962C8B-B14F-4D97-AF65-F5344CB8AC3E}">
        <p14:creationId xmlns:p14="http://schemas.microsoft.com/office/powerpoint/2010/main" val="258922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a:t>
            </a:r>
            <a:r>
              <a:rPr lang="en-US" dirty="0" smtClean="0"/>
              <a:t>unit air </a:t>
            </a:r>
            <a:r>
              <a:rPr lang="en-US" dirty="0"/>
              <a:t>pre-trip</a:t>
            </a:r>
            <a:endParaRPr lang="en-CA" dirty="0"/>
          </a:p>
        </p:txBody>
      </p:sp>
      <p:sp>
        <p:nvSpPr>
          <p:cNvPr id="3" name="Content Placeholder 2"/>
          <p:cNvSpPr>
            <a:spLocks noGrp="1"/>
          </p:cNvSpPr>
          <p:nvPr>
            <p:ph sz="quarter" idx="11"/>
          </p:nvPr>
        </p:nvSpPr>
        <p:spPr>
          <a:xfrm>
            <a:off x="838202" y="1493362"/>
            <a:ext cx="4315689" cy="2735212"/>
          </a:xfrm>
        </p:spPr>
        <p:txBody>
          <a:bodyPr/>
          <a:lstStyle/>
          <a:p>
            <a:r>
              <a:rPr lang="en-US" sz="2000" dirty="0"/>
              <a:t>On the following slides, we’ll go over the steps to perform a pre-trip on a tractor-trailer unit.  </a:t>
            </a:r>
          </a:p>
          <a:p>
            <a:r>
              <a:rPr lang="en-US" sz="2000" dirty="0"/>
              <a:t>You’ll notice that much of the information is the same as the single unit.</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pic>
        <p:nvPicPr>
          <p:cNvPr id="457" name="Picture 456"/>
          <p:cNvPicPr>
            <a:picLocks noChangeAspect="1"/>
          </p:cNvPicPr>
          <p:nvPr/>
        </p:nvPicPr>
        <p:blipFill>
          <a:blip r:embed="rId2"/>
          <a:stretch>
            <a:fillRect/>
          </a:stretch>
        </p:blipFill>
        <p:spPr>
          <a:xfrm>
            <a:off x="5499341" y="2337627"/>
            <a:ext cx="5411994" cy="3421870"/>
          </a:xfrm>
          <a:prstGeom prst="rect">
            <a:avLst/>
          </a:prstGeom>
        </p:spPr>
      </p:pic>
    </p:spTree>
    <p:extLst>
      <p:ext uri="{BB962C8B-B14F-4D97-AF65-F5344CB8AC3E}">
        <p14:creationId xmlns:p14="http://schemas.microsoft.com/office/powerpoint/2010/main" val="380996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etting </a:t>
            </a:r>
            <a:r>
              <a:rPr lang="en-US" dirty="0"/>
              <a:t>started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5" name="Picture 4"/>
          <p:cNvPicPr/>
          <p:nvPr/>
        </p:nvPicPr>
        <p:blipFill>
          <a:blip r:embed="rId3"/>
          <a:stretch>
            <a:fillRect/>
          </a:stretch>
        </p:blipFill>
        <p:spPr>
          <a:xfrm>
            <a:off x="7109601" y="1493362"/>
            <a:ext cx="3011144" cy="3032712"/>
          </a:xfrm>
          <a:prstGeom prst="roundRect">
            <a:avLst/>
          </a:prstGeom>
          <a:ln>
            <a:solidFill>
              <a:schemeClr val="tx1"/>
            </a:solidFill>
          </a:ln>
        </p:spPr>
      </p:pic>
      <p:sp>
        <p:nvSpPr>
          <p:cNvPr id="6" name="TextBox 5"/>
          <p:cNvSpPr txBox="1"/>
          <p:nvPr/>
        </p:nvSpPr>
        <p:spPr>
          <a:xfrm>
            <a:off x="838201" y="2314243"/>
            <a:ext cx="5500254" cy="1631216"/>
          </a:xfrm>
          <a:prstGeom prst="rect">
            <a:avLst/>
          </a:prstGeom>
          <a:noFill/>
        </p:spPr>
        <p:txBody>
          <a:bodyPr wrap="square" rtlCol="0">
            <a:spAutoFit/>
          </a:bodyPr>
          <a:lstStyle/>
          <a:p>
            <a:r>
              <a:rPr lang="en-US" sz="2000" dirty="0"/>
              <a:t>Before getting started: </a:t>
            </a:r>
          </a:p>
          <a:p>
            <a:endParaRPr lang="en-US" sz="2000" dirty="0"/>
          </a:p>
          <a:p>
            <a:pPr marL="285750" indent="-285750">
              <a:buFont typeface="Arial" panose="020B0604020202020204" pitchFamily="34" charset="0"/>
              <a:buChar char="•"/>
            </a:pPr>
            <a:r>
              <a:rPr lang="en-US" sz="2000" dirty="0"/>
              <a:t>make sure you’re safe and seen  </a:t>
            </a:r>
          </a:p>
          <a:p>
            <a:pPr marL="285750" indent="-285750">
              <a:buFont typeface="Arial" panose="020B0604020202020204" pitchFamily="34" charset="0"/>
              <a:buChar char="•"/>
            </a:pPr>
            <a:r>
              <a:rPr lang="en-US" sz="2000" dirty="0"/>
              <a:t>block the wheels and </a:t>
            </a:r>
          </a:p>
          <a:p>
            <a:pPr marL="285750" indent="-285750">
              <a:buFont typeface="Arial" panose="020B0604020202020204" pitchFamily="34" charset="0"/>
              <a:buChar char="•"/>
            </a:pPr>
            <a:r>
              <a:rPr lang="en-US" sz="2000" dirty="0"/>
              <a:t>place the transmission in low gear.   </a:t>
            </a:r>
            <a:endParaRPr lang="en-CA" sz="2000" dirty="0"/>
          </a:p>
        </p:txBody>
      </p:sp>
      <p:sp>
        <p:nvSpPr>
          <p:cNvPr id="7" name="Content Placeholder 6"/>
          <p:cNvSpPr>
            <a:spLocks noGrp="1"/>
          </p:cNvSpPr>
          <p:nvPr>
            <p:ph sz="quarter" idx="11"/>
          </p:nvPr>
        </p:nvSpPr>
        <p:spPr/>
        <p:txBody>
          <a:bodyPr/>
          <a:lstStyle/>
          <a:p>
            <a:endParaRPr lang="en-CA" dirty="0"/>
          </a:p>
        </p:txBody>
      </p:sp>
    </p:spTree>
    <p:extLst>
      <p:ext uri="{BB962C8B-B14F-4D97-AF65-F5344CB8AC3E}">
        <p14:creationId xmlns:p14="http://schemas.microsoft.com/office/powerpoint/2010/main" val="419365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eservoirs</a:t>
            </a:r>
            <a:endParaRPr lang="en-CA" dirty="0"/>
          </a:p>
        </p:txBody>
      </p:sp>
      <p:sp>
        <p:nvSpPr>
          <p:cNvPr id="3" name="Content Placeholder 2"/>
          <p:cNvSpPr>
            <a:spLocks noGrp="1"/>
          </p:cNvSpPr>
          <p:nvPr>
            <p:ph sz="quarter" idx="11"/>
          </p:nvPr>
        </p:nvSpPr>
        <p:spPr>
          <a:xfrm>
            <a:off x="6388529" y="1465768"/>
            <a:ext cx="4542707" cy="3220531"/>
          </a:xfrm>
        </p:spPr>
        <p:txBody>
          <a:bodyPr/>
          <a:lstStyle/>
          <a:p>
            <a:r>
              <a:rPr lang="en-US" sz="2000" dirty="0"/>
              <a:t>Check to see if you have some air on the air gauges. </a:t>
            </a:r>
          </a:p>
          <a:p>
            <a:r>
              <a:rPr lang="en-US" sz="2000" dirty="0"/>
              <a:t>Drain the supply tank (wet tank) if equipped.</a:t>
            </a:r>
          </a:p>
          <a:p>
            <a:r>
              <a:rPr lang="en-US" sz="2000" dirty="0"/>
              <a:t>Recheck the gauges to see if the air in the reservoirs remained the same. </a:t>
            </a:r>
          </a:p>
          <a:p>
            <a:r>
              <a:rPr lang="en-US" sz="2000" dirty="0"/>
              <a:t>This confirms the one-way check valve is working. </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grpSp>
        <p:nvGrpSpPr>
          <p:cNvPr id="5" name="Group 8999">
            <a:extLst>
              <a:ext uri="{FF2B5EF4-FFF2-40B4-BE49-F238E27FC236}">
                <a16:creationId xmlns:a16="http://schemas.microsoft.com/office/drawing/2014/main" id="{2974FD01-D13E-484B-9A1E-5924851B50AA}"/>
              </a:ext>
            </a:extLst>
          </p:cNvPr>
          <p:cNvGrpSpPr>
            <a:grpSpLocks/>
          </p:cNvGrpSpPr>
          <p:nvPr/>
        </p:nvGrpSpPr>
        <p:grpSpPr bwMode="auto">
          <a:xfrm>
            <a:off x="1166618" y="1916822"/>
            <a:ext cx="4017711" cy="3455430"/>
            <a:chOff x="4525" y="307"/>
            <a:chExt cx="2823" cy="2081"/>
          </a:xfrm>
        </p:grpSpPr>
        <p:pic>
          <p:nvPicPr>
            <p:cNvPr id="6" name="Picture 1336">
              <a:extLst>
                <a:ext uri="{FF2B5EF4-FFF2-40B4-BE49-F238E27FC236}">
                  <a16:creationId xmlns:a16="http://schemas.microsoft.com/office/drawing/2014/main" id="{4D30DB58-1227-4773-B6D9-3CD8454A768E}"/>
                </a:ext>
              </a:extLst>
            </p:cNvPr>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7" name="Picture 1337">
              <a:extLst>
                <a:ext uri="{FF2B5EF4-FFF2-40B4-BE49-F238E27FC236}">
                  <a16:creationId xmlns:a16="http://schemas.microsoft.com/office/drawing/2014/main" id="{A7C64666-A581-4323-A08E-CCEB1025F8B4}"/>
                </a:ext>
              </a:extLst>
            </p:cNvPr>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8" name="Picture 1338">
              <a:extLst>
                <a:ext uri="{FF2B5EF4-FFF2-40B4-BE49-F238E27FC236}">
                  <a16:creationId xmlns:a16="http://schemas.microsoft.com/office/drawing/2014/main" id="{A770CE0B-D7EB-4C05-AA5B-47F3311D2551}"/>
                </a:ext>
              </a:extLst>
            </p:cNvPr>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9" name="Picture 1339">
              <a:extLst>
                <a:ext uri="{FF2B5EF4-FFF2-40B4-BE49-F238E27FC236}">
                  <a16:creationId xmlns:a16="http://schemas.microsoft.com/office/drawing/2014/main" id="{54B549DC-7229-4659-B0C9-20707B5A8BD2}"/>
                </a:ext>
              </a:extLst>
            </p:cNvPr>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10" name="Picture 1340">
              <a:extLst>
                <a:ext uri="{FF2B5EF4-FFF2-40B4-BE49-F238E27FC236}">
                  <a16:creationId xmlns:a16="http://schemas.microsoft.com/office/drawing/2014/main" id="{21D42D05-83ED-4E62-A589-331419877495}"/>
                </a:ext>
              </a:extLst>
            </p:cNvPr>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11" name="AutoShape 1341">
              <a:extLst>
                <a:ext uri="{FF2B5EF4-FFF2-40B4-BE49-F238E27FC236}">
                  <a16:creationId xmlns:a16="http://schemas.microsoft.com/office/drawing/2014/main" id="{AE53FA12-129D-4997-A60D-033EF05E122F}"/>
                </a:ext>
              </a:extLst>
            </p:cNvPr>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AutoShape 1342">
              <a:extLst>
                <a:ext uri="{FF2B5EF4-FFF2-40B4-BE49-F238E27FC236}">
                  <a16:creationId xmlns:a16="http://schemas.microsoft.com/office/drawing/2014/main" id="{408F18F4-7672-4E86-ADC4-9E478E765B51}"/>
                </a:ext>
              </a:extLst>
            </p:cNvPr>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AutoShape 1343">
              <a:extLst>
                <a:ext uri="{FF2B5EF4-FFF2-40B4-BE49-F238E27FC236}">
                  <a16:creationId xmlns:a16="http://schemas.microsoft.com/office/drawing/2014/main" id="{4A251A36-8CE1-46CD-9D41-7D2F715433C1}"/>
                </a:ext>
              </a:extLst>
            </p:cNvPr>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1344">
              <a:extLst>
                <a:ext uri="{FF2B5EF4-FFF2-40B4-BE49-F238E27FC236}">
                  <a16:creationId xmlns:a16="http://schemas.microsoft.com/office/drawing/2014/main" id="{11748846-C5EE-4F46-8DC7-0B6DD0751068}"/>
                </a:ext>
              </a:extLst>
            </p:cNvPr>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AutoShape 1345">
              <a:extLst>
                <a:ext uri="{FF2B5EF4-FFF2-40B4-BE49-F238E27FC236}">
                  <a16:creationId xmlns:a16="http://schemas.microsoft.com/office/drawing/2014/main" id="{FABE6283-AAD4-4414-A4FC-4256AC1F0E15}"/>
                </a:ext>
              </a:extLst>
            </p:cNvPr>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AutoShape 1346">
              <a:extLst>
                <a:ext uri="{FF2B5EF4-FFF2-40B4-BE49-F238E27FC236}">
                  <a16:creationId xmlns:a16="http://schemas.microsoft.com/office/drawing/2014/main" id="{C3515204-475B-4A12-9921-438975B452E2}"/>
                </a:ext>
              </a:extLst>
            </p:cNvPr>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AutoShape 1347">
              <a:extLst>
                <a:ext uri="{FF2B5EF4-FFF2-40B4-BE49-F238E27FC236}">
                  <a16:creationId xmlns:a16="http://schemas.microsoft.com/office/drawing/2014/main" id="{9593A0AC-E424-4A24-892E-31695B88DF66}"/>
                </a:ext>
              </a:extLst>
            </p:cNvPr>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AutoShape 1348">
              <a:extLst>
                <a:ext uri="{FF2B5EF4-FFF2-40B4-BE49-F238E27FC236}">
                  <a16:creationId xmlns:a16="http://schemas.microsoft.com/office/drawing/2014/main" id="{A8BA7E29-51E1-408F-8CEE-8B4060D3BA5C}"/>
                </a:ext>
              </a:extLst>
            </p:cNvPr>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AutoShape 1349">
              <a:extLst>
                <a:ext uri="{FF2B5EF4-FFF2-40B4-BE49-F238E27FC236}">
                  <a16:creationId xmlns:a16="http://schemas.microsoft.com/office/drawing/2014/main" id="{4DE9924F-1987-4190-9B50-369BD1B09630}"/>
                </a:ext>
              </a:extLst>
            </p:cNvPr>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AutoShape 1350">
              <a:extLst>
                <a:ext uri="{FF2B5EF4-FFF2-40B4-BE49-F238E27FC236}">
                  <a16:creationId xmlns:a16="http://schemas.microsoft.com/office/drawing/2014/main" id="{C6B144F7-4E6D-4158-A25D-EFB865212773}"/>
                </a:ext>
              </a:extLst>
            </p:cNvPr>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AutoShape 1351">
              <a:extLst>
                <a:ext uri="{FF2B5EF4-FFF2-40B4-BE49-F238E27FC236}">
                  <a16:creationId xmlns:a16="http://schemas.microsoft.com/office/drawing/2014/main" id="{A6DE0FD3-2F5B-46E4-8491-B88B5835D1D4}"/>
                </a:ext>
              </a:extLst>
            </p:cNvPr>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AutoShape 1352">
              <a:extLst>
                <a:ext uri="{FF2B5EF4-FFF2-40B4-BE49-F238E27FC236}">
                  <a16:creationId xmlns:a16="http://schemas.microsoft.com/office/drawing/2014/main" id="{DC8E2218-E468-4C32-AA1C-77DC3E45E3AB}"/>
                </a:ext>
              </a:extLst>
            </p:cNvPr>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AutoShape 1353">
              <a:extLst>
                <a:ext uri="{FF2B5EF4-FFF2-40B4-BE49-F238E27FC236}">
                  <a16:creationId xmlns:a16="http://schemas.microsoft.com/office/drawing/2014/main" id="{80A8D541-7AEF-48B4-B43D-CFF8F44FAD30}"/>
                </a:ext>
              </a:extLst>
            </p:cNvPr>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AutoShape 1354">
              <a:extLst>
                <a:ext uri="{FF2B5EF4-FFF2-40B4-BE49-F238E27FC236}">
                  <a16:creationId xmlns:a16="http://schemas.microsoft.com/office/drawing/2014/main" id="{8AE23324-6328-454F-BEF2-85BB3B36A10F}"/>
                </a:ext>
              </a:extLst>
            </p:cNvPr>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AutoShape 1355">
              <a:extLst>
                <a:ext uri="{FF2B5EF4-FFF2-40B4-BE49-F238E27FC236}">
                  <a16:creationId xmlns:a16="http://schemas.microsoft.com/office/drawing/2014/main" id="{2AA9BBC7-5E1B-46A8-A4D7-1E35CC6BEBB2}"/>
                </a:ext>
              </a:extLst>
            </p:cNvPr>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AutoShape 1356">
              <a:extLst>
                <a:ext uri="{FF2B5EF4-FFF2-40B4-BE49-F238E27FC236}">
                  <a16:creationId xmlns:a16="http://schemas.microsoft.com/office/drawing/2014/main" id="{4A4D5AEA-772D-4B65-99EE-6632FDA742EF}"/>
                </a:ext>
              </a:extLst>
            </p:cNvPr>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AutoShape 1357">
              <a:extLst>
                <a:ext uri="{FF2B5EF4-FFF2-40B4-BE49-F238E27FC236}">
                  <a16:creationId xmlns:a16="http://schemas.microsoft.com/office/drawing/2014/main" id="{3019D61F-03B2-48C0-AF6C-78AB7F6677DA}"/>
                </a:ext>
              </a:extLst>
            </p:cNvPr>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Rectangle 1358">
              <a:extLst>
                <a:ext uri="{FF2B5EF4-FFF2-40B4-BE49-F238E27FC236}">
                  <a16:creationId xmlns:a16="http://schemas.microsoft.com/office/drawing/2014/main" id="{0959F40C-F314-44AA-ACF8-0E6FB58EF40B}"/>
                </a:ext>
              </a:extLst>
            </p:cNvPr>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AutoShape 1359">
              <a:extLst>
                <a:ext uri="{FF2B5EF4-FFF2-40B4-BE49-F238E27FC236}">
                  <a16:creationId xmlns:a16="http://schemas.microsoft.com/office/drawing/2014/main" id="{4D9C0F6A-FF99-414D-A7A0-D64BB15EA1B0}"/>
                </a:ext>
              </a:extLst>
            </p:cNvPr>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AutoShape 1360">
              <a:extLst>
                <a:ext uri="{FF2B5EF4-FFF2-40B4-BE49-F238E27FC236}">
                  <a16:creationId xmlns:a16="http://schemas.microsoft.com/office/drawing/2014/main" id="{02F29313-46B7-40B0-95A2-05E94F6C57E5}"/>
                </a:ext>
              </a:extLst>
            </p:cNvPr>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AutoShape 1361">
              <a:extLst>
                <a:ext uri="{FF2B5EF4-FFF2-40B4-BE49-F238E27FC236}">
                  <a16:creationId xmlns:a16="http://schemas.microsoft.com/office/drawing/2014/main" id="{6DE1A03A-08FF-4003-A7CD-AC9EC8140A5C}"/>
                </a:ext>
              </a:extLst>
            </p:cNvPr>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AutoShape 1362">
              <a:extLst>
                <a:ext uri="{FF2B5EF4-FFF2-40B4-BE49-F238E27FC236}">
                  <a16:creationId xmlns:a16="http://schemas.microsoft.com/office/drawing/2014/main" id="{9BF8C78C-FF99-4738-A8C7-45034C3E5C7C}"/>
                </a:ext>
              </a:extLst>
            </p:cNvPr>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363">
              <a:extLst>
                <a:ext uri="{FF2B5EF4-FFF2-40B4-BE49-F238E27FC236}">
                  <a16:creationId xmlns:a16="http://schemas.microsoft.com/office/drawing/2014/main" id="{628D48C6-52C4-470F-8F29-BB1F2166C53F}"/>
                </a:ext>
              </a:extLst>
            </p:cNvPr>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AutoShape 1364">
              <a:extLst>
                <a:ext uri="{FF2B5EF4-FFF2-40B4-BE49-F238E27FC236}">
                  <a16:creationId xmlns:a16="http://schemas.microsoft.com/office/drawing/2014/main" id="{AC20A94C-2E43-4478-A72F-FA9E64A05957}"/>
                </a:ext>
              </a:extLst>
            </p:cNvPr>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AutoShape 1365">
              <a:extLst>
                <a:ext uri="{FF2B5EF4-FFF2-40B4-BE49-F238E27FC236}">
                  <a16:creationId xmlns:a16="http://schemas.microsoft.com/office/drawing/2014/main" id="{C950B6A6-CC67-44C7-9C30-EC6E14B05700}"/>
                </a:ext>
              </a:extLst>
            </p:cNvPr>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AutoShape 1366">
              <a:extLst>
                <a:ext uri="{FF2B5EF4-FFF2-40B4-BE49-F238E27FC236}">
                  <a16:creationId xmlns:a16="http://schemas.microsoft.com/office/drawing/2014/main" id="{1EEC006F-C21F-4660-B179-D111F21FED52}"/>
                </a:ext>
              </a:extLst>
            </p:cNvPr>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AutoShape 1367">
              <a:extLst>
                <a:ext uri="{FF2B5EF4-FFF2-40B4-BE49-F238E27FC236}">
                  <a16:creationId xmlns:a16="http://schemas.microsoft.com/office/drawing/2014/main" id="{B3019914-7B1D-44D8-96AB-BFB01FF602BF}"/>
                </a:ext>
              </a:extLst>
            </p:cNvPr>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AutoShape 1368">
              <a:extLst>
                <a:ext uri="{FF2B5EF4-FFF2-40B4-BE49-F238E27FC236}">
                  <a16:creationId xmlns:a16="http://schemas.microsoft.com/office/drawing/2014/main" id="{F3E7088B-B3B8-485C-9646-7F3620C6EFFC}"/>
                </a:ext>
              </a:extLst>
            </p:cNvPr>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AutoShape 1369">
              <a:extLst>
                <a:ext uri="{FF2B5EF4-FFF2-40B4-BE49-F238E27FC236}">
                  <a16:creationId xmlns:a16="http://schemas.microsoft.com/office/drawing/2014/main" id="{8F580A4E-B018-4313-9703-DBF419998B58}"/>
                </a:ext>
              </a:extLst>
            </p:cNvPr>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Line 1370">
              <a:extLst>
                <a:ext uri="{FF2B5EF4-FFF2-40B4-BE49-F238E27FC236}">
                  <a16:creationId xmlns:a16="http://schemas.microsoft.com/office/drawing/2014/main" id="{F06FE9AE-8C06-4BC3-818C-9D93C47203C5}"/>
                </a:ext>
              </a:extLst>
            </p:cNvPr>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Line 1371">
              <a:extLst>
                <a:ext uri="{FF2B5EF4-FFF2-40B4-BE49-F238E27FC236}">
                  <a16:creationId xmlns:a16="http://schemas.microsoft.com/office/drawing/2014/main" id="{CC9AA97E-0756-4BC0-BF0B-C6AFB4423D03}"/>
                </a:ext>
              </a:extLst>
            </p:cNvPr>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29531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hood </a:t>
            </a:r>
            <a:r>
              <a:rPr lang="en-US" dirty="0"/>
              <a:t>– foundation brakes</a:t>
            </a:r>
            <a:endParaRPr lang="en-CA" dirty="0"/>
          </a:p>
        </p:txBody>
      </p:sp>
      <p:sp>
        <p:nvSpPr>
          <p:cNvPr id="3" name="Content Placeholder 2"/>
          <p:cNvSpPr>
            <a:spLocks noGrp="1"/>
          </p:cNvSpPr>
          <p:nvPr>
            <p:ph sz="quarter" idx="11"/>
          </p:nvPr>
        </p:nvSpPr>
        <p:spPr>
          <a:xfrm>
            <a:off x="838201" y="1493361"/>
            <a:ext cx="5282044" cy="3754047"/>
          </a:xfrm>
        </p:spPr>
        <p:txBody>
          <a:bodyPr/>
          <a:lstStyle/>
          <a:p>
            <a:r>
              <a:rPr lang="en-US" sz="2000" dirty="0"/>
              <a:t>Open the hood and check the travel of the slack adjustor.</a:t>
            </a:r>
          </a:p>
          <a:p>
            <a:r>
              <a:rPr lang="en-US" sz="2000" dirty="0"/>
              <a:t>Check the air line coming out to the brake chamber for cracks or damage.  </a:t>
            </a:r>
          </a:p>
          <a:p>
            <a:r>
              <a:rPr lang="en-US" sz="2000" dirty="0"/>
              <a:t>Check the brake chamber to ensure it is in good condition and secure. </a:t>
            </a:r>
          </a:p>
          <a:p>
            <a:r>
              <a:rPr lang="en-US" sz="2000" dirty="0"/>
              <a:t>Repeat this on both sides.</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grpSp>
        <p:nvGrpSpPr>
          <p:cNvPr id="5" name="Group 2169">
            <a:extLst>
              <a:ext uri="{FF2B5EF4-FFF2-40B4-BE49-F238E27FC236}">
                <a16:creationId xmlns:a16="http://schemas.microsoft.com/office/drawing/2014/main" id="{F01285BD-B47A-410B-819D-B0D865F7565E}"/>
              </a:ext>
            </a:extLst>
          </p:cNvPr>
          <p:cNvGrpSpPr>
            <a:grpSpLocks/>
          </p:cNvGrpSpPr>
          <p:nvPr/>
        </p:nvGrpSpPr>
        <p:grpSpPr bwMode="auto">
          <a:xfrm>
            <a:off x="7034646" y="1611769"/>
            <a:ext cx="3522518" cy="3541144"/>
            <a:chOff x="4391" y="247"/>
            <a:chExt cx="2399" cy="2887"/>
          </a:xfrm>
        </p:grpSpPr>
        <p:pic>
          <p:nvPicPr>
            <p:cNvPr id="6" name="Picture 7842">
              <a:extLst>
                <a:ext uri="{FF2B5EF4-FFF2-40B4-BE49-F238E27FC236}">
                  <a16:creationId xmlns:a16="http://schemas.microsoft.com/office/drawing/2014/main" id="{BEA89FC1-2198-49A8-B483-832EFB0F9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1332"/>
              <a:ext cx="770" cy="179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843">
              <a:extLst>
                <a:ext uri="{FF2B5EF4-FFF2-40B4-BE49-F238E27FC236}">
                  <a16:creationId xmlns:a16="http://schemas.microsoft.com/office/drawing/2014/main" id="{F7F22B33-97D3-4561-99FD-8C2AB5109E25}"/>
                </a:ext>
              </a:extLst>
            </p:cNvPr>
            <p:cNvSpPr>
              <a:spLocks/>
            </p:cNvSpPr>
            <p:nvPr/>
          </p:nvSpPr>
          <p:spPr bwMode="auto">
            <a:xfrm>
              <a:off x="6049" y="2545"/>
              <a:ext cx="437" cy="436"/>
            </a:xfrm>
            <a:custGeom>
              <a:avLst/>
              <a:gdLst>
                <a:gd name="T0" fmla="*/ 219 w 437"/>
                <a:gd name="T1" fmla="*/ 2981 h 436"/>
                <a:gd name="T2" fmla="*/ 150 w 437"/>
                <a:gd name="T3" fmla="*/ 2970 h 436"/>
                <a:gd name="T4" fmla="*/ 90 w 437"/>
                <a:gd name="T5" fmla="*/ 2939 h 436"/>
                <a:gd name="T6" fmla="*/ 43 w 437"/>
                <a:gd name="T7" fmla="*/ 2892 h 436"/>
                <a:gd name="T8" fmla="*/ 12 w 437"/>
                <a:gd name="T9" fmla="*/ 2832 h 436"/>
                <a:gd name="T10" fmla="*/ 0 w 437"/>
                <a:gd name="T11" fmla="*/ 2764 h 436"/>
                <a:gd name="T12" fmla="*/ 11 w 437"/>
                <a:gd name="T13" fmla="*/ 2695 h 436"/>
                <a:gd name="T14" fmla="*/ 42 w 437"/>
                <a:gd name="T15" fmla="*/ 2635 h 436"/>
                <a:gd name="T16" fmla="*/ 90 w 437"/>
                <a:gd name="T17" fmla="*/ 2587 h 436"/>
                <a:gd name="T18" fmla="*/ 149 w 437"/>
                <a:gd name="T19" fmla="*/ 2556 h 436"/>
                <a:gd name="T20" fmla="*/ 218 w 437"/>
                <a:gd name="T21" fmla="*/ 2545 h 436"/>
                <a:gd name="T22" fmla="*/ 287 w 437"/>
                <a:gd name="T23" fmla="*/ 2556 h 436"/>
                <a:gd name="T24" fmla="*/ 347 w 437"/>
                <a:gd name="T25" fmla="*/ 2587 h 436"/>
                <a:gd name="T26" fmla="*/ 395 w 437"/>
                <a:gd name="T27" fmla="*/ 2634 h 436"/>
                <a:gd name="T28" fmla="*/ 426 w 437"/>
                <a:gd name="T29" fmla="*/ 2694 h 436"/>
                <a:gd name="T30" fmla="*/ 437 w 437"/>
                <a:gd name="T31" fmla="*/ 2763 h 436"/>
                <a:gd name="T32" fmla="*/ 426 w 437"/>
                <a:gd name="T33" fmla="*/ 2832 h 436"/>
                <a:gd name="T34" fmla="*/ 395 w 437"/>
                <a:gd name="T35" fmla="*/ 2892 h 436"/>
                <a:gd name="T36" fmla="*/ 348 w 437"/>
                <a:gd name="T37" fmla="*/ 2939 h 436"/>
                <a:gd name="T38" fmla="*/ 288 w 437"/>
                <a:gd name="T39" fmla="*/ 2970 h 436"/>
                <a:gd name="T40" fmla="*/ 219 w 437"/>
                <a:gd name="T41" fmla="*/ 2981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 h="436">
                  <a:moveTo>
                    <a:pt x="219" y="436"/>
                  </a:moveTo>
                  <a:lnTo>
                    <a:pt x="150" y="425"/>
                  </a:lnTo>
                  <a:lnTo>
                    <a:pt x="90" y="394"/>
                  </a:lnTo>
                  <a:lnTo>
                    <a:pt x="43" y="347"/>
                  </a:lnTo>
                  <a:lnTo>
                    <a:pt x="12" y="287"/>
                  </a:lnTo>
                  <a:lnTo>
                    <a:pt x="0" y="219"/>
                  </a:lnTo>
                  <a:lnTo>
                    <a:pt x="11" y="150"/>
                  </a:lnTo>
                  <a:lnTo>
                    <a:pt x="42" y="90"/>
                  </a:lnTo>
                  <a:lnTo>
                    <a:pt x="90" y="42"/>
                  </a:lnTo>
                  <a:lnTo>
                    <a:pt x="149" y="11"/>
                  </a:lnTo>
                  <a:lnTo>
                    <a:pt x="218" y="0"/>
                  </a:lnTo>
                  <a:lnTo>
                    <a:pt x="287" y="11"/>
                  </a:lnTo>
                  <a:lnTo>
                    <a:pt x="347" y="42"/>
                  </a:lnTo>
                  <a:lnTo>
                    <a:pt x="395" y="89"/>
                  </a:lnTo>
                  <a:lnTo>
                    <a:pt x="426" y="149"/>
                  </a:lnTo>
                  <a:lnTo>
                    <a:pt x="437" y="218"/>
                  </a:lnTo>
                  <a:lnTo>
                    <a:pt x="426" y="287"/>
                  </a:lnTo>
                  <a:lnTo>
                    <a:pt x="395" y="347"/>
                  </a:lnTo>
                  <a:lnTo>
                    <a:pt x="348" y="394"/>
                  </a:lnTo>
                  <a:lnTo>
                    <a:pt x="288" y="425"/>
                  </a:lnTo>
                  <a:lnTo>
                    <a:pt x="219" y="43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 name="Picture 7844">
              <a:extLst>
                <a:ext uri="{FF2B5EF4-FFF2-40B4-BE49-F238E27FC236}">
                  <a16:creationId xmlns:a16="http://schemas.microsoft.com/office/drawing/2014/main" id="{9088BAB4-647C-419A-92EF-1FC0FBDC5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 y="1645"/>
              <a:ext cx="127" cy="126"/>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7845">
              <a:extLst>
                <a:ext uri="{FF2B5EF4-FFF2-40B4-BE49-F238E27FC236}">
                  <a16:creationId xmlns:a16="http://schemas.microsoft.com/office/drawing/2014/main" id="{FF04490E-2E2F-4D33-AD8D-F7CC86E23E83}"/>
                </a:ext>
              </a:extLst>
            </p:cNvPr>
            <p:cNvSpPr>
              <a:spLocks/>
            </p:cNvSpPr>
            <p:nvPr/>
          </p:nvSpPr>
          <p:spPr bwMode="auto">
            <a:xfrm>
              <a:off x="5903" y="1333"/>
              <a:ext cx="770" cy="1795"/>
            </a:xfrm>
            <a:custGeom>
              <a:avLst/>
              <a:gdLst>
                <a:gd name="T0" fmla="*/ 722 w 770"/>
                <a:gd name="T1" fmla="*/ 2825 h 1795"/>
                <a:gd name="T2" fmla="*/ 724 w 770"/>
                <a:gd name="T3" fmla="*/ 2819 h 1795"/>
                <a:gd name="T4" fmla="*/ 725 w 770"/>
                <a:gd name="T5" fmla="*/ 2813 h 1795"/>
                <a:gd name="T6" fmla="*/ 726 w 770"/>
                <a:gd name="T7" fmla="*/ 2808 h 1795"/>
                <a:gd name="T8" fmla="*/ 768 w 770"/>
                <a:gd name="T9" fmla="*/ 2458 h 1795"/>
                <a:gd name="T10" fmla="*/ 769 w 770"/>
                <a:gd name="T11" fmla="*/ 2447 h 1795"/>
                <a:gd name="T12" fmla="*/ 766 w 770"/>
                <a:gd name="T13" fmla="*/ 2438 h 1795"/>
                <a:gd name="T14" fmla="*/ 761 w 770"/>
                <a:gd name="T15" fmla="*/ 2430 h 1795"/>
                <a:gd name="T16" fmla="*/ 639 w 770"/>
                <a:gd name="T17" fmla="*/ 2189 h 1795"/>
                <a:gd name="T18" fmla="*/ 636 w 770"/>
                <a:gd name="T19" fmla="*/ 2182 h 1795"/>
                <a:gd name="T20" fmla="*/ 635 w 770"/>
                <a:gd name="T21" fmla="*/ 2175 h 1795"/>
                <a:gd name="T22" fmla="*/ 636 w 770"/>
                <a:gd name="T23" fmla="*/ 2168 h 1795"/>
                <a:gd name="T24" fmla="*/ 677 w 770"/>
                <a:gd name="T25" fmla="*/ 1494 h 1795"/>
                <a:gd name="T26" fmla="*/ 677 w 770"/>
                <a:gd name="T27" fmla="*/ 1493 h 1795"/>
                <a:gd name="T28" fmla="*/ 666 w 770"/>
                <a:gd name="T29" fmla="*/ 1436 h 1795"/>
                <a:gd name="T30" fmla="*/ 636 w 770"/>
                <a:gd name="T31" fmla="*/ 1387 h 1795"/>
                <a:gd name="T32" fmla="*/ 591 w 770"/>
                <a:gd name="T33" fmla="*/ 1351 h 1795"/>
                <a:gd name="T34" fmla="*/ 534 w 770"/>
                <a:gd name="T35" fmla="*/ 1333 h 1795"/>
                <a:gd name="T36" fmla="*/ 474 w 770"/>
                <a:gd name="T37" fmla="*/ 1337 h 1795"/>
                <a:gd name="T38" fmla="*/ 422 w 770"/>
                <a:gd name="T39" fmla="*/ 1361 h 1795"/>
                <a:gd name="T40" fmla="*/ 381 w 770"/>
                <a:gd name="T41" fmla="*/ 1402 h 1795"/>
                <a:gd name="T42" fmla="*/ 357 w 770"/>
                <a:gd name="T43" fmla="*/ 1455 h 1795"/>
                <a:gd name="T44" fmla="*/ 357 w 770"/>
                <a:gd name="T45" fmla="*/ 1455 h 1795"/>
                <a:gd name="T46" fmla="*/ 238 w 770"/>
                <a:gd name="T47" fmla="*/ 2121 h 1795"/>
                <a:gd name="T48" fmla="*/ 238 w 770"/>
                <a:gd name="T49" fmla="*/ 2128 h 1795"/>
                <a:gd name="T50" fmla="*/ 235 w 770"/>
                <a:gd name="T51" fmla="*/ 2135 h 1795"/>
                <a:gd name="T52" fmla="*/ 231 w 770"/>
                <a:gd name="T53" fmla="*/ 2140 h 1795"/>
                <a:gd name="T54" fmla="*/ 56 w 770"/>
                <a:gd name="T55" fmla="*/ 2346 h 1795"/>
                <a:gd name="T56" fmla="*/ 49 w 770"/>
                <a:gd name="T57" fmla="*/ 2352 h 1795"/>
                <a:gd name="T58" fmla="*/ 44 w 770"/>
                <a:gd name="T59" fmla="*/ 2361 h 1795"/>
                <a:gd name="T60" fmla="*/ 43 w 770"/>
                <a:gd name="T61" fmla="*/ 2372 h 1795"/>
                <a:gd name="T62" fmla="*/ 1 w 770"/>
                <a:gd name="T63" fmla="*/ 2722 h 1795"/>
                <a:gd name="T64" fmla="*/ 0 w 770"/>
                <a:gd name="T65" fmla="*/ 2792 h 1795"/>
                <a:gd name="T66" fmla="*/ 11 w 770"/>
                <a:gd name="T67" fmla="*/ 2860 h 1795"/>
                <a:gd name="T68" fmla="*/ 35 w 770"/>
                <a:gd name="T69" fmla="*/ 2923 h 1795"/>
                <a:gd name="T70" fmla="*/ 70 w 770"/>
                <a:gd name="T71" fmla="*/ 2981 h 1795"/>
                <a:gd name="T72" fmla="*/ 114 w 770"/>
                <a:gd name="T73" fmla="*/ 3031 h 1795"/>
                <a:gd name="T74" fmla="*/ 168 w 770"/>
                <a:gd name="T75" fmla="*/ 3072 h 1795"/>
                <a:gd name="T76" fmla="*/ 229 w 770"/>
                <a:gd name="T77" fmla="*/ 3103 h 1795"/>
                <a:gd name="T78" fmla="*/ 296 w 770"/>
                <a:gd name="T79" fmla="*/ 3122 h 1795"/>
                <a:gd name="T80" fmla="*/ 392 w 770"/>
                <a:gd name="T81" fmla="*/ 3128 h 1795"/>
                <a:gd name="T82" fmla="*/ 460 w 770"/>
                <a:gd name="T83" fmla="*/ 3116 h 1795"/>
                <a:gd name="T84" fmla="*/ 524 w 770"/>
                <a:gd name="T85" fmla="*/ 3091 h 1795"/>
                <a:gd name="T86" fmla="*/ 582 w 770"/>
                <a:gd name="T87" fmla="*/ 3056 h 1795"/>
                <a:gd name="T88" fmla="*/ 632 w 770"/>
                <a:gd name="T89" fmla="*/ 3010 h 1795"/>
                <a:gd name="T90" fmla="*/ 673 w 770"/>
                <a:gd name="T91" fmla="*/ 2955 h 1795"/>
                <a:gd name="T92" fmla="*/ 704 w 770"/>
                <a:gd name="T93" fmla="*/ 2893 h 1795"/>
                <a:gd name="T94" fmla="*/ 722 w 770"/>
                <a:gd name="T95" fmla="*/ 2825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1795">
                  <a:moveTo>
                    <a:pt x="722" y="1492"/>
                  </a:moveTo>
                  <a:lnTo>
                    <a:pt x="724" y="1486"/>
                  </a:lnTo>
                  <a:lnTo>
                    <a:pt x="725" y="1480"/>
                  </a:lnTo>
                  <a:lnTo>
                    <a:pt x="726" y="1475"/>
                  </a:lnTo>
                  <a:lnTo>
                    <a:pt x="768" y="1125"/>
                  </a:lnTo>
                  <a:lnTo>
                    <a:pt x="769" y="1114"/>
                  </a:lnTo>
                  <a:lnTo>
                    <a:pt x="766" y="1105"/>
                  </a:lnTo>
                  <a:lnTo>
                    <a:pt x="761" y="1097"/>
                  </a:lnTo>
                  <a:lnTo>
                    <a:pt x="639" y="856"/>
                  </a:lnTo>
                  <a:lnTo>
                    <a:pt x="636" y="849"/>
                  </a:lnTo>
                  <a:lnTo>
                    <a:pt x="635" y="842"/>
                  </a:lnTo>
                  <a:lnTo>
                    <a:pt x="636" y="835"/>
                  </a:lnTo>
                  <a:lnTo>
                    <a:pt x="677" y="161"/>
                  </a:lnTo>
                  <a:lnTo>
                    <a:pt x="677" y="160"/>
                  </a:lnTo>
                  <a:lnTo>
                    <a:pt x="666" y="103"/>
                  </a:lnTo>
                  <a:lnTo>
                    <a:pt x="636" y="54"/>
                  </a:lnTo>
                  <a:lnTo>
                    <a:pt x="591" y="18"/>
                  </a:lnTo>
                  <a:lnTo>
                    <a:pt x="534" y="0"/>
                  </a:lnTo>
                  <a:lnTo>
                    <a:pt x="474" y="4"/>
                  </a:lnTo>
                  <a:lnTo>
                    <a:pt x="422" y="28"/>
                  </a:lnTo>
                  <a:lnTo>
                    <a:pt x="381" y="69"/>
                  </a:lnTo>
                  <a:lnTo>
                    <a:pt x="357" y="122"/>
                  </a:lnTo>
                  <a:lnTo>
                    <a:pt x="238" y="788"/>
                  </a:lnTo>
                  <a:lnTo>
                    <a:pt x="238" y="795"/>
                  </a:lnTo>
                  <a:lnTo>
                    <a:pt x="235" y="802"/>
                  </a:lnTo>
                  <a:lnTo>
                    <a:pt x="231" y="807"/>
                  </a:lnTo>
                  <a:lnTo>
                    <a:pt x="56" y="1013"/>
                  </a:lnTo>
                  <a:lnTo>
                    <a:pt x="49" y="1019"/>
                  </a:lnTo>
                  <a:lnTo>
                    <a:pt x="44" y="1028"/>
                  </a:lnTo>
                  <a:lnTo>
                    <a:pt x="43" y="1039"/>
                  </a:lnTo>
                  <a:lnTo>
                    <a:pt x="1" y="1389"/>
                  </a:lnTo>
                  <a:lnTo>
                    <a:pt x="0" y="1459"/>
                  </a:lnTo>
                  <a:lnTo>
                    <a:pt x="11" y="1527"/>
                  </a:lnTo>
                  <a:lnTo>
                    <a:pt x="35" y="1590"/>
                  </a:lnTo>
                  <a:lnTo>
                    <a:pt x="70" y="1648"/>
                  </a:lnTo>
                  <a:lnTo>
                    <a:pt x="114" y="1698"/>
                  </a:lnTo>
                  <a:lnTo>
                    <a:pt x="168" y="1739"/>
                  </a:lnTo>
                  <a:lnTo>
                    <a:pt x="229" y="1770"/>
                  </a:lnTo>
                  <a:lnTo>
                    <a:pt x="296" y="1789"/>
                  </a:lnTo>
                  <a:lnTo>
                    <a:pt x="392" y="1795"/>
                  </a:lnTo>
                  <a:lnTo>
                    <a:pt x="460" y="1783"/>
                  </a:lnTo>
                  <a:lnTo>
                    <a:pt x="524" y="1758"/>
                  </a:lnTo>
                  <a:lnTo>
                    <a:pt x="582" y="1723"/>
                  </a:lnTo>
                  <a:lnTo>
                    <a:pt x="632" y="1677"/>
                  </a:lnTo>
                  <a:lnTo>
                    <a:pt x="673" y="1622"/>
                  </a:lnTo>
                  <a:lnTo>
                    <a:pt x="704" y="1560"/>
                  </a:lnTo>
                  <a:lnTo>
                    <a:pt x="722" y="1492"/>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 name="Picture 7846">
              <a:extLst>
                <a:ext uri="{FF2B5EF4-FFF2-40B4-BE49-F238E27FC236}">
                  <a16:creationId xmlns:a16="http://schemas.microsoft.com/office/drawing/2014/main" id="{8C6E096C-CAE2-4FDB-93B3-D1EB1E188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 y="2548"/>
              <a:ext cx="66" cy="6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847">
              <a:extLst>
                <a:ext uri="{FF2B5EF4-FFF2-40B4-BE49-F238E27FC236}">
                  <a16:creationId xmlns:a16="http://schemas.microsoft.com/office/drawing/2014/main" id="{6512840F-9173-4E63-AAF2-3C33D2ADB8C7}"/>
                </a:ext>
              </a:extLst>
            </p:cNvPr>
            <p:cNvSpPr>
              <a:spLocks/>
            </p:cNvSpPr>
            <p:nvPr/>
          </p:nvSpPr>
          <p:spPr bwMode="auto">
            <a:xfrm>
              <a:off x="6297" y="2548"/>
              <a:ext cx="66" cy="62"/>
            </a:xfrm>
            <a:custGeom>
              <a:avLst/>
              <a:gdLst>
                <a:gd name="T0" fmla="*/ 16 w 66"/>
                <a:gd name="T1" fmla="*/ 2603 h 62"/>
                <a:gd name="T2" fmla="*/ 27 w 66"/>
                <a:gd name="T3" fmla="*/ 2607 h 62"/>
                <a:gd name="T4" fmla="*/ 38 w 66"/>
                <a:gd name="T5" fmla="*/ 2610 h 62"/>
                <a:gd name="T6" fmla="*/ 49 w 66"/>
                <a:gd name="T7" fmla="*/ 2604 h 62"/>
                <a:gd name="T8" fmla="*/ 53 w 66"/>
                <a:gd name="T9" fmla="*/ 2594 h 62"/>
                <a:gd name="T10" fmla="*/ 61 w 66"/>
                <a:gd name="T11" fmla="*/ 2579 h 62"/>
                <a:gd name="T12" fmla="*/ 65 w 66"/>
                <a:gd name="T13" fmla="*/ 2567 h 62"/>
                <a:gd name="T14" fmla="*/ 52 w 66"/>
                <a:gd name="T15" fmla="*/ 2561 h 62"/>
                <a:gd name="T16" fmla="*/ 38 w 66"/>
                <a:gd name="T17" fmla="*/ 2556 h 62"/>
                <a:gd name="T18" fmla="*/ 24 w 66"/>
                <a:gd name="T19" fmla="*/ 2552 h 62"/>
                <a:gd name="T20" fmla="*/ 9 w 66"/>
                <a:gd name="T21" fmla="*/ 2549 h 62"/>
                <a:gd name="T22" fmla="*/ 5 w 66"/>
                <a:gd name="T23" fmla="*/ 2561 h 62"/>
                <a:gd name="T24" fmla="*/ 3 w 66"/>
                <a:gd name="T25" fmla="*/ 2578 h 62"/>
                <a:gd name="T26" fmla="*/ 0 w 66"/>
                <a:gd name="T27" fmla="*/ 2588 h 62"/>
                <a:gd name="T28" fmla="*/ 6 w 66"/>
                <a:gd name="T29" fmla="*/ 2600 h 62"/>
                <a:gd name="T30" fmla="*/ 16 w 66"/>
                <a:gd name="T31" fmla="*/ 260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16" y="54"/>
                  </a:moveTo>
                  <a:lnTo>
                    <a:pt x="27" y="58"/>
                  </a:lnTo>
                  <a:lnTo>
                    <a:pt x="38" y="61"/>
                  </a:lnTo>
                  <a:lnTo>
                    <a:pt x="49" y="55"/>
                  </a:lnTo>
                  <a:lnTo>
                    <a:pt x="53" y="45"/>
                  </a:lnTo>
                  <a:lnTo>
                    <a:pt x="61" y="30"/>
                  </a:lnTo>
                  <a:lnTo>
                    <a:pt x="65" y="18"/>
                  </a:lnTo>
                  <a:lnTo>
                    <a:pt x="52" y="12"/>
                  </a:lnTo>
                  <a:lnTo>
                    <a:pt x="38" y="7"/>
                  </a:lnTo>
                  <a:lnTo>
                    <a:pt x="24" y="3"/>
                  </a:lnTo>
                  <a:lnTo>
                    <a:pt x="9" y="0"/>
                  </a:lnTo>
                  <a:lnTo>
                    <a:pt x="5" y="12"/>
                  </a:lnTo>
                  <a:lnTo>
                    <a:pt x="3" y="29"/>
                  </a:lnTo>
                  <a:lnTo>
                    <a:pt x="0" y="39"/>
                  </a:lnTo>
                  <a:lnTo>
                    <a:pt x="6" y="51"/>
                  </a:lnTo>
                  <a:lnTo>
                    <a:pt x="16" y="54"/>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2" name="Picture 7848">
              <a:extLst>
                <a:ext uri="{FF2B5EF4-FFF2-40B4-BE49-F238E27FC236}">
                  <a16:creationId xmlns:a16="http://schemas.microsoft.com/office/drawing/2014/main" id="{69ECC698-7AEB-4577-B626-584AF0887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 y="2546"/>
              <a:ext cx="63" cy="59"/>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7849">
              <a:extLst>
                <a:ext uri="{FF2B5EF4-FFF2-40B4-BE49-F238E27FC236}">
                  <a16:creationId xmlns:a16="http://schemas.microsoft.com/office/drawing/2014/main" id="{D3B82268-5E38-4C2C-8762-F920EDF554FC}"/>
                </a:ext>
              </a:extLst>
            </p:cNvPr>
            <p:cNvSpPr>
              <a:spLocks/>
            </p:cNvSpPr>
            <p:nvPr/>
          </p:nvSpPr>
          <p:spPr bwMode="auto">
            <a:xfrm>
              <a:off x="6193" y="2546"/>
              <a:ext cx="63" cy="59"/>
            </a:xfrm>
            <a:custGeom>
              <a:avLst/>
              <a:gdLst>
                <a:gd name="T0" fmla="*/ 34 w 63"/>
                <a:gd name="T1" fmla="*/ 2602 h 59"/>
                <a:gd name="T2" fmla="*/ 45 w 63"/>
                <a:gd name="T3" fmla="*/ 2600 h 59"/>
                <a:gd name="T4" fmla="*/ 56 w 63"/>
                <a:gd name="T5" fmla="*/ 2598 h 59"/>
                <a:gd name="T6" fmla="*/ 63 w 63"/>
                <a:gd name="T7" fmla="*/ 2587 h 59"/>
                <a:gd name="T8" fmla="*/ 60 w 63"/>
                <a:gd name="T9" fmla="*/ 2576 h 59"/>
                <a:gd name="T10" fmla="*/ 60 w 63"/>
                <a:gd name="T11" fmla="*/ 2559 h 59"/>
                <a:gd name="T12" fmla="*/ 58 w 63"/>
                <a:gd name="T13" fmla="*/ 2547 h 59"/>
                <a:gd name="T14" fmla="*/ 43 w 63"/>
                <a:gd name="T15" fmla="*/ 2548 h 59"/>
                <a:gd name="T16" fmla="*/ 29 w 63"/>
                <a:gd name="T17" fmla="*/ 2551 h 59"/>
                <a:gd name="T18" fmla="*/ 14 w 63"/>
                <a:gd name="T19" fmla="*/ 2554 h 59"/>
                <a:gd name="T20" fmla="*/ 0 w 63"/>
                <a:gd name="T21" fmla="*/ 2559 h 59"/>
                <a:gd name="T22" fmla="*/ 3 w 63"/>
                <a:gd name="T23" fmla="*/ 2572 h 59"/>
                <a:gd name="T24" fmla="*/ 10 w 63"/>
                <a:gd name="T25" fmla="*/ 2587 h 59"/>
                <a:gd name="T26" fmla="*/ 12 w 63"/>
                <a:gd name="T27" fmla="*/ 2598 h 59"/>
                <a:gd name="T28" fmla="*/ 23 w 63"/>
                <a:gd name="T29" fmla="*/ 2605 h 59"/>
                <a:gd name="T30" fmla="*/ 34 w 63"/>
                <a:gd name="T31" fmla="*/ 260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34" y="55"/>
                  </a:moveTo>
                  <a:lnTo>
                    <a:pt x="45" y="53"/>
                  </a:lnTo>
                  <a:lnTo>
                    <a:pt x="56" y="51"/>
                  </a:lnTo>
                  <a:lnTo>
                    <a:pt x="63" y="40"/>
                  </a:lnTo>
                  <a:lnTo>
                    <a:pt x="60" y="29"/>
                  </a:lnTo>
                  <a:lnTo>
                    <a:pt x="60" y="12"/>
                  </a:lnTo>
                  <a:lnTo>
                    <a:pt x="58" y="0"/>
                  </a:lnTo>
                  <a:lnTo>
                    <a:pt x="43" y="1"/>
                  </a:lnTo>
                  <a:lnTo>
                    <a:pt x="29" y="4"/>
                  </a:lnTo>
                  <a:lnTo>
                    <a:pt x="14" y="7"/>
                  </a:lnTo>
                  <a:lnTo>
                    <a:pt x="0" y="12"/>
                  </a:lnTo>
                  <a:lnTo>
                    <a:pt x="3" y="25"/>
                  </a:lnTo>
                  <a:lnTo>
                    <a:pt x="10" y="40"/>
                  </a:lnTo>
                  <a:lnTo>
                    <a:pt x="12" y="51"/>
                  </a:lnTo>
                  <a:lnTo>
                    <a:pt x="23" y="58"/>
                  </a:lnTo>
                  <a:lnTo>
                    <a:pt x="34" y="5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4" name="Picture 7850">
              <a:extLst>
                <a:ext uri="{FF2B5EF4-FFF2-40B4-BE49-F238E27FC236}">
                  <a16:creationId xmlns:a16="http://schemas.microsoft.com/office/drawing/2014/main" id="{EB1D61F2-014D-4955-898C-7BE7222A93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 y="2583"/>
              <a:ext cx="69" cy="68"/>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7851">
              <a:extLst>
                <a:ext uri="{FF2B5EF4-FFF2-40B4-BE49-F238E27FC236}">
                  <a16:creationId xmlns:a16="http://schemas.microsoft.com/office/drawing/2014/main" id="{89C175CF-CFF0-457B-89F0-B864E7D96565}"/>
                </a:ext>
              </a:extLst>
            </p:cNvPr>
            <p:cNvSpPr>
              <a:spLocks/>
            </p:cNvSpPr>
            <p:nvPr/>
          </p:nvSpPr>
          <p:spPr bwMode="auto">
            <a:xfrm>
              <a:off x="6101" y="2583"/>
              <a:ext cx="69" cy="68"/>
            </a:xfrm>
            <a:custGeom>
              <a:avLst/>
              <a:gdLst>
                <a:gd name="T0" fmla="*/ 51 w 69"/>
                <a:gd name="T1" fmla="*/ 2644 h 68"/>
                <a:gd name="T2" fmla="*/ 59 w 69"/>
                <a:gd name="T3" fmla="*/ 2637 h 68"/>
                <a:gd name="T4" fmla="*/ 68 w 69"/>
                <a:gd name="T5" fmla="*/ 2629 h 68"/>
                <a:gd name="T6" fmla="*/ 68 w 69"/>
                <a:gd name="T7" fmla="*/ 2617 h 68"/>
                <a:gd name="T8" fmla="*/ 61 w 69"/>
                <a:gd name="T9" fmla="*/ 2608 h 68"/>
                <a:gd name="T10" fmla="*/ 53 w 69"/>
                <a:gd name="T11" fmla="*/ 2594 h 68"/>
                <a:gd name="T12" fmla="*/ 44 w 69"/>
                <a:gd name="T13" fmla="*/ 2584 h 68"/>
                <a:gd name="T14" fmla="*/ 32 w 69"/>
                <a:gd name="T15" fmla="*/ 2593 h 68"/>
                <a:gd name="T16" fmla="*/ 21 w 69"/>
                <a:gd name="T17" fmla="*/ 2602 h 68"/>
                <a:gd name="T18" fmla="*/ 10 w 69"/>
                <a:gd name="T19" fmla="*/ 2613 h 68"/>
                <a:gd name="T20" fmla="*/ 0 w 69"/>
                <a:gd name="T21" fmla="*/ 2624 h 68"/>
                <a:gd name="T22" fmla="*/ 9 w 69"/>
                <a:gd name="T23" fmla="*/ 2633 h 68"/>
                <a:gd name="T24" fmla="*/ 23 w 69"/>
                <a:gd name="T25" fmla="*/ 2643 h 68"/>
                <a:gd name="T26" fmla="*/ 30 w 69"/>
                <a:gd name="T27" fmla="*/ 2651 h 68"/>
                <a:gd name="T28" fmla="*/ 43 w 69"/>
                <a:gd name="T29" fmla="*/ 2652 h 68"/>
                <a:gd name="T30" fmla="*/ 51 w 69"/>
                <a:gd name="T31" fmla="*/ 26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51" y="60"/>
                  </a:moveTo>
                  <a:lnTo>
                    <a:pt x="59" y="53"/>
                  </a:lnTo>
                  <a:lnTo>
                    <a:pt x="68" y="45"/>
                  </a:lnTo>
                  <a:lnTo>
                    <a:pt x="68" y="33"/>
                  </a:lnTo>
                  <a:lnTo>
                    <a:pt x="61" y="24"/>
                  </a:lnTo>
                  <a:lnTo>
                    <a:pt x="53" y="10"/>
                  </a:lnTo>
                  <a:lnTo>
                    <a:pt x="44" y="0"/>
                  </a:lnTo>
                  <a:lnTo>
                    <a:pt x="32" y="9"/>
                  </a:lnTo>
                  <a:lnTo>
                    <a:pt x="21" y="18"/>
                  </a:lnTo>
                  <a:lnTo>
                    <a:pt x="10" y="29"/>
                  </a:lnTo>
                  <a:lnTo>
                    <a:pt x="0" y="40"/>
                  </a:lnTo>
                  <a:lnTo>
                    <a:pt x="9" y="49"/>
                  </a:lnTo>
                  <a:lnTo>
                    <a:pt x="23" y="59"/>
                  </a:lnTo>
                  <a:lnTo>
                    <a:pt x="30" y="67"/>
                  </a:lnTo>
                  <a:lnTo>
                    <a:pt x="43" y="68"/>
                  </a:lnTo>
                  <a:lnTo>
                    <a:pt x="51" y="60"/>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6" name="Picture 7852">
              <a:extLst>
                <a:ext uri="{FF2B5EF4-FFF2-40B4-BE49-F238E27FC236}">
                  <a16:creationId xmlns:a16="http://schemas.microsoft.com/office/drawing/2014/main" id="{1354C18B-C09E-46AF-ACB5-AF1C2919D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 y="2669"/>
              <a:ext cx="62" cy="66"/>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7853">
              <a:extLst>
                <a:ext uri="{FF2B5EF4-FFF2-40B4-BE49-F238E27FC236}">
                  <a16:creationId xmlns:a16="http://schemas.microsoft.com/office/drawing/2014/main" id="{A9B05F52-5966-448C-A3F6-9D799C09CA73}"/>
                </a:ext>
              </a:extLst>
            </p:cNvPr>
            <p:cNvSpPr>
              <a:spLocks/>
            </p:cNvSpPr>
            <p:nvPr/>
          </p:nvSpPr>
          <p:spPr bwMode="auto">
            <a:xfrm>
              <a:off x="6054" y="2669"/>
              <a:ext cx="62" cy="66"/>
            </a:xfrm>
            <a:custGeom>
              <a:avLst/>
              <a:gdLst>
                <a:gd name="T0" fmla="*/ 54 w 62"/>
                <a:gd name="T1" fmla="*/ 2718 h 66"/>
                <a:gd name="T2" fmla="*/ 58 w 62"/>
                <a:gd name="T3" fmla="*/ 2707 h 66"/>
                <a:gd name="T4" fmla="*/ 61 w 62"/>
                <a:gd name="T5" fmla="*/ 2697 h 66"/>
                <a:gd name="T6" fmla="*/ 56 w 62"/>
                <a:gd name="T7" fmla="*/ 2685 h 66"/>
                <a:gd name="T8" fmla="*/ 45 w 62"/>
                <a:gd name="T9" fmla="*/ 2682 h 66"/>
                <a:gd name="T10" fmla="*/ 30 w 62"/>
                <a:gd name="T11" fmla="*/ 2674 h 66"/>
                <a:gd name="T12" fmla="*/ 18 w 62"/>
                <a:gd name="T13" fmla="*/ 2669 h 66"/>
                <a:gd name="T14" fmla="*/ 12 w 62"/>
                <a:gd name="T15" fmla="*/ 2683 h 66"/>
                <a:gd name="T16" fmla="*/ 7 w 62"/>
                <a:gd name="T17" fmla="*/ 2697 h 66"/>
                <a:gd name="T18" fmla="*/ 3 w 62"/>
                <a:gd name="T19" fmla="*/ 2711 h 66"/>
                <a:gd name="T20" fmla="*/ 0 w 62"/>
                <a:gd name="T21" fmla="*/ 2726 h 66"/>
                <a:gd name="T22" fmla="*/ 12 w 62"/>
                <a:gd name="T23" fmla="*/ 2729 h 66"/>
                <a:gd name="T24" fmla="*/ 29 w 62"/>
                <a:gd name="T25" fmla="*/ 2731 h 66"/>
                <a:gd name="T26" fmla="*/ 40 w 62"/>
                <a:gd name="T27" fmla="*/ 2734 h 66"/>
                <a:gd name="T28" fmla="*/ 51 w 62"/>
                <a:gd name="T29" fmla="*/ 2729 h 66"/>
                <a:gd name="T30" fmla="*/ 54 w 62"/>
                <a:gd name="T31" fmla="*/ 2718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54" y="49"/>
                  </a:moveTo>
                  <a:lnTo>
                    <a:pt x="58" y="38"/>
                  </a:lnTo>
                  <a:lnTo>
                    <a:pt x="61" y="28"/>
                  </a:lnTo>
                  <a:lnTo>
                    <a:pt x="56" y="16"/>
                  </a:lnTo>
                  <a:lnTo>
                    <a:pt x="45" y="13"/>
                  </a:lnTo>
                  <a:lnTo>
                    <a:pt x="30" y="5"/>
                  </a:lnTo>
                  <a:lnTo>
                    <a:pt x="18" y="0"/>
                  </a:lnTo>
                  <a:lnTo>
                    <a:pt x="12" y="14"/>
                  </a:lnTo>
                  <a:lnTo>
                    <a:pt x="7" y="28"/>
                  </a:lnTo>
                  <a:lnTo>
                    <a:pt x="3" y="42"/>
                  </a:lnTo>
                  <a:lnTo>
                    <a:pt x="0" y="57"/>
                  </a:lnTo>
                  <a:lnTo>
                    <a:pt x="12" y="60"/>
                  </a:lnTo>
                  <a:lnTo>
                    <a:pt x="29" y="62"/>
                  </a:lnTo>
                  <a:lnTo>
                    <a:pt x="40" y="65"/>
                  </a:lnTo>
                  <a:lnTo>
                    <a:pt x="51" y="60"/>
                  </a:lnTo>
                  <a:lnTo>
                    <a:pt x="54" y="4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8" name="Picture 7854">
              <a:extLst>
                <a:ext uri="{FF2B5EF4-FFF2-40B4-BE49-F238E27FC236}">
                  <a16:creationId xmlns:a16="http://schemas.microsoft.com/office/drawing/2014/main" id="{334DAC6E-679C-441E-B17A-088DA5599A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 y="2776"/>
              <a:ext cx="59" cy="61"/>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7855">
              <a:extLst>
                <a:ext uri="{FF2B5EF4-FFF2-40B4-BE49-F238E27FC236}">
                  <a16:creationId xmlns:a16="http://schemas.microsoft.com/office/drawing/2014/main" id="{FFDBB0A5-D956-4EA1-9F97-7359F5DB0F71}"/>
                </a:ext>
              </a:extLst>
            </p:cNvPr>
            <p:cNvSpPr>
              <a:spLocks/>
            </p:cNvSpPr>
            <p:nvPr/>
          </p:nvSpPr>
          <p:spPr bwMode="auto">
            <a:xfrm>
              <a:off x="6052" y="2774"/>
              <a:ext cx="59" cy="63"/>
            </a:xfrm>
            <a:custGeom>
              <a:avLst/>
              <a:gdLst>
                <a:gd name="T0" fmla="*/ 56 w 59"/>
                <a:gd name="T1" fmla="*/ 2804 h 63"/>
                <a:gd name="T2" fmla="*/ 53 w 59"/>
                <a:gd name="T3" fmla="*/ 2793 h 63"/>
                <a:gd name="T4" fmla="*/ 51 w 59"/>
                <a:gd name="T5" fmla="*/ 2782 h 63"/>
                <a:gd name="T6" fmla="*/ 40 w 59"/>
                <a:gd name="T7" fmla="*/ 2775 h 63"/>
                <a:gd name="T8" fmla="*/ 29 w 59"/>
                <a:gd name="T9" fmla="*/ 2777 h 63"/>
                <a:gd name="T10" fmla="*/ 13 w 59"/>
                <a:gd name="T11" fmla="*/ 2777 h 63"/>
                <a:gd name="T12" fmla="*/ 0 w 59"/>
                <a:gd name="T13" fmla="*/ 2779 h 63"/>
                <a:gd name="T14" fmla="*/ 1 w 59"/>
                <a:gd name="T15" fmla="*/ 2794 h 63"/>
                <a:gd name="T16" fmla="*/ 4 w 59"/>
                <a:gd name="T17" fmla="*/ 2809 h 63"/>
                <a:gd name="T18" fmla="*/ 7 w 59"/>
                <a:gd name="T19" fmla="*/ 2823 h 63"/>
                <a:gd name="T20" fmla="*/ 12 w 59"/>
                <a:gd name="T21" fmla="*/ 2838 h 63"/>
                <a:gd name="T22" fmla="*/ 25 w 59"/>
                <a:gd name="T23" fmla="*/ 2835 h 63"/>
                <a:gd name="T24" fmla="*/ 40 w 59"/>
                <a:gd name="T25" fmla="*/ 2828 h 63"/>
                <a:gd name="T26" fmla="*/ 51 w 59"/>
                <a:gd name="T27" fmla="*/ 2825 h 63"/>
                <a:gd name="T28" fmla="*/ 58 w 59"/>
                <a:gd name="T29" fmla="*/ 2815 h 63"/>
                <a:gd name="T30" fmla="*/ 56 w 59"/>
                <a:gd name="T31" fmla="*/ 280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56" y="29"/>
                  </a:moveTo>
                  <a:lnTo>
                    <a:pt x="53" y="18"/>
                  </a:lnTo>
                  <a:lnTo>
                    <a:pt x="51" y="7"/>
                  </a:lnTo>
                  <a:lnTo>
                    <a:pt x="40" y="0"/>
                  </a:lnTo>
                  <a:lnTo>
                    <a:pt x="29" y="2"/>
                  </a:lnTo>
                  <a:lnTo>
                    <a:pt x="13" y="2"/>
                  </a:lnTo>
                  <a:lnTo>
                    <a:pt x="0" y="4"/>
                  </a:lnTo>
                  <a:lnTo>
                    <a:pt x="1" y="19"/>
                  </a:lnTo>
                  <a:lnTo>
                    <a:pt x="4" y="34"/>
                  </a:lnTo>
                  <a:lnTo>
                    <a:pt x="7" y="48"/>
                  </a:lnTo>
                  <a:lnTo>
                    <a:pt x="12" y="63"/>
                  </a:lnTo>
                  <a:lnTo>
                    <a:pt x="25" y="60"/>
                  </a:lnTo>
                  <a:lnTo>
                    <a:pt x="40" y="53"/>
                  </a:lnTo>
                  <a:lnTo>
                    <a:pt x="51" y="50"/>
                  </a:lnTo>
                  <a:lnTo>
                    <a:pt x="58" y="40"/>
                  </a:lnTo>
                  <a:lnTo>
                    <a:pt x="56" y="2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 name="Picture 7856">
              <a:extLst>
                <a:ext uri="{FF2B5EF4-FFF2-40B4-BE49-F238E27FC236}">
                  <a16:creationId xmlns:a16="http://schemas.microsoft.com/office/drawing/2014/main" id="{FE394691-22F7-4975-BE37-CA1BAE17DA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0" y="2863"/>
              <a:ext cx="68" cy="67"/>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7857">
              <a:extLst>
                <a:ext uri="{FF2B5EF4-FFF2-40B4-BE49-F238E27FC236}">
                  <a16:creationId xmlns:a16="http://schemas.microsoft.com/office/drawing/2014/main" id="{18FEAB36-771A-4784-8B79-FA30937E25C4}"/>
                </a:ext>
              </a:extLst>
            </p:cNvPr>
            <p:cNvSpPr>
              <a:spLocks/>
            </p:cNvSpPr>
            <p:nvPr/>
          </p:nvSpPr>
          <p:spPr bwMode="auto">
            <a:xfrm>
              <a:off x="6090" y="2860"/>
              <a:ext cx="68" cy="69"/>
            </a:xfrm>
            <a:custGeom>
              <a:avLst/>
              <a:gdLst>
                <a:gd name="T0" fmla="*/ 61 w 68"/>
                <a:gd name="T1" fmla="*/ 2878 h 69"/>
                <a:gd name="T2" fmla="*/ 53 w 68"/>
                <a:gd name="T3" fmla="*/ 2870 h 69"/>
                <a:gd name="T4" fmla="*/ 46 w 68"/>
                <a:gd name="T5" fmla="*/ 2862 h 69"/>
                <a:gd name="T6" fmla="*/ 33 w 68"/>
                <a:gd name="T7" fmla="*/ 2861 h 69"/>
                <a:gd name="T8" fmla="*/ 24 w 68"/>
                <a:gd name="T9" fmla="*/ 2868 h 69"/>
                <a:gd name="T10" fmla="*/ 10 w 68"/>
                <a:gd name="T11" fmla="*/ 2877 h 69"/>
                <a:gd name="T12" fmla="*/ 0 w 68"/>
                <a:gd name="T13" fmla="*/ 2885 h 69"/>
                <a:gd name="T14" fmla="*/ 9 w 68"/>
                <a:gd name="T15" fmla="*/ 2897 h 69"/>
                <a:gd name="T16" fmla="*/ 18 w 68"/>
                <a:gd name="T17" fmla="*/ 2908 h 69"/>
                <a:gd name="T18" fmla="*/ 29 w 68"/>
                <a:gd name="T19" fmla="*/ 2919 h 69"/>
                <a:gd name="T20" fmla="*/ 40 w 68"/>
                <a:gd name="T21" fmla="*/ 2929 h 69"/>
                <a:gd name="T22" fmla="*/ 49 w 68"/>
                <a:gd name="T23" fmla="*/ 2920 h 69"/>
                <a:gd name="T24" fmla="*/ 59 w 68"/>
                <a:gd name="T25" fmla="*/ 2907 h 69"/>
                <a:gd name="T26" fmla="*/ 67 w 68"/>
                <a:gd name="T27" fmla="*/ 2899 h 69"/>
                <a:gd name="T28" fmla="*/ 68 w 68"/>
                <a:gd name="T29" fmla="*/ 2887 h 69"/>
                <a:gd name="T30" fmla="*/ 61 w 68"/>
                <a:gd name="T31" fmla="*/ 287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61" y="17"/>
                  </a:moveTo>
                  <a:lnTo>
                    <a:pt x="53" y="9"/>
                  </a:lnTo>
                  <a:lnTo>
                    <a:pt x="46" y="1"/>
                  </a:lnTo>
                  <a:lnTo>
                    <a:pt x="33" y="0"/>
                  </a:lnTo>
                  <a:lnTo>
                    <a:pt x="24" y="7"/>
                  </a:lnTo>
                  <a:lnTo>
                    <a:pt x="10" y="16"/>
                  </a:lnTo>
                  <a:lnTo>
                    <a:pt x="0" y="24"/>
                  </a:lnTo>
                  <a:lnTo>
                    <a:pt x="9" y="36"/>
                  </a:lnTo>
                  <a:lnTo>
                    <a:pt x="18" y="47"/>
                  </a:lnTo>
                  <a:lnTo>
                    <a:pt x="29" y="58"/>
                  </a:lnTo>
                  <a:lnTo>
                    <a:pt x="40" y="68"/>
                  </a:lnTo>
                  <a:lnTo>
                    <a:pt x="49" y="59"/>
                  </a:lnTo>
                  <a:lnTo>
                    <a:pt x="59" y="46"/>
                  </a:lnTo>
                  <a:lnTo>
                    <a:pt x="67" y="38"/>
                  </a:lnTo>
                  <a:lnTo>
                    <a:pt x="68" y="26"/>
                  </a:lnTo>
                  <a:lnTo>
                    <a:pt x="61" y="1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2" name="Picture 7858">
              <a:extLst>
                <a:ext uri="{FF2B5EF4-FFF2-40B4-BE49-F238E27FC236}">
                  <a16:creationId xmlns:a16="http://schemas.microsoft.com/office/drawing/2014/main" id="{557EA227-819B-4D9D-9868-3FBA80DDD2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 y="2917"/>
              <a:ext cx="66" cy="6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7859">
              <a:extLst>
                <a:ext uri="{FF2B5EF4-FFF2-40B4-BE49-F238E27FC236}">
                  <a16:creationId xmlns:a16="http://schemas.microsoft.com/office/drawing/2014/main" id="{62DAD022-85E8-497E-8802-4219EE3888E1}"/>
                </a:ext>
              </a:extLst>
            </p:cNvPr>
            <p:cNvSpPr>
              <a:spLocks/>
            </p:cNvSpPr>
            <p:nvPr/>
          </p:nvSpPr>
          <p:spPr bwMode="auto">
            <a:xfrm>
              <a:off x="6175" y="2914"/>
              <a:ext cx="66" cy="62"/>
            </a:xfrm>
            <a:custGeom>
              <a:avLst/>
              <a:gdLst>
                <a:gd name="T0" fmla="*/ 49 w 66"/>
                <a:gd name="T1" fmla="*/ 2922 h 62"/>
                <a:gd name="T2" fmla="*/ 39 w 66"/>
                <a:gd name="T3" fmla="*/ 2918 h 62"/>
                <a:gd name="T4" fmla="*/ 28 w 66"/>
                <a:gd name="T5" fmla="*/ 2915 h 62"/>
                <a:gd name="T6" fmla="*/ 17 w 66"/>
                <a:gd name="T7" fmla="*/ 2921 h 62"/>
                <a:gd name="T8" fmla="*/ 13 w 66"/>
                <a:gd name="T9" fmla="*/ 2931 h 62"/>
                <a:gd name="T10" fmla="*/ 5 w 66"/>
                <a:gd name="T11" fmla="*/ 2946 h 62"/>
                <a:gd name="T12" fmla="*/ 0 w 66"/>
                <a:gd name="T13" fmla="*/ 2958 h 62"/>
                <a:gd name="T14" fmla="*/ 14 w 66"/>
                <a:gd name="T15" fmla="*/ 2964 h 62"/>
                <a:gd name="T16" fmla="*/ 28 w 66"/>
                <a:gd name="T17" fmla="*/ 2969 h 62"/>
                <a:gd name="T18" fmla="*/ 42 w 66"/>
                <a:gd name="T19" fmla="*/ 2973 h 62"/>
                <a:gd name="T20" fmla="*/ 57 w 66"/>
                <a:gd name="T21" fmla="*/ 2976 h 62"/>
                <a:gd name="T22" fmla="*/ 61 w 66"/>
                <a:gd name="T23" fmla="*/ 2964 h 62"/>
                <a:gd name="T24" fmla="*/ 62 w 66"/>
                <a:gd name="T25" fmla="*/ 2947 h 62"/>
                <a:gd name="T26" fmla="*/ 66 w 66"/>
                <a:gd name="T27" fmla="*/ 2937 h 62"/>
                <a:gd name="T28" fmla="*/ 60 w 66"/>
                <a:gd name="T29" fmla="*/ 2925 h 62"/>
                <a:gd name="T30" fmla="*/ 49 w 66"/>
                <a:gd name="T31" fmla="*/ 292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49" y="7"/>
                  </a:moveTo>
                  <a:lnTo>
                    <a:pt x="39" y="3"/>
                  </a:lnTo>
                  <a:lnTo>
                    <a:pt x="28" y="0"/>
                  </a:lnTo>
                  <a:lnTo>
                    <a:pt x="17" y="6"/>
                  </a:lnTo>
                  <a:lnTo>
                    <a:pt x="13" y="16"/>
                  </a:lnTo>
                  <a:lnTo>
                    <a:pt x="5" y="31"/>
                  </a:lnTo>
                  <a:lnTo>
                    <a:pt x="0" y="43"/>
                  </a:lnTo>
                  <a:lnTo>
                    <a:pt x="14" y="49"/>
                  </a:lnTo>
                  <a:lnTo>
                    <a:pt x="28" y="54"/>
                  </a:lnTo>
                  <a:lnTo>
                    <a:pt x="42" y="58"/>
                  </a:lnTo>
                  <a:lnTo>
                    <a:pt x="57" y="61"/>
                  </a:lnTo>
                  <a:lnTo>
                    <a:pt x="61" y="49"/>
                  </a:lnTo>
                  <a:lnTo>
                    <a:pt x="62" y="32"/>
                  </a:lnTo>
                  <a:lnTo>
                    <a:pt x="66" y="22"/>
                  </a:lnTo>
                  <a:lnTo>
                    <a:pt x="60" y="10"/>
                  </a:lnTo>
                  <a:lnTo>
                    <a:pt x="49" y="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4" name="Picture 7860">
              <a:extLst>
                <a:ext uri="{FF2B5EF4-FFF2-40B4-BE49-F238E27FC236}">
                  <a16:creationId xmlns:a16="http://schemas.microsoft.com/office/drawing/2014/main" id="{E67C8AEE-1DF2-438E-A204-13A2867449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 y="2922"/>
              <a:ext cx="63" cy="57"/>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7861">
              <a:extLst>
                <a:ext uri="{FF2B5EF4-FFF2-40B4-BE49-F238E27FC236}">
                  <a16:creationId xmlns:a16="http://schemas.microsoft.com/office/drawing/2014/main" id="{81E97150-73A5-492A-8AA3-D84EA02EDA09}"/>
                </a:ext>
              </a:extLst>
            </p:cNvPr>
            <p:cNvSpPr>
              <a:spLocks/>
            </p:cNvSpPr>
            <p:nvPr/>
          </p:nvSpPr>
          <p:spPr bwMode="auto">
            <a:xfrm>
              <a:off x="6281" y="2920"/>
              <a:ext cx="63" cy="59"/>
            </a:xfrm>
            <a:custGeom>
              <a:avLst/>
              <a:gdLst>
                <a:gd name="T0" fmla="*/ 29 w 63"/>
                <a:gd name="T1" fmla="*/ 2923 h 59"/>
                <a:gd name="T2" fmla="*/ 18 w 63"/>
                <a:gd name="T3" fmla="*/ 2925 h 59"/>
                <a:gd name="T4" fmla="*/ 7 w 63"/>
                <a:gd name="T5" fmla="*/ 2927 h 59"/>
                <a:gd name="T6" fmla="*/ 0 w 63"/>
                <a:gd name="T7" fmla="*/ 2938 h 59"/>
                <a:gd name="T8" fmla="*/ 2 w 63"/>
                <a:gd name="T9" fmla="*/ 2949 h 59"/>
                <a:gd name="T10" fmla="*/ 3 w 63"/>
                <a:gd name="T11" fmla="*/ 2966 h 59"/>
                <a:gd name="T12" fmla="*/ 5 w 63"/>
                <a:gd name="T13" fmla="*/ 2979 h 59"/>
                <a:gd name="T14" fmla="*/ 20 w 63"/>
                <a:gd name="T15" fmla="*/ 2977 h 59"/>
                <a:gd name="T16" fmla="*/ 34 w 63"/>
                <a:gd name="T17" fmla="*/ 2974 h 59"/>
                <a:gd name="T18" fmla="*/ 49 w 63"/>
                <a:gd name="T19" fmla="*/ 2971 h 59"/>
                <a:gd name="T20" fmla="*/ 63 w 63"/>
                <a:gd name="T21" fmla="*/ 2966 h 59"/>
                <a:gd name="T22" fmla="*/ 60 w 63"/>
                <a:gd name="T23" fmla="*/ 2953 h 59"/>
                <a:gd name="T24" fmla="*/ 53 w 63"/>
                <a:gd name="T25" fmla="*/ 2938 h 59"/>
                <a:gd name="T26" fmla="*/ 51 w 63"/>
                <a:gd name="T27" fmla="*/ 2927 h 59"/>
                <a:gd name="T28" fmla="*/ 40 w 63"/>
                <a:gd name="T29" fmla="*/ 2920 h 59"/>
                <a:gd name="T30" fmla="*/ 29 w 63"/>
                <a:gd name="T31" fmla="*/ 2923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29" y="3"/>
                  </a:moveTo>
                  <a:lnTo>
                    <a:pt x="18" y="5"/>
                  </a:lnTo>
                  <a:lnTo>
                    <a:pt x="7" y="7"/>
                  </a:lnTo>
                  <a:lnTo>
                    <a:pt x="0" y="18"/>
                  </a:lnTo>
                  <a:lnTo>
                    <a:pt x="2" y="29"/>
                  </a:lnTo>
                  <a:lnTo>
                    <a:pt x="3" y="46"/>
                  </a:lnTo>
                  <a:lnTo>
                    <a:pt x="5" y="59"/>
                  </a:lnTo>
                  <a:lnTo>
                    <a:pt x="20" y="57"/>
                  </a:lnTo>
                  <a:lnTo>
                    <a:pt x="34" y="54"/>
                  </a:lnTo>
                  <a:lnTo>
                    <a:pt x="49" y="51"/>
                  </a:lnTo>
                  <a:lnTo>
                    <a:pt x="63" y="46"/>
                  </a:lnTo>
                  <a:lnTo>
                    <a:pt x="60" y="33"/>
                  </a:lnTo>
                  <a:lnTo>
                    <a:pt x="53" y="18"/>
                  </a:lnTo>
                  <a:lnTo>
                    <a:pt x="51" y="7"/>
                  </a:lnTo>
                  <a:lnTo>
                    <a:pt x="40" y="0"/>
                  </a:lnTo>
                  <a:lnTo>
                    <a:pt x="29" y="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6" name="Picture 7862">
              <a:extLst>
                <a:ext uri="{FF2B5EF4-FFF2-40B4-BE49-F238E27FC236}">
                  <a16:creationId xmlns:a16="http://schemas.microsoft.com/office/drawing/2014/main" id="{3C4592C0-FB9A-47F8-B94E-CFB5571620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7" y="2875"/>
              <a:ext cx="69" cy="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7863">
              <a:extLst>
                <a:ext uri="{FF2B5EF4-FFF2-40B4-BE49-F238E27FC236}">
                  <a16:creationId xmlns:a16="http://schemas.microsoft.com/office/drawing/2014/main" id="{E997FE22-9229-4136-90D6-11C07330A367}"/>
                </a:ext>
              </a:extLst>
            </p:cNvPr>
            <p:cNvSpPr>
              <a:spLocks/>
            </p:cNvSpPr>
            <p:nvPr/>
          </p:nvSpPr>
          <p:spPr bwMode="auto">
            <a:xfrm>
              <a:off x="6367" y="2873"/>
              <a:ext cx="69" cy="68"/>
            </a:xfrm>
            <a:custGeom>
              <a:avLst/>
              <a:gdLst>
                <a:gd name="T0" fmla="*/ 18 w 69"/>
                <a:gd name="T1" fmla="*/ 2881 h 68"/>
                <a:gd name="T2" fmla="*/ 9 w 69"/>
                <a:gd name="T3" fmla="*/ 2888 h 68"/>
                <a:gd name="T4" fmla="*/ 1 w 69"/>
                <a:gd name="T5" fmla="*/ 2896 h 68"/>
                <a:gd name="T6" fmla="*/ 0 w 69"/>
                <a:gd name="T7" fmla="*/ 2909 h 68"/>
                <a:gd name="T8" fmla="*/ 8 w 69"/>
                <a:gd name="T9" fmla="*/ 2917 h 68"/>
                <a:gd name="T10" fmla="*/ 16 w 69"/>
                <a:gd name="T11" fmla="*/ 2931 h 68"/>
                <a:gd name="T12" fmla="*/ 25 w 69"/>
                <a:gd name="T13" fmla="*/ 2941 h 68"/>
                <a:gd name="T14" fmla="*/ 37 w 69"/>
                <a:gd name="T15" fmla="*/ 2932 h 68"/>
                <a:gd name="T16" fmla="*/ 48 w 69"/>
                <a:gd name="T17" fmla="*/ 2923 h 68"/>
                <a:gd name="T18" fmla="*/ 59 w 69"/>
                <a:gd name="T19" fmla="*/ 2913 h 68"/>
                <a:gd name="T20" fmla="*/ 69 w 69"/>
                <a:gd name="T21" fmla="*/ 2901 h 68"/>
                <a:gd name="T22" fmla="*/ 60 w 69"/>
                <a:gd name="T23" fmla="*/ 2892 h 68"/>
                <a:gd name="T24" fmla="*/ 46 w 69"/>
                <a:gd name="T25" fmla="*/ 2882 h 68"/>
                <a:gd name="T26" fmla="*/ 39 w 69"/>
                <a:gd name="T27" fmla="*/ 2874 h 68"/>
                <a:gd name="T28" fmla="*/ 26 w 69"/>
                <a:gd name="T29" fmla="*/ 2873 h 68"/>
                <a:gd name="T30" fmla="*/ 18 w 69"/>
                <a:gd name="T31" fmla="*/ 288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18" y="8"/>
                  </a:moveTo>
                  <a:lnTo>
                    <a:pt x="9" y="15"/>
                  </a:lnTo>
                  <a:lnTo>
                    <a:pt x="1" y="23"/>
                  </a:lnTo>
                  <a:lnTo>
                    <a:pt x="0" y="36"/>
                  </a:lnTo>
                  <a:lnTo>
                    <a:pt x="8" y="44"/>
                  </a:lnTo>
                  <a:lnTo>
                    <a:pt x="16" y="58"/>
                  </a:lnTo>
                  <a:lnTo>
                    <a:pt x="25" y="68"/>
                  </a:lnTo>
                  <a:lnTo>
                    <a:pt x="37" y="59"/>
                  </a:lnTo>
                  <a:lnTo>
                    <a:pt x="48" y="50"/>
                  </a:lnTo>
                  <a:lnTo>
                    <a:pt x="59" y="40"/>
                  </a:lnTo>
                  <a:lnTo>
                    <a:pt x="69" y="28"/>
                  </a:lnTo>
                  <a:lnTo>
                    <a:pt x="60" y="19"/>
                  </a:lnTo>
                  <a:lnTo>
                    <a:pt x="46" y="9"/>
                  </a:lnTo>
                  <a:lnTo>
                    <a:pt x="39" y="1"/>
                  </a:lnTo>
                  <a:lnTo>
                    <a:pt x="26" y="0"/>
                  </a:lnTo>
                  <a:lnTo>
                    <a:pt x="18" y="8"/>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8" name="Picture 7864">
              <a:extLst>
                <a:ext uri="{FF2B5EF4-FFF2-40B4-BE49-F238E27FC236}">
                  <a16:creationId xmlns:a16="http://schemas.microsoft.com/office/drawing/2014/main" id="{2C996A8F-95EA-4A96-8D70-10131C9730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 y="2793"/>
              <a:ext cx="62" cy="63"/>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7865">
              <a:extLst>
                <a:ext uri="{FF2B5EF4-FFF2-40B4-BE49-F238E27FC236}">
                  <a16:creationId xmlns:a16="http://schemas.microsoft.com/office/drawing/2014/main" id="{3F61878E-3C34-432B-BEFF-36B1428AA78D}"/>
                </a:ext>
              </a:extLst>
            </p:cNvPr>
            <p:cNvSpPr>
              <a:spLocks/>
            </p:cNvSpPr>
            <p:nvPr/>
          </p:nvSpPr>
          <p:spPr bwMode="auto">
            <a:xfrm>
              <a:off x="6421" y="2790"/>
              <a:ext cx="62" cy="66"/>
            </a:xfrm>
            <a:custGeom>
              <a:avLst/>
              <a:gdLst>
                <a:gd name="T0" fmla="*/ 6 w 62"/>
                <a:gd name="T1" fmla="*/ 2807 h 66"/>
                <a:gd name="T2" fmla="*/ 3 w 62"/>
                <a:gd name="T3" fmla="*/ 2818 h 66"/>
                <a:gd name="T4" fmla="*/ 0 w 62"/>
                <a:gd name="T5" fmla="*/ 2828 h 66"/>
                <a:gd name="T6" fmla="*/ 5 w 62"/>
                <a:gd name="T7" fmla="*/ 2840 h 66"/>
                <a:gd name="T8" fmla="*/ 16 w 62"/>
                <a:gd name="T9" fmla="*/ 2843 h 66"/>
                <a:gd name="T10" fmla="*/ 30 w 62"/>
                <a:gd name="T11" fmla="*/ 2852 h 66"/>
                <a:gd name="T12" fmla="*/ 43 w 62"/>
                <a:gd name="T13" fmla="*/ 2856 h 66"/>
                <a:gd name="T14" fmla="*/ 49 w 62"/>
                <a:gd name="T15" fmla="*/ 2842 h 66"/>
                <a:gd name="T16" fmla="*/ 54 w 62"/>
                <a:gd name="T17" fmla="*/ 2829 h 66"/>
                <a:gd name="T18" fmla="*/ 58 w 62"/>
                <a:gd name="T19" fmla="*/ 2814 h 66"/>
                <a:gd name="T20" fmla="*/ 61 w 62"/>
                <a:gd name="T21" fmla="*/ 2799 h 66"/>
                <a:gd name="T22" fmla="*/ 48 w 62"/>
                <a:gd name="T23" fmla="*/ 2796 h 66"/>
                <a:gd name="T24" fmla="*/ 32 w 62"/>
                <a:gd name="T25" fmla="*/ 2794 h 66"/>
                <a:gd name="T26" fmla="*/ 21 w 62"/>
                <a:gd name="T27" fmla="*/ 2791 h 66"/>
                <a:gd name="T28" fmla="*/ 10 w 62"/>
                <a:gd name="T29" fmla="*/ 2796 h 66"/>
                <a:gd name="T30" fmla="*/ 6 w 62"/>
                <a:gd name="T31" fmla="*/ 280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6" y="16"/>
                  </a:moveTo>
                  <a:lnTo>
                    <a:pt x="3" y="27"/>
                  </a:lnTo>
                  <a:lnTo>
                    <a:pt x="0" y="37"/>
                  </a:lnTo>
                  <a:lnTo>
                    <a:pt x="5" y="49"/>
                  </a:lnTo>
                  <a:lnTo>
                    <a:pt x="16" y="52"/>
                  </a:lnTo>
                  <a:lnTo>
                    <a:pt x="30" y="61"/>
                  </a:lnTo>
                  <a:lnTo>
                    <a:pt x="43" y="65"/>
                  </a:lnTo>
                  <a:lnTo>
                    <a:pt x="49" y="51"/>
                  </a:lnTo>
                  <a:lnTo>
                    <a:pt x="54" y="38"/>
                  </a:lnTo>
                  <a:lnTo>
                    <a:pt x="58" y="23"/>
                  </a:lnTo>
                  <a:lnTo>
                    <a:pt x="61" y="8"/>
                  </a:lnTo>
                  <a:lnTo>
                    <a:pt x="48" y="5"/>
                  </a:lnTo>
                  <a:lnTo>
                    <a:pt x="32" y="3"/>
                  </a:lnTo>
                  <a:lnTo>
                    <a:pt x="21" y="0"/>
                  </a:lnTo>
                  <a:lnTo>
                    <a:pt x="10" y="5"/>
                  </a:lnTo>
                  <a:lnTo>
                    <a:pt x="6" y="1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0" name="Picture 7866">
              <a:extLst>
                <a:ext uri="{FF2B5EF4-FFF2-40B4-BE49-F238E27FC236}">
                  <a16:creationId xmlns:a16="http://schemas.microsoft.com/office/drawing/2014/main" id="{E93221B1-7E69-4933-B815-AC66C43143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7" y="2687"/>
              <a:ext cx="59" cy="63"/>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7867">
              <a:extLst>
                <a:ext uri="{FF2B5EF4-FFF2-40B4-BE49-F238E27FC236}">
                  <a16:creationId xmlns:a16="http://schemas.microsoft.com/office/drawing/2014/main" id="{EB090AA4-502E-417B-AFEC-BBB7F3F8154D}"/>
                </a:ext>
              </a:extLst>
            </p:cNvPr>
            <p:cNvSpPr>
              <a:spLocks/>
            </p:cNvSpPr>
            <p:nvPr/>
          </p:nvSpPr>
          <p:spPr bwMode="auto">
            <a:xfrm>
              <a:off x="6427" y="2687"/>
              <a:ext cx="59" cy="63"/>
            </a:xfrm>
            <a:custGeom>
              <a:avLst/>
              <a:gdLst>
                <a:gd name="T0" fmla="*/ 2 w 59"/>
                <a:gd name="T1" fmla="*/ 2721 h 63"/>
                <a:gd name="T2" fmla="*/ 5 w 59"/>
                <a:gd name="T3" fmla="*/ 2733 h 63"/>
                <a:gd name="T4" fmla="*/ 7 w 59"/>
                <a:gd name="T5" fmla="*/ 2743 h 63"/>
                <a:gd name="T6" fmla="*/ 18 w 59"/>
                <a:gd name="T7" fmla="*/ 2750 h 63"/>
                <a:gd name="T8" fmla="*/ 29 w 59"/>
                <a:gd name="T9" fmla="*/ 2748 h 63"/>
                <a:gd name="T10" fmla="*/ 45 w 59"/>
                <a:gd name="T11" fmla="*/ 2748 h 63"/>
                <a:gd name="T12" fmla="*/ 58 w 59"/>
                <a:gd name="T13" fmla="*/ 2746 h 63"/>
                <a:gd name="T14" fmla="*/ 57 w 59"/>
                <a:gd name="T15" fmla="*/ 2731 h 63"/>
                <a:gd name="T16" fmla="*/ 54 w 59"/>
                <a:gd name="T17" fmla="*/ 2716 h 63"/>
                <a:gd name="T18" fmla="*/ 50 w 59"/>
                <a:gd name="T19" fmla="*/ 2702 h 63"/>
                <a:gd name="T20" fmla="*/ 46 w 59"/>
                <a:gd name="T21" fmla="*/ 2688 h 63"/>
                <a:gd name="T22" fmla="*/ 33 w 59"/>
                <a:gd name="T23" fmla="*/ 2691 h 63"/>
                <a:gd name="T24" fmla="*/ 18 w 59"/>
                <a:gd name="T25" fmla="*/ 2697 h 63"/>
                <a:gd name="T26" fmla="*/ 7 w 59"/>
                <a:gd name="T27" fmla="*/ 2700 h 63"/>
                <a:gd name="T28" fmla="*/ 0 w 59"/>
                <a:gd name="T29" fmla="*/ 2711 h 63"/>
                <a:gd name="T30" fmla="*/ 2 w 59"/>
                <a:gd name="T31" fmla="*/ 272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2" y="33"/>
                  </a:moveTo>
                  <a:lnTo>
                    <a:pt x="5" y="45"/>
                  </a:lnTo>
                  <a:lnTo>
                    <a:pt x="7" y="55"/>
                  </a:lnTo>
                  <a:lnTo>
                    <a:pt x="18" y="62"/>
                  </a:lnTo>
                  <a:lnTo>
                    <a:pt x="29" y="60"/>
                  </a:lnTo>
                  <a:lnTo>
                    <a:pt x="45" y="60"/>
                  </a:lnTo>
                  <a:lnTo>
                    <a:pt x="58" y="58"/>
                  </a:lnTo>
                  <a:lnTo>
                    <a:pt x="57" y="43"/>
                  </a:lnTo>
                  <a:lnTo>
                    <a:pt x="54" y="28"/>
                  </a:lnTo>
                  <a:lnTo>
                    <a:pt x="50" y="14"/>
                  </a:lnTo>
                  <a:lnTo>
                    <a:pt x="46" y="0"/>
                  </a:lnTo>
                  <a:lnTo>
                    <a:pt x="33" y="3"/>
                  </a:lnTo>
                  <a:lnTo>
                    <a:pt x="18" y="9"/>
                  </a:lnTo>
                  <a:lnTo>
                    <a:pt x="7" y="12"/>
                  </a:lnTo>
                  <a:lnTo>
                    <a:pt x="0" y="23"/>
                  </a:lnTo>
                  <a:lnTo>
                    <a:pt x="2"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2" name="Picture 7868">
              <a:extLst>
                <a:ext uri="{FF2B5EF4-FFF2-40B4-BE49-F238E27FC236}">
                  <a16:creationId xmlns:a16="http://schemas.microsoft.com/office/drawing/2014/main" id="{E8CF3294-F627-4508-9618-8D6FDAC378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9" y="2595"/>
              <a:ext cx="68" cy="69"/>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7869">
              <a:extLst>
                <a:ext uri="{FF2B5EF4-FFF2-40B4-BE49-F238E27FC236}">
                  <a16:creationId xmlns:a16="http://schemas.microsoft.com/office/drawing/2014/main" id="{70F1483E-AC95-4A35-BF06-D33AF3E2F7D0}"/>
                </a:ext>
              </a:extLst>
            </p:cNvPr>
            <p:cNvSpPr>
              <a:spLocks/>
            </p:cNvSpPr>
            <p:nvPr/>
          </p:nvSpPr>
          <p:spPr bwMode="auto">
            <a:xfrm>
              <a:off x="6379" y="2595"/>
              <a:ext cx="68" cy="69"/>
            </a:xfrm>
            <a:custGeom>
              <a:avLst/>
              <a:gdLst>
                <a:gd name="T0" fmla="*/ 7 w 68"/>
                <a:gd name="T1" fmla="*/ 2647 h 69"/>
                <a:gd name="T2" fmla="*/ 15 w 68"/>
                <a:gd name="T3" fmla="*/ 2655 h 69"/>
                <a:gd name="T4" fmla="*/ 22 w 68"/>
                <a:gd name="T5" fmla="*/ 2664 h 69"/>
                <a:gd name="T6" fmla="*/ 35 w 68"/>
                <a:gd name="T7" fmla="*/ 2664 h 69"/>
                <a:gd name="T8" fmla="*/ 43 w 68"/>
                <a:gd name="T9" fmla="*/ 2657 h 69"/>
                <a:gd name="T10" fmla="*/ 58 w 68"/>
                <a:gd name="T11" fmla="*/ 2648 h 69"/>
                <a:gd name="T12" fmla="*/ 68 w 68"/>
                <a:gd name="T13" fmla="*/ 2640 h 69"/>
                <a:gd name="T14" fmla="*/ 59 w 68"/>
                <a:gd name="T15" fmla="*/ 2628 h 69"/>
                <a:gd name="T16" fmla="*/ 50 w 68"/>
                <a:gd name="T17" fmla="*/ 2617 h 69"/>
                <a:gd name="T18" fmla="*/ 39 w 68"/>
                <a:gd name="T19" fmla="*/ 2606 h 69"/>
                <a:gd name="T20" fmla="*/ 28 w 68"/>
                <a:gd name="T21" fmla="*/ 2596 h 69"/>
                <a:gd name="T22" fmla="*/ 19 w 68"/>
                <a:gd name="T23" fmla="*/ 2605 h 69"/>
                <a:gd name="T24" fmla="*/ 9 w 68"/>
                <a:gd name="T25" fmla="*/ 2618 h 69"/>
                <a:gd name="T26" fmla="*/ 0 w 68"/>
                <a:gd name="T27" fmla="*/ 2626 h 69"/>
                <a:gd name="T28" fmla="*/ 0 w 68"/>
                <a:gd name="T29" fmla="*/ 2639 h 69"/>
                <a:gd name="T30" fmla="*/ 7 w 68"/>
                <a:gd name="T31" fmla="*/ 2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7" y="51"/>
                  </a:moveTo>
                  <a:lnTo>
                    <a:pt x="15" y="59"/>
                  </a:lnTo>
                  <a:lnTo>
                    <a:pt x="22" y="68"/>
                  </a:lnTo>
                  <a:lnTo>
                    <a:pt x="35" y="68"/>
                  </a:lnTo>
                  <a:lnTo>
                    <a:pt x="43" y="61"/>
                  </a:lnTo>
                  <a:lnTo>
                    <a:pt x="58" y="52"/>
                  </a:lnTo>
                  <a:lnTo>
                    <a:pt x="68" y="44"/>
                  </a:lnTo>
                  <a:lnTo>
                    <a:pt x="59" y="32"/>
                  </a:lnTo>
                  <a:lnTo>
                    <a:pt x="50" y="21"/>
                  </a:lnTo>
                  <a:lnTo>
                    <a:pt x="39" y="10"/>
                  </a:lnTo>
                  <a:lnTo>
                    <a:pt x="28" y="0"/>
                  </a:lnTo>
                  <a:lnTo>
                    <a:pt x="19" y="9"/>
                  </a:lnTo>
                  <a:lnTo>
                    <a:pt x="9" y="22"/>
                  </a:lnTo>
                  <a:lnTo>
                    <a:pt x="0" y="30"/>
                  </a:lnTo>
                  <a:lnTo>
                    <a:pt x="0" y="43"/>
                  </a:lnTo>
                  <a:lnTo>
                    <a:pt x="7" y="51"/>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4" name="Picture 7870">
              <a:extLst>
                <a:ext uri="{FF2B5EF4-FFF2-40B4-BE49-F238E27FC236}">
                  <a16:creationId xmlns:a16="http://schemas.microsoft.com/office/drawing/2014/main" id="{C05A1902-8033-424C-A798-704CC32CFF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5" y="1437"/>
              <a:ext cx="133" cy="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871">
              <a:extLst>
                <a:ext uri="{FF2B5EF4-FFF2-40B4-BE49-F238E27FC236}">
                  <a16:creationId xmlns:a16="http://schemas.microsoft.com/office/drawing/2014/main" id="{15975EB5-5B13-4A05-853B-EEE50AF1716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2" y="2256"/>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7872">
              <a:extLst>
                <a:ext uri="{FF2B5EF4-FFF2-40B4-BE49-F238E27FC236}">
                  <a16:creationId xmlns:a16="http://schemas.microsoft.com/office/drawing/2014/main" id="{84DBB836-B5D7-4C7D-BEA7-C3F15CA2B55A}"/>
                </a:ext>
              </a:extLst>
            </p:cNvPr>
            <p:cNvSpPr>
              <a:spLocks/>
            </p:cNvSpPr>
            <p:nvPr/>
          </p:nvSpPr>
          <p:spPr bwMode="auto">
            <a:xfrm>
              <a:off x="6292" y="2256"/>
              <a:ext cx="61" cy="61"/>
            </a:xfrm>
            <a:custGeom>
              <a:avLst/>
              <a:gdLst>
                <a:gd name="T0" fmla="*/ 0 w 61"/>
                <a:gd name="T1" fmla="*/ 2283 h 61"/>
                <a:gd name="T2" fmla="*/ 4 w 61"/>
                <a:gd name="T3" fmla="*/ 2272 h 61"/>
                <a:gd name="T4" fmla="*/ 12 w 61"/>
                <a:gd name="T5" fmla="*/ 2263 h 61"/>
                <a:gd name="T6" fmla="*/ 22 w 61"/>
                <a:gd name="T7" fmla="*/ 2258 h 61"/>
                <a:gd name="T8" fmla="*/ 34 w 61"/>
                <a:gd name="T9" fmla="*/ 2257 h 61"/>
                <a:gd name="T10" fmla="*/ 45 w 61"/>
                <a:gd name="T11" fmla="*/ 2260 h 61"/>
                <a:gd name="T12" fmla="*/ 54 w 61"/>
                <a:gd name="T13" fmla="*/ 2268 h 61"/>
                <a:gd name="T14" fmla="*/ 59 w 61"/>
                <a:gd name="T15" fmla="*/ 2278 h 61"/>
                <a:gd name="T16" fmla="*/ 60 w 61"/>
                <a:gd name="T17" fmla="*/ 2290 h 61"/>
                <a:gd name="T18" fmla="*/ 57 w 61"/>
                <a:gd name="T19" fmla="*/ 2302 h 61"/>
                <a:gd name="T20" fmla="*/ 49 w 61"/>
                <a:gd name="T21" fmla="*/ 2310 h 61"/>
                <a:gd name="T22" fmla="*/ 39 w 61"/>
                <a:gd name="T23" fmla="*/ 2316 h 61"/>
                <a:gd name="T24" fmla="*/ 27 w 61"/>
                <a:gd name="T25" fmla="*/ 2317 h 61"/>
                <a:gd name="T26" fmla="*/ 15 w 61"/>
                <a:gd name="T27" fmla="*/ 2313 h 61"/>
                <a:gd name="T28" fmla="*/ 6 w 61"/>
                <a:gd name="T29" fmla="*/ 2305 h 61"/>
                <a:gd name="T30" fmla="*/ 1 w 61"/>
                <a:gd name="T31" fmla="*/ 2295 h 61"/>
                <a:gd name="T32" fmla="*/ 0 w 61"/>
                <a:gd name="T33" fmla="*/ 2283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59" y="21"/>
                  </a:lnTo>
                  <a:lnTo>
                    <a:pt x="60" y="33"/>
                  </a:lnTo>
                  <a:lnTo>
                    <a:pt x="57" y="45"/>
                  </a:lnTo>
                  <a:lnTo>
                    <a:pt x="49" y="53"/>
                  </a:lnTo>
                  <a:lnTo>
                    <a:pt x="39" y="59"/>
                  </a:lnTo>
                  <a:lnTo>
                    <a:pt x="27"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7" name="Picture 7873">
              <a:extLst>
                <a:ext uri="{FF2B5EF4-FFF2-40B4-BE49-F238E27FC236}">
                  <a16:creationId xmlns:a16="http://schemas.microsoft.com/office/drawing/2014/main" id="{FCB52764-AC3C-45AE-A3A9-53D1CD8F96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9" y="2523"/>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7874">
              <a:extLst>
                <a:ext uri="{FF2B5EF4-FFF2-40B4-BE49-F238E27FC236}">
                  <a16:creationId xmlns:a16="http://schemas.microsoft.com/office/drawing/2014/main" id="{8DA5B5C7-813F-4FE3-8B60-14D140D1B07C}"/>
                </a:ext>
              </a:extLst>
            </p:cNvPr>
            <p:cNvSpPr>
              <a:spLocks/>
            </p:cNvSpPr>
            <p:nvPr/>
          </p:nvSpPr>
          <p:spPr bwMode="auto">
            <a:xfrm>
              <a:off x="6439" y="2523"/>
              <a:ext cx="61" cy="61"/>
            </a:xfrm>
            <a:custGeom>
              <a:avLst/>
              <a:gdLst>
                <a:gd name="T0" fmla="*/ 0 w 61"/>
                <a:gd name="T1" fmla="*/ 2550 h 61"/>
                <a:gd name="T2" fmla="*/ 3 w 61"/>
                <a:gd name="T3" fmla="*/ 2539 h 61"/>
                <a:gd name="T4" fmla="*/ 11 w 61"/>
                <a:gd name="T5" fmla="*/ 2530 h 61"/>
                <a:gd name="T6" fmla="*/ 21 w 61"/>
                <a:gd name="T7" fmla="*/ 2524 h 61"/>
                <a:gd name="T8" fmla="*/ 33 w 61"/>
                <a:gd name="T9" fmla="*/ 2524 h 61"/>
                <a:gd name="T10" fmla="*/ 45 w 61"/>
                <a:gd name="T11" fmla="*/ 2527 h 61"/>
                <a:gd name="T12" fmla="*/ 54 w 61"/>
                <a:gd name="T13" fmla="*/ 2535 h 61"/>
                <a:gd name="T14" fmla="*/ 59 w 61"/>
                <a:gd name="T15" fmla="*/ 2545 h 61"/>
                <a:gd name="T16" fmla="*/ 60 w 61"/>
                <a:gd name="T17" fmla="*/ 2557 h 61"/>
                <a:gd name="T18" fmla="*/ 56 w 61"/>
                <a:gd name="T19" fmla="*/ 2569 h 61"/>
                <a:gd name="T20" fmla="*/ 48 w 61"/>
                <a:gd name="T21" fmla="*/ 2577 h 61"/>
                <a:gd name="T22" fmla="*/ 38 w 61"/>
                <a:gd name="T23" fmla="*/ 2583 h 61"/>
                <a:gd name="T24" fmla="*/ 26 w 61"/>
                <a:gd name="T25" fmla="*/ 2584 h 61"/>
                <a:gd name="T26" fmla="*/ 15 w 61"/>
                <a:gd name="T27" fmla="*/ 2580 h 61"/>
                <a:gd name="T28" fmla="*/ 6 w 61"/>
                <a:gd name="T29" fmla="*/ 2572 h 61"/>
                <a:gd name="T30" fmla="*/ 1 w 61"/>
                <a:gd name="T31" fmla="*/ 2562 h 61"/>
                <a:gd name="T32" fmla="*/ 0 w 61"/>
                <a:gd name="T33" fmla="*/ 255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3" y="15"/>
                  </a:lnTo>
                  <a:lnTo>
                    <a:pt x="11" y="6"/>
                  </a:lnTo>
                  <a:lnTo>
                    <a:pt x="21" y="0"/>
                  </a:lnTo>
                  <a:lnTo>
                    <a:pt x="33" y="0"/>
                  </a:lnTo>
                  <a:lnTo>
                    <a:pt x="45" y="3"/>
                  </a:lnTo>
                  <a:lnTo>
                    <a:pt x="54" y="11"/>
                  </a:lnTo>
                  <a:lnTo>
                    <a:pt x="59" y="21"/>
                  </a:lnTo>
                  <a:lnTo>
                    <a:pt x="60" y="33"/>
                  </a:lnTo>
                  <a:lnTo>
                    <a:pt x="56" y="45"/>
                  </a:lnTo>
                  <a:lnTo>
                    <a:pt x="48" y="53"/>
                  </a:lnTo>
                  <a:lnTo>
                    <a:pt x="38" y="59"/>
                  </a:lnTo>
                  <a:lnTo>
                    <a:pt x="26"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9" name="Picture 7875">
              <a:extLst>
                <a:ext uri="{FF2B5EF4-FFF2-40B4-BE49-F238E27FC236}">
                  <a16:creationId xmlns:a16="http://schemas.microsoft.com/office/drawing/2014/main" id="{A8439BAC-BCDE-425A-A948-633F8F9FAA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6" y="290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7876">
              <a:extLst>
                <a:ext uri="{FF2B5EF4-FFF2-40B4-BE49-F238E27FC236}">
                  <a16:creationId xmlns:a16="http://schemas.microsoft.com/office/drawing/2014/main" id="{111C3F47-EBFB-4871-A67D-A2997CB22013}"/>
                </a:ext>
              </a:extLst>
            </p:cNvPr>
            <p:cNvSpPr>
              <a:spLocks/>
            </p:cNvSpPr>
            <p:nvPr/>
          </p:nvSpPr>
          <p:spPr bwMode="auto">
            <a:xfrm>
              <a:off x="6446" y="2901"/>
              <a:ext cx="61" cy="61"/>
            </a:xfrm>
            <a:custGeom>
              <a:avLst/>
              <a:gdLst>
                <a:gd name="T0" fmla="*/ 0 w 61"/>
                <a:gd name="T1" fmla="*/ 2928 h 61"/>
                <a:gd name="T2" fmla="*/ 4 w 61"/>
                <a:gd name="T3" fmla="*/ 2917 h 61"/>
                <a:gd name="T4" fmla="*/ 12 w 61"/>
                <a:gd name="T5" fmla="*/ 2908 h 61"/>
                <a:gd name="T6" fmla="*/ 22 w 61"/>
                <a:gd name="T7" fmla="*/ 2903 h 61"/>
                <a:gd name="T8" fmla="*/ 34 w 61"/>
                <a:gd name="T9" fmla="*/ 2902 h 61"/>
                <a:gd name="T10" fmla="*/ 45 w 61"/>
                <a:gd name="T11" fmla="*/ 2905 h 61"/>
                <a:gd name="T12" fmla="*/ 54 w 61"/>
                <a:gd name="T13" fmla="*/ 2913 h 61"/>
                <a:gd name="T14" fmla="*/ 60 w 61"/>
                <a:gd name="T15" fmla="*/ 2923 h 61"/>
                <a:gd name="T16" fmla="*/ 61 w 61"/>
                <a:gd name="T17" fmla="*/ 2935 h 61"/>
                <a:gd name="T18" fmla="*/ 57 w 61"/>
                <a:gd name="T19" fmla="*/ 2947 h 61"/>
                <a:gd name="T20" fmla="*/ 49 w 61"/>
                <a:gd name="T21" fmla="*/ 2956 h 61"/>
                <a:gd name="T22" fmla="*/ 39 w 61"/>
                <a:gd name="T23" fmla="*/ 2961 h 61"/>
                <a:gd name="T24" fmla="*/ 27 w 61"/>
                <a:gd name="T25" fmla="*/ 2962 h 61"/>
                <a:gd name="T26" fmla="*/ 15 w 61"/>
                <a:gd name="T27" fmla="*/ 2958 h 61"/>
                <a:gd name="T28" fmla="*/ 7 w 61"/>
                <a:gd name="T29" fmla="*/ 2950 h 61"/>
                <a:gd name="T30" fmla="*/ 1 w 61"/>
                <a:gd name="T31" fmla="*/ 2940 h 61"/>
                <a:gd name="T32" fmla="*/ 0 w 61"/>
                <a:gd name="T33" fmla="*/ 292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60" y="21"/>
                  </a:lnTo>
                  <a:lnTo>
                    <a:pt x="61" y="33"/>
                  </a:lnTo>
                  <a:lnTo>
                    <a:pt x="57" y="45"/>
                  </a:lnTo>
                  <a:lnTo>
                    <a:pt x="49" y="54"/>
                  </a:lnTo>
                  <a:lnTo>
                    <a:pt x="39" y="59"/>
                  </a:lnTo>
                  <a:lnTo>
                    <a:pt x="27" y="60"/>
                  </a:lnTo>
                  <a:lnTo>
                    <a:pt x="15" y="56"/>
                  </a:lnTo>
                  <a:lnTo>
                    <a:pt x="7"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1" name="Picture 7877">
              <a:extLst>
                <a:ext uri="{FF2B5EF4-FFF2-40B4-BE49-F238E27FC236}">
                  <a16:creationId xmlns:a16="http://schemas.microsoft.com/office/drawing/2014/main" id="{083E1AD8-2B5F-4B0C-B3C2-627590DEDD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 y="248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7878">
              <a:extLst>
                <a:ext uri="{FF2B5EF4-FFF2-40B4-BE49-F238E27FC236}">
                  <a16:creationId xmlns:a16="http://schemas.microsoft.com/office/drawing/2014/main" id="{DD0375BF-C854-422B-A8E2-6B586D250091}"/>
                </a:ext>
              </a:extLst>
            </p:cNvPr>
            <p:cNvSpPr>
              <a:spLocks/>
            </p:cNvSpPr>
            <p:nvPr/>
          </p:nvSpPr>
          <p:spPr bwMode="auto">
            <a:xfrm>
              <a:off x="6086" y="2481"/>
              <a:ext cx="61" cy="61"/>
            </a:xfrm>
            <a:custGeom>
              <a:avLst/>
              <a:gdLst>
                <a:gd name="T0" fmla="*/ 60 w 61"/>
                <a:gd name="T1" fmla="*/ 2515 h 61"/>
                <a:gd name="T2" fmla="*/ 59 w 61"/>
                <a:gd name="T3" fmla="*/ 2503 h 61"/>
                <a:gd name="T4" fmla="*/ 54 w 61"/>
                <a:gd name="T5" fmla="*/ 2493 h 61"/>
                <a:gd name="T6" fmla="*/ 45 w 61"/>
                <a:gd name="T7" fmla="*/ 2485 h 61"/>
                <a:gd name="T8" fmla="*/ 34 w 61"/>
                <a:gd name="T9" fmla="*/ 2482 h 61"/>
                <a:gd name="T10" fmla="*/ 22 w 61"/>
                <a:gd name="T11" fmla="*/ 2483 h 61"/>
                <a:gd name="T12" fmla="*/ 12 w 61"/>
                <a:gd name="T13" fmla="*/ 2488 h 61"/>
                <a:gd name="T14" fmla="*/ 4 w 61"/>
                <a:gd name="T15" fmla="*/ 2497 h 61"/>
                <a:gd name="T16" fmla="*/ 0 w 61"/>
                <a:gd name="T17" fmla="*/ 2508 h 61"/>
                <a:gd name="T18" fmla="*/ 1 w 61"/>
                <a:gd name="T19" fmla="*/ 2520 h 61"/>
                <a:gd name="T20" fmla="*/ 6 w 61"/>
                <a:gd name="T21" fmla="*/ 2530 h 61"/>
                <a:gd name="T22" fmla="*/ 15 w 61"/>
                <a:gd name="T23" fmla="*/ 2538 h 61"/>
                <a:gd name="T24" fmla="*/ 27 w 61"/>
                <a:gd name="T25" fmla="*/ 2542 h 61"/>
                <a:gd name="T26" fmla="*/ 39 w 61"/>
                <a:gd name="T27" fmla="*/ 2541 h 61"/>
                <a:gd name="T28" fmla="*/ 49 w 61"/>
                <a:gd name="T29" fmla="*/ 2535 h 61"/>
                <a:gd name="T30" fmla="*/ 57 w 61"/>
                <a:gd name="T31" fmla="*/ 2527 h 61"/>
                <a:gd name="T32" fmla="*/ 60 w 61"/>
                <a:gd name="T33" fmla="*/ 2515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2" y="6"/>
                  </a:lnTo>
                  <a:lnTo>
                    <a:pt x="4" y="15"/>
                  </a:lnTo>
                  <a:lnTo>
                    <a:pt x="0" y="26"/>
                  </a:lnTo>
                  <a:lnTo>
                    <a:pt x="1" y="38"/>
                  </a:lnTo>
                  <a:lnTo>
                    <a:pt x="6" y="48"/>
                  </a:lnTo>
                  <a:lnTo>
                    <a:pt x="15" y="56"/>
                  </a:lnTo>
                  <a:lnTo>
                    <a:pt x="27" y="60"/>
                  </a:lnTo>
                  <a:lnTo>
                    <a:pt x="39" y="59"/>
                  </a:lnTo>
                  <a:lnTo>
                    <a:pt x="49" y="53"/>
                  </a:lnTo>
                  <a:lnTo>
                    <a:pt x="57"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3" name="Picture 7879">
              <a:extLst>
                <a:ext uri="{FF2B5EF4-FFF2-40B4-BE49-F238E27FC236}">
                  <a16:creationId xmlns:a16="http://schemas.microsoft.com/office/drawing/2014/main" id="{48B1A037-059A-44F7-A1AF-F9EF24EA765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0" y="2847"/>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7880">
              <a:extLst>
                <a:ext uri="{FF2B5EF4-FFF2-40B4-BE49-F238E27FC236}">
                  <a16:creationId xmlns:a16="http://schemas.microsoft.com/office/drawing/2014/main" id="{66DDA143-FC9D-450F-9D60-35CD944BAB7F}"/>
                </a:ext>
              </a:extLst>
            </p:cNvPr>
            <p:cNvSpPr>
              <a:spLocks/>
            </p:cNvSpPr>
            <p:nvPr/>
          </p:nvSpPr>
          <p:spPr bwMode="auto">
            <a:xfrm>
              <a:off x="5990" y="2847"/>
              <a:ext cx="61" cy="61"/>
            </a:xfrm>
            <a:custGeom>
              <a:avLst/>
              <a:gdLst>
                <a:gd name="T0" fmla="*/ 60 w 61"/>
                <a:gd name="T1" fmla="*/ 2881 h 61"/>
                <a:gd name="T2" fmla="*/ 59 w 61"/>
                <a:gd name="T3" fmla="*/ 2869 h 61"/>
                <a:gd name="T4" fmla="*/ 54 w 61"/>
                <a:gd name="T5" fmla="*/ 2859 h 61"/>
                <a:gd name="T6" fmla="*/ 45 w 61"/>
                <a:gd name="T7" fmla="*/ 2851 h 61"/>
                <a:gd name="T8" fmla="*/ 34 w 61"/>
                <a:gd name="T9" fmla="*/ 2848 h 61"/>
                <a:gd name="T10" fmla="*/ 22 w 61"/>
                <a:gd name="T11" fmla="*/ 2849 h 61"/>
                <a:gd name="T12" fmla="*/ 11 w 61"/>
                <a:gd name="T13" fmla="*/ 2854 h 61"/>
                <a:gd name="T14" fmla="*/ 4 w 61"/>
                <a:gd name="T15" fmla="*/ 2863 h 61"/>
                <a:gd name="T16" fmla="*/ 0 w 61"/>
                <a:gd name="T17" fmla="*/ 2874 h 61"/>
                <a:gd name="T18" fmla="*/ 1 w 61"/>
                <a:gd name="T19" fmla="*/ 2886 h 61"/>
                <a:gd name="T20" fmla="*/ 6 w 61"/>
                <a:gd name="T21" fmla="*/ 2896 h 61"/>
                <a:gd name="T22" fmla="*/ 15 w 61"/>
                <a:gd name="T23" fmla="*/ 2904 h 61"/>
                <a:gd name="T24" fmla="*/ 26 w 61"/>
                <a:gd name="T25" fmla="*/ 2908 h 61"/>
                <a:gd name="T26" fmla="*/ 38 w 61"/>
                <a:gd name="T27" fmla="*/ 2907 h 61"/>
                <a:gd name="T28" fmla="*/ 49 w 61"/>
                <a:gd name="T29" fmla="*/ 2901 h 61"/>
                <a:gd name="T30" fmla="*/ 56 w 61"/>
                <a:gd name="T31" fmla="*/ 2893 h 61"/>
                <a:gd name="T32" fmla="*/ 60 w 61"/>
                <a:gd name="T33" fmla="*/ 288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1" y="6"/>
                  </a:lnTo>
                  <a:lnTo>
                    <a:pt x="4" y="15"/>
                  </a:lnTo>
                  <a:lnTo>
                    <a:pt x="0" y="26"/>
                  </a:lnTo>
                  <a:lnTo>
                    <a:pt x="1" y="38"/>
                  </a:lnTo>
                  <a:lnTo>
                    <a:pt x="6" y="48"/>
                  </a:lnTo>
                  <a:lnTo>
                    <a:pt x="15" y="56"/>
                  </a:lnTo>
                  <a:lnTo>
                    <a:pt x="26" y="60"/>
                  </a:lnTo>
                  <a:lnTo>
                    <a:pt x="38" y="59"/>
                  </a:lnTo>
                  <a:lnTo>
                    <a:pt x="49" y="53"/>
                  </a:lnTo>
                  <a:lnTo>
                    <a:pt x="56"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45" name="Freeform 7881">
              <a:extLst>
                <a:ext uri="{FF2B5EF4-FFF2-40B4-BE49-F238E27FC236}">
                  <a16:creationId xmlns:a16="http://schemas.microsoft.com/office/drawing/2014/main" id="{41F9FFC3-CAAC-4F10-B545-DFB35F5CD91A}"/>
                </a:ext>
              </a:extLst>
            </p:cNvPr>
            <p:cNvSpPr>
              <a:spLocks/>
            </p:cNvSpPr>
            <p:nvPr/>
          </p:nvSpPr>
          <p:spPr bwMode="auto">
            <a:xfrm>
              <a:off x="5941" y="2204"/>
              <a:ext cx="655" cy="885"/>
            </a:xfrm>
            <a:custGeom>
              <a:avLst/>
              <a:gdLst>
                <a:gd name="T0" fmla="*/ 619 w 655"/>
                <a:gd name="T1" fmla="*/ 2614 h 885"/>
                <a:gd name="T2" fmla="*/ 483 w 655"/>
                <a:gd name="T3" fmla="*/ 2276 h 885"/>
                <a:gd name="T4" fmla="*/ 468 w 655"/>
                <a:gd name="T5" fmla="*/ 2249 h 885"/>
                <a:gd name="T6" fmla="*/ 448 w 655"/>
                <a:gd name="T7" fmla="*/ 2228 h 885"/>
                <a:gd name="T8" fmla="*/ 421 w 655"/>
                <a:gd name="T9" fmla="*/ 2213 h 885"/>
                <a:gd name="T10" fmla="*/ 391 w 655"/>
                <a:gd name="T11" fmla="*/ 2205 h 885"/>
                <a:gd name="T12" fmla="*/ 360 w 655"/>
                <a:gd name="T13" fmla="*/ 2205 h 885"/>
                <a:gd name="T14" fmla="*/ 331 w 655"/>
                <a:gd name="T15" fmla="*/ 2214 h 885"/>
                <a:gd name="T16" fmla="*/ 305 w 655"/>
                <a:gd name="T17" fmla="*/ 2230 h 885"/>
                <a:gd name="T18" fmla="*/ 285 w 655"/>
                <a:gd name="T19" fmla="*/ 2252 h 885"/>
                <a:gd name="T20" fmla="*/ 61 w 655"/>
                <a:gd name="T21" fmla="*/ 2570 h 885"/>
                <a:gd name="T22" fmla="*/ 59 w 655"/>
                <a:gd name="T23" fmla="*/ 2573 h 885"/>
                <a:gd name="T24" fmla="*/ 57 w 655"/>
                <a:gd name="T25" fmla="*/ 2576 h 885"/>
                <a:gd name="T26" fmla="*/ 56 w 655"/>
                <a:gd name="T27" fmla="*/ 2579 h 885"/>
                <a:gd name="T28" fmla="*/ 45 w 655"/>
                <a:gd name="T29" fmla="*/ 2594 h 885"/>
                <a:gd name="T30" fmla="*/ 46 w 655"/>
                <a:gd name="T31" fmla="*/ 2594 h 885"/>
                <a:gd name="T32" fmla="*/ 30 w 655"/>
                <a:gd name="T33" fmla="*/ 2624 h 885"/>
                <a:gd name="T34" fmla="*/ 17 w 655"/>
                <a:gd name="T35" fmla="*/ 2656 h 885"/>
                <a:gd name="T36" fmla="*/ 7 w 655"/>
                <a:gd name="T37" fmla="*/ 2689 h 885"/>
                <a:gd name="T38" fmla="*/ 1 w 655"/>
                <a:gd name="T39" fmla="*/ 2724 h 885"/>
                <a:gd name="T40" fmla="*/ 0 w 655"/>
                <a:gd name="T41" fmla="*/ 2800 h 885"/>
                <a:gd name="T42" fmla="*/ 17 w 655"/>
                <a:gd name="T43" fmla="*/ 2872 h 885"/>
                <a:gd name="T44" fmla="*/ 48 w 655"/>
                <a:gd name="T45" fmla="*/ 2937 h 885"/>
                <a:gd name="T46" fmla="*/ 93 w 655"/>
                <a:gd name="T47" fmla="*/ 2993 h 885"/>
                <a:gd name="T48" fmla="*/ 148 w 655"/>
                <a:gd name="T49" fmla="*/ 3039 h 885"/>
                <a:gd name="T50" fmla="*/ 214 w 655"/>
                <a:gd name="T51" fmla="*/ 3071 h 885"/>
                <a:gd name="T52" fmla="*/ 288 w 655"/>
                <a:gd name="T53" fmla="*/ 3089 h 885"/>
                <a:gd name="T54" fmla="*/ 364 w 655"/>
                <a:gd name="T55" fmla="*/ 3089 h 885"/>
                <a:gd name="T56" fmla="*/ 435 w 655"/>
                <a:gd name="T57" fmla="*/ 3073 h 885"/>
                <a:gd name="T58" fmla="*/ 500 w 655"/>
                <a:gd name="T59" fmla="*/ 3042 h 885"/>
                <a:gd name="T60" fmla="*/ 557 w 655"/>
                <a:gd name="T61" fmla="*/ 2997 h 885"/>
                <a:gd name="T62" fmla="*/ 602 w 655"/>
                <a:gd name="T63" fmla="*/ 2941 h 885"/>
                <a:gd name="T64" fmla="*/ 635 w 655"/>
                <a:gd name="T65" fmla="*/ 2876 h 885"/>
                <a:gd name="T66" fmla="*/ 653 w 655"/>
                <a:gd name="T67" fmla="*/ 2802 h 885"/>
                <a:gd name="T68" fmla="*/ 655 w 655"/>
                <a:gd name="T69" fmla="*/ 2752 h 885"/>
                <a:gd name="T70" fmla="*/ 650 w 655"/>
                <a:gd name="T71" fmla="*/ 2704 h 885"/>
                <a:gd name="T72" fmla="*/ 637 w 655"/>
                <a:gd name="T73" fmla="*/ 2657 h 885"/>
                <a:gd name="T74" fmla="*/ 619 w 655"/>
                <a:gd name="T75" fmla="*/ 2614 h 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5" h="885">
                  <a:moveTo>
                    <a:pt x="619" y="409"/>
                  </a:moveTo>
                  <a:lnTo>
                    <a:pt x="483" y="71"/>
                  </a:lnTo>
                  <a:lnTo>
                    <a:pt x="468" y="44"/>
                  </a:lnTo>
                  <a:lnTo>
                    <a:pt x="448" y="23"/>
                  </a:lnTo>
                  <a:lnTo>
                    <a:pt x="421" y="8"/>
                  </a:lnTo>
                  <a:lnTo>
                    <a:pt x="391" y="0"/>
                  </a:lnTo>
                  <a:lnTo>
                    <a:pt x="360" y="0"/>
                  </a:lnTo>
                  <a:lnTo>
                    <a:pt x="331" y="9"/>
                  </a:lnTo>
                  <a:lnTo>
                    <a:pt x="305" y="25"/>
                  </a:lnTo>
                  <a:lnTo>
                    <a:pt x="285" y="47"/>
                  </a:lnTo>
                  <a:lnTo>
                    <a:pt x="61" y="365"/>
                  </a:lnTo>
                  <a:lnTo>
                    <a:pt x="59" y="368"/>
                  </a:lnTo>
                  <a:lnTo>
                    <a:pt x="57" y="371"/>
                  </a:lnTo>
                  <a:lnTo>
                    <a:pt x="56" y="374"/>
                  </a:lnTo>
                  <a:lnTo>
                    <a:pt x="45" y="389"/>
                  </a:lnTo>
                  <a:lnTo>
                    <a:pt x="46" y="389"/>
                  </a:lnTo>
                  <a:lnTo>
                    <a:pt x="30" y="419"/>
                  </a:lnTo>
                  <a:lnTo>
                    <a:pt x="17" y="451"/>
                  </a:lnTo>
                  <a:lnTo>
                    <a:pt x="7" y="484"/>
                  </a:lnTo>
                  <a:lnTo>
                    <a:pt x="1" y="519"/>
                  </a:lnTo>
                  <a:lnTo>
                    <a:pt x="0" y="595"/>
                  </a:lnTo>
                  <a:lnTo>
                    <a:pt x="17" y="667"/>
                  </a:lnTo>
                  <a:lnTo>
                    <a:pt x="48" y="732"/>
                  </a:lnTo>
                  <a:lnTo>
                    <a:pt x="93" y="788"/>
                  </a:lnTo>
                  <a:lnTo>
                    <a:pt x="148" y="834"/>
                  </a:lnTo>
                  <a:lnTo>
                    <a:pt x="214" y="866"/>
                  </a:lnTo>
                  <a:lnTo>
                    <a:pt x="288" y="884"/>
                  </a:lnTo>
                  <a:lnTo>
                    <a:pt x="364" y="884"/>
                  </a:lnTo>
                  <a:lnTo>
                    <a:pt x="435" y="868"/>
                  </a:lnTo>
                  <a:lnTo>
                    <a:pt x="500" y="837"/>
                  </a:lnTo>
                  <a:lnTo>
                    <a:pt x="557" y="792"/>
                  </a:lnTo>
                  <a:lnTo>
                    <a:pt x="602" y="736"/>
                  </a:lnTo>
                  <a:lnTo>
                    <a:pt x="635" y="671"/>
                  </a:lnTo>
                  <a:lnTo>
                    <a:pt x="653" y="597"/>
                  </a:lnTo>
                  <a:lnTo>
                    <a:pt x="655" y="547"/>
                  </a:lnTo>
                  <a:lnTo>
                    <a:pt x="650" y="499"/>
                  </a:lnTo>
                  <a:lnTo>
                    <a:pt x="637" y="452"/>
                  </a:lnTo>
                  <a:lnTo>
                    <a:pt x="619" y="40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6" name="Picture 7882">
              <a:extLst>
                <a:ext uri="{FF2B5EF4-FFF2-40B4-BE49-F238E27FC236}">
                  <a16:creationId xmlns:a16="http://schemas.microsoft.com/office/drawing/2014/main" id="{7EC934AE-A355-445C-9F4F-C6514A59AC1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2" y="2468"/>
              <a:ext cx="58" cy="154"/>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7883">
              <a:extLst>
                <a:ext uri="{FF2B5EF4-FFF2-40B4-BE49-F238E27FC236}">
                  <a16:creationId xmlns:a16="http://schemas.microsoft.com/office/drawing/2014/main" id="{BC49E7B9-1813-45E7-A114-C65F6A4679BA}"/>
                </a:ext>
              </a:extLst>
            </p:cNvPr>
            <p:cNvSpPr>
              <a:spLocks/>
            </p:cNvSpPr>
            <p:nvPr/>
          </p:nvSpPr>
          <p:spPr bwMode="auto">
            <a:xfrm>
              <a:off x="6652" y="2467"/>
              <a:ext cx="58" cy="155"/>
            </a:xfrm>
            <a:custGeom>
              <a:avLst/>
              <a:gdLst>
                <a:gd name="T0" fmla="*/ 41 w 58"/>
                <a:gd name="T1" fmla="*/ 2613 h 155"/>
                <a:gd name="T2" fmla="*/ 40 w 58"/>
                <a:gd name="T3" fmla="*/ 2619 h 155"/>
                <a:gd name="T4" fmla="*/ 35 w 58"/>
                <a:gd name="T5" fmla="*/ 2622 h 155"/>
                <a:gd name="T6" fmla="*/ 30 w 58"/>
                <a:gd name="T7" fmla="*/ 2622 h 155"/>
                <a:gd name="T8" fmla="*/ 8 w 58"/>
                <a:gd name="T9" fmla="*/ 2619 h 155"/>
                <a:gd name="T10" fmla="*/ 3 w 58"/>
                <a:gd name="T11" fmla="*/ 2618 h 155"/>
                <a:gd name="T12" fmla="*/ 0 w 58"/>
                <a:gd name="T13" fmla="*/ 2614 h 155"/>
                <a:gd name="T14" fmla="*/ 0 w 58"/>
                <a:gd name="T15" fmla="*/ 2609 h 155"/>
                <a:gd name="T16" fmla="*/ 16 w 58"/>
                <a:gd name="T17" fmla="*/ 2477 h 155"/>
                <a:gd name="T18" fmla="*/ 17 w 58"/>
                <a:gd name="T19" fmla="*/ 2471 h 155"/>
                <a:gd name="T20" fmla="*/ 21 w 58"/>
                <a:gd name="T21" fmla="*/ 2468 h 155"/>
                <a:gd name="T22" fmla="*/ 26 w 58"/>
                <a:gd name="T23" fmla="*/ 2468 h 155"/>
                <a:gd name="T24" fmla="*/ 48 w 58"/>
                <a:gd name="T25" fmla="*/ 2471 h 155"/>
                <a:gd name="T26" fmla="*/ 53 w 58"/>
                <a:gd name="T27" fmla="*/ 2472 h 155"/>
                <a:gd name="T28" fmla="*/ 57 w 58"/>
                <a:gd name="T29" fmla="*/ 2476 h 155"/>
                <a:gd name="T30" fmla="*/ 56 w 58"/>
                <a:gd name="T31" fmla="*/ 2481 h 155"/>
                <a:gd name="T32" fmla="*/ 41 w 58"/>
                <a:gd name="T33" fmla="*/ 2613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5">
                  <a:moveTo>
                    <a:pt x="41" y="145"/>
                  </a:moveTo>
                  <a:lnTo>
                    <a:pt x="40" y="151"/>
                  </a:lnTo>
                  <a:lnTo>
                    <a:pt x="35" y="154"/>
                  </a:lnTo>
                  <a:lnTo>
                    <a:pt x="30" y="154"/>
                  </a:lnTo>
                  <a:lnTo>
                    <a:pt x="8" y="151"/>
                  </a:lnTo>
                  <a:lnTo>
                    <a:pt x="3" y="150"/>
                  </a:lnTo>
                  <a:lnTo>
                    <a:pt x="0" y="146"/>
                  </a:lnTo>
                  <a:lnTo>
                    <a:pt x="0" y="141"/>
                  </a:lnTo>
                  <a:lnTo>
                    <a:pt x="16" y="9"/>
                  </a:lnTo>
                  <a:lnTo>
                    <a:pt x="17" y="3"/>
                  </a:lnTo>
                  <a:lnTo>
                    <a:pt x="21" y="0"/>
                  </a:lnTo>
                  <a:lnTo>
                    <a:pt x="26" y="0"/>
                  </a:lnTo>
                  <a:lnTo>
                    <a:pt x="48" y="3"/>
                  </a:lnTo>
                  <a:lnTo>
                    <a:pt x="53" y="4"/>
                  </a:lnTo>
                  <a:lnTo>
                    <a:pt x="57" y="8"/>
                  </a:lnTo>
                  <a:lnTo>
                    <a:pt x="56" y="13"/>
                  </a:lnTo>
                  <a:lnTo>
                    <a:pt x="41"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8" name="Picture 7884">
              <a:extLst>
                <a:ext uri="{FF2B5EF4-FFF2-40B4-BE49-F238E27FC236}">
                  <a16:creationId xmlns:a16="http://schemas.microsoft.com/office/drawing/2014/main" id="{2443A361-AA3B-46A0-B56C-ADE39927E92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2" y="2472"/>
              <a:ext cx="49" cy="154"/>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7885">
              <a:extLst>
                <a:ext uri="{FF2B5EF4-FFF2-40B4-BE49-F238E27FC236}">
                  <a16:creationId xmlns:a16="http://schemas.microsoft.com/office/drawing/2014/main" id="{00272101-8FA0-409F-99C8-6DF826D793CE}"/>
                </a:ext>
              </a:extLst>
            </p:cNvPr>
            <p:cNvSpPr>
              <a:spLocks/>
            </p:cNvSpPr>
            <p:nvPr/>
          </p:nvSpPr>
          <p:spPr bwMode="auto">
            <a:xfrm>
              <a:off x="6692" y="2471"/>
              <a:ext cx="49" cy="155"/>
            </a:xfrm>
            <a:custGeom>
              <a:avLst/>
              <a:gdLst>
                <a:gd name="T0" fmla="*/ 32 w 49"/>
                <a:gd name="T1" fmla="*/ 2617 h 155"/>
                <a:gd name="T2" fmla="*/ 31 w 49"/>
                <a:gd name="T3" fmla="*/ 2623 h 155"/>
                <a:gd name="T4" fmla="*/ 27 w 49"/>
                <a:gd name="T5" fmla="*/ 2626 h 155"/>
                <a:gd name="T6" fmla="*/ 22 w 49"/>
                <a:gd name="T7" fmla="*/ 2626 h 155"/>
                <a:gd name="T8" fmla="*/ 9 w 49"/>
                <a:gd name="T9" fmla="*/ 2624 h 155"/>
                <a:gd name="T10" fmla="*/ 4 w 49"/>
                <a:gd name="T11" fmla="*/ 2624 h 155"/>
                <a:gd name="T12" fmla="*/ 0 w 49"/>
                <a:gd name="T13" fmla="*/ 2619 h 155"/>
                <a:gd name="T14" fmla="*/ 1 w 49"/>
                <a:gd name="T15" fmla="*/ 2614 h 155"/>
                <a:gd name="T16" fmla="*/ 17 w 49"/>
                <a:gd name="T17" fmla="*/ 2481 h 155"/>
                <a:gd name="T18" fmla="*/ 17 w 49"/>
                <a:gd name="T19" fmla="*/ 2476 h 155"/>
                <a:gd name="T20" fmla="*/ 22 w 49"/>
                <a:gd name="T21" fmla="*/ 2472 h 155"/>
                <a:gd name="T22" fmla="*/ 27 w 49"/>
                <a:gd name="T23" fmla="*/ 2473 h 155"/>
                <a:gd name="T24" fmla="*/ 40 w 49"/>
                <a:gd name="T25" fmla="*/ 2474 h 155"/>
                <a:gd name="T26" fmla="*/ 45 w 49"/>
                <a:gd name="T27" fmla="*/ 2475 h 155"/>
                <a:gd name="T28" fmla="*/ 48 w 49"/>
                <a:gd name="T29" fmla="*/ 2479 h 155"/>
                <a:gd name="T30" fmla="*/ 48 w 49"/>
                <a:gd name="T31" fmla="*/ 2484 h 155"/>
                <a:gd name="T32" fmla="*/ 32 w 49"/>
                <a:gd name="T33" fmla="*/ 261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5">
                  <a:moveTo>
                    <a:pt x="32" y="145"/>
                  </a:moveTo>
                  <a:lnTo>
                    <a:pt x="31" y="151"/>
                  </a:lnTo>
                  <a:lnTo>
                    <a:pt x="27" y="154"/>
                  </a:lnTo>
                  <a:lnTo>
                    <a:pt x="22" y="154"/>
                  </a:lnTo>
                  <a:lnTo>
                    <a:pt x="9" y="152"/>
                  </a:lnTo>
                  <a:lnTo>
                    <a:pt x="4" y="152"/>
                  </a:lnTo>
                  <a:lnTo>
                    <a:pt x="0" y="147"/>
                  </a:lnTo>
                  <a:lnTo>
                    <a:pt x="1" y="142"/>
                  </a:lnTo>
                  <a:lnTo>
                    <a:pt x="17" y="9"/>
                  </a:lnTo>
                  <a:lnTo>
                    <a:pt x="17" y="4"/>
                  </a:lnTo>
                  <a:lnTo>
                    <a:pt x="22" y="0"/>
                  </a:lnTo>
                  <a:lnTo>
                    <a:pt x="27" y="1"/>
                  </a:lnTo>
                  <a:lnTo>
                    <a:pt x="40" y="2"/>
                  </a:lnTo>
                  <a:lnTo>
                    <a:pt x="45" y="3"/>
                  </a:lnTo>
                  <a:lnTo>
                    <a:pt x="48" y="7"/>
                  </a:lnTo>
                  <a:lnTo>
                    <a:pt x="48" y="12"/>
                  </a:lnTo>
                  <a:lnTo>
                    <a:pt x="32"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0" name="Picture 7886">
              <a:extLst>
                <a:ext uri="{FF2B5EF4-FFF2-40B4-BE49-F238E27FC236}">
                  <a16:creationId xmlns:a16="http://schemas.microsoft.com/office/drawing/2014/main" id="{B935090F-B087-4A11-9DA0-941844BB820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1" y="2505"/>
              <a:ext cx="55" cy="51"/>
            </a:xfrm>
            <a:prstGeom prst="rect">
              <a:avLst/>
            </a:prstGeom>
            <a:noFill/>
            <a:extLst>
              <a:ext uri="{909E8E84-426E-40DD-AFC4-6F175D3DCCD1}">
                <a14:hiddenFill xmlns:a14="http://schemas.microsoft.com/office/drawing/2010/main">
                  <a:solidFill>
                    <a:srgbClr val="FFFFFF"/>
                  </a:solidFill>
                </a14:hiddenFill>
              </a:ext>
            </a:extLst>
          </p:spPr>
        </p:pic>
        <p:sp>
          <p:nvSpPr>
            <p:cNvPr id="51" name="Freeform 7887">
              <a:extLst>
                <a:ext uri="{FF2B5EF4-FFF2-40B4-BE49-F238E27FC236}">
                  <a16:creationId xmlns:a16="http://schemas.microsoft.com/office/drawing/2014/main" id="{13CC0B38-9230-432D-BE0B-F276759F081F}"/>
                </a:ext>
              </a:extLst>
            </p:cNvPr>
            <p:cNvSpPr>
              <a:spLocks/>
            </p:cNvSpPr>
            <p:nvPr/>
          </p:nvSpPr>
          <p:spPr bwMode="auto">
            <a:xfrm>
              <a:off x="6731" y="2504"/>
              <a:ext cx="55" cy="52"/>
            </a:xfrm>
            <a:custGeom>
              <a:avLst/>
              <a:gdLst>
                <a:gd name="T0" fmla="*/ 54 w 55"/>
                <a:gd name="T1" fmla="*/ 2520 h 52"/>
                <a:gd name="T2" fmla="*/ 10 w 55"/>
                <a:gd name="T3" fmla="*/ 2505 h 52"/>
                <a:gd name="T4" fmla="*/ 5 w 55"/>
                <a:gd name="T5" fmla="*/ 2509 h 52"/>
                <a:gd name="T6" fmla="*/ 4 w 55"/>
                <a:gd name="T7" fmla="*/ 2514 h 52"/>
                <a:gd name="T8" fmla="*/ 0 w 55"/>
                <a:gd name="T9" fmla="*/ 2550 h 52"/>
                <a:gd name="T10" fmla="*/ 50 w 55"/>
                <a:gd name="T11" fmla="*/ 2556 h 52"/>
                <a:gd name="T12" fmla="*/ 54 w 55"/>
                <a:gd name="T13" fmla="*/ 25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2">
                  <a:moveTo>
                    <a:pt x="54" y="15"/>
                  </a:moveTo>
                  <a:lnTo>
                    <a:pt x="10" y="0"/>
                  </a:lnTo>
                  <a:lnTo>
                    <a:pt x="5" y="4"/>
                  </a:lnTo>
                  <a:lnTo>
                    <a:pt x="4" y="9"/>
                  </a:lnTo>
                  <a:lnTo>
                    <a:pt x="0" y="45"/>
                  </a:lnTo>
                  <a:lnTo>
                    <a:pt x="50" y="51"/>
                  </a:lnTo>
                  <a:lnTo>
                    <a:pt x="54" y="1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2" name="Picture 7888">
              <a:extLst>
                <a:ext uri="{FF2B5EF4-FFF2-40B4-BE49-F238E27FC236}">
                  <a16:creationId xmlns:a16="http://schemas.microsoft.com/office/drawing/2014/main" id="{B0545E34-7BEB-4B9B-9BE5-1F91A5E69FD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5" y="2550"/>
              <a:ext cx="55" cy="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889">
              <a:extLst>
                <a:ext uri="{FF2B5EF4-FFF2-40B4-BE49-F238E27FC236}">
                  <a16:creationId xmlns:a16="http://schemas.microsoft.com/office/drawing/2014/main" id="{7CF87943-8DCD-4552-9320-D546DFF3067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5" y="247"/>
              <a:ext cx="1219" cy="28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890">
              <a:extLst>
                <a:ext uri="{FF2B5EF4-FFF2-40B4-BE49-F238E27FC236}">
                  <a16:creationId xmlns:a16="http://schemas.microsoft.com/office/drawing/2014/main" id="{0991D6F3-BD54-4BD4-9170-4374578D575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 y="1384"/>
              <a:ext cx="430" cy="244"/>
            </a:xfrm>
            <a:prstGeom prst="rect">
              <a:avLst/>
            </a:prstGeom>
            <a:noFill/>
            <a:extLst>
              <a:ext uri="{909E8E84-426E-40DD-AFC4-6F175D3DCCD1}">
                <a14:hiddenFill xmlns:a14="http://schemas.microsoft.com/office/drawing/2010/main">
                  <a:solidFill>
                    <a:srgbClr val="FFFFFF"/>
                  </a:solidFill>
                </a14:hiddenFill>
              </a:ext>
            </a:extLst>
          </p:spPr>
        </p:pic>
        <p:sp>
          <p:nvSpPr>
            <p:cNvPr id="55" name="Freeform 7891">
              <a:extLst>
                <a:ext uri="{FF2B5EF4-FFF2-40B4-BE49-F238E27FC236}">
                  <a16:creationId xmlns:a16="http://schemas.microsoft.com/office/drawing/2014/main" id="{881C9763-8BEB-43C2-A6F9-D1DBEB0B2A5D}"/>
                </a:ext>
              </a:extLst>
            </p:cNvPr>
            <p:cNvSpPr>
              <a:spLocks/>
            </p:cNvSpPr>
            <p:nvPr/>
          </p:nvSpPr>
          <p:spPr bwMode="auto">
            <a:xfrm>
              <a:off x="6143" y="1384"/>
              <a:ext cx="430" cy="244"/>
            </a:xfrm>
            <a:custGeom>
              <a:avLst/>
              <a:gdLst>
                <a:gd name="T0" fmla="*/ 0 w 430"/>
                <a:gd name="T1" fmla="*/ 1627 h 244"/>
                <a:gd name="T2" fmla="*/ 338 w 430"/>
                <a:gd name="T3" fmla="*/ 1627 h 244"/>
                <a:gd name="T4" fmla="*/ 374 w 430"/>
                <a:gd name="T5" fmla="*/ 1620 h 244"/>
                <a:gd name="T6" fmla="*/ 403 w 430"/>
                <a:gd name="T7" fmla="*/ 1601 h 244"/>
                <a:gd name="T8" fmla="*/ 423 w 430"/>
                <a:gd name="T9" fmla="*/ 1572 h 244"/>
                <a:gd name="T10" fmla="*/ 430 w 430"/>
                <a:gd name="T11" fmla="*/ 1536 h 244"/>
                <a:gd name="T12" fmla="*/ 430 w 430"/>
                <a:gd name="T13" fmla="*/ 1475 h 244"/>
                <a:gd name="T14" fmla="*/ 423 w 430"/>
                <a:gd name="T15" fmla="*/ 1440 h 244"/>
                <a:gd name="T16" fmla="*/ 403 w 430"/>
                <a:gd name="T17" fmla="*/ 1411 h 244"/>
                <a:gd name="T18" fmla="*/ 374 w 430"/>
                <a:gd name="T19" fmla="*/ 1391 h 244"/>
                <a:gd name="T20" fmla="*/ 338 w 430"/>
                <a:gd name="T21" fmla="*/ 1384 h 244"/>
                <a:gd name="T22" fmla="*/ 0 w 430"/>
                <a:gd name="T23" fmla="*/ 1384 h 244"/>
                <a:gd name="T24" fmla="*/ 0 w 430"/>
                <a:gd name="T25" fmla="*/ 162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0" h="244">
                  <a:moveTo>
                    <a:pt x="0" y="243"/>
                  </a:moveTo>
                  <a:lnTo>
                    <a:pt x="338" y="243"/>
                  </a:lnTo>
                  <a:lnTo>
                    <a:pt x="374" y="236"/>
                  </a:lnTo>
                  <a:lnTo>
                    <a:pt x="403" y="217"/>
                  </a:lnTo>
                  <a:lnTo>
                    <a:pt x="423" y="188"/>
                  </a:lnTo>
                  <a:lnTo>
                    <a:pt x="430" y="152"/>
                  </a:lnTo>
                  <a:lnTo>
                    <a:pt x="430" y="91"/>
                  </a:lnTo>
                  <a:lnTo>
                    <a:pt x="423" y="56"/>
                  </a:lnTo>
                  <a:lnTo>
                    <a:pt x="403" y="27"/>
                  </a:lnTo>
                  <a:lnTo>
                    <a:pt x="374" y="7"/>
                  </a:lnTo>
                  <a:lnTo>
                    <a:pt x="338" y="0"/>
                  </a:lnTo>
                  <a:lnTo>
                    <a:pt x="0" y="0"/>
                  </a:lnTo>
                  <a:lnTo>
                    <a:pt x="0" y="24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6" name="Picture 7892">
              <a:extLst>
                <a:ext uri="{FF2B5EF4-FFF2-40B4-BE49-F238E27FC236}">
                  <a16:creationId xmlns:a16="http://schemas.microsoft.com/office/drawing/2014/main" id="{4BE76D55-2FDC-42E1-8FBE-4A178A6B445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2" y="1433"/>
              <a:ext cx="128" cy="1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893">
              <a:extLst>
                <a:ext uri="{FF2B5EF4-FFF2-40B4-BE49-F238E27FC236}">
                  <a16:creationId xmlns:a16="http://schemas.microsoft.com/office/drawing/2014/main" id="{BF5B36A1-83EC-472B-9E4B-98F9821ECC3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38" y="1429"/>
              <a:ext cx="135" cy="1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894">
              <a:extLst>
                <a:ext uri="{FF2B5EF4-FFF2-40B4-BE49-F238E27FC236}">
                  <a16:creationId xmlns:a16="http://schemas.microsoft.com/office/drawing/2014/main" id="{B7A75F89-5A14-4C8E-9154-02CC964B400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96" y="1431"/>
              <a:ext cx="1088" cy="136"/>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7895">
              <a:extLst>
                <a:ext uri="{FF2B5EF4-FFF2-40B4-BE49-F238E27FC236}">
                  <a16:creationId xmlns:a16="http://schemas.microsoft.com/office/drawing/2014/main" id="{21CB2F68-79DD-444E-9CDB-B0D778907B08}"/>
                </a:ext>
              </a:extLst>
            </p:cNvPr>
            <p:cNvSpPr>
              <a:spLocks noChangeArrowheads="1"/>
            </p:cNvSpPr>
            <p:nvPr/>
          </p:nvSpPr>
          <p:spPr bwMode="auto">
            <a:xfrm>
              <a:off x="4996" y="1431"/>
              <a:ext cx="1088" cy="136"/>
            </a:xfrm>
            <a:prstGeom prst="rect">
              <a:avLst/>
            </a:prstGeom>
            <a:noFill/>
            <a:ln w="482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0" name="Rectangle 7896">
              <a:extLst>
                <a:ext uri="{FF2B5EF4-FFF2-40B4-BE49-F238E27FC236}">
                  <a16:creationId xmlns:a16="http://schemas.microsoft.com/office/drawing/2014/main" id="{0F2BAEE9-8FE3-4E22-87E5-593AB5314ABC}"/>
                </a:ext>
              </a:extLst>
            </p:cNvPr>
            <p:cNvSpPr>
              <a:spLocks noChangeArrowheads="1"/>
            </p:cNvSpPr>
            <p:nvPr/>
          </p:nvSpPr>
          <p:spPr bwMode="auto">
            <a:xfrm>
              <a:off x="6029"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1" name="Rectangle 7897">
              <a:extLst>
                <a:ext uri="{FF2B5EF4-FFF2-40B4-BE49-F238E27FC236}">
                  <a16:creationId xmlns:a16="http://schemas.microsoft.com/office/drawing/2014/main" id="{6CFF5F59-7F7C-45FB-AE83-3120274FF732}"/>
                </a:ext>
              </a:extLst>
            </p:cNvPr>
            <p:cNvSpPr>
              <a:spLocks noChangeArrowheads="1"/>
            </p:cNvSpPr>
            <p:nvPr/>
          </p:nvSpPr>
          <p:spPr bwMode="auto">
            <a:xfrm>
              <a:off x="5994"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2" name="Rectangle 7898">
              <a:extLst>
                <a:ext uri="{FF2B5EF4-FFF2-40B4-BE49-F238E27FC236}">
                  <a16:creationId xmlns:a16="http://schemas.microsoft.com/office/drawing/2014/main" id="{46A1DD1C-3B3A-4024-8512-22EDAD691986}"/>
                </a:ext>
              </a:extLst>
            </p:cNvPr>
            <p:cNvSpPr>
              <a:spLocks noChangeArrowheads="1"/>
            </p:cNvSpPr>
            <p:nvPr/>
          </p:nvSpPr>
          <p:spPr bwMode="auto">
            <a:xfrm>
              <a:off x="5958"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3" name="Rectangle 7899">
              <a:extLst>
                <a:ext uri="{FF2B5EF4-FFF2-40B4-BE49-F238E27FC236}">
                  <a16:creationId xmlns:a16="http://schemas.microsoft.com/office/drawing/2014/main" id="{FA3EF156-CD58-49B7-BC1F-D0A7030DE92F}"/>
                </a:ext>
              </a:extLst>
            </p:cNvPr>
            <p:cNvSpPr>
              <a:spLocks noChangeArrowheads="1"/>
            </p:cNvSpPr>
            <p:nvPr/>
          </p:nvSpPr>
          <p:spPr bwMode="auto">
            <a:xfrm>
              <a:off x="5922"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64" name="Picture 7900">
              <a:extLst>
                <a:ext uri="{FF2B5EF4-FFF2-40B4-BE49-F238E27FC236}">
                  <a16:creationId xmlns:a16="http://schemas.microsoft.com/office/drawing/2014/main" id="{7D4E974D-4911-416D-8819-DA32D74540E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82" y="1415"/>
              <a:ext cx="61" cy="93"/>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7901">
              <a:extLst>
                <a:ext uri="{FF2B5EF4-FFF2-40B4-BE49-F238E27FC236}">
                  <a16:creationId xmlns:a16="http://schemas.microsoft.com/office/drawing/2014/main" id="{F57DC3F0-2503-4807-B011-4AA241DF2563}"/>
                </a:ext>
              </a:extLst>
            </p:cNvPr>
            <p:cNvSpPr>
              <a:spLocks noChangeArrowheads="1"/>
            </p:cNvSpPr>
            <p:nvPr/>
          </p:nvSpPr>
          <p:spPr bwMode="auto">
            <a:xfrm>
              <a:off x="6082" y="1415"/>
              <a:ext cx="61" cy="93"/>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6" name="Picture 7902">
              <a:extLst>
                <a:ext uri="{FF2B5EF4-FFF2-40B4-BE49-F238E27FC236}">
                  <a16:creationId xmlns:a16="http://schemas.microsoft.com/office/drawing/2014/main" id="{D1BA94AF-C277-4CD2-B1D9-5C404BF9BA8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82" y="1507"/>
              <a:ext cx="61" cy="89"/>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7903">
              <a:extLst>
                <a:ext uri="{FF2B5EF4-FFF2-40B4-BE49-F238E27FC236}">
                  <a16:creationId xmlns:a16="http://schemas.microsoft.com/office/drawing/2014/main" id="{4A41D7B4-BED6-417C-B8BF-2CE41A118134}"/>
                </a:ext>
              </a:extLst>
            </p:cNvPr>
            <p:cNvSpPr>
              <a:spLocks noChangeArrowheads="1"/>
            </p:cNvSpPr>
            <p:nvPr/>
          </p:nvSpPr>
          <p:spPr bwMode="auto">
            <a:xfrm>
              <a:off x="6082" y="1507"/>
              <a:ext cx="61" cy="89"/>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8" name="Picture 7904">
              <a:extLst>
                <a:ext uri="{FF2B5EF4-FFF2-40B4-BE49-F238E27FC236}">
                  <a16:creationId xmlns:a16="http://schemas.microsoft.com/office/drawing/2014/main" id="{6F5C1EC8-A13B-47BC-B555-8F2F71E6792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 y="712"/>
              <a:ext cx="529" cy="1589"/>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7905">
              <a:extLst>
                <a:ext uri="{FF2B5EF4-FFF2-40B4-BE49-F238E27FC236}">
                  <a16:creationId xmlns:a16="http://schemas.microsoft.com/office/drawing/2014/main" id="{02323CC5-5CB6-419C-9A7F-39EDA481642D}"/>
                </a:ext>
              </a:extLst>
            </p:cNvPr>
            <p:cNvSpPr>
              <a:spLocks/>
            </p:cNvSpPr>
            <p:nvPr/>
          </p:nvSpPr>
          <p:spPr bwMode="auto">
            <a:xfrm>
              <a:off x="4773" y="634"/>
              <a:ext cx="180" cy="1742"/>
            </a:xfrm>
            <a:custGeom>
              <a:avLst/>
              <a:gdLst>
                <a:gd name="T0" fmla="*/ 1 w 180"/>
                <a:gd name="T1" fmla="*/ 2377 h 1742"/>
                <a:gd name="T2" fmla="*/ 0 w 180"/>
                <a:gd name="T3" fmla="*/ 2314 h 1742"/>
                <a:gd name="T4" fmla="*/ 20 w 180"/>
                <a:gd name="T5" fmla="*/ 2249 h 1742"/>
                <a:gd name="T6" fmla="*/ 77 w 180"/>
                <a:gd name="T7" fmla="*/ 2203 h 1742"/>
                <a:gd name="T8" fmla="*/ 123 w 180"/>
                <a:gd name="T9" fmla="*/ 2168 h 1742"/>
                <a:gd name="T10" fmla="*/ 132 w 180"/>
                <a:gd name="T11" fmla="*/ 2124 h 1742"/>
                <a:gd name="T12" fmla="*/ 125 w 180"/>
                <a:gd name="T13" fmla="*/ 2104 h 1742"/>
                <a:gd name="T14" fmla="*/ 104 w 180"/>
                <a:gd name="T15" fmla="*/ 2080 h 1742"/>
                <a:gd name="T16" fmla="*/ 67 w 180"/>
                <a:gd name="T17" fmla="*/ 1954 h 1742"/>
                <a:gd name="T18" fmla="*/ 73 w 180"/>
                <a:gd name="T19" fmla="*/ 992 h 1742"/>
                <a:gd name="T20" fmla="*/ 125 w 180"/>
                <a:gd name="T21" fmla="*/ 907 h 1742"/>
                <a:gd name="T22" fmla="*/ 132 w 180"/>
                <a:gd name="T23" fmla="*/ 888 h 1742"/>
                <a:gd name="T24" fmla="*/ 123 w 180"/>
                <a:gd name="T25" fmla="*/ 843 h 1742"/>
                <a:gd name="T26" fmla="*/ 77 w 180"/>
                <a:gd name="T27" fmla="*/ 809 h 1742"/>
                <a:gd name="T28" fmla="*/ 20 w 180"/>
                <a:gd name="T29" fmla="*/ 763 h 1742"/>
                <a:gd name="T30" fmla="*/ 0 w 180"/>
                <a:gd name="T31" fmla="*/ 697 h 1742"/>
                <a:gd name="T32" fmla="*/ 1 w 180"/>
                <a:gd name="T33" fmla="*/ 635 h 1742"/>
                <a:gd name="T34" fmla="*/ 49 w 180"/>
                <a:gd name="T35" fmla="*/ 665 h 1742"/>
                <a:gd name="T36" fmla="*/ 51 w 180"/>
                <a:gd name="T37" fmla="*/ 718 h 1742"/>
                <a:gd name="T38" fmla="*/ 78 w 180"/>
                <a:gd name="T39" fmla="*/ 752 h 1742"/>
                <a:gd name="T40" fmla="*/ 136 w 180"/>
                <a:gd name="T41" fmla="*/ 790 h 1742"/>
                <a:gd name="T42" fmla="*/ 178 w 180"/>
                <a:gd name="T43" fmla="*/ 847 h 1742"/>
                <a:gd name="T44" fmla="*/ 175 w 180"/>
                <a:gd name="T45" fmla="*/ 912 h 1742"/>
                <a:gd name="T46" fmla="*/ 159 w 180"/>
                <a:gd name="T47" fmla="*/ 941 h 1742"/>
                <a:gd name="T48" fmla="*/ 141 w 180"/>
                <a:gd name="T49" fmla="*/ 961 h 1742"/>
                <a:gd name="T50" fmla="*/ 116 w 180"/>
                <a:gd name="T51" fmla="*/ 1036 h 1742"/>
                <a:gd name="T52" fmla="*/ 115 w 180"/>
                <a:gd name="T53" fmla="*/ 1954 h 1742"/>
                <a:gd name="T54" fmla="*/ 149 w 180"/>
                <a:gd name="T55" fmla="*/ 2059 h 1742"/>
                <a:gd name="T56" fmla="*/ 168 w 180"/>
                <a:gd name="T57" fmla="*/ 2083 h 1742"/>
                <a:gd name="T58" fmla="*/ 180 w 180"/>
                <a:gd name="T59" fmla="*/ 2118 h 1742"/>
                <a:gd name="T60" fmla="*/ 162 w 180"/>
                <a:gd name="T61" fmla="*/ 2197 h 1742"/>
                <a:gd name="T62" fmla="*/ 103 w 180"/>
                <a:gd name="T63" fmla="*/ 2243 h 1742"/>
                <a:gd name="T64" fmla="*/ 60 w 180"/>
                <a:gd name="T65" fmla="*/ 2275 h 1742"/>
                <a:gd name="T66" fmla="*/ 48 w 180"/>
                <a:gd name="T67" fmla="*/ 2316 h 1742"/>
                <a:gd name="T68" fmla="*/ 50 w 180"/>
                <a:gd name="T69" fmla="*/ 2377 h 1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742">
                  <a:moveTo>
                    <a:pt x="50" y="1742"/>
                  </a:moveTo>
                  <a:lnTo>
                    <a:pt x="1" y="1742"/>
                  </a:lnTo>
                  <a:lnTo>
                    <a:pt x="1" y="1711"/>
                  </a:lnTo>
                  <a:lnTo>
                    <a:pt x="0" y="1679"/>
                  </a:lnTo>
                  <a:lnTo>
                    <a:pt x="5" y="1645"/>
                  </a:lnTo>
                  <a:lnTo>
                    <a:pt x="20" y="1614"/>
                  </a:lnTo>
                  <a:lnTo>
                    <a:pt x="51" y="1585"/>
                  </a:lnTo>
                  <a:lnTo>
                    <a:pt x="77" y="1568"/>
                  </a:lnTo>
                  <a:lnTo>
                    <a:pt x="105" y="1549"/>
                  </a:lnTo>
                  <a:lnTo>
                    <a:pt x="123" y="1533"/>
                  </a:lnTo>
                  <a:lnTo>
                    <a:pt x="132" y="1515"/>
                  </a:lnTo>
                  <a:lnTo>
                    <a:pt x="132" y="1489"/>
                  </a:lnTo>
                  <a:lnTo>
                    <a:pt x="130" y="1476"/>
                  </a:lnTo>
                  <a:lnTo>
                    <a:pt x="125" y="1469"/>
                  </a:lnTo>
                  <a:lnTo>
                    <a:pt x="113" y="1456"/>
                  </a:lnTo>
                  <a:lnTo>
                    <a:pt x="104" y="1445"/>
                  </a:lnTo>
                  <a:lnTo>
                    <a:pt x="73" y="1384"/>
                  </a:lnTo>
                  <a:lnTo>
                    <a:pt x="67" y="1319"/>
                  </a:lnTo>
                  <a:lnTo>
                    <a:pt x="67" y="422"/>
                  </a:lnTo>
                  <a:lnTo>
                    <a:pt x="73" y="357"/>
                  </a:lnTo>
                  <a:lnTo>
                    <a:pt x="104" y="296"/>
                  </a:lnTo>
                  <a:lnTo>
                    <a:pt x="125" y="272"/>
                  </a:lnTo>
                  <a:lnTo>
                    <a:pt x="130" y="266"/>
                  </a:lnTo>
                  <a:lnTo>
                    <a:pt x="132" y="253"/>
                  </a:lnTo>
                  <a:lnTo>
                    <a:pt x="132" y="227"/>
                  </a:lnTo>
                  <a:lnTo>
                    <a:pt x="123" y="208"/>
                  </a:lnTo>
                  <a:lnTo>
                    <a:pt x="105" y="192"/>
                  </a:lnTo>
                  <a:lnTo>
                    <a:pt x="77" y="174"/>
                  </a:lnTo>
                  <a:lnTo>
                    <a:pt x="51" y="157"/>
                  </a:lnTo>
                  <a:lnTo>
                    <a:pt x="20" y="128"/>
                  </a:lnTo>
                  <a:lnTo>
                    <a:pt x="5" y="96"/>
                  </a:lnTo>
                  <a:lnTo>
                    <a:pt x="0" y="62"/>
                  </a:lnTo>
                  <a:lnTo>
                    <a:pt x="1" y="28"/>
                  </a:lnTo>
                  <a:lnTo>
                    <a:pt x="1" y="0"/>
                  </a:lnTo>
                  <a:lnTo>
                    <a:pt x="50" y="0"/>
                  </a:lnTo>
                  <a:lnTo>
                    <a:pt x="49" y="30"/>
                  </a:lnTo>
                  <a:lnTo>
                    <a:pt x="48" y="61"/>
                  </a:lnTo>
                  <a:lnTo>
                    <a:pt x="51" y="83"/>
                  </a:lnTo>
                  <a:lnTo>
                    <a:pt x="60" y="101"/>
                  </a:lnTo>
                  <a:lnTo>
                    <a:pt x="78" y="117"/>
                  </a:lnTo>
                  <a:lnTo>
                    <a:pt x="103" y="133"/>
                  </a:lnTo>
                  <a:lnTo>
                    <a:pt x="136" y="155"/>
                  </a:lnTo>
                  <a:lnTo>
                    <a:pt x="162" y="180"/>
                  </a:lnTo>
                  <a:lnTo>
                    <a:pt x="178" y="212"/>
                  </a:lnTo>
                  <a:lnTo>
                    <a:pt x="180" y="258"/>
                  </a:lnTo>
                  <a:lnTo>
                    <a:pt x="175" y="277"/>
                  </a:lnTo>
                  <a:lnTo>
                    <a:pt x="168" y="293"/>
                  </a:lnTo>
                  <a:lnTo>
                    <a:pt x="159" y="306"/>
                  </a:lnTo>
                  <a:lnTo>
                    <a:pt x="149" y="317"/>
                  </a:lnTo>
                  <a:lnTo>
                    <a:pt x="141" y="326"/>
                  </a:lnTo>
                  <a:lnTo>
                    <a:pt x="134" y="336"/>
                  </a:lnTo>
                  <a:lnTo>
                    <a:pt x="116" y="401"/>
                  </a:lnTo>
                  <a:lnTo>
                    <a:pt x="115" y="422"/>
                  </a:lnTo>
                  <a:lnTo>
                    <a:pt x="115" y="1319"/>
                  </a:lnTo>
                  <a:lnTo>
                    <a:pt x="121" y="1380"/>
                  </a:lnTo>
                  <a:lnTo>
                    <a:pt x="149" y="1424"/>
                  </a:lnTo>
                  <a:lnTo>
                    <a:pt x="159" y="1435"/>
                  </a:lnTo>
                  <a:lnTo>
                    <a:pt x="168" y="1448"/>
                  </a:lnTo>
                  <a:lnTo>
                    <a:pt x="175" y="1464"/>
                  </a:lnTo>
                  <a:lnTo>
                    <a:pt x="180" y="1483"/>
                  </a:lnTo>
                  <a:lnTo>
                    <a:pt x="178" y="1529"/>
                  </a:lnTo>
                  <a:lnTo>
                    <a:pt x="162" y="1562"/>
                  </a:lnTo>
                  <a:lnTo>
                    <a:pt x="136" y="1586"/>
                  </a:lnTo>
                  <a:lnTo>
                    <a:pt x="103" y="1608"/>
                  </a:lnTo>
                  <a:lnTo>
                    <a:pt x="78" y="1625"/>
                  </a:lnTo>
                  <a:lnTo>
                    <a:pt x="60" y="1640"/>
                  </a:lnTo>
                  <a:lnTo>
                    <a:pt x="51" y="1658"/>
                  </a:lnTo>
                  <a:lnTo>
                    <a:pt x="48" y="1681"/>
                  </a:lnTo>
                  <a:lnTo>
                    <a:pt x="49" y="1713"/>
                  </a:lnTo>
                  <a:lnTo>
                    <a:pt x="50" y="174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0" name="AutoShape 7906">
              <a:extLst>
                <a:ext uri="{FF2B5EF4-FFF2-40B4-BE49-F238E27FC236}">
                  <a16:creationId xmlns:a16="http://schemas.microsoft.com/office/drawing/2014/main" id="{D0187E2B-7224-4D44-807B-18426723B0DB}"/>
                </a:ext>
              </a:extLst>
            </p:cNvPr>
            <p:cNvSpPr>
              <a:spLocks/>
            </p:cNvSpPr>
            <p:nvPr/>
          </p:nvSpPr>
          <p:spPr bwMode="auto">
            <a:xfrm>
              <a:off x="4696" y="2334"/>
              <a:ext cx="221" cy="79"/>
            </a:xfrm>
            <a:custGeom>
              <a:avLst/>
              <a:gdLst>
                <a:gd name="T0" fmla="*/ 205 w 221"/>
                <a:gd name="T1" fmla="*/ 2413 h 79"/>
                <a:gd name="T2" fmla="*/ 15 w 221"/>
                <a:gd name="T3" fmla="*/ 2413 h 79"/>
                <a:gd name="T4" fmla="*/ 14 w 221"/>
                <a:gd name="T5" fmla="*/ 2405 h 79"/>
                <a:gd name="T6" fmla="*/ 0 w 221"/>
                <a:gd name="T7" fmla="*/ 2334 h 79"/>
                <a:gd name="T8" fmla="*/ 22 w 221"/>
                <a:gd name="T9" fmla="*/ 2334 h 79"/>
                <a:gd name="T10" fmla="*/ 33 w 221"/>
                <a:gd name="T11" fmla="*/ 2392 h 79"/>
                <a:gd name="T12" fmla="*/ 210 w 221"/>
                <a:gd name="T13" fmla="*/ 2392 h 79"/>
                <a:gd name="T14" fmla="*/ 205 w 221"/>
                <a:gd name="T15" fmla="*/ 2413 h 79"/>
                <a:gd name="T16" fmla="*/ 210 w 221"/>
                <a:gd name="T17" fmla="*/ 2392 h 79"/>
                <a:gd name="T18" fmla="*/ 188 w 221"/>
                <a:gd name="T19" fmla="*/ 2392 h 79"/>
                <a:gd name="T20" fmla="*/ 199 w 221"/>
                <a:gd name="T21" fmla="*/ 2334 h 79"/>
                <a:gd name="T22" fmla="*/ 221 w 221"/>
                <a:gd name="T23" fmla="*/ 2334 h 79"/>
                <a:gd name="T24" fmla="*/ 210 w 221"/>
                <a:gd name="T25" fmla="*/ 2392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79">
                  <a:moveTo>
                    <a:pt x="205" y="79"/>
                  </a:moveTo>
                  <a:lnTo>
                    <a:pt x="15" y="79"/>
                  </a:lnTo>
                  <a:lnTo>
                    <a:pt x="14" y="71"/>
                  </a:lnTo>
                  <a:lnTo>
                    <a:pt x="0" y="0"/>
                  </a:lnTo>
                  <a:lnTo>
                    <a:pt x="22" y="0"/>
                  </a:lnTo>
                  <a:lnTo>
                    <a:pt x="33" y="58"/>
                  </a:lnTo>
                  <a:lnTo>
                    <a:pt x="210" y="58"/>
                  </a:lnTo>
                  <a:lnTo>
                    <a:pt x="205" y="79"/>
                  </a:lnTo>
                  <a:close/>
                  <a:moveTo>
                    <a:pt x="210" y="58"/>
                  </a:moveTo>
                  <a:lnTo>
                    <a:pt x="188" y="58"/>
                  </a:lnTo>
                  <a:lnTo>
                    <a:pt x="199" y="0"/>
                  </a:lnTo>
                  <a:lnTo>
                    <a:pt x="221" y="0"/>
                  </a:lnTo>
                  <a:lnTo>
                    <a:pt x="210" y="5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Freeform 7907">
              <a:extLst>
                <a:ext uri="{FF2B5EF4-FFF2-40B4-BE49-F238E27FC236}">
                  <a16:creationId xmlns:a16="http://schemas.microsoft.com/office/drawing/2014/main" id="{C7137FF2-8672-463D-B6B0-688BE81877DC}"/>
                </a:ext>
              </a:extLst>
            </p:cNvPr>
            <p:cNvSpPr>
              <a:spLocks/>
            </p:cNvSpPr>
            <p:nvPr/>
          </p:nvSpPr>
          <p:spPr bwMode="auto">
            <a:xfrm>
              <a:off x="4696" y="2334"/>
              <a:ext cx="221" cy="79"/>
            </a:xfrm>
            <a:custGeom>
              <a:avLst/>
              <a:gdLst>
                <a:gd name="T0" fmla="*/ 188 w 221"/>
                <a:gd name="T1" fmla="*/ 2392 h 79"/>
                <a:gd name="T2" fmla="*/ 33 w 221"/>
                <a:gd name="T3" fmla="*/ 2392 h 79"/>
                <a:gd name="T4" fmla="*/ 31 w 221"/>
                <a:gd name="T5" fmla="*/ 2381 h 79"/>
                <a:gd name="T6" fmla="*/ 28 w 221"/>
                <a:gd name="T7" fmla="*/ 2365 h 79"/>
                <a:gd name="T8" fmla="*/ 24 w 221"/>
                <a:gd name="T9" fmla="*/ 2349 h 79"/>
                <a:gd name="T10" fmla="*/ 22 w 221"/>
                <a:gd name="T11" fmla="*/ 2334 h 79"/>
                <a:gd name="T12" fmla="*/ 0 w 221"/>
                <a:gd name="T13" fmla="*/ 2334 h 79"/>
                <a:gd name="T14" fmla="*/ 14 w 221"/>
                <a:gd name="T15" fmla="*/ 2405 h 79"/>
                <a:gd name="T16" fmla="*/ 15 w 221"/>
                <a:gd name="T17" fmla="*/ 2413 h 79"/>
                <a:gd name="T18" fmla="*/ 205 w 221"/>
                <a:gd name="T19" fmla="*/ 2413 h 79"/>
                <a:gd name="T20" fmla="*/ 221 w 221"/>
                <a:gd name="T21" fmla="*/ 2334 h 79"/>
                <a:gd name="T22" fmla="*/ 199 w 221"/>
                <a:gd name="T23" fmla="*/ 2334 h 79"/>
                <a:gd name="T24" fmla="*/ 196 w 221"/>
                <a:gd name="T25" fmla="*/ 2349 h 79"/>
                <a:gd name="T26" fmla="*/ 193 w 221"/>
                <a:gd name="T27" fmla="*/ 2365 h 79"/>
                <a:gd name="T28" fmla="*/ 190 w 221"/>
                <a:gd name="T29" fmla="*/ 2381 h 79"/>
                <a:gd name="T30" fmla="*/ 188 w 221"/>
                <a:gd name="T31" fmla="*/ 239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58"/>
                  </a:moveTo>
                  <a:lnTo>
                    <a:pt x="33" y="58"/>
                  </a:lnTo>
                  <a:lnTo>
                    <a:pt x="31" y="47"/>
                  </a:lnTo>
                  <a:lnTo>
                    <a:pt x="28" y="31"/>
                  </a:lnTo>
                  <a:lnTo>
                    <a:pt x="24" y="15"/>
                  </a:lnTo>
                  <a:lnTo>
                    <a:pt x="22" y="0"/>
                  </a:lnTo>
                  <a:lnTo>
                    <a:pt x="0" y="0"/>
                  </a:lnTo>
                  <a:lnTo>
                    <a:pt x="14" y="71"/>
                  </a:lnTo>
                  <a:lnTo>
                    <a:pt x="15" y="79"/>
                  </a:lnTo>
                  <a:lnTo>
                    <a:pt x="205" y="79"/>
                  </a:lnTo>
                  <a:lnTo>
                    <a:pt x="221" y="0"/>
                  </a:lnTo>
                  <a:lnTo>
                    <a:pt x="199" y="0"/>
                  </a:lnTo>
                  <a:lnTo>
                    <a:pt x="196" y="15"/>
                  </a:lnTo>
                  <a:lnTo>
                    <a:pt x="193" y="31"/>
                  </a:lnTo>
                  <a:lnTo>
                    <a:pt x="190" y="47"/>
                  </a:lnTo>
                  <a:lnTo>
                    <a:pt x="188" y="58"/>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2" name="AutoShape 7908">
              <a:extLst>
                <a:ext uri="{FF2B5EF4-FFF2-40B4-BE49-F238E27FC236}">
                  <a16:creationId xmlns:a16="http://schemas.microsoft.com/office/drawing/2014/main" id="{584973FB-3987-4F99-B8BD-31AD29D4D12F}"/>
                </a:ext>
              </a:extLst>
            </p:cNvPr>
            <p:cNvSpPr>
              <a:spLocks/>
            </p:cNvSpPr>
            <p:nvPr/>
          </p:nvSpPr>
          <p:spPr bwMode="auto">
            <a:xfrm>
              <a:off x="4696" y="594"/>
              <a:ext cx="221" cy="79"/>
            </a:xfrm>
            <a:custGeom>
              <a:avLst/>
              <a:gdLst>
                <a:gd name="T0" fmla="*/ 22 w 221"/>
                <a:gd name="T1" fmla="*/ 674 h 79"/>
                <a:gd name="T2" fmla="*/ 0 w 221"/>
                <a:gd name="T3" fmla="*/ 674 h 79"/>
                <a:gd name="T4" fmla="*/ 15 w 221"/>
                <a:gd name="T5" fmla="*/ 595 h 79"/>
                <a:gd name="T6" fmla="*/ 205 w 221"/>
                <a:gd name="T7" fmla="*/ 595 h 79"/>
                <a:gd name="T8" fmla="*/ 209 w 221"/>
                <a:gd name="T9" fmla="*/ 616 h 79"/>
                <a:gd name="T10" fmla="*/ 33 w 221"/>
                <a:gd name="T11" fmla="*/ 616 h 79"/>
                <a:gd name="T12" fmla="*/ 22 w 221"/>
                <a:gd name="T13" fmla="*/ 674 h 79"/>
                <a:gd name="T14" fmla="*/ 221 w 221"/>
                <a:gd name="T15" fmla="*/ 674 h 79"/>
                <a:gd name="T16" fmla="*/ 199 w 221"/>
                <a:gd name="T17" fmla="*/ 674 h 79"/>
                <a:gd name="T18" fmla="*/ 188 w 221"/>
                <a:gd name="T19" fmla="*/ 616 h 79"/>
                <a:gd name="T20" fmla="*/ 209 w 221"/>
                <a:gd name="T21" fmla="*/ 616 h 79"/>
                <a:gd name="T22" fmla="*/ 221 w 221"/>
                <a:gd name="T23" fmla="*/ 67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79">
                  <a:moveTo>
                    <a:pt x="22" y="79"/>
                  </a:moveTo>
                  <a:lnTo>
                    <a:pt x="0" y="79"/>
                  </a:lnTo>
                  <a:lnTo>
                    <a:pt x="15" y="0"/>
                  </a:lnTo>
                  <a:lnTo>
                    <a:pt x="205" y="0"/>
                  </a:lnTo>
                  <a:lnTo>
                    <a:pt x="209" y="21"/>
                  </a:lnTo>
                  <a:lnTo>
                    <a:pt x="33" y="21"/>
                  </a:lnTo>
                  <a:lnTo>
                    <a:pt x="22" y="79"/>
                  </a:lnTo>
                  <a:close/>
                  <a:moveTo>
                    <a:pt x="221" y="79"/>
                  </a:moveTo>
                  <a:lnTo>
                    <a:pt x="199" y="79"/>
                  </a:lnTo>
                  <a:lnTo>
                    <a:pt x="188" y="21"/>
                  </a:lnTo>
                  <a:lnTo>
                    <a:pt x="209" y="21"/>
                  </a:lnTo>
                  <a:lnTo>
                    <a:pt x="221" y="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3" name="Freeform 7909">
              <a:extLst>
                <a:ext uri="{FF2B5EF4-FFF2-40B4-BE49-F238E27FC236}">
                  <a16:creationId xmlns:a16="http://schemas.microsoft.com/office/drawing/2014/main" id="{F92CCE00-9DCA-4E61-83E1-21D2FBB6F6A8}"/>
                </a:ext>
              </a:extLst>
            </p:cNvPr>
            <p:cNvSpPr>
              <a:spLocks/>
            </p:cNvSpPr>
            <p:nvPr/>
          </p:nvSpPr>
          <p:spPr bwMode="auto">
            <a:xfrm>
              <a:off x="4696" y="594"/>
              <a:ext cx="221" cy="79"/>
            </a:xfrm>
            <a:custGeom>
              <a:avLst/>
              <a:gdLst>
                <a:gd name="T0" fmla="*/ 188 w 221"/>
                <a:gd name="T1" fmla="*/ 616 h 79"/>
                <a:gd name="T2" fmla="*/ 33 w 221"/>
                <a:gd name="T3" fmla="*/ 616 h 79"/>
                <a:gd name="T4" fmla="*/ 31 w 221"/>
                <a:gd name="T5" fmla="*/ 627 h 79"/>
                <a:gd name="T6" fmla="*/ 28 w 221"/>
                <a:gd name="T7" fmla="*/ 643 h 79"/>
                <a:gd name="T8" fmla="*/ 24 w 221"/>
                <a:gd name="T9" fmla="*/ 659 h 79"/>
                <a:gd name="T10" fmla="*/ 22 w 221"/>
                <a:gd name="T11" fmla="*/ 674 h 79"/>
                <a:gd name="T12" fmla="*/ 0 w 221"/>
                <a:gd name="T13" fmla="*/ 674 h 79"/>
                <a:gd name="T14" fmla="*/ 14 w 221"/>
                <a:gd name="T15" fmla="*/ 603 h 79"/>
                <a:gd name="T16" fmla="*/ 15 w 221"/>
                <a:gd name="T17" fmla="*/ 595 h 79"/>
                <a:gd name="T18" fmla="*/ 205 w 221"/>
                <a:gd name="T19" fmla="*/ 595 h 79"/>
                <a:gd name="T20" fmla="*/ 221 w 221"/>
                <a:gd name="T21" fmla="*/ 674 h 79"/>
                <a:gd name="T22" fmla="*/ 199 w 221"/>
                <a:gd name="T23" fmla="*/ 674 h 79"/>
                <a:gd name="T24" fmla="*/ 196 w 221"/>
                <a:gd name="T25" fmla="*/ 659 h 79"/>
                <a:gd name="T26" fmla="*/ 193 w 221"/>
                <a:gd name="T27" fmla="*/ 643 h 79"/>
                <a:gd name="T28" fmla="*/ 190 w 221"/>
                <a:gd name="T29" fmla="*/ 627 h 79"/>
                <a:gd name="T30" fmla="*/ 188 w 221"/>
                <a:gd name="T31" fmla="*/ 61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21"/>
                  </a:moveTo>
                  <a:lnTo>
                    <a:pt x="33" y="21"/>
                  </a:lnTo>
                  <a:lnTo>
                    <a:pt x="31" y="32"/>
                  </a:lnTo>
                  <a:lnTo>
                    <a:pt x="28" y="48"/>
                  </a:lnTo>
                  <a:lnTo>
                    <a:pt x="24" y="64"/>
                  </a:lnTo>
                  <a:lnTo>
                    <a:pt x="22" y="79"/>
                  </a:lnTo>
                  <a:lnTo>
                    <a:pt x="0" y="79"/>
                  </a:lnTo>
                  <a:lnTo>
                    <a:pt x="14" y="8"/>
                  </a:lnTo>
                  <a:lnTo>
                    <a:pt x="15" y="0"/>
                  </a:lnTo>
                  <a:lnTo>
                    <a:pt x="205" y="0"/>
                  </a:lnTo>
                  <a:lnTo>
                    <a:pt x="221" y="79"/>
                  </a:lnTo>
                  <a:lnTo>
                    <a:pt x="199" y="79"/>
                  </a:lnTo>
                  <a:lnTo>
                    <a:pt x="196" y="64"/>
                  </a:lnTo>
                  <a:lnTo>
                    <a:pt x="193" y="48"/>
                  </a:lnTo>
                  <a:lnTo>
                    <a:pt x="190" y="32"/>
                  </a:lnTo>
                  <a:lnTo>
                    <a:pt x="188" y="21"/>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4" name="Freeform 7910">
              <a:extLst>
                <a:ext uri="{FF2B5EF4-FFF2-40B4-BE49-F238E27FC236}">
                  <a16:creationId xmlns:a16="http://schemas.microsoft.com/office/drawing/2014/main" id="{399F4CD2-07D2-4F27-BA48-0BF1C833A0CB}"/>
                </a:ext>
              </a:extLst>
            </p:cNvPr>
            <p:cNvSpPr>
              <a:spLocks/>
            </p:cNvSpPr>
            <p:nvPr/>
          </p:nvSpPr>
          <p:spPr bwMode="auto">
            <a:xfrm>
              <a:off x="4394" y="1586"/>
              <a:ext cx="392" cy="794"/>
            </a:xfrm>
            <a:custGeom>
              <a:avLst/>
              <a:gdLst>
                <a:gd name="T0" fmla="*/ 391 w 392"/>
                <a:gd name="T1" fmla="*/ 2380 h 794"/>
                <a:gd name="T2" fmla="*/ 339 w 392"/>
                <a:gd name="T3" fmla="*/ 2380 h 794"/>
                <a:gd name="T4" fmla="*/ 330 w 392"/>
                <a:gd name="T5" fmla="*/ 2297 h 794"/>
                <a:gd name="T6" fmla="*/ 67 w 392"/>
                <a:gd name="T7" fmla="*/ 2149 h 794"/>
                <a:gd name="T8" fmla="*/ 67 w 392"/>
                <a:gd name="T9" fmla="*/ 1639 h 794"/>
                <a:gd name="T10" fmla="*/ 0 w 392"/>
                <a:gd name="T11" fmla="*/ 1639 h 794"/>
                <a:gd name="T12" fmla="*/ 0 w 392"/>
                <a:gd name="T13" fmla="*/ 1586 h 794"/>
                <a:gd name="T14" fmla="*/ 120 w 392"/>
                <a:gd name="T15" fmla="*/ 1586 h 794"/>
                <a:gd name="T16" fmla="*/ 120 w 392"/>
                <a:gd name="T17" fmla="*/ 2118 h 794"/>
                <a:gd name="T18" fmla="*/ 380 w 392"/>
                <a:gd name="T19" fmla="*/ 2264 h 794"/>
                <a:gd name="T20" fmla="*/ 391 w 392"/>
                <a:gd name="T21" fmla="*/ 238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391" y="794"/>
                  </a:moveTo>
                  <a:lnTo>
                    <a:pt x="339" y="794"/>
                  </a:lnTo>
                  <a:lnTo>
                    <a:pt x="330" y="711"/>
                  </a:lnTo>
                  <a:lnTo>
                    <a:pt x="67" y="563"/>
                  </a:lnTo>
                  <a:lnTo>
                    <a:pt x="67" y="53"/>
                  </a:lnTo>
                  <a:lnTo>
                    <a:pt x="0" y="53"/>
                  </a:lnTo>
                  <a:lnTo>
                    <a:pt x="0" y="0"/>
                  </a:lnTo>
                  <a:lnTo>
                    <a:pt x="120" y="0"/>
                  </a:lnTo>
                  <a:lnTo>
                    <a:pt x="120" y="532"/>
                  </a:lnTo>
                  <a:lnTo>
                    <a:pt x="380" y="678"/>
                  </a:lnTo>
                  <a:lnTo>
                    <a:pt x="391" y="79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5" name="Freeform 7911">
              <a:extLst>
                <a:ext uri="{FF2B5EF4-FFF2-40B4-BE49-F238E27FC236}">
                  <a16:creationId xmlns:a16="http://schemas.microsoft.com/office/drawing/2014/main" id="{B6448C76-F5D8-4CB6-BBC2-7E1EBFBE9DC7}"/>
                </a:ext>
              </a:extLst>
            </p:cNvPr>
            <p:cNvSpPr>
              <a:spLocks/>
            </p:cNvSpPr>
            <p:nvPr/>
          </p:nvSpPr>
          <p:spPr bwMode="auto">
            <a:xfrm>
              <a:off x="4394" y="1586"/>
              <a:ext cx="392" cy="794"/>
            </a:xfrm>
            <a:custGeom>
              <a:avLst/>
              <a:gdLst>
                <a:gd name="T0" fmla="*/ 0 w 392"/>
                <a:gd name="T1" fmla="*/ 1639 h 794"/>
                <a:gd name="T2" fmla="*/ 67 w 392"/>
                <a:gd name="T3" fmla="*/ 1639 h 794"/>
                <a:gd name="T4" fmla="*/ 67 w 392"/>
                <a:gd name="T5" fmla="*/ 2149 h 794"/>
                <a:gd name="T6" fmla="*/ 207 w 392"/>
                <a:gd name="T7" fmla="*/ 2227 h 794"/>
                <a:gd name="T8" fmla="*/ 281 w 392"/>
                <a:gd name="T9" fmla="*/ 2269 h 794"/>
                <a:gd name="T10" fmla="*/ 313 w 392"/>
                <a:gd name="T11" fmla="*/ 2287 h 794"/>
                <a:gd name="T12" fmla="*/ 330 w 392"/>
                <a:gd name="T13" fmla="*/ 2297 h 794"/>
                <a:gd name="T14" fmla="*/ 332 w 392"/>
                <a:gd name="T15" fmla="*/ 2318 h 794"/>
                <a:gd name="T16" fmla="*/ 335 w 392"/>
                <a:gd name="T17" fmla="*/ 2346 h 794"/>
                <a:gd name="T18" fmla="*/ 338 w 392"/>
                <a:gd name="T19" fmla="*/ 2370 h 794"/>
                <a:gd name="T20" fmla="*/ 339 w 392"/>
                <a:gd name="T21" fmla="*/ 2380 h 794"/>
                <a:gd name="T22" fmla="*/ 391 w 392"/>
                <a:gd name="T23" fmla="*/ 2380 h 794"/>
                <a:gd name="T24" fmla="*/ 380 w 392"/>
                <a:gd name="T25" fmla="*/ 2264 h 794"/>
                <a:gd name="T26" fmla="*/ 243 w 392"/>
                <a:gd name="T27" fmla="*/ 2187 h 794"/>
                <a:gd name="T28" fmla="*/ 171 w 392"/>
                <a:gd name="T29" fmla="*/ 2146 h 794"/>
                <a:gd name="T30" fmla="*/ 120 w 392"/>
                <a:gd name="T31" fmla="*/ 2118 h 794"/>
                <a:gd name="T32" fmla="*/ 120 w 392"/>
                <a:gd name="T33" fmla="*/ 1586 h 794"/>
                <a:gd name="T34" fmla="*/ 0 w 392"/>
                <a:gd name="T35" fmla="*/ 1586 h 794"/>
                <a:gd name="T36" fmla="*/ 0 w 392"/>
                <a:gd name="T37" fmla="*/ 1639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794">
                  <a:moveTo>
                    <a:pt x="0" y="53"/>
                  </a:moveTo>
                  <a:lnTo>
                    <a:pt x="67" y="53"/>
                  </a:lnTo>
                  <a:lnTo>
                    <a:pt x="67" y="563"/>
                  </a:lnTo>
                  <a:lnTo>
                    <a:pt x="207" y="641"/>
                  </a:lnTo>
                  <a:lnTo>
                    <a:pt x="281" y="683"/>
                  </a:lnTo>
                  <a:lnTo>
                    <a:pt x="313" y="701"/>
                  </a:lnTo>
                  <a:lnTo>
                    <a:pt x="330" y="711"/>
                  </a:lnTo>
                  <a:lnTo>
                    <a:pt x="332" y="732"/>
                  </a:lnTo>
                  <a:lnTo>
                    <a:pt x="335" y="760"/>
                  </a:lnTo>
                  <a:lnTo>
                    <a:pt x="338" y="784"/>
                  </a:lnTo>
                  <a:lnTo>
                    <a:pt x="339" y="794"/>
                  </a:lnTo>
                  <a:lnTo>
                    <a:pt x="391" y="794"/>
                  </a:lnTo>
                  <a:lnTo>
                    <a:pt x="380" y="678"/>
                  </a:lnTo>
                  <a:lnTo>
                    <a:pt x="243" y="601"/>
                  </a:lnTo>
                  <a:lnTo>
                    <a:pt x="171" y="560"/>
                  </a:lnTo>
                  <a:lnTo>
                    <a:pt x="120" y="532"/>
                  </a:lnTo>
                  <a:lnTo>
                    <a:pt x="120" y="0"/>
                  </a:lnTo>
                  <a:lnTo>
                    <a:pt x="0" y="0"/>
                  </a:lnTo>
                  <a:lnTo>
                    <a:pt x="0" y="53"/>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6" name="Freeform 7912">
              <a:extLst>
                <a:ext uri="{FF2B5EF4-FFF2-40B4-BE49-F238E27FC236}">
                  <a16:creationId xmlns:a16="http://schemas.microsoft.com/office/drawing/2014/main" id="{D618F92F-3EE1-4671-BE8D-594549C66C01}"/>
                </a:ext>
              </a:extLst>
            </p:cNvPr>
            <p:cNvSpPr>
              <a:spLocks/>
            </p:cNvSpPr>
            <p:nvPr/>
          </p:nvSpPr>
          <p:spPr bwMode="auto">
            <a:xfrm>
              <a:off x="4828" y="1599"/>
              <a:ext cx="436" cy="780"/>
            </a:xfrm>
            <a:custGeom>
              <a:avLst/>
              <a:gdLst>
                <a:gd name="T0" fmla="*/ 52 w 436"/>
                <a:gd name="T1" fmla="*/ 2379 h 780"/>
                <a:gd name="T2" fmla="*/ 0 w 436"/>
                <a:gd name="T3" fmla="*/ 2379 h 780"/>
                <a:gd name="T4" fmla="*/ 13 w 436"/>
                <a:gd name="T5" fmla="*/ 2261 h 780"/>
                <a:gd name="T6" fmla="*/ 383 w 436"/>
                <a:gd name="T7" fmla="*/ 2034 h 780"/>
                <a:gd name="T8" fmla="*/ 383 w 436"/>
                <a:gd name="T9" fmla="*/ 1600 h 780"/>
                <a:gd name="T10" fmla="*/ 436 w 436"/>
                <a:gd name="T11" fmla="*/ 1600 h 780"/>
                <a:gd name="T12" fmla="*/ 436 w 436"/>
                <a:gd name="T13" fmla="*/ 2063 h 780"/>
                <a:gd name="T14" fmla="*/ 63 w 436"/>
                <a:gd name="T15" fmla="*/ 2292 h 780"/>
                <a:gd name="T16" fmla="*/ 62 w 436"/>
                <a:gd name="T17" fmla="*/ 2305 h 780"/>
                <a:gd name="T18" fmla="*/ 60 w 436"/>
                <a:gd name="T19" fmla="*/ 2318 h 780"/>
                <a:gd name="T20" fmla="*/ 57 w 436"/>
                <a:gd name="T21" fmla="*/ 2340 h 780"/>
                <a:gd name="T22" fmla="*/ 52 w 436"/>
                <a:gd name="T23" fmla="*/ 2379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52" y="779"/>
                  </a:moveTo>
                  <a:lnTo>
                    <a:pt x="0" y="779"/>
                  </a:lnTo>
                  <a:lnTo>
                    <a:pt x="13" y="661"/>
                  </a:lnTo>
                  <a:lnTo>
                    <a:pt x="383" y="434"/>
                  </a:lnTo>
                  <a:lnTo>
                    <a:pt x="383" y="0"/>
                  </a:lnTo>
                  <a:lnTo>
                    <a:pt x="436" y="0"/>
                  </a:lnTo>
                  <a:lnTo>
                    <a:pt x="436" y="463"/>
                  </a:lnTo>
                  <a:lnTo>
                    <a:pt x="63" y="692"/>
                  </a:lnTo>
                  <a:lnTo>
                    <a:pt x="62" y="705"/>
                  </a:lnTo>
                  <a:lnTo>
                    <a:pt x="60" y="718"/>
                  </a:lnTo>
                  <a:lnTo>
                    <a:pt x="57" y="740"/>
                  </a:lnTo>
                  <a:lnTo>
                    <a:pt x="52" y="7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7" name="Freeform 7913">
              <a:extLst>
                <a:ext uri="{FF2B5EF4-FFF2-40B4-BE49-F238E27FC236}">
                  <a16:creationId xmlns:a16="http://schemas.microsoft.com/office/drawing/2014/main" id="{12EE915D-10EC-4F21-9AFF-14FDF7F196F4}"/>
                </a:ext>
              </a:extLst>
            </p:cNvPr>
            <p:cNvSpPr>
              <a:spLocks/>
            </p:cNvSpPr>
            <p:nvPr/>
          </p:nvSpPr>
          <p:spPr bwMode="auto">
            <a:xfrm>
              <a:off x="4828" y="1599"/>
              <a:ext cx="436" cy="780"/>
            </a:xfrm>
            <a:custGeom>
              <a:avLst/>
              <a:gdLst>
                <a:gd name="T0" fmla="*/ 52 w 436"/>
                <a:gd name="T1" fmla="*/ 2379 h 780"/>
                <a:gd name="T2" fmla="*/ 57 w 436"/>
                <a:gd name="T3" fmla="*/ 2340 h 780"/>
                <a:gd name="T4" fmla="*/ 60 w 436"/>
                <a:gd name="T5" fmla="*/ 2318 h 780"/>
                <a:gd name="T6" fmla="*/ 62 w 436"/>
                <a:gd name="T7" fmla="*/ 2305 h 780"/>
                <a:gd name="T8" fmla="*/ 63 w 436"/>
                <a:gd name="T9" fmla="*/ 2292 h 780"/>
                <a:gd name="T10" fmla="*/ 130 w 436"/>
                <a:gd name="T11" fmla="*/ 2251 h 780"/>
                <a:gd name="T12" fmla="*/ 257 w 436"/>
                <a:gd name="T13" fmla="*/ 2173 h 780"/>
                <a:gd name="T14" fmla="*/ 381 w 436"/>
                <a:gd name="T15" fmla="*/ 2097 h 780"/>
                <a:gd name="T16" fmla="*/ 436 w 436"/>
                <a:gd name="T17" fmla="*/ 2063 h 780"/>
                <a:gd name="T18" fmla="*/ 436 w 436"/>
                <a:gd name="T19" fmla="*/ 1600 h 780"/>
                <a:gd name="T20" fmla="*/ 383 w 436"/>
                <a:gd name="T21" fmla="*/ 1600 h 780"/>
                <a:gd name="T22" fmla="*/ 383 w 436"/>
                <a:gd name="T23" fmla="*/ 2034 h 780"/>
                <a:gd name="T24" fmla="*/ 315 w 436"/>
                <a:gd name="T25" fmla="*/ 2075 h 780"/>
                <a:gd name="T26" fmla="*/ 189 w 436"/>
                <a:gd name="T27" fmla="*/ 2153 h 780"/>
                <a:gd name="T28" fmla="*/ 67 w 436"/>
                <a:gd name="T29" fmla="*/ 2227 h 780"/>
                <a:gd name="T30" fmla="*/ 13 w 436"/>
                <a:gd name="T31" fmla="*/ 2261 h 780"/>
                <a:gd name="T32" fmla="*/ 0 w 436"/>
                <a:gd name="T33" fmla="*/ 2379 h 780"/>
                <a:gd name="T34" fmla="*/ 52 w 436"/>
                <a:gd name="T35" fmla="*/ 2379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779"/>
                  </a:moveTo>
                  <a:lnTo>
                    <a:pt x="57" y="740"/>
                  </a:lnTo>
                  <a:lnTo>
                    <a:pt x="60" y="718"/>
                  </a:lnTo>
                  <a:lnTo>
                    <a:pt x="62" y="705"/>
                  </a:lnTo>
                  <a:lnTo>
                    <a:pt x="63" y="692"/>
                  </a:lnTo>
                  <a:lnTo>
                    <a:pt x="130" y="651"/>
                  </a:lnTo>
                  <a:lnTo>
                    <a:pt x="257" y="573"/>
                  </a:lnTo>
                  <a:lnTo>
                    <a:pt x="381" y="497"/>
                  </a:lnTo>
                  <a:lnTo>
                    <a:pt x="436" y="463"/>
                  </a:lnTo>
                  <a:lnTo>
                    <a:pt x="436" y="0"/>
                  </a:lnTo>
                  <a:lnTo>
                    <a:pt x="383" y="0"/>
                  </a:lnTo>
                  <a:lnTo>
                    <a:pt x="383" y="434"/>
                  </a:lnTo>
                  <a:lnTo>
                    <a:pt x="315" y="475"/>
                  </a:lnTo>
                  <a:lnTo>
                    <a:pt x="189" y="553"/>
                  </a:lnTo>
                  <a:lnTo>
                    <a:pt x="67" y="627"/>
                  </a:lnTo>
                  <a:lnTo>
                    <a:pt x="13" y="661"/>
                  </a:lnTo>
                  <a:lnTo>
                    <a:pt x="0" y="779"/>
                  </a:lnTo>
                  <a:lnTo>
                    <a:pt x="52" y="77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8" name="Freeform 7914">
              <a:extLst>
                <a:ext uri="{FF2B5EF4-FFF2-40B4-BE49-F238E27FC236}">
                  <a16:creationId xmlns:a16="http://schemas.microsoft.com/office/drawing/2014/main" id="{4F50B1ED-6140-4F05-8066-D364AF2A303B}"/>
                </a:ext>
              </a:extLst>
            </p:cNvPr>
            <p:cNvSpPr>
              <a:spLocks/>
            </p:cNvSpPr>
            <p:nvPr/>
          </p:nvSpPr>
          <p:spPr bwMode="auto">
            <a:xfrm>
              <a:off x="4828" y="628"/>
              <a:ext cx="436" cy="780"/>
            </a:xfrm>
            <a:custGeom>
              <a:avLst/>
              <a:gdLst>
                <a:gd name="T0" fmla="*/ 436 w 436"/>
                <a:gd name="T1" fmla="*/ 1408 h 780"/>
                <a:gd name="T2" fmla="*/ 383 w 436"/>
                <a:gd name="T3" fmla="*/ 1408 h 780"/>
                <a:gd name="T4" fmla="*/ 383 w 436"/>
                <a:gd name="T5" fmla="*/ 974 h 780"/>
                <a:gd name="T6" fmla="*/ 13 w 436"/>
                <a:gd name="T7" fmla="*/ 747 h 780"/>
                <a:gd name="T8" fmla="*/ 0 w 436"/>
                <a:gd name="T9" fmla="*/ 628 h 780"/>
                <a:gd name="T10" fmla="*/ 52 w 436"/>
                <a:gd name="T11" fmla="*/ 628 h 780"/>
                <a:gd name="T12" fmla="*/ 57 w 436"/>
                <a:gd name="T13" fmla="*/ 668 h 780"/>
                <a:gd name="T14" fmla="*/ 60 w 436"/>
                <a:gd name="T15" fmla="*/ 690 h 780"/>
                <a:gd name="T16" fmla="*/ 62 w 436"/>
                <a:gd name="T17" fmla="*/ 703 h 780"/>
                <a:gd name="T18" fmla="*/ 63 w 436"/>
                <a:gd name="T19" fmla="*/ 715 h 780"/>
                <a:gd name="T20" fmla="*/ 436 w 436"/>
                <a:gd name="T21" fmla="*/ 944 h 780"/>
                <a:gd name="T22" fmla="*/ 436 w 436"/>
                <a:gd name="T23" fmla="*/ 1408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436" y="780"/>
                  </a:moveTo>
                  <a:lnTo>
                    <a:pt x="383" y="780"/>
                  </a:lnTo>
                  <a:lnTo>
                    <a:pt x="383" y="346"/>
                  </a:lnTo>
                  <a:lnTo>
                    <a:pt x="13" y="119"/>
                  </a:lnTo>
                  <a:lnTo>
                    <a:pt x="0" y="0"/>
                  </a:lnTo>
                  <a:lnTo>
                    <a:pt x="52" y="0"/>
                  </a:lnTo>
                  <a:lnTo>
                    <a:pt x="57" y="40"/>
                  </a:lnTo>
                  <a:lnTo>
                    <a:pt x="60" y="62"/>
                  </a:lnTo>
                  <a:lnTo>
                    <a:pt x="62" y="75"/>
                  </a:lnTo>
                  <a:lnTo>
                    <a:pt x="63" y="87"/>
                  </a:lnTo>
                  <a:lnTo>
                    <a:pt x="436" y="316"/>
                  </a:lnTo>
                  <a:lnTo>
                    <a:pt x="436" y="78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9" name="Freeform 7915">
              <a:extLst>
                <a:ext uri="{FF2B5EF4-FFF2-40B4-BE49-F238E27FC236}">
                  <a16:creationId xmlns:a16="http://schemas.microsoft.com/office/drawing/2014/main" id="{4CB1319E-71D2-479F-933A-4F4FBFF4061A}"/>
                </a:ext>
              </a:extLst>
            </p:cNvPr>
            <p:cNvSpPr>
              <a:spLocks/>
            </p:cNvSpPr>
            <p:nvPr/>
          </p:nvSpPr>
          <p:spPr bwMode="auto">
            <a:xfrm>
              <a:off x="4828" y="628"/>
              <a:ext cx="436" cy="780"/>
            </a:xfrm>
            <a:custGeom>
              <a:avLst/>
              <a:gdLst>
                <a:gd name="T0" fmla="*/ 52 w 436"/>
                <a:gd name="T1" fmla="*/ 628 h 780"/>
                <a:gd name="T2" fmla="*/ 57 w 436"/>
                <a:gd name="T3" fmla="*/ 668 h 780"/>
                <a:gd name="T4" fmla="*/ 60 w 436"/>
                <a:gd name="T5" fmla="*/ 690 h 780"/>
                <a:gd name="T6" fmla="*/ 62 w 436"/>
                <a:gd name="T7" fmla="*/ 703 h 780"/>
                <a:gd name="T8" fmla="*/ 63 w 436"/>
                <a:gd name="T9" fmla="*/ 715 h 780"/>
                <a:gd name="T10" fmla="*/ 130 w 436"/>
                <a:gd name="T11" fmla="*/ 756 h 780"/>
                <a:gd name="T12" fmla="*/ 257 w 436"/>
                <a:gd name="T13" fmla="*/ 834 h 780"/>
                <a:gd name="T14" fmla="*/ 381 w 436"/>
                <a:gd name="T15" fmla="*/ 910 h 780"/>
                <a:gd name="T16" fmla="*/ 436 w 436"/>
                <a:gd name="T17" fmla="*/ 944 h 780"/>
                <a:gd name="T18" fmla="*/ 436 w 436"/>
                <a:gd name="T19" fmla="*/ 1408 h 780"/>
                <a:gd name="T20" fmla="*/ 383 w 436"/>
                <a:gd name="T21" fmla="*/ 1408 h 780"/>
                <a:gd name="T22" fmla="*/ 383 w 436"/>
                <a:gd name="T23" fmla="*/ 974 h 780"/>
                <a:gd name="T24" fmla="*/ 315 w 436"/>
                <a:gd name="T25" fmla="*/ 932 h 780"/>
                <a:gd name="T26" fmla="*/ 189 w 436"/>
                <a:gd name="T27" fmla="*/ 855 h 780"/>
                <a:gd name="T28" fmla="*/ 67 w 436"/>
                <a:gd name="T29" fmla="*/ 780 h 780"/>
                <a:gd name="T30" fmla="*/ 13 w 436"/>
                <a:gd name="T31" fmla="*/ 747 h 780"/>
                <a:gd name="T32" fmla="*/ 0 w 436"/>
                <a:gd name="T33" fmla="*/ 628 h 780"/>
                <a:gd name="T34" fmla="*/ 52 w 436"/>
                <a:gd name="T35" fmla="*/ 628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0"/>
                  </a:moveTo>
                  <a:lnTo>
                    <a:pt x="57" y="40"/>
                  </a:lnTo>
                  <a:lnTo>
                    <a:pt x="60" y="62"/>
                  </a:lnTo>
                  <a:lnTo>
                    <a:pt x="62" y="75"/>
                  </a:lnTo>
                  <a:lnTo>
                    <a:pt x="63" y="87"/>
                  </a:lnTo>
                  <a:lnTo>
                    <a:pt x="130" y="128"/>
                  </a:lnTo>
                  <a:lnTo>
                    <a:pt x="257" y="206"/>
                  </a:lnTo>
                  <a:lnTo>
                    <a:pt x="381" y="282"/>
                  </a:lnTo>
                  <a:lnTo>
                    <a:pt x="436" y="316"/>
                  </a:lnTo>
                  <a:lnTo>
                    <a:pt x="436" y="780"/>
                  </a:lnTo>
                  <a:lnTo>
                    <a:pt x="383" y="780"/>
                  </a:lnTo>
                  <a:lnTo>
                    <a:pt x="383" y="346"/>
                  </a:lnTo>
                  <a:lnTo>
                    <a:pt x="315" y="304"/>
                  </a:lnTo>
                  <a:lnTo>
                    <a:pt x="189" y="227"/>
                  </a:lnTo>
                  <a:lnTo>
                    <a:pt x="67" y="152"/>
                  </a:lnTo>
                  <a:lnTo>
                    <a:pt x="13" y="119"/>
                  </a:lnTo>
                  <a:lnTo>
                    <a:pt x="0" y="0"/>
                  </a:lnTo>
                  <a:lnTo>
                    <a:pt x="52" y="0"/>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0" name="Freeform 7916">
              <a:extLst>
                <a:ext uri="{FF2B5EF4-FFF2-40B4-BE49-F238E27FC236}">
                  <a16:creationId xmlns:a16="http://schemas.microsoft.com/office/drawing/2014/main" id="{91D4DAE3-7A40-46B1-AD71-878FC912A2F1}"/>
                </a:ext>
              </a:extLst>
            </p:cNvPr>
            <p:cNvSpPr>
              <a:spLocks/>
            </p:cNvSpPr>
            <p:nvPr/>
          </p:nvSpPr>
          <p:spPr bwMode="auto">
            <a:xfrm>
              <a:off x="4394" y="627"/>
              <a:ext cx="392" cy="794"/>
            </a:xfrm>
            <a:custGeom>
              <a:avLst/>
              <a:gdLst>
                <a:gd name="T0" fmla="*/ 120 w 392"/>
                <a:gd name="T1" fmla="*/ 1421 h 794"/>
                <a:gd name="T2" fmla="*/ 0 w 392"/>
                <a:gd name="T3" fmla="*/ 1421 h 794"/>
                <a:gd name="T4" fmla="*/ 0 w 392"/>
                <a:gd name="T5" fmla="*/ 1368 h 794"/>
                <a:gd name="T6" fmla="*/ 67 w 392"/>
                <a:gd name="T7" fmla="*/ 1368 h 794"/>
                <a:gd name="T8" fmla="*/ 67 w 392"/>
                <a:gd name="T9" fmla="*/ 858 h 794"/>
                <a:gd name="T10" fmla="*/ 330 w 392"/>
                <a:gd name="T11" fmla="*/ 711 h 794"/>
                <a:gd name="T12" fmla="*/ 339 w 392"/>
                <a:gd name="T13" fmla="*/ 628 h 794"/>
                <a:gd name="T14" fmla="*/ 391 w 392"/>
                <a:gd name="T15" fmla="*/ 628 h 794"/>
                <a:gd name="T16" fmla="*/ 380 w 392"/>
                <a:gd name="T17" fmla="*/ 744 h 794"/>
                <a:gd name="T18" fmla="*/ 120 w 392"/>
                <a:gd name="T19" fmla="*/ 890 h 794"/>
                <a:gd name="T20" fmla="*/ 120 w 392"/>
                <a:gd name="T21" fmla="*/ 1421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120" y="793"/>
                  </a:moveTo>
                  <a:lnTo>
                    <a:pt x="0" y="793"/>
                  </a:lnTo>
                  <a:lnTo>
                    <a:pt x="0" y="740"/>
                  </a:lnTo>
                  <a:lnTo>
                    <a:pt x="67" y="740"/>
                  </a:lnTo>
                  <a:lnTo>
                    <a:pt x="67" y="230"/>
                  </a:lnTo>
                  <a:lnTo>
                    <a:pt x="330" y="83"/>
                  </a:lnTo>
                  <a:lnTo>
                    <a:pt x="339" y="0"/>
                  </a:lnTo>
                  <a:lnTo>
                    <a:pt x="391" y="0"/>
                  </a:lnTo>
                  <a:lnTo>
                    <a:pt x="380" y="116"/>
                  </a:lnTo>
                  <a:lnTo>
                    <a:pt x="120" y="262"/>
                  </a:lnTo>
                  <a:lnTo>
                    <a:pt x="120" y="79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1" name="Freeform 7917">
              <a:extLst>
                <a:ext uri="{FF2B5EF4-FFF2-40B4-BE49-F238E27FC236}">
                  <a16:creationId xmlns:a16="http://schemas.microsoft.com/office/drawing/2014/main" id="{3AE507F6-596A-4308-92E2-72B2D6837E20}"/>
                </a:ext>
              </a:extLst>
            </p:cNvPr>
            <p:cNvSpPr>
              <a:spLocks/>
            </p:cNvSpPr>
            <p:nvPr/>
          </p:nvSpPr>
          <p:spPr bwMode="auto">
            <a:xfrm>
              <a:off x="4394" y="627"/>
              <a:ext cx="392" cy="794"/>
            </a:xfrm>
            <a:custGeom>
              <a:avLst/>
              <a:gdLst>
                <a:gd name="T0" fmla="*/ 0 w 392"/>
                <a:gd name="T1" fmla="*/ 1368 h 794"/>
                <a:gd name="T2" fmla="*/ 67 w 392"/>
                <a:gd name="T3" fmla="*/ 1368 h 794"/>
                <a:gd name="T4" fmla="*/ 67 w 392"/>
                <a:gd name="T5" fmla="*/ 858 h 794"/>
                <a:gd name="T6" fmla="*/ 207 w 392"/>
                <a:gd name="T7" fmla="*/ 780 h 794"/>
                <a:gd name="T8" fmla="*/ 281 w 392"/>
                <a:gd name="T9" fmla="*/ 739 h 794"/>
                <a:gd name="T10" fmla="*/ 313 w 392"/>
                <a:gd name="T11" fmla="*/ 720 h 794"/>
                <a:gd name="T12" fmla="*/ 330 w 392"/>
                <a:gd name="T13" fmla="*/ 711 h 794"/>
                <a:gd name="T14" fmla="*/ 332 w 392"/>
                <a:gd name="T15" fmla="*/ 689 h 794"/>
                <a:gd name="T16" fmla="*/ 335 w 392"/>
                <a:gd name="T17" fmla="*/ 662 h 794"/>
                <a:gd name="T18" fmla="*/ 338 w 392"/>
                <a:gd name="T19" fmla="*/ 638 h 794"/>
                <a:gd name="T20" fmla="*/ 339 w 392"/>
                <a:gd name="T21" fmla="*/ 628 h 794"/>
                <a:gd name="T22" fmla="*/ 391 w 392"/>
                <a:gd name="T23" fmla="*/ 628 h 794"/>
                <a:gd name="T24" fmla="*/ 380 w 392"/>
                <a:gd name="T25" fmla="*/ 744 h 794"/>
                <a:gd name="T26" fmla="*/ 243 w 392"/>
                <a:gd name="T27" fmla="*/ 820 h 794"/>
                <a:gd name="T28" fmla="*/ 171 w 392"/>
                <a:gd name="T29" fmla="*/ 861 h 794"/>
                <a:gd name="T30" fmla="*/ 138 w 392"/>
                <a:gd name="T31" fmla="*/ 880 h 794"/>
                <a:gd name="T32" fmla="*/ 120 w 392"/>
                <a:gd name="T33" fmla="*/ 890 h 794"/>
                <a:gd name="T34" fmla="*/ 120 w 392"/>
                <a:gd name="T35" fmla="*/ 1421 h 794"/>
                <a:gd name="T36" fmla="*/ 0 w 392"/>
                <a:gd name="T37" fmla="*/ 1421 h 794"/>
                <a:gd name="T38" fmla="*/ 0 w 392"/>
                <a:gd name="T39" fmla="*/ 1368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794">
                  <a:moveTo>
                    <a:pt x="0" y="740"/>
                  </a:moveTo>
                  <a:lnTo>
                    <a:pt x="67" y="740"/>
                  </a:lnTo>
                  <a:lnTo>
                    <a:pt x="67" y="230"/>
                  </a:lnTo>
                  <a:lnTo>
                    <a:pt x="207" y="152"/>
                  </a:lnTo>
                  <a:lnTo>
                    <a:pt x="281" y="111"/>
                  </a:lnTo>
                  <a:lnTo>
                    <a:pt x="313" y="92"/>
                  </a:lnTo>
                  <a:lnTo>
                    <a:pt x="330" y="83"/>
                  </a:lnTo>
                  <a:lnTo>
                    <a:pt x="332" y="61"/>
                  </a:lnTo>
                  <a:lnTo>
                    <a:pt x="335" y="34"/>
                  </a:lnTo>
                  <a:lnTo>
                    <a:pt x="338" y="10"/>
                  </a:lnTo>
                  <a:lnTo>
                    <a:pt x="339" y="0"/>
                  </a:lnTo>
                  <a:lnTo>
                    <a:pt x="391" y="0"/>
                  </a:lnTo>
                  <a:lnTo>
                    <a:pt x="380" y="116"/>
                  </a:lnTo>
                  <a:lnTo>
                    <a:pt x="243" y="192"/>
                  </a:lnTo>
                  <a:lnTo>
                    <a:pt x="171" y="233"/>
                  </a:lnTo>
                  <a:lnTo>
                    <a:pt x="138" y="252"/>
                  </a:lnTo>
                  <a:lnTo>
                    <a:pt x="120" y="262"/>
                  </a:lnTo>
                  <a:lnTo>
                    <a:pt x="120" y="793"/>
                  </a:lnTo>
                  <a:lnTo>
                    <a:pt x="0" y="793"/>
                  </a:lnTo>
                  <a:lnTo>
                    <a:pt x="0" y="740"/>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2" name="Freeform 7918">
              <a:extLst>
                <a:ext uri="{FF2B5EF4-FFF2-40B4-BE49-F238E27FC236}">
                  <a16:creationId xmlns:a16="http://schemas.microsoft.com/office/drawing/2014/main" id="{DDB50E27-E00C-4BF4-AA51-C4A60542491B}"/>
                </a:ext>
              </a:extLst>
            </p:cNvPr>
            <p:cNvSpPr>
              <a:spLocks/>
            </p:cNvSpPr>
            <p:nvPr/>
          </p:nvSpPr>
          <p:spPr bwMode="auto">
            <a:xfrm>
              <a:off x="4998" y="1326"/>
              <a:ext cx="86" cy="86"/>
            </a:xfrm>
            <a:custGeom>
              <a:avLst/>
              <a:gdLst>
                <a:gd name="T0" fmla="*/ 43 w 86"/>
                <a:gd name="T1" fmla="*/ 1412 h 86"/>
                <a:gd name="T2" fmla="*/ 27 w 86"/>
                <a:gd name="T3" fmla="*/ 1409 h 86"/>
                <a:gd name="T4" fmla="*/ 13 w 86"/>
                <a:gd name="T5" fmla="*/ 1400 h 86"/>
                <a:gd name="T6" fmla="*/ 3 w 86"/>
                <a:gd name="T7" fmla="*/ 1386 h 86"/>
                <a:gd name="T8" fmla="*/ 0 w 86"/>
                <a:gd name="T9" fmla="*/ 1369 h 86"/>
                <a:gd name="T10" fmla="*/ 3 w 86"/>
                <a:gd name="T11" fmla="*/ 1353 h 86"/>
                <a:gd name="T12" fmla="*/ 12 w 86"/>
                <a:gd name="T13" fmla="*/ 1340 h 86"/>
                <a:gd name="T14" fmla="*/ 26 w 86"/>
                <a:gd name="T15" fmla="*/ 1330 h 86"/>
                <a:gd name="T16" fmla="*/ 42 w 86"/>
                <a:gd name="T17" fmla="*/ 1327 h 86"/>
                <a:gd name="T18" fmla="*/ 58 w 86"/>
                <a:gd name="T19" fmla="*/ 1330 h 86"/>
                <a:gd name="T20" fmla="*/ 72 w 86"/>
                <a:gd name="T21" fmla="*/ 1338 h 86"/>
                <a:gd name="T22" fmla="*/ 82 w 86"/>
                <a:gd name="T23" fmla="*/ 1352 h 86"/>
                <a:gd name="T24" fmla="*/ 85 w 86"/>
                <a:gd name="T25" fmla="*/ 1369 h 86"/>
                <a:gd name="T26" fmla="*/ 82 w 86"/>
                <a:gd name="T27" fmla="*/ 1385 h 86"/>
                <a:gd name="T28" fmla="*/ 73 w 86"/>
                <a:gd name="T29" fmla="*/ 1398 h 86"/>
                <a:gd name="T30" fmla="*/ 59 w 86"/>
                <a:gd name="T31" fmla="*/ 1408 h 86"/>
                <a:gd name="T32" fmla="*/ 43 w 86"/>
                <a:gd name="T33" fmla="*/ 14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3" y="59"/>
                  </a:lnTo>
                  <a:lnTo>
                    <a:pt x="0" y="42"/>
                  </a:lnTo>
                  <a:lnTo>
                    <a:pt x="3" y="26"/>
                  </a:lnTo>
                  <a:lnTo>
                    <a:pt x="12" y="13"/>
                  </a:lnTo>
                  <a:lnTo>
                    <a:pt x="26" y="3"/>
                  </a:lnTo>
                  <a:lnTo>
                    <a:pt x="42" y="0"/>
                  </a:lnTo>
                  <a:lnTo>
                    <a:pt x="58" y="3"/>
                  </a:lnTo>
                  <a:lnTo>
                    <a:pt x="72" y="11"/>
                  </a:lnTo>
                  <a:lnTo>
                    <a:pt x="82" y="25"/>
                  </a:lnTo>
                  <a:lnTo>
                    <a:pt x="85" y="42"/>
                  </a:lnTo>
                  <a:lnTo>
                    <a:pt x="82" y="58"/>
                  </a:lnTo>
                  <a:lnTo>
                    <a:pt x="73" y="71"/>
                  </a:lnTo>
                  <a:lnTo>
                    <a:pt x="59"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3" name="Freeform 7919">
              <a:extLst>
                <a:ext uri="{FF2B5EF4-FFF2-40B4-BE49-F238E27FC236}">
                  <a16:creationId xmlns:a16="http://schemas.microsoft.com/office/drawing/2014/main" id="{38FF42F2-2E36-4784-BD38-E344A62B3DD0}"/>
                </a:ext>
              </a:extLst>
            </p:cNvPr>
            <p:cNvSpPr>
              <a:spLocks/>
            </p:cNvSpPr>
            <p:nvPr/>
          </p:nvSpPr>
          <p:spPr bwMode="auto">
            <a:xfrm>
              <a:off x="5034" y="1211"/>
              <a:ext cx="86" cy="86"/>
            </a:xfrm>
            <a:custGeom>
              <a:avLst/>
              <a:gdLst>
                <a:gd name="T0" fmla="*/ 43 w 86"/>
                <a:gd name="T1" fmla="*/ 1296 h 86"/>
                <a:gd name="T2" fmla="*/ 27 w 86"/>
                <a:gd name="T3" fmla="*/ 1293 h 86"/>
                <a:gd name="T4" fmla="*/ 13 w 86"/>
                <a:gd name="T5" fmla="*/ 1284 h 86"/>
                <a:gd name="T6" fmla="*/ 4 w 86"/>
                <a:gd name="T7" fmla="*/ 1270 h 86"/>
                <a:gd name="T8" fmla="*/ 0 w 86"/>
                <a:gd name="T9" fmla="*/ 1254 h 86"/>
                <a:gd name="T10" fmla="*/ 3 w 86"/>
                <a:gd name="T11" fmla="*/ 1238 h 86"/>
                <a:gd name="T12" fmla="*/ 12 w 86"/>
                <a:gd name="T13" fmla="*/ 1224 h 86"/>
                <a:gd name="T14" fmla="*/ 26 w 86"/>
                <a:gd name="T15" fmla="*/ 1215 h 86"/>
                <a:gd name="T16" fmla="*/ 42 w 86"/>
                <a:gd name="T17" fmla="*/ 1211 h 86"/>
                <a:gd name="T18" fmla="*/ 58 w 86"/>
                <a:gd name="T19" fmla="*/ 1214 h 86"/>
                <a:gd name="T20" fmla="*/ 72 w 86"/>
                <a:gd name="T21" fmla="*/ 1223 h 86"/>
                <a:gd name="T22" fmla="*/ 82 w 86"/>
                <a:gd name="T23" fmla="*/ 1237 h 86"/>
                <a:gd name="T24" fmla="*/ 85 w 86"/>
                <a:gd name="T25" fmla="*/ 1253 h 86"/>
                <a:gd name="T26" fmla="*/ 82 w 86"/>
                <a:gd name="T27" fmla="*/ 1269 h 86"/>
                <a:gd name="T28" fmla="*/ 73 w 86"/>
                <a:gd name="T29" fmla="*/ 1283 h 86"/>
                <a:gd name="T30" fmla="*/ 59 w 86"/>
                <a:gd name="T31" fmla="*/ 1293 h 86"/>
                <a:gd name="T32" fmla="*/ 43 w 86"/>
                <a:gd name="T33" fmla="*/ 129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3"/>
                  </a:lnTo>
                  <a:lnTo>
                    <a:pt x="3" y="27"/>
                  </a:lnTo>
                  <a:lnTo>
                    <a:pt x="12" y="13"/>
                  </a:lnTo>
                  <a:lnTo>
                    <a:pt x="26" y="4"/>
                  </a:lnTo>
                  <a:lnTo>
                    <a:pt x="42" y="0"/>
                  </a:lnTo>
                  <a:lnTo>
                    <a:pt x="58" y="3"/>
                  </a:lnTo>
                  <a:lnTo>
                    <a:pt x="72" y="12"/>
                  </a:lnTo>
                  <a:lnTo>
                    <a:pt x="82" y="26"/>
                  </a:lnTo>
                  <a:lnTo>
                    <a:pt x="85" y="42"/>
                  </a:lnTo>
                  <a:lnTo>
                    <a:pt x="82" y="58"/>
                  </a:lnTo>
                  <a:lnTo>
                    <a:pt x="73" y="72"/>
                  </a:lnTo>
                  <a:lnTo>
                    <a:pt x="59"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4" name="Freeform 7920">
              <a:extLst>
                <a:ext uri="{FF2B5EF4-FFF2-40B4-BE49-F238E27FC236}">
                  <a16:creationId xmlns:a16="http://schemas.microsoft.com/office/drawing/2014/main" id="{B21AD8A2-42D2-4F9C-9D97-5742FCBDB91A}"/>
                </a:ext>
              </a:extLst>
            </p:cNvPr>
            <p:cNvSpPr>
              <a:spLocks/>
            </p:cNvSpPr>
            <p:nvPr/>
          </p:nvSpPr>
          <p:spPr bwMode="auto">
            <a:xfrm>
              <a:off x="5069" y="1095"/>
              <a:ext cx="86" cy="86"/>
            </a:xfrm>
            <a:custGeom>
              <a:avLst/>
              <a:gdLst>
                <a:gd name="T0" fmla="*/ 43 w 86"/>
                <a:gd name="T1" fmla="*/ 1181 h 86"/>
                <a:gd name="T2" fmla="*/ 27 w 86"/>
                <a:gd name="T3" fmla="*/ 1178 h 86"/>
                <a:gd name="T4" fmla="*/ 13 w 86"/>
                <a:gd name="T5" fmla="*/ 1169 h 86"/>
                <a:gd name="T6" fmla="*/ 4 w 86"/>
                <a:gd name="T7" fmla="*/ 1155 h 86"/>
                <a:gd name="T8" fmla="*/ 0 w 86"/>
                <a:gd name="T9" fmla="*/ 1138 h 86"/>
                <a:gd name="T10" fmla="*/ 3 w 86"/>
                <a:gd name="T11" fmla="*/ 1122 h 86"/>
                <a:gd name="T12" fmla="*/ 12 w 86"/>
                <a:gd name="T13" fmla="*/ 1109 h 86"/>
                <a:gd name="T14" fmla="*/ 26 w 86"/>
                <a:gd name="T15" fmla="*/ 1099 h 86"/>
                <a:gd name="T16" fmla="*/ 42 w 86"/>
                <a:gd name="T17" fmla="*/ 1096 h 86"/>
                <a:gd name="T18" fmla="*/ 58 w 86"/>
                <a:gd name="T19" fmla="*/ 1099 h 86"/>
                <a:gd name="T20" fmla="*/ 72 w 86"/>
                <a:gd name="T21" fmla="*/ 1107 h 86"/>
                <a:gd name="T22" fmla="*/ 82 w 86"/>
                <a:gd name="T23" fmla="*/ 1121 h 86"/>
                <a:gd name="T24" fmla="*/ 85 w 86"/>
                <a:gd name="T25" fmla="*/ 1138 h 86"/>
                <a:gd name="T26" fmla="*/ 82 w 86"/>
                <a:gd name="T27" fmla="*/ 1154 h 86"/>
                <a:gd name="T28" fmla="*/ 73 w 86"/>
                <a:gd name="T29" fmla="*/ 1168 h 86"/>
                <a:gd name="T30" fmla="*/ 60 w 86"/>
                <a:gd name="T31" fmla="*/ 1177 h 86"/>
                <a:gd name="T32" fmla="*/ 43 w 86"/>
                <a:gd name="T33" fmla="*/ 118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2"/>
                  </a:lnTo>
                  <a:lnTo>
                    <a:pt x="3" y="26"/>
                  </a:lnTo>
                  <a:lnTo>
                    <a:pt x="12" y="13"/>
                  </a:lnTo>
                  <a:lnTo>
                    <a:pt x="26" y="3"/>
                  </a:lnTo>
                  <a:lnTo>
                    <a:pt x="42" y="0"/>
                  </a:lnTo>
                  <a:lnTo>
                    <a:pt x="58" y="3"/>
                  </a:lnTo>
                  <a:lnTo>
                    <a:pt x="72" y="11"/>
                  </a:lnTo>
                  <a:lnTo>
                    <a:pt x="82" y="25"/>
                  </a:lnTo>
                  <a:lnTo>
                    <a:pt x="85" y="42"/>
                  </a:lnTo>
                  <a:lnTo>
                    <a:pt x="82" y="58"/>
                  </a:lnTo>
                  <a:lnTo>
                    <a:pt x="73" y="72"/>
                  </a:lnTo>
                  <a:lnTo>
                    <a:pt x="60"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5" name="Freeform 7921">
              <a:extLst>
                <a:ext uri="{FF2B5EF4-FFF2-40B4-BE49-F238E27FC236}">
                  <a16:creationId xmlns:a16="http://schemas.microsoft.com/office/drawing/2014/main" id="{D3D554C0-D746-4514-A491-35F3987B4E93}"/>
                </a:ext>
              </a:extLst>
            </p:cNvPr>
            <p:cNvSpPr>
              <a:spLocks/>
            </p:cNvSpPr>
            <p:nvPr/>
          </p:nvSpPr>
          <p:spPr bwMode="auto">
            <a:xfrm>
              <a:off x="5104" y="980"/>
              <a:ext cx="86" cy="86"/>
            </a:xfrm>
            <a:custGeom>
              <a:avLst/>
              <a:gdLst>
                <a:gd name="T0" fmla="*/ 43 w 86"/>
                <a:gd name="T1" fmla="*/ 1065 h 86"/>
                <a:gd name="T2" fmla="*/ 27 w 86"/>
                <a:gd name="T3" fmla="*/ 1062 h 86"/>
                <a:gd name="T4" fmla="*/ 13 w 86"/>
                <a:gd name="T5" fmla="*/ 1053 h 86"/>
                <a:gd name="T6" fmla="*/ 4 w 86"/>
                <a:gd name="T7" fmla="*/ 1040 h 86"/>
                <a:gd name="T8" fmla="*/ 0 w 86"/>
                <a:gd name="T9" fmla="*/ 1023 h 86"/>
                <a:gd name="T10" fmla="*/ 3 w 86"/>
                <a:gd name="T11" fmla="*/ 1007 h 86"/>
                <a:gd name="T12" fmla="*/ 12 w 86"/>
                <a:gd name="T13" fmla="*/ 993 h 86"/>
                <a:gd name="T14" fmla="*/ 26 w 86"/>
                <a:gd name="T15" fmla="*/ 984 h 86"/>
                <a:gd name="T16" fmla="*/ 42 w 86"/>
                <a:gd name="T17" fmla="*/ 980 h 86"/>
                <a:gd name="T18" fmla="*/ 58 w 86"/>
                <a:gd name="T19" fmla="*/ 983 h 86"/>
                <a:gd name="T20" fmla="*/ 72 w 86"/>
                <a:gd name="T21" fmla="*/ 992 h 86"/>
                <a:gd name="T22" fmla="*/ 82 w 86"/>
                <a:gd name="T23" fmla="*/ 1006 h 86"/>
                <a:gd name="T24" fmla="*/ 85 w 86"/>
                <a:gd name="T25" fmla="*/ 1022 h 86"/>
                <a:gd name="T26" fmla="*/ 82 w 86"/>
                <a:gd name="T27" fmla="*/ 1038 h 86"/>
                <a:gd name="T28" fmla="*/ 73 w 86"/>
                <a:gd name="T29" fmla="*/ 1052 h 86"/>
                <a:gd name="T30" fmla="*/ 60 w 86"/>
                <a:gd name="T31" fmla="*/ 1062 h 86"/>
                <a:gd name="T32" fmla="*/ 43 w 86"/>
                <a:gd name="T33" fmla="*/ 106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60"/>
                  </a:lnTo>
                  <a:lnTo>
                    <a:pt x="0" y="43"/>
                  </a:lnTo>
                  <a:lnTo>
                    <a:pt x="3" y="27"/>
                  </a:lnTo>
                  <a:lnTo>
                    <a:pt x="12" y="13"/>
                  </a:lnTo>
                  <a:lnTo>
                    <a:pt x="26" y="4"/>
                  </a:lnTo>
                  <a:lnTo>
                    <a:pt x="42" y="0"/>
                  </a:lnTo>
                  <a:lnTo>
                    <a:pt x="58" y="3"/>
                  </a:lnTo>
                  <a:lnTo>
                    <a:pt x="72" y="12"/>
                  </a:lnTo>
                  <a:lnTo>
                    <a:pt x="82" y="26"/>
                  </a:lnTo>
                  <a:lnTo>
                    <a:pt x="85" y="42"/>
                  </a:lnTo>
                  <a:lnTo>
                    <a:pt x="82" y="58"/>
                  </a:lnTo>
                  <a:lnTo>
                    <a:pt x="73" y="72"/>
                  </a:lnTo>
                  <a:lnTo>
                    <a:pt x="60"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6" name="Freeform 7922">
              <a:extLst>
                <a:ext uri="{FF2B5EF4-FFF2-40B4-BE49-F238E27FC236}">
                  <a16:creationId xmlns:a16="http://schemas.microsoft.com/office/drawing/2014/main" id="{6B997307-76DD-4064-8DEF-B822BE0D1626}"/>
                </a:ext>
              </a:extLst>
            </p:cNvPr>
            <p:cNvSpPr>
              <a:spLocks/>
            </p:cNvSpPr>
            <p:nvPr/>
          </p:nvSpPr>
          <p:spPr bwMode="auto">
            <a:xfrm>
              <a:off x="4998" y="1594"/>
              <a:ext cx="86" cy="86"/>
            </a:xfrm>
            <a:custGeom>
              <a:avLst/>
              <a:gdLst>
                <a:gd name="T0" fmla="*/ 42 w 86"/>
                <a:gd name="T1" fmla="*/ 1679 h 86"/>
                <a:gd name="T2" fmla="*/ 26 w 86"/>
                <a:gd name="T3" fmla="*/ 1676 h 86"/>
                <a:gd name="T4" fmla="*/ 12 w 86"/>
                <a:gd name="T5" fmla="*/ 1666 h 86"/>
                <a:gd name="T6" fmla="*/ 3 w 86"/>
                <a:gd name="T7" fmla="*/ 1653 h 86"/>
                <a:gd name="T8" fmla="*/ 0 w 86"/>
                <a:gd name="T9" fmla="*/ 1637 h 86"/>
                <a:gd name="T10" fmla="*/ 3 w 86"/>
                <a:gd name="T11" fmla="*/ 1620 h 86"/>
                <a:gd name="T12" fmla="*/ 13 w 86"/>
                <a:gd name="T13" fmla="*/ 1606 h 86"/>
                <a:gd name="T14" fmla="*/ 27 w 86"/>
                <a:gd name="T15" fmla="*/ 1597 h 86"/>
                <a:gd name="T16" fmla="*/ 43 w 86"/>
                <a:gd name="T17" fmla="*/ 1594 h 86"/>
                <a:gd name="T18" fmla="*/ 59 w 86"/>
                <a:gd name="T19" fmla="*/ 1598 h 86"/>
                <a:gd name="T20" fmla="*/ 73 w 86"/>
                <a:gd name="T21" fmla="*/ 1607 h 86"/>
                <a:gd name="T22" fmla="*/ 82 w 86"/>
                <a:gd name="T23" fmla="*/ 1621 h 86"/>
                <a:gd name="T24" fmla="*/ 85 w 86"/>
                <a:gd name="T25" fmla="*/ 1637 h 86"/>
                <a:gd name="T26" fmla="*/ 82 w 86"/>
                <a:gd name="T27" fmla="*/ 1654 h 86"/>
                <a:gd name="T28" fmla="*/ 72 w 86"/>
                <a:gd name="T29" fmla="*/ 1668 h 86"/>
                <a:gd name="T30" fmla="*/ 58 w 86"/>
                <a:gd name="T31" fmla="*/ 1676 h 86"/>
                <a:gd name="T32" fmla="*/ 42 w 86"/>
                <a:gd name="T33" fmla="*/ 167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3" y="26"/>
                  </a:lnTo>
                  <a:lnTo>
                    <a:pt x="13" y="12"/>
                  </a:lnTo>
                  <a:lnTo>
                    <a:pt x="27" y="3"/>
                  </a:lnTo>
                  <a:lnTo>
                    <a:pt x="43" y="0"/>
                  </a:lnTo>
                  <a:lnTo>
                    <a:pt x="59"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7" name="Freeform 7923">
              <a:extLst>
                <a:ext uri="{FF2B5EF4-FFF2-40B4-BE49-F238E27FC236}">
                  <a16:creationId xmlns:a16="http://schemas.microsoft.com/office/drawing/2014/main" id="{0D90A3FE-9209-45A8-96D1-CC8E1B27888C}"/>
                </a:ext>
              </a:extLst>
            </p:cNvPr>
            <p:cNvSpPr>
              <a:spLocks/>
            </p:cNvSpPr>
            <p:nvPr/>
          </p:nvSpPr>
          <p:spPr bwMode="auto">
            <a:xfrm>
              <a:off x="5034" y="1709"/>
              <a:ext cx="86" cy="86"/>
            </a:xfrm>
            <a:custGeom>
              <a:avLst/>
              <a:gdLst>
                <a:gd name="T0" fmla="*/ 42 w 86"/>
                <a:gd name="T1" fmla="*/ 1795 h 86"/>
                <a:gd name="T2" fmla="*/ 26 w 86"/>
                <a:gd name="T3" fmla="*/ 1791 h 86"/>
                <a:gd name="T4" fmla="*/ 12 w 86"/>
                <a:gd name="T5" fmla="*/ 1782 h 86"/>
                <a:gd name="T6" fmla="*/ 3 w 86"/>
                <a:gd name="T7" fmla="*/ 1768 h 86"/>
                <a:gd name="T8" fmla="*/ 0 w 86"/>
                <a:gd name="T9" fmla="*/ 1752 h 86"/>
                <a:gd name="T10" fmla="*/ 4 w 86"/>
                <a:gd name="T11" fmla="*/ 1736 h 86"/>
                <a:gd name="T12" fmla="*/ 13 w 86"/>
                <a:gd name="T13" fmla="*/ 1722 h 86"/>
                <a:gd name="T14" fmla="*/ 27 w 86"/>
                <a:gd name="T15" fmla="*/ 1713 h 86"/>
                <a:gd name="T16" fmla="*/ 43 w 86"/>
                <a:gd name="T17" fmla="*/ 1710 h 86"/>
                <a:gd name="T18" fmla="*/ 59 w 86"/>
                <a:gd name="T19" fmla="*/ 1713 h 86"/>
                <a:gd name="T20" fmla="*/ 73 w 86"/>
                <a:gd name="T21" fmla="*/ 1723 h 86"/>
                <a:gd name="T22" fmla="*/ 82 w 86"/>
                <a:gd name="T23" fmla="*/ 1737 h 86"/>
                <a:gd name="T24" fmla="*/ 85 w 86"/>
                <a:gd name="T25" fmla="*/ 1753 h 86"/>
                <a:gd name="T26" fmla="*/ 82 w 86"/>
                <a:gd name="T27" fmla="*/ 1769 h 86"/>
                <a:gd name="T28" fmla="*/ 72 w 86"/>
                <a:gd name="T29" fmla="*/ 1783 h 86"/>
                <a:gd name="T30" fmla="*/ 58 w 86"/>
                <a:gd name="T31" fmla="*/ 1792 h 86"/>
                <a:gd name="T32" fmla="*/ 42 w 86"/>
                <a:gd name="T33" fmla="*/ 179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6"/>
                  </a:lnTo>
                  <a:lnTo>
                    <a:pt x="13" y="12"/>
                  </a:lnTo>
                  <a:lnTo>
                    <a:pt x="27" y="3"/>
                  </a:lnTo>
                  <a:lnTo>
                    <a:pt x="43" y="0"/>
                  </a:lnTo>
                  <a:lnTo>
                    <a:pt x="59"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8" name="Freeform 7924">
              <a:extLst>
                <a:ext uri="{FF2B5EF4-FFF2-40B4-BE49-F238E27FC236}">
                  <a16:creationId xmlns:a16="http://schemas.microsoft.com/office/drawing/2014/main" id="{E5E261D3-0EB3-44A3-85ED-7B6FEE5ACF93}"/>
                </a:ext>
              </a:extLst>
            </p:cNvPr>
            <p:cNvSpPr>
              <a:spLocks/>
            </p:cNvSpPr>
            <p:nvPr/>
          </p:nvSpPr>
          <p:spPr bwMode="auto">
            <a:xfrm>
              <a:off x="5069" y="1825"/>
              <a:ext cx="86" cy="86"/>
            </a:xfrm>
            <a:custGeom>
              <a:avLst/>
              <a:gdLst>
                <a:gd name="T0" fmla="*/ 42 w 86"/>
                <a:gd name="T1" fmla="*/ 1910 h 86"/>
                <a:gd name="T2" fmla="*/ 26 w 86"/>
                <a:gd name="T3" fmla="*/ 1907 h 86"/>
                <a:gd name="T4" fmla="*/ 12 w 86"/>
                <a:gd name="T5" fmla="*/ 1897 h 86"/>
                <a:gd name="T6" fmla="*/ 3 w 86"/>
                <a:gd name="T7" fmla="*/ 1884 h 86"/>
                <a:gd name="T8" fmla="*/ 0 w 86"/>
                <a:gd name="T9" fmla="*/ 1868 h 86"/>
                <a:gd name="T10" fmla="*/ 4 w 86"/>
                <a:gd name="T11" fmla="*/ 1851 h 86"/>
                <a:gd name="T12" fmla="*/ 13 w 86"/>
                <a:gd name="T13" fmla="*/ 1837 h 86"/>
                <a:gd name="T14" fmla="*/ 27 w 86"/>
                <a:gd name="T15" fmla="*/ 1828 h 86"/>
                <a:gd name="T16" fmla="*/ 43 w 86"/>
                <a:gd name="T17" fmla="*/ 1825 h 86"/>
                <a:gd name="T18" fmla="*/ 60 w 86"/>
                <a:gd name="T19" fmla="*/ 1829 h 86"/>
                <a:gd name="T20" fmla="*/ 73 w 86"/>
                <a:gd name="T21" fmla="*/ 1838 h 86"/>
                <a:gd name="T22" fmla="*/ 82 w 86"/>
                <a:gd name="T23" fmla="*/ 1852 h 86"/>
                <a:gd name="T24" fmla="*/ 85 w 86"/>
                <a:gd name="T25" fmla="*/ 1868 h 86"/>
                <a:gd name="T26" fmla="*/ 82 w 86"/>
                <a:gd name="T27" fmla="*/ 1885 h 86"/>
                <a:gd name="T28" fmla="*/ 72 w 86"/>
                <a:gd name="T29" fmla="*/ 1899 h 86"/>
                <a:gd name="T30" fmla="*/ 58 w 86"/>
                <a:gd name="T31" fmla="*/ 1907 h 86"/>
                <a:gd name="T32" fmla="*/ 42 w 86"/>
                <a:gd name="T33" fmla="*/ 191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4" y="26"/>
                  </a:lnTo>
                  <a:lnTo>
                    <a:pt x="13" y="12"/>
                  </a:lnTo>
                  <a:lnTo>
                    <a:pt x="27" y="3"/>
                  </a:lnTo>
                  <a:lnTo>
                    <a:pt x="43" y="0"/>
                  </a:lnTo>
                  <a:lnTo>
                    <a:pt x="60"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9" name="Freeform 7925">
              <a:extLst>
                <a:ext uri="{FF2B5EF4-FFF2-40B4-BE49-F238E27FC236}">
                  <a16:creationId xmlns:a16="http://schemas.microsoft.com/office/drawing/2014/main" id="{BA6D0D5A-DB53-4130-8C48-7A90659CF49F}"/>
                </a:ext>
              </a:extLst>
            </p:cNvPr>
            <p:cNvSpPr>
              <a:spLocks/>
            </p:cNvSpPr>
            <p:nvPr/>
          </p:nvSpPr>
          <p:spPr bwMode="auto">
            <a:xfrm>
              <a:off x="5104" y="1940"/>
              <a:ext cx="86" cy="86"/>
            </a:xfrm>
            <a:custGeom>
              <a:avLst/>
              <a:gdLst>
                <a:gd name="T0" fmla="*/ 42 w 86"/>
                <a:gd name="T1" fmla="*/ 2026 h 86"/>
                <a:gd name="T2" fmla="*/ 26 w 86"/>
                <a:gd name="T3" fmla="*/ 2022 h 86"/>
                <a:gd name="T4" fmla="*/ 12 w 86"/>
                <a:gd name="T5" fmla="*/ 2013 h 86"/>
                <a:gd name="T6" fmla="*/ 3 w 86"/>
                <a:gd name="T7" fmla="*/ 1999 h 86"/>
                <a:gd name="T8" fmla="*/ 0 w 86"/>
                <a:gd name="T9" fmla="*/ 1983 h 86"/>
                <a:gd name="T10" fmla="*/ 4 w 86"/>
                <a:gd name="T11" fmla="*/ 1966 h 86"/>
                <a:gd name="T12" fmla="*/ 13 w 86"/>
                <a:gd name="T13" fmla="*/ 1953 h 86"/>
                <a:gd name="T14" fmla="*/ 27 w 86"/>
                <a:gd name="T15" fmla="*/ 1944 h 86"/>
                <a:gd name="T16" fmla="*/ 43 w 86"/>
                <a:gd name="T17" fmla="*/ 1941 h 86"/>
                <a:gd name="T18" fmla="*/ 60 w 86"/>
                <a:gd name="T19" fmla="*/ 1944 h 86"/>
                <a:gd name="T20" fmla="*/ 73 w 86"/>
                <a:gd name="T21" fmla="*/ 1954 h 86"/>
                <a:gd name="T22" fmla="*/ 82 w 86"/>
                <a:gd name="T23" fmla="*/ 1968 h 86"/>
                <a:gd name="T24" fmla="*/ 85 w 86"/>
                <a:gd name="T25" fmla="*/ 1984 h 86"/>
                <a:gd name="T26" fmla="*/ 82 w 86"/>
                <a:gd name="T27" fmla="*/ 2000 h 86"/>
                <a:gd name="T28" fmla="*/ 72 w 86"/>
                <a:gd name="T29" fmla="*/ 2014 h 86"/>
                <a:gd name="T30" fmla="*/ 58 w 86"/>
                <a:gd name="T31" fmla="*/ 2023 h 86"/>
                <a:gd name="T32" fmla="*/ 42 w 86"/>
                <a:gd name="T33" fmla="*/ 202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5"/>
                  </a:lnTo>
                  <a:lnTo>
                    <a:pt x="13" y="12"/>
                  </a:lnTo>
                  <a:lnTo>
                    <a:pt x="27" y="3"/>
                  </a:lnTo>
                  <a:lnTo>
                    <a:pt x="43" y="0"/>
                  </a:lnTo>
                  <a:lnTo>
                    <a:pt x="60"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90" name="Picture 7926">
              <a:extLst>
                <a:ext uri="{FF2B5EF4-FFF2-40B4-BE49-F238E27FC236}">
                  <a16:creationId xmlns:a16="http://schemas.microsoft.com/office/drawing/2014/main" id="{FAABC25C-8E69-4166-9DA0-1D9613DA609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7" y="957"/>
              <a:ext cx="84" cy="1097"/>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7927">
              <a:extLst>
                <a:ext uri="{FF2B5EF4-FFF2-40B4-BE49-F238E27FC236}">
                  <a16:creationId xmlns:a16="http://schemas.microsoft.com/office/drawing/2014/main" id="{17F1D8AE-15B0-4EB6-9219-D9F7E5399C91}"/>
                </a:ext>
              </a:extLst>
            </p:cNvPr>
            <p:cNvSpPr>
              <a:spLocks/>
            </p:cNvSpPr>
            <p:nvPr/>
          </p:nvSpPr>
          <p:spPr bwMode="auto">
            <a:xfrm>
              <a:off x="4907" y="957"/>
              <a:ext cx="84" cy="1097"/>
            </a:xfrm>
            <a:custGeom>
              <a:avLst/>
              <a:gdLst>
                <a:gd name="T0" fmla="*/ 83 w 84"/>
                <a:gd name="T1" fmla="*/ 993 h 1097"/>
                <a:gd name="T2" fmla="*/ 80 w 84"/>
                <a:gd name="T3" fmla="*/ 980 h 1097"/>
                <a:gd name="T4" fmla="*/ 71 w 84"/>
                <a:gd name="T5" fmla="*/ 968 h 1097"/>
                <a:gd name="T6" fmla="*/ 58 w 84"/>
                <a:gd name="T7" fmla="*/ 960 h 1097"/>
                <a:gd name="T8" fmla="*/ 41 w 84"/>
                <a:gd name="T9" fmla="*/ 958 h 1097"/>
                <a:gd name="T10" fmla="*/ 25 w 84"/>
                <a:gd name="T11" fmla="*/ 960 h 1097"/>
                <a:gd name="T12" fmla="*/ 12 w 84"/>
                <a:gd name="T13" fmla="*/ 968 h 1097"/>
                <a:gd name="T14" fmla="*/ 3 w 84"/>
                <a:gd name="T15" fmla="*/ 980 h 1097"/>
                <a:gd name="T16" fmla="*/ 0 w 84"/>
                <a:gd name="T17" fmla="*/ 993 h 1097"/>
                <a:gd name="T18" fmla="*/ 0 w 84"/>
                <a:gd name="T19" fmla="*/ 2018 h 1097"/>
                <a:gd name="T20" fmla="*/ 3 w 84"/>
                <a:gd name="T21" fmla="*/ 2032 h 1097"/>
                <a:gd name="T22" fmla="*/ 12 w 84"/>
                <a:gd name="T23" fmla="*/ 2043 h 1097"/>
                <a:gd name="T24" fmla="*/ 25 w 84"/>
                <a:gd name="T25" fmla="*/ 2051 h 1097"/>
                <a:gd name="T26" fmla="*/ 41 w 84"/>
                <a:gd name="T27" fmla="*/ 2054 h 1097"/>
                <a:gd name="T28" fmla="*/ 58 w 84"/>
                <a:gd name="T29" fmla="*/ 2051 h 1097"/>
                <a:gd name="T30" fmla="*/ 71 w 84"/>
                <a:gd name="T31" fmla="*/ 2043 h 1097"/>
                <a:gd name="T32" fmla="*/ 80 w 84"/>
                <a:gd name="T33" fmla="*/ 2032 h 1097"/>
                <a:gd name="T34" fmla="*/ 83 w 84"/>
                <a:gd name="T35" fmla="*/ 2018 h 1097"/>
                <a:gd name="T36" fmla="*/ 83 w 84"/>
                <a:gd name="T37" fmla="*/ 993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97">
                  <a:moveTo>
                    <a:pt x="83" y="35"/>
                  </a:moveTo>
                  <a:lnTo>
                    <a:pt x="80" y="22"/>
                  </a:lnTo>
                  <a:lnTo>
                    <a:pt x="71" y="10"/>
                  </a:lnTo>
                  <a:lnTo>
                    <a:pt x="58" y="2"/>
                  </a:lnTo>
                  <a:lnTo>
                    <a:pt x="41" y="0"/>
                  </a:lnTo>
                  <a:lnTo>
                    <a:pt x="25" y="2"/>
                  </a:lnTo>
                  <a:lnTo>
                    <a:pt x="12" y="10"/>
                  </a:lnTo>
                  <a:lnTo>
                    <a:pt x="3" y="22"/>
                  </a:lnTo>
                  <a:lnTo>
                    <a:pt x="0" y="35"/>
                  </a:lnTo>
                  <a:lnTo>
                    <a:pt x="0" y="1060"/>
                  </a:lnTo>
                  <a:lnTo>
                    <a:pt x="3" y="1074"/>
                  </a:lnTo>
                  <a:lnTo>
                    <a:pt x="12" y="1085"/>
                  </a:lnTo>
                  <a:lnTo>
                    <a:pt x="25" y="1093"/>
                  </a:lnTo>
                  <a:lnTo>
                    <a:pt x="41" y="1096"/>
                  </a:lnTo>
                  <a:lnTo>
                    <a:pt x="58" y="1093"/>
                  </a:lnTo>
                  <a:lnTo>
                    <a:pt x="71" y="1085"/>
                  </a:lnTo>
                  <a:lnTo>
                    <a:pt x="80" y="1074"/>
                  </a:lnTo>
                  <a:lnTo>
                    <a:pt x="83" y="1060"/>
                  </a:lnTo>
                  <a:lnTo>
                    <a:pt x="83" y="3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02680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96755"/>
            <a:ext cx="11506201" cy="1397770"/>
          </a:xfrm>
        </p:spPr>
        <p:txBody>
          <a:bodyPr>
            <a:normAutofit/>
          </a:bodyPr>
          <a:lstStyle/>
          <a:p>
            <a:r>
              <a:rPr lang="en-CA" sz="3600" dirty="0"/>
              <a:t>Air brakes valves for combination units</a:t>
            </a:r>
          </a:p>
        </p:txBody>
      </p:sp>
      <p:sp>
        <p:nvSpPr>
          <p:cNvPr id="3" name="Content Placeholder 2"/>
          <p:cNvSpPr>
            <a:spLocks noGrp="1"/>
          </p:cNvSpPr>
          <p:nvPr>
            <p:ph sz="quarter" idx="11"/>
          </p:nvPr>
        </p:nvSpPr>
        <p:spPr>
          <a:xfrm>
            <a:off x="380999" y="1581314"/>
            <a:ext cx="11353799" cy="850387"/>
          </a:xfrm>
        </p:spPr>
        <p:txBody>
          <a:bodyPr/>
          <a:lstStyle/>
          <a:p>
            <a:pPr marL="0" indent="0" defTabSz="457200">
              <a:lnSpc>
                <a:spcPct val="150000"/>
              </a:lnSpc>
              <a:spcAft>
                <a:spcPts val="800"/>
              </a:spcAft>
              <a:buNone/>
            </a:pPr>
            <a:r>
              <a:rPr lang="en-US" altLang="en-US" sz="1800" dirty="0"/>
              <a:t>To convert a truck to a tractor (and be able to tow a trailer) we must add these key valves.  Note that this is not a complete list of valves. </a:t>
            </a:r>
          </a:p>
        </p:txBody>
      </p:sp>
      <p:pic>
        <p:nvPicPr>
          <p:cNvPr id="13" name="Picture 12"/>
          <p:cNvPicPr/>
          <p:nvPr/>
        </p:nvPicPr>
        <p:blipFill>
          <a:blip r:embed="rId3"/>
          <a:stretch>
            <a:fillRect/>
          </a:stretch>
        </p:blipFill>
        <p:spPr>
          <a:xfrm>
            <a:off x="852487" y="2542397"/>
            <a:ext cx="1362075" cy="1423035"/>
          </a:xfrm>
          <a:prstGeom prst="roundRect">
            <a:avLst/>
          </a:prstGeom>
        </p:spPr>
      </p:pic>
      <p:pic>
        <p:nvPicPr>
          <p:cNvPr id="14" name="Picture 13"/>
          <p:cNvPicPr/>
          <p:nvPr/>
        </p:nvPicPr>
        <p:blipFill>
          <a:blip r:embed="rId4"/>
          <a:stretch>
            <a:fillRect/>
          </a:stretch>
        </p:blipFill>
        <p:spPr>
          <a:xfrm>
            <a:off x="6230859" y="2613556"/>
            <a:ext cx="1898380" cy="1202704"/>
          </a:xfrm>
          <a:prstGeom prst="rect">
            <a:avLst/>
          </a:prstGeom>
        </p:spPr>
      </p:pic>
      <p:pic>
        <p:nvPicPr>
          <p:cNvPr id="15" name="Picture 14"/>
          <p:cNvPicPr/>
          <p:nvPr/>
        </p:nvPicPr>
        <p:blipFill>
          <a:blip r:embed="rId5"/>
          <a:stretch>
            <a:fillRect/>
          </a:stretch>
        </p:blipFill>
        <p:spPr>
          <a:xfrm>
            <a:off x="663206" y="4449401"/>
            <a:ext cx="1733550" cy="1430020"/>
          </a:xfrm>
          <a:prstGeom prst="roundRect">
            <a:avLst/>
          </a:prstGeom>
        </p:spPr>
      </p:pic>
      <p:pic>
        <p:nvPicPr>
          <p:cNvPr id="16" name="Picture 15"/>
          <p:cNvPicPr/>
          <p:nvPr/>
        </p:nvPicPr>
        <p:blipFill>
          <a:blip r:embed="rId6"/>
          <a:stretch>
            <a:fillRect/>
          </a:stretch>
        </p:blipFill>
        <p:spPr>
          <a:xfrm>
            <a:off x="6466661" y="4306526"/>
            <a:ext cx="1533525" cy="1572895"/>
          </a:xfrm>
          <a:prstGeom prst="roundRect">
            <a:avLst/>
          </a:prstGeom>
        </p:spPr>
      </p:pic>
      <p:sp>
        <p:nvSpPr>
          <p:cNvPr id="18" name="TextBox 17"/>
          <p:cNvSpPr txBox="1"/>
          <p:nvPr/>
        </p:nvSpPr>
        <p:spPr>
          <a:xfrm>
            <a:off x="2500312" y="2702118"/>
            <a:ext cx="3178097" cy="923330"/>
          </a:xfrm>
          <a:prstGeom prst="rect">
            <a:avLst/>
          </a:prstGeom>
          <a:noFill/>
        </p:spPr>
        <p:txBody>
          <a:bodyPr wrap="square" rtlCol="0">
            <a:spAutoFit/>
          </a:bodyPr>
          <a:lstStyle/>
          <a:p>
            <a:r>
              <a:rPr lang="en-US" dirty="0"/>
              <a:t>Trailer control valve - generally a red button inside the cab. </a:t>
            </a:r>
            <a:endParaRPr lang="en-CA" dirty="0"/>
          </a:p>
        </p:txBody>
      </p:sp>
      <p:sp>
        <p:nvSpPr>
          <p:cNvPr id="10" name="TextBox 9"/>
          <p:cNvSpPr txBox="1"/>
          <p:nvPr/>
        </p:nvSpPr>
        <p:spPr>
          <a:xfrm>
            <a:off x="8207298" y="2798956"/>
            <a:ext cx="3527500" cy="369332"/>
          </a:xfrm>
          <a:prstGeom prst="rect">
            <a:avLst/>
          </a:prstGeom>
          <a:noFill/>
        </p:spPr>
        <p:txBody>
          <a:bodyPr wrap="square" rtlCol="0">
            <a:spAutoFit/>
          </a:bodyPr>
          <a:lstStyle/>
          <a:p>
            <a:r>
              <a:rPr lang="en-US" dirty="0"/>
              <a:t>Tractor protection valve. </a:t>
            </a:r>
            <a:endParaRPr lang="en-CA" dirty="0"/>
          </a:p>
        </p:txBody>
      </p:sp>
      <p:sp>
        <p:nvSpPr>
          <p:cNvPr id="11" name="TextBox 10"/>
          <p:cNvSpPr txBox="1"/>
          <p:nvPr/>
        </p:nvSpPr>
        <p:spPr>
          <a:xfrm>
            <a:off x="2500312" y="4604319"/>
            <a:ext cx="3169732" cy="923330"/>
          </a:xfrm>
          <a:prstGeom prst="rect">
            <a:avLst/>
          </a:prstGeom>
          <a:noFill/>
        </p:spPr>
        <p:txBody>
          <a:bodyPr wrap="square" rtlCol="0">
            <a:spAutoFit/>
          </a:bodyPr>
          <a:lstStyle/>
          <a:p>
            <a:r>
              <a:rPr lang="en-US" dirty="0"/>
              <a:t>Air lines and gladhands - to deliver the air to the trailers to be towed. </a:t>
            </a:r>
            <a:endParaRPr lang="en-CA" dirty="0"/>
          </a:p>
        </p:txBody>
      </p:sp>
      <p:sp>
        <p:nvSpPr>
          <p:cNvPr id="12" name="TextBox 11"/>
          <p:cNvSpPr txBox="1"/>
          <p:nvPr/>
        </p:nvSpPr>
        <p:spPr>
          <a:xfrm>
            <a:off x="8207298" y="4287248"/>
            <a:ext cx="3423424" cy="1754326"/>
          </a:xfrm>
          <a:prstGeom prst="rect">
            <a:avLst/>
          </a:prstGeom>
          <a:noFill/>
        </p:spPr>
        <p:txBody>
          <a:bodyPr wrap="square" rtlCol="0">
            <a:spAutoFit/>
          </a:bodyPr>
          <a:lstStyle/>
          <a:p>
            <a:r>
              <a:rPr lang="en-US" dirty="0"/>
              <a:t>Also an optional valve commonly found in trucks - a hand valve to control the service brakes on the trailer independently from the foot valve.</a:t>
            </a:r>
            <a:endParaRPr lang="en-CA" dirty="0"/>
          </a:p>
        </p:txBody>
      </p:sp>
    </p:spTree>
    <p:extLst>
      <p:ext uri="{BB962C8B-B14F-4D97-AF65-F5344CB8AC3E}">
        <p14:creationId xmlns:p14="http://schemas.microsoft.com/office/powerpoint/2010/main" val="371911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hood </a:t>
            </a:r>
            <a:r>
              <a:rPr lang="en-US" dirty="0"/>
              <a:t>- compressor</a:t>
            </a:r>
            <a:endParaRPr lang="en-CA" dirty="0"/>
          </a:p>
        </p:txBody>
      </p:sp>
      <p:sp>
        <p:nvSpPr>
          <p:cNvPr id="3" name="Content Placeholder 2"/>
          <p:cNvSpPr>
            <a:spLocks noGrp="1"/>
          </p:cNvSpPr>
          <p:nvPr>
            <p:ph sz="quarter" idx="11"/>
          </p:nvPr>
        </p:nvSpPr>
        <p:spPr>
          <a:xfrm>
            <a:off x="838201" y="1493361"/>
            <a:ext cx="5686824" cy="3754047"/>
          </a:xfrm>
        </p:spPr>
        <p:txBody>
          <a:bodyPr/>
          <a:lstStyle/>
          <a:p>
            <a:r>
              <a:rPr lang="en-US" sz="2000" dirty="0"/>
              <a:t>Check the compressor to ensure it is secure and the discharge line (the main line of the compressor) is in good condition.  </a:t>
            </a:r>
          </a:p>
          <a:p>
            <a:r>
              <a:rPr lang="en-US" sz="2000" dirty="0"/>
              <a:t>Check that all other air lines under the hood are secure and in good condition.</a:t>
            </a:r>
          </a:p>
          <a:p>
            <a:r>
              <a:rPr lang="en-US" sz="2000" dirty="0"/>
              <a:t>Check that there are no coolant or oil leaks.  </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grpSp>
        <p:nvGrpSpPr>
          <p:cNvPr id="92" name="Group 91">
            <a:extLst>
              <a:ext uri="{FF2B5EF4-FFF2-40B4-BE49-F238E27FC236}">
                <a16:creationId xmlns:a16="http://schemas.microsoft.com/office/drawing/2014/main" id="{693CD1E4-56E3-4E34-BE07-5B0D799C4633}"/>
              </a:ext>
            </a:extLst>
          </p:cNvPr>
          <p:cNvGrpSpPr>
            <a:grpSpLocks/>
          </p:cNvGrpSpPr>
          <p:nvPr/>
        </p:nvGrpSpPr>
        <p:grpSpPr bwMode="auto">
          <a:xfrm>
            <a:off x="7117282" y="1493361"/>
            <a:ext cx="3398317" cy="3930694"/>
            <a:chOff x="4145" y="168"/>
            <a:chExt cx="3818" cy="4694"/>
          </a:xfrm>
        </p:grpSpPr>
        <p:pic>
          <p:nvPicPr>
            <p:cNvPr id="93" name="Picture 92">
              <a:extLst>
                <a:ext uri="{FF2B5EF4-FFF2-40B4-BE49-F238E27FC236}">
                  <a16:creationId xmlns:a16="http://schemas.microsoft.com/office/drawing/2014/main" id="{27C68B08-CBD8-4D5D-BC93-603D6ED85A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5" y="3442"/>
              <a:ext cx="428"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2AD912FD-EA18-4C55-90A0-2DCC802B6E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8" y="2951"/>
              <a:ext cx="39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6460C135-F699-4A62-984B-753B3A2DC9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2" y="1767"/>
              <a:ext cx="2791" cy="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C9FC3D8A-BC37-4E5A-A867-AC2D9CF95A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 y="1514"/>
              <a:ext cx="23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837C1710-CEB0-4CAB-86EA-D42D1F4E8E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7" y="1839"/>
              <a:ext cx="30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a:extLst>
                <a:ext uri="{FF2B5EF4-FFF2-40B4-BE49-F238E27FC236}">
                  <a16:creationId xmlns:a16="http://schemas.microsoft.com/office/drawing/2014/main" id="{676BB8E1-1370-425B-9E74-FAD8C23305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7" y="1760"/>
              <a:ext cx="177"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B34B354D-5CA5-4715-BB58-9BEC995652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2" y="953"/>
              <a:ext cx="1164" cy="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a:extLst>
                <a:ext uri="{FF2B5EF4-FFF2-40B4-BE49-F238E27FC236}">
                  <a16:creationId xmlns:a16="http://schemas.microsoft.com/office/drawing/2014/main" id="{62781A2C-9E1C-4A1A-B9FA-ADC9AA0629F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2" y="1293"/>
              <a:ext cx="132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3AE0FE62-3D5E-446B-A92B-CFB4A15B5B2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8" y="2783"/>
              <a:ext cx="334"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C1394C25-F196-440D-8F83-277CE15C3C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5" y="403"/>
              <a:ext cx="25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DE59861E-DFD5-49DE-8AB6-98F5F1198C0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54" y="168"/>
              <a:ext cx="2609"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6C7FBD91-70A5-48F7-9B05-D7AC7BB69D0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5" y="1869"/>
              <a:ext cx="487"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a:extLst>
                <a:ext uri="{FF2B5EF4-FFF2-40B4-BE49-F238E27FC236}">
                  <a16:creationId xmlns:a16="http://schemas.microsoft.com/office/drawing/2014/main" id="{838CBB9E-2F4C-4F80-ADAA-94F757531B6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1" y="1791"/>
              <a:ext cx="137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5B5BC37C-CBAD-491F-AAAB-5BEB1545EB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79" y="182"/>
              <a:ext cx="22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22">
              <a:extLst>
                <a:ext uri="{FF2B5EF4-FFF2-40B4-BE49-F238E27FC236}">
                  <a16:creationId xmlns:a16="http://schemas.microsoft.com/office/drawing/2014/main" id="{021CB2C5-EEB5-42D1-81DE-375FDCD0FBE0}"/>
                </a:ext>
              </a:extLst>
            </p:cNvPr>
            <p:cNvSpPr>
              <a:spLocks/>
            </p:cNvSpPr>
            <p:nvPr/>
          </p:nvSpPr>
          <p:spPr bwMode="auto">
            <a:xfrm>
              <a:off x="5386" y="1763"/>
              <a:ext cx="2" cy="2"/>
            </a:xfrm>
            <a:custGeom>
              <a:avLst/>
              <a:gdLst>
                <a:gd name="T0" fmla="+- 0 5387 5387"/>
                <a:gd name="T1" fmla="*/ T0 w 1"/>
                <a:gd name="T2" fmla="+- 0 1765 1764"/>
                <a:gd name="T3" fmla="*/ 1765 h 2"/>
                <a:gd name="T4" fmla="+- 0 5387 5387"/>
                <a:gd name="T5" fmla="*/ T4 w 1"/>
                <a:gd name="T6" fmla="+- 0 1765 1764"/>
                <a:gd name="T7" fmla="*/ 1765 h 2"/>
                <a:gd name="T8" fmla="+- 0 5387 5387"/>
                <a:gd name="T9" fmla="*/ T8 w 1"/>
                <a:gd name="T10" fmla="+- 0 1765 1764"/>
                <a:gd name="T11" fmla="*/ 1765 h 2"/>
                <a:gd name="T12" fmla="+- 0 5387 5387"/>
                <a:gd name="T13" fmla="*/ T12 w 1"/>
                <a:gd name="T14" fmla="+- 0 1765 1764"/>
                <a:gd name="T15" fmla="*/ 1765 h 2"/>
                <a:gd name="T16" fmla="+- 0 5387 5387"/>
                <a:gd name="T17" fmla="*/ T16 w 1"/>
                <a:gd name="T18" fmla="+- 0 1764 1764"/>
                <a:gd name="T19" fmla="*/ 1764 h 2"/>
                <a:gd name="T20" fmla="+- 0 5387 5387"/>
                <a:gd name="T21" fmla="*/ T20 w 1"/>
                <a:gd name="T22" fmla="+- 0 1764 1764"/>
                <a:gd name="T23" fmla="*/ 1764 h 2"/>
                <a:gd name="T24" fmla="+- 0 5387 5387"/>
                <a:gd name="T25" fmla="*/ T24 w 1"/>
                <a:gd name="T26" fmla="+- 0 1764 1764"/>
                <a:gd name="T27" fmla="*/ 1764 h 2"/>
                <a:gd name="T28" fmla="+- 0 5387 5387"/>
                <a:gd name="T29" fmla="*/ T28 w 1"/>
                <a:gd name="T30" fmla="+- 0 1765 1764"/>
                <a:gd name="T31" fmla="*/ 1765 h 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 h="2">
                  <a:moveTo>
                    <a:pt x="0" y="1"/>
                  </a:moveTo>
                  <a:lnTo>
                    <a:pt x="0" y="1"/>
                  </a:lnTo>
                  <a:lnTo>
                    <a:pt x="0" y="0"/>
                  </a:lnTo>
                  <a:lnTo>
                    <a:pt x="0" y="1"/>
                  </a:lnTo>
                </a:path>
              </a:pathLst>
            </a:custGeom>
            <a:noFill/>
            <a:ln w="194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8" name="Picture 107">
              <a:extLst>
                <a:ext uri="{FF2B5EF4-FFF2-40B4-BE49-F238E27FC236}">
                  <a16:creationId xmlns:a16="http://schemas.microsoft.com/office/drawing/2014/main" id="{1F3FE47E-CDD3-4A79-8CA1-C4E6895EFCF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87" y="1613"/>
              <a:ext cx="39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reeform 24">
              <a:extLst>
                <a:ext uri="{FF2B5EF4-FFF2-40B4-BE49-F238E27FC236}">
                  <a16:creationId xmlns:a16="http://schemas.microsoft.com/office/drawing/2014/main" id="{CF05B092-B72C-4A0D-9D0F-C9F31AB2AC86}"/>
                </a:ext>
              </a:extLst>
            </p:cNvPr>
            <p:cNvSpPr>
              <a:spLocks/>
            </p:cNvSpPr>
            <p:nvPr/>
          </p:nvSpPr>
          <p:spPr bwMode="auto">
            <a:xfrm>
              <a:off x="5088" y="3122"/>
              <a:ext cx="7" cy="9"/>
            </a:xfrm>
            <a:custGeom>
              <a:avLst/>
              <a:gdLst>
                <a:gd name="T0" fmla="+- 0 5088 5088"/>
                <a:gd name="T1" fmla="*/ T0 w 7"/>
                <a:gd name="T2" fmla="+- 0 3130 3123"/>
                <a:gd name="T3" fmla="*/ 3130 h 9"/>
                <a:gd name="T4" fmla="+- 0 5088 5088"/>
                <a:gd name="T5" fmla="*/ T4 w 7"/>
                <a:gd name="T6" fmla="+- 0 3131 3123"/>
                <a:gd name="T7" fmla="*/ 3131 h 9"/>
                <a:gd name="T8" fmla="+- 0 5095 5088"/>
                <a:gd name="T9" fmla="*/ T8 w 7"/>
                <a:gd name="T10" fmla="+- 0 3123 3123"/>
                <a:gd name="T11" fmla="*/ 3123 h 9"/>
                <a:gd name="T12" fmla="+- 0 5088 5088"/>
                <a:gd name="T13" fmla="*/ T12 w 7"/>
                <a:gd name="T14" fmla="+- 0 3130 3123"/>
                <a:gd name="T15" fmla="*/ 3130 h 9"/>
              </a:gdLst>
              <a:ahLst/>
              <a:cxnLst>
                <a:cxn ang="0">
                  <a:pos x="T1" y="T3"/>
                </a:cxn>
                <a:cxn ang="0">
                  <a:pos x="T5" y="T7"/>
                </a:cxn>
                <a:cxn ang="0">
                  <a:pos x="T9" y="T11"/>
                </a:cxn>
                <a:cxn ang="0">
                  <a:pos x="T13" y="T15"/>
                </a:cxn>
              </a:cxnLst>
              <a:rect l="0" t="0" r="r" b="b"/>
              <a:pathLst>
                <a:path w="7" h="9">
                  <a:moveTo>
                    <a:pt x="0" y="7"/>
                  </a:moveTo>
                  <a:lnTo>
                    <a:pt x="0" y="8"/>
                  </a:lnTo>
                  <a:lnTo>
                    <a:pt x="7" y="0"/>
                  </a:lnTo>
                  <a:lnTo>
                    <a:pt x="0" y="7"/>
                  </a:lnTo>
                </a:path>
              </a:pathLst>
            </a:custGeom>
            <a:noFill/>
            <a:ln w="228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0" name="Freeform 25">
              <a:extLst>
                <a:ext uri="{FF2B5EF4-FFF2-40B4-BE49-F238E27FC236}">
                  <a16:creationId xmlns:a16="http://schemas.microsoft.com/office/drawing/2014/main" id="{C1A7F653-60BD-44E0-BDDC-A4BF06B0A6CB}"/>
                </a:ext>
              </a:extLst>
            </p:cNvPr>
            <p:cNvSpPr>
              <a:spLocks/>
            </p:cNvSpPr>
            <p:nvPr/>
          </p:nvSpPr>
          <p:spPr bwMode="auto">
            <a:xfrm>
              <a:off x="6814" y="1541"/>
              <a:ext cx="3" cy="33"/>
            </a:xfrm>
            <a:custGeom>
              <a:avLst/>
              <a:gdLst>
                <a:gd name="T0" fmla="+- 0 6816 6814"/>
                <a:gd name="T1" fmla="*/ T0 w 3"/>
                <a:gd name="T2" fmla="+- 0 1558 1541"/>
                <a:gd name="T3" fmla="*/ 1558 h 33"/>
                <a:gd name="T4" fmla="+- 0 6816 6814"/>
                <a:gd name="T5" fmla="*/ T4 w 3"/>
                <a:gd name="T6" fmla="+- 0 1552 1541"/>
                <a:gd name="T7" fmla="*/ 1552 h 33"/>
                <a:gd name="T8" fmla="+- 0 6816 6814"/>
                <a:gd name="T9" fmla="*/ T8 w 3"/>
                <a:gd name="T10" fmla="+- 0 1546 1541"/>
                <a:gd name="T11" fmla="*/ 1546 h 33"/>
                <a:gd name="T12" fmla="+- 0 6814 6814"/>
                <a:gd name="T13" fmla="*/ T12 w 3"/>
                <a:gd name="T14" fmla="+- 0 1541 1541"/>
                <a:gd name="T15" fmla="*/ 1541 h 33"/>
                <a:gd name="T16" fmla="+- 0 6814 6814"/>
                <a:gd name="T17" fmla="*/ T16 w 3"/>
                <a:gd name="T18" fmla="+- 0 1574 1541"/>
                <a:gd name="T19" fmla="*/ 1574 h 33"/>
                <a:gd name="T20" fmla="+- 0 6816 6814"/>
                <a:gd name="T21" fmla="*/ T20 w 3"/>
                <a:gd name="T22" fmla="+- 0 1569 1541"/>
                <a:gd name="T23" fmla="*/ 1569 h 33"/>
                <a:gd name="T24" fmla="+- 0 6816 6814"/>
                <a:gd name="T25" fmla="*/ T24 w 3"/>
                <a:gd name="T26" fmla="+- 0 1563 1541"/>
                <a:gd name="T27" fmla="*/ 1563 h 33"/>
                <a:gd name="T28" fmla="+- 0 6816 6814"/>
                <a:gd name="T29" fmla="*/ T28 w 3"/>
                <a:gd name="T30" fmla="+- 0 1558 1541"/>
                <a:gd name="T31" fmla="*/ 1558 h 3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 h="33">
                  <a:moveTo>
                    <a:pt x="2" y="17"/>
                  </a:moveTo>
                  <a:lnTo>
                    <a:pt x="2" y="11"/>
                  </a:lnTo>
                  <a:lnTo>
                    <a:pt x="2" y="5"/>
                  </a:lnTo>
                  <a:lnTo>
                    <a:pt x="0" y="0"/>
                  </a:lnTo>
                  <a:lnTo>
                    <a:pt x="0" y="33"/>
                  </a:lnTo>
                  <a:lnTo>
                    <a:pt x="2" y="28"/>
                  </a:lnTo>
                  <a:lnTo>
                    <a:pt x="2" y="22"/>
                  </a:lnTo>
                  <a:lnTo>
                    <a:pt x="2" y="17"/>
                  </a:lnTo>
                </a:path>
              </a:pathLst>
            </a:custGeom>
            <a:noFill/>
            <a:ln w="206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1" name="Freeform 26">
              <a:extLst>
                <a:ext uri="{FF2B5EF4-FFF2-40B4-BE49-F238E27FC236}">
                  <a16:creationId xmlns:a16="http://schemas.microsoft.com/office/drawing/2014/main" id="{1400801D-C18B-4BD2-83FB-F10E7E2D09B0}"/>
                </a:ext>
              </a:extLst>
            </p:cNvPr>
            <p:cNvSpPr>
              <a:spLocks/>
            </p:cNvSpPr>
            <p:nvPr/>
          </p:nvSpPr>
          <p:spPr bwMode="auto">
            <a:xfrm>
              <a:off x="6007" y="3780"/>
              <a:ext cx="13" cy="10"/>
            </a:xfrm>
            <a:custGeom>
              <a:avLst/>
              <a:gdLst>
                <a:gd name="T0" fmla="+- 0 6020 6007"/>
                <a:gd name="T1" fmla="*/ T0 w 13"/>
                <a:gd name="T2" fmla="+- 0 3791 3781"/>
                <a:gd name="T3" fmla="*/ 3791 h 10"/>
                <a:gd name="T4" fmla="+- 0 6016 6007"/>
                <a:gd name="T5" fmla="*/ T4 w 13"/>
                <a:gd name="T6" fmla="+- 0 3787 3781"/>
                <a:gd name="T7" fmla="*/ 3787 h 10"/>
                <a:gd name="T8" fmla="+- 0 6011 6007"/>
                <a:gd name="T9" fmla="*/ T8 w 13"/>
                <a:gd name="T10" fmla="+- 0 3784 3781"/>
                <a:gd name="T11" fmla="*/ 3784 h 10"/>
                <a:gd name="T12" fmla="+- 0 6007 6007"/>
                <a:gd name="T13" fmla="*/ T12 w 13"/>
                <a:gd name="T14" fmla="+- 0 3781 3781"/>
                <a:gd name="T15" fmla="*/ 3781 h 10"/>
                <a:gd name="T16" fmla="+- 0 6011 6007"/>
                <a:gd name="T17" fmla="*/ T16 w 13"/>
                <a:gd name="T18" fmla="+- 0 3784 3781"/>
                <a:gd name="T19" fmla="*/ 3784 h 10"/>
                <a:gd name="T20" fmla="+- 0 6015 6007"/>
                <a:gd name="T21" fmla="*/ T20 w 13"/>
                <a:gd name="T22" fmla="+- 0 3787 3781"/>
                <a:gd name="T23" fmla="*/ 3787 h 10"/>
                <a:gd name="T24" fmla="+- 0 6020 6007"/>
                <a:gd name="T25" fmla="*/ T24 w 13"/>
                <a:gd name="T26" fmla="+- 0 3791 3781"/>
                <a:gd name="T27" fmla="*/ 3791 h 10"/>
              </a:gdLst>
              <a:ahLst/>
              <a:cxnLst>
                <a:cxn ang="0">
                  <a:pos x="T1" y="T3"/>
                </a:cxn>
                <a:cxn ang="0">
                  <a:pos x="T5" y="T7"/>
                </a:cxn>
                <a:cxn ang="0">
                  <a:pos x="T9" y="T11"/>
                </a:cxn>
                <a:cxn ang="0">
                  <a:pos x="T13" y="T15"/>
                </a:cxn>
                <a:cxn ang="0">
                  <a:pos x="T17" y="T19"/>
                </a:cxn>
                <a:cxn ang="0">
                  <a:pos x="T21" y="T23"/>
                </a:cxn>
                <a:cxn ang="0">
                  <a:pos x="T25" y="T27"/>
                </a:cxn>
              </a:cxnLst>
              <a:rect l="0" t="0" r="r" b="b"/>
              <a:pathLst>
                <a:path w="13" h="10">
                  <a:moveTo>
                    <a:pt x="13" y="10"/>
                  </a:moveTo>
                  <a:lnTo>
                    <a:pt x="9" y="6"/>
                  </a:lnTo>
                  <a:lnTo>
                    <a:pt x="4" y="3"/>
                  </a:lnTo>
                  <a:lnTo>
                    <a:pt x="0" y="0"/>
                  </a:lnTo>
                  <a:lnTo>
                    <a:pt x="4" y="3"/>
                  </a:lnTo>
                  <a:lnTo>
                    <a:pt x="8" y="6"/>
                  </a:lnTo>
                  <a:lnTo>
                    <a:pt x="13" y="1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2" name="Freeform 27">
              <a:extLst>
                <a:ext uri="{FF2B5EF4-FFF2-40B4-BE49-F238E27FC236}">
                  <a16:creationId xmlns:a16="http://schemas.microsoft.com/office/drawing/2014/main" id="{CEC2BD74-D787-4532-82C0-98B9BE531A66}"/>
                </a:ext>
              </a:extLst>
            </p:cNvPr>
            <p:cNvSpPr>
              <a:spLocks/>
            </p:cNvSpPr>
            <p:nvPr/>
          </p:nvSpPr>
          <p:spPr bwMode="auto">
            <a:xfrm>
              <a:off x="6098" y="3838"/>
              <a:ext cx="10" cy="5"/>
            </a:xfrm>
            <a:custGeom>
              <a:avLst/>
              <a:gdLst>
                <a:gd name="T0" fmla="+- 0 6098 6098"/>
                <a:gd name="T1" fmla="*/ T0 w 10"/>
                <a:gd name="T2" fmla="+- 0 3838 3838"/>
                <a:gd name="T3" fmla="*/ 3838 h 5"/>
                <a:gd name="T4" fmla="+- 0 6101 6098"/>
                <a:gd name="T5" fmla="*/ T4 w 10"/>
                <a:gd name="T6" fmla="+- 0 3840 3838"/>
                <a:gd name="T7" fmla="*/ 3840 h 5"/>
                <a:gd name="T8" fmla="+- 0 6104 6098"/>
                <a:gd name="T9" fmla="*/ T8 w 10"/>
                <a:gd name="T10" fmla="+- 0 3841 3838"/>
                <a:gd name="T11" fmla="*/ 3841 h 5"/>
                <a:gd name="T12" fmla="+- 0 6107 6098"/>
                <a:gd name="T13" fmla="*/ T12 w 10"/>
                <a:gd name="T14" fmla="+- 0 3843 3838"/>
                <a:gd name="T15" fmla="*/ 3843 h 5"/>
                <a:gd name="T16" fmla="+- 0 6107 6098"/>
                <a:gd name="T17" fmla="*/ T16 w 10"/>
                <a:gd name="T18" fmla="+- 0 3838 3838"/>
                <a:gd name="T19" fmla="*/ 3838 h 5"/>
                <a:gd name="T20" fmla="+- 0 6104 6098"/>
                <a:gd name="T21" fmla="*/ T20 w 10"/>
                <a:gd name="T22" fmla="+- 0 3839 3838"/>
                <a:gd name="T23" fmla="*/ 3839 h 5"/>
                <a:gd name="T24" fmla="+- 0 6101 6098"/>
                <a:gd name="T25" fmla="*/ T24 w 10"/>
                <a:gd name="T26" fmla="+- 0 3839 3838"/>
                <a:gd name="T27" fmla="*/ 3839 h 5"/>
                <a:gd name="T28" fmla="+- 0 6098 6098"/>
                <a:gd name="T29" fmla="*/ T28 w 10"/>
                <a:gd name="T30" fmla="+- 0 3838 3838"/>
                <a:gd name="T31" fmla="*/ 3838 h 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5">
                  <a:moveTo>
                    <a:pt x="0" y="0"/>
                  </a:moveTo>
                  <a:lnTo>
                    <a:pt x="3" y="2"/>
                  </a:lnTo>
                  <a:lnTo>
                    <a:pt x="6" y="3"/>
                  </a:lnTo>
                  <a:lnTo>
                    <a:pt x="9" y="5"/>
                  </a:lnTo>
                  <a:lnTo>
                    <a:pt x="9" y="0"/>
                  </a:lnTo>
                  <a:lnTo>
                    <a:pt x="6" y="1"/>
                  </a:lnTo>
                  <a:lnTo>
                    <a:pt x="3" y="1"/>
                  </a:lnTo>
                  <a:lnTo>
                    <a:pt x="0" y="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3" name="Picture 112">
              <a:extLst>
                <a:ext uri="{FF2B5EF4-FFF2-40B4-BE49-F238E27FC236}">
                  <a16:creationId xmlns:a16="http://schemas.microsoft.com/office/drawing/2014/main" id="{208CC1B7-6A9C-4BF9-9C4D-7615FDD1442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67" y="2829"/>
              <a:ext cx="670"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3">
              <a:extLst>
                <a:ext uri="{FF2B5EF4-FFF2-40B4-BE49-F238E27FC236}">
                  <a16:creationId xmlns:a16="http://schemas.microsoft.com/office/drawing/2014/main" id="{24962643-73B0-469E-A887-5A1F0B4431F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62" y="2745"/>
              <a:ext cx="1342"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30">
              <a:extLst>
                <a:ext uri="{FF2B5EF4-FFF2-40B4-BE49-F238E27FC236}">
                  <a16:creationId xmlns:a16="http://schemas.microsoft.com/office/drawing/2014/main" id="{5B66B1C0-70B5-4897-AC27-27B475C880E1}"/>
                </a:ext>
              </a:extLst>
            </p:cNvPr>
            <p:cNvSpPr>
              <a:spLocks/>
            </p:cNvSpPr>
            <p:nvPr/>
          </p:nvSpPr>
          <p:spPr bwMode="auto">
            <a:xfrm>
              <a:off x="7656" y="1865"/>
              <a:ext cx="39" cy="85"/>
            </a:xfrm>
            <a:custGeom>
              <a:avLst/>
              <a:gdLst>
                <a:gd name="T0" fmla="+- 0 7657 7657"/>
                <a:gd name="T1" fmla="*/ T0 w 39"/>
                <a:gd name="T2" fmla="+- 0 1893 1865"/>
                <a:gd name="T3" fmla="*/ 1893 h 85"/>
                <a:gd name="T4" fmla="+- 0 7678 7657"/>
                <a:gd name="T5" fmla="*/ T4 w 39"/>
                <a:gd name="T6" fmla="+- 0 1904 1865"/>
                <a:gd name="T7" fmla="*/ 1904 h 85"/>
                <a:gd name="T8" fmla="+- 0 7689 7657"/>
                <a:gd name="T9" fmla="*/ T8 w 39"/>
                <a:gd name="T10" fmla="+- 0 1913 1865"/>
                <a:gd name="T11" fmla="*/ 1913 h 85"/>
                <a:gd name="T12" fmla="+- 0 7693 7657"/>
                <a:gd name="T13" fmla="*/ T12 w 39"/>
                <a:gd name="T14" fmla="+- 0 1927 1865"/>
                <a:gd name="T15" fmla="*/ 1927 h 85"/>
                <a:gd name="T16" fmla="+- 0 7695 7657"/>
                <a:gd name="T17" fmla="*/ T16 w 39"/>
                <a:gd name="T18" fmla="+- 0 1949 1865"/>
                <a:gd name="T19" fmla="*/ 1949 h 85"/>
                <a:gd name="T20" fmla="+- 0 7696 7657"/>
                <a:gd name="T21" fmla="*/ T20 w 39"/>
                <a:gd name="T22" fmla="+- 0 1949 1865"/>
                <a:gd name="T23" fmla="*/ 1949 h 85"/>
                <a:gd name="T24" fmla="+- 0 7695 7657"/>
                <a:gd name="T25" fmla="*/ T24 w 39"/>
                <a:gd name="T26" fmla="+- 0 1942 1865"/>
                <a:gd name="T27" fmla="*/ 1942 h 85"/>
                <a:gd name="T28" fmla="+- 0 7695 7657"/>
                <a:gd name="T29" fmla="*/ T28 w 39"/>
                <a:gd name="T30" fmla="+- 0 1935 1865"/>
                <a:gd name="T31" fmla="*/ 1935 h 85"/>
                <a:gd name="T32" fmla="+- 0 7694 7657"/>
                <a:gd name="T33" fmla="*/ T32 w 39"/>
                <a:gd name="T34" fmla="+- 0 1929 1865"/>
                <a:gd name="T35" fmla="*/ 1929 h 85"/>
                <a:gd name="T36" fmla="+- 0 7691 7657"/>
                <a:gd name="T37" fmla="*/ T36 w 39"/>
                <a:gd name="T38" fmla="+- 0 1913 1865"/>
                <a:gd name="T39" fmla="*/ 1913 h 85"/>
                <a:gd name="T40" fmla="+- 0 7686 7657"/>
                <a:gd name="T41" fmla="*/ T40 w 39"/>
                <a:gd name="T42" fmla="+- 0 1897 1865"/>
                <a:gd name="T43" fmla="*/ 1897 h 85"/>
                <a:gd name="T44" fmla="+- 0 7677 7657"/>
                <a:gd name="T45" fmla="*/ T44 w 39"/>
                <a:gd name="T46" fmla="+- 0 1881 1865"/>
                <a:gd name="T47" fmla="*/ 1881 h 85"/>
                <a:gd name="T48" fmla="+- 0 7668 7657"/>
                <a:gd name="T49" fmla="*/ T48 w 39"/>
                <a:gd name="T50" fmla="+- 0 1865 1865"/>
                <a:gd name="T51" fmla="*/ 1865 h 85"/>
                <a:gd name="T52" fmla="+- 0 7670 7657"/>
                <a:gd name="T53" fmla="*/ T52 w 39"/>
                <a:gd name="T54" fmla="+- 0 1872 1865"/>
                <a:gd name="T55" fmla="*/ 1872 h 85"/>
                <a:gd name="T56" fmla="+- 0 7670 7657"/>
                <a:gd name="T57" fmla="*/ T56 w 39"/>
                <a:gd name="T58" fmla="+- 0 1884 1865"/>
                <a:gd name="T59" fmla="*/ 1884 h 85"/>
                <a:gd name="T60" fmla="+- 0 7657 7657"/>
                <a:gd name="T61" fmla="*/ T60 w 39"/>
                <a:gd name="T62" fmla="+- 0 1893 1865"/>
                <a:gd name="T63" fmla="*/ 189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9" h="85">
                  <a:moveTo>
                    <a:pt x="0" y="28"/>
                  </a:moveTo>
                  <a:lnTo>
                    <a:pt x="21" y="39"/>
                  </a:lnTo>
                  <a:lnTo>
                    <a:pt x="32" y="48"/>
                  </a:lnTo>
                  <a:lnTo>
                    <a:pt x="36" y="62"/>
                  </a:lnTo>
                  <a:lnTo>
                    <a:pt x="38" y="84"/>
                  </a:lnTo>
                  <a:lnTo>
                    <a:pt x="39" y="84"/>
                  </a:lnTo>
                  <a:lnTo>
                    <a:pt x="38" y="77"/>
                  </a:lnTo>
                  <a:lnTo>
                    <a:pt x="38" y="70"/>
                  </a:lnTo>
                  <a:lnTo>
                    <a:pt x="37" y="64"/>
                  </a:lnTo>
                  <a:lnTo>
                    <a:pt x="34" y="48"/>
                  </a:lnTo>
                  <a:lnTo>
                    <a:pt x="29" y="32"/>
                  </a:lnTo>
                  <a:lnTo>
                    <a:pt x="20" y="16"/>
                  </a:lnTo>
                  <a:lnTo>
                    <a:pt x="11" y="0"/>
                  </a:lnTo>
                  <a:lnTo>
                    <a:pt x="13" y="7"/>
                  </a:lnTo>
                  <a:lnTo>
                    <a:pt x="13" y="19"/>
                  </a:lnTo>
                  <a:lnTo>
                    <a:pt x="0" y="28"/>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6" name="Freeform 31">
              <a:extLst>
                <a:ext uri="{FF2B5EF4-FFF2-40B4-BE49-F238E27FC236}">
                  <a16:creationId xmlns:a16="http://schemas.microsoft.com/office/drawing/2014/main" id="{37BCF6B4-FCA3-43BE-9935-AC30C29E0835}"/>
                </a:ext>
              </a:extLst>
            </p:cNvPr>
            <p:cNvSpPr>
              <a:spLocks/>
            </p:cNvSpPr>
            <p:nvPr/>
          </p:nvSpPr>
          <p:spPr bwMode="auto">
            <a:xfrm>
              <a:off x="7668" y="1999"/>
              <a:ext cx="32" cy="135"/>
            </a:xfrm>
            <a:custGeom>
              <a:avLst/>
              <a:gdLst>
                <a:gd name="T0" fmla="+- 0 7698 7668"/>
                <a:gd name="T1" fmla="*/ T0 w 32"/>
                <a:gd name="T2" fmla="+- 0 1999 1999"/>
                <a:gd name="T3" fmla="*/ 1999 h 135"/>
                <a:gd name="T4" fmla="+- 0 7698 7668"/>
                <a:gd name="T5" fmla="*/ T4 w 32"/>
                <a:gd name="T6" fmla="+- 0 1999 1999"/>
                <a:gd name="T7" fmla="*/ 1999 h 135"/>
                <a:gd name="T8" fmla="+- 0 7697 7668"/>
                <a:gd name="T9" fmla="*/ T8 w 32"/>
                <a:gd name="T10" fmla="+- 0 2013 1999"/>
                <a:gd name="T11" fmla="*/ 2013 h 135"/>
                <a:gd name="T12" fmla="+- 0 7693 7668"/>
                <a:gd name="T13" fmla="*/ T12 w 32"/>
                <a:gd name="T14" fmla="+- 0 2035 1999"/>
                <a:gd name="T15" fmla="*/ 2035 h 135"/>
                <a:gd name="T16" fmla="+- 0 7684 7668"/>
                <a:gd name="T17" fmla="*/ T16 w 32"/>
                <a:gd name="T18" fmla="+- 0 2059 1999"/>
                <a:gd name="T19" fmla="*/ 2059 h 135"/>
                <a:gd name="T20" fmla="+- 0 7668 7668"/>
                <a:gd name="T21" fmla="*/ T20 w 32"/>
                <a:gd name="T22" fmla="+- 0 2081 1999"/>
                <a:gd name="T23" fmla="*/ 2081 h 135"/>
                <a:gd name="T24" fmla="+- 0 7682 7668"/>
                <a:gd name="T25" fmla="*/ T24 w 32"/>
                <a:gd name="T26" fmla="+- 0 2099 1999"/>
                <a:gd name="T27" fmla="*/ 2099 h 135"/>
                <a:gd name="T28" fmla="+- 0 7688 7668"/>
                <a:gd name="T29" fmla="*/ T28 w 32"/>
                <a:gd name="T30" fmla="+- 0 2111 1999"/>
                <a:gd name="T31" fmla="*/ 2111 h 135"/>
                <a:gd name="T32" fmla="+- 0 7686 7668"/>
                <a:gd name="T33" fmla="*/ T32 w 32"/>
                <a:gd name="T34" fmla="+- 0 2121 1999"/>
                <a:gd name="T35" fmla="*/ 2121 h 135"/>
                <a:gd name="T36" fmla="+- 0 7679 7668"/>
                <a:gd name="T37" fmla="*/ T36 w 32"/>
                <a:gd name="T38" fmla="+- 0 2134 1999"/>
                <a:gd name="T39" fmla="*/ 2134 h 135"/>
                <a:gd name="T40" fmla="+- 0 7679 7668"/>
                <a:gd name="T41" fmla="*/ T40 w 32"/>
                <a:gd name="T42" fmla="+- 0 2134 1999"/>
                <a:gd name="T43" fmla="*/ 2134 h 135"/>
                <a:gd name="T44" fmla="+- 0 7699 7668"/>
                <a:gd name="T45" fmla="*/ T44 w 32"/>
                <a:gd name="T46" fmla="+- 0 2069 1999"/>
                <a:gd name="T47" fmla="*/ 2069 h 135"/>
                <a:gd name="T48" fmla="+- 0 7700 7668"/>
                <a:gd name="T49" fmla="*/ T48 w 32"/>
                <a:gd name="T50" fmla="+- 0 2035 1999"/>
                <a:gd name="T51" fmla="*/ 2035 h 135"/>
                <a:gd name="T52" fmla="+- 0 7698 7668"/>
                <a:gd name="T53" fmla="*/ T52 w 32"/>
                <a:gd name="T54" fmla="+- 0 1999 1999"/>
                <a:gd name="T55" fmla="*/ 1999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 h="135">
                  <a:moveTo>
                    <a:pt x="30" y="0"/>
                  </a:moveTo>
                  <a:lnTo>
                    <a:pt x="30" y="0"/>
                  </a:lnTo>
                  <a:lnTo>
                    <a:pt x="29" y="14"/>
                  </a:lnTo>
                  <a:lnTo>
                    <a:pt x="25" y="36"/>
                  </a:lnTo>
                  <a:lnTo>
                    <a:pt x="16" y="60"/>
                  </a:lnTo>
                  <a:lnTo>
                    <a:pt x="0" y="82"/>
                  </a:lnTo>
                  <a:lnTo>
                    <a:pt x="14" y="100"/>
                  </a:lnTo>
                  <a:lnTo>
                    <a:pt x="20" y="112"/>
                  </a:lnTo>
                  <a:lnTo>
                    <a:pt x="18" y="122"/>
                  </a:lnTo>
                  <a:lnTo>
                    <a:pt x="11" y="135"/>
                  </a:lnTo>
                  <a:lnTo>
                    <a:pt x="31" y="70"/>
                  </a:lnTo>
                  <a:lnTo>
                    <a:pt x="32" y="36"/>
                  </a:lnTo>
                  <a:lnTo>
                    <a:pt x="30" y="0"/>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7" name="Picture 116">
              <a:extLst>
                <a:ext uri="{FF2B5EF4-FFF2-40B4-BE49-F238E27FC236}">
                  <a16:creationId xmlns:a16="http://schemas.microsoft.com/office/drawing/2014/main" id="{A74CB328-C533-4C2F-8C3D-AD50DE161F3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78" y="1791"/>
              <a:ext cx="78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7">
              <a:extLst>
                <a:ext uri="{FF2B5EF4-FFF2-40B4-BE49-F238E27FC236}">
                  <a16:creationId xmlns:a16="http://schemas.microsoft.com/office/drawing/2014/main" id="{A5201C47-EEB4-425B-A218-54A5543FE57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68" y="2474"/>
              <a:ext cx="339"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8">
              <a:extLst>
                <a:ext uri="{FF2B5EF4-FFF2-40B4-BE49-F238E27FC236}">
                  <a16:creationId xmlns:a16="http://schemas.microsoft.com/office/drawing/2014/main" id="{4B339FB9-0EE0-49EE-AC74-9FFD5ED9B41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47" y="2740"/>
              <a:ext cx="106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a:extLst>
                <a:ext uri="{FF2B5EF4-FFF2-40B4-BE49-F238E27FC236}">
                  <a16:creationId xmlns:a16="http://schemas.microsoft.com/office/drawing/2014/main" id="{C8EEC6DB-70F8-45F3-93A1-B98E9D2FDF5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87" y="1771"/>
              <a:ext cx="159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extLst>
                <a:ext uri="{FF2B5EF4-FFF2-40B4-BE49-F238E27FC236}">
                  <a16:creationId xmlns:a16="http://schemas.microsoft.com/office/drawing/2014/main" id="{6CA55D26-BA84-431A-AE24-320F3227F87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94" y="1646"/>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1">
              <a:extLst>
                <a:ext uri="{FF2B5EF4-FFF2-40B4-BE49-F238E27FC236}">
                  <a16:creationId xmlns:a16="http://schemas.microsoft.com/office/drawing/2014/main" id="{92C101B9-D87C-4E22-9B6D-CDE9DAB8B28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71" y="1571"/>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2">
              <a:extLst>
                <a:ext uri="{FF2B5EF4-FFF2-40B4-BE49-F238E27FC236}">
                  <a16:creationId xmlns:a16="http://schemas.microsoft.com/office/drawing/2014/main" id="{6D4486A3-76ED-477B-BE2A-0A859B388B4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37" y="356"/>
              <a:ext cx="5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3">
              <a:extLst>
                <a:ext uri="{FF2B5EF4-FFF2-40B4-BE49-F238E27FC236}">
                  <a16:creationId xmlns:a16="http://schemas.microsoft.com/office/drawing/2014/main" id="{104D0C28-F81D-428A-A9B8-EC33A7408A0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320" y="802"/>
              <a:ext cx="7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5" name="Line 1000">
              <a:extLst>
                <a:ext uri="{FF2B5EF4-FFF2-40B4-BE49-F238E27FC236}">
                  <a16:creationId xmlns:a16="http://schemas.microsoft.com/office/drawing/2014/main" id="{FF121903-A58B-417E-ABFF-4026C6E81D1E}"/>
                </a:ext>
              </a:extLst>
            </p:cNvPr>
            <p:cNvCxnSpPr>
              <a:cxnSpLocks noChangeShapeType="1"/>
            </p:cNvCxnSpPr>
            <p:nvPr/>
          </p:nvCxnSpPr>
          <p:spPr bwMode="auto">
            <a:xfrm>
              <a:off x="4641" y="984"/>
              <a:ext cx="1591" cy="106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26" name="Line 1001">
              <a:extLst>
                <a:ext uri="{FF2B5EF4-FFF2-40B4-BE49-F238E27FC236}">
                  <a16:creationId xmlns:a16="http://schemas.microsoft.com/office/drawing/2014/main" id="{53EFB368-87CE-4D2C-B5A0-322366B4F244}"/>
                </a:ext>
              </a:extLst>
            </p:cNvPr>
            <p:cNvCxnSpPr>
              <a:cxnSpLocks noChangeShapeType="1"/>
            </p:cNvCxnSpPr>
            <p:nvPr/>
          </p:nvCxnSpPr>
          <p:spPr bwMode="auto">
            <a:xfrm>
              <a:off x="5220" y="524"/>
              <a:ext cx="816" cy="54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sp>
          <p:nvSpPr>
            <p:cNvPr id="127" name="Freeform 42">
              <a:extLst>
                <a:ext uri="{FF2B5EF4-FFF2-40B4-BE49-F238E27FC236}">
                  <a16:creationId xmlns:a16="http://schemas.microsoft.com/office/drawing/2014/main" id="{D79A36FA-B7EB-44D9-AD79-BFDDD036F5CE}"/>
                </a:ext>
              </a:extLst>
            </p:cNvPr>
            <p:cNvSpPr>
              <a:spLocks/>
            </p:cNvSpPr>
            <p:nvPr/>
          </p:nvSpPr>
          <p:spPr bwMode="auto">
            <a:xfrm>
              <a:off x="4145" y="168"/>
              <a:ext cx="3818" cy="4693"/>
            </a:xfrm>
            <a:custGeom>
              <a:avLst/>
              <a:gdLst>
                <a:gd name="T0" fmla="+- 0 4433 4145"/>
                <a:gd name="T1" fmla="*/ T0 w 3818"/>
                <a:gd name="T2" fmla="+- 0 169 169"/>
                <a:gd name="T3" fmla="*/ 169 h 4693"/>
                <a:gd name="T4" fmla="+- 0 4267 4145"/>
                <a:gd name="T5" fmla="*/ T4 w 3818"/>
                <a:gd name="T6" fmla="+- 0 173 169"/>
                <a:gd name="T7" fmla="*/ 173 h 4693"/>
                <a:gd name="T8" fmla="+- 0 4181 4145"/>
                <a:gd name="T9" fmla="*/ T8 w 3818"/>
                <a:gd name="T10" fmla="+- 0 205 169"/>
                <a:gd name="T11" fmla="*/ 205 h 4693"/>
                <a:gd name="T12" fmla="+- 0 4150 4145"/>
                <a:gd name="T13" fmla="*/ T12 w 3818"/>
                <a:gd name="T14" fmla="+- 0 290 169"/>
                <a:gd name="T15" fmla="*/ 290 h 4693"/>
                <a:gd name="T16" fmla="+- 0 4145 4145"/>
                <a:gd name="T17" fmla="*/ T16 w 3818"/>
                <a:gd name="T18" fmla="+- 0 457 169"/>
                <a:gd name="T19" fmla="*/ 457 h 4693"/>
                <a:gd name="T20" fmla="+- 0 4145 4145"/>
                <a:gd name="T21" fmla="*/ T20 w 3818"/>
                <a:gd name="T22" fmla="+- 0 4574 169"/>
                <a:gd name="T23" fmla="*/ 4574 h 4693"/>
                <a:gd name="T24" fmla="+- 0 4150 4145"/>
                <a:gd name="T25" fmla="*/ T24 w 3818"/>
                <a:gd name="T26" fmla="+- 0 4740 169"/>
                <a:gd name="T27" fmla="*/ 4740 h 4693"/>
                <a:gd name="T28" fmla="+- 0 4181 4145"/>
                <a:gd name="T29" fmla="*/ T28 w 3818"/>
                <a:gd name="T30" fmla="+- 0 4826 169"/>
                <a:gd name="T31" fmla="*/ 4826 h 4693"/>
                <a:gd name="T32" fmla="+- 0 4267 4145"/>
                <a:gd name="T33" fmla="*/ T32 w 3818"/>
                <a:gd name="T34" fmla="+- 0 4857 169"/>
                <a:gd name="T35" fmla="*/ 4857 h 4693"/>
                <a:gd name="T36" fmla="+- 0 4433 4145"/>
                <a:gd name="T37" fmla="*/ T36 w 3818"/>
                <a:gd name="T38" fmla="+- 0 4862 169"/>
                <a:gd name="T39" fmla="*/ 4862 h 4693"/>
                <a:gd name="T40" fmla="+- 0 7675 4145"/>
                <a:gd name="T41" fmla="*/ T40 w 3818"/>
                <a:gd name="T42" fmla="+- 0 4862 169"/>
                <a:gd name="T43" fmla="*/ 4862 h 4693"/>
                <a:gd name="T44" fmla="+- 0 7841 4145"/>
                <a:gd name="T45" fmla="*/ T44 w 3818"/>
                <a:gd name="T46" fmla="+- 0 4857 169"/>
                <a:gd name="T47" fmla="*/ 4857 h 4693"/>
                <a:gd name="T48" fmla="+- 0 7927 4145"/>
                <a:gd name="T49" fmla="*/ T48 w 3818"/>
                <a:gd name="T50" fmla="+- 0 4826 169"/>
                <a:gd name="T51" fmla="*/ 4826 h 4693"/>
                <a:gd name="T52" fmla="+- 0 7958 4145"/>
                <a:gd name="T53" fmla="*/ T52 w 3818"/>
                <a:gd name="T54" fmla="+- 0 4740 169"/>
                <a:gd name="T55" fmla="*/ 4740 h 4693"/>
                <a:gd name="T56" fmla="+- 0 7963 4145"/>
                <a:gd name="T57" fmla="*/ T56 w 3818"/>
                <a:gd name="T58" fmla="+- 0 4574 169"/>
                <a:gd name="T59" fmla="*/ 4574 h 4693"/>
                <a:gd name="T60" fmla="+- 0 7963 4145"/>
                <a:gd name="T61" fmla="*/ T60 w 3818"/>
                <a:gd name="T62" fmla="+- 0 457 169"/>
                <a:gd name="T63" fmla="*/ 457 h 4693"/>
                <a:gd name="T64" fmla="+- 0 7958 4145"/>
                <a:gd name="T65" fmla="*/ T64 w 3818"/>
                <a:gd name="T66" fmla="+- 0 290 169"/>
                <a:gd name="T67" fmla="*/ 290 h 4693"/>
                <a:gd name="T68" fmla="+- 0 7927 4145"/>
                <a:gd name="T69" fmla="*/ T68 w 3818"/>
                <a:gd name="T70" fmla="+- 0 205 169"/>
                <a:gd name="T71" fmla="*/ 205 h 4693"/>
                <a:gd name="T72" fmla="+- 0 7841 4145"/>
                <a:gd name="T73" fmla="*/ T72 w 3818"/>
                <a:gd name="T74" fmla="+- 0 173 169"/>
                <a:gd name="T75" fmla="*/ 173 h 4693"/>
                <a:gd name="T76" fmla="+- 0 7675 4145"/>
                <a:gd name="T77" fmla="*/ T76 w 3818"/>
                <a:gd name="T78" fmla="+- 0 169 169"/>
                <a:gd name="T79" fmla="*/ 169 h 4693"/>
                <a:gd name="T80" fmla="+- 0 4433 4145"/>
                <a:gd name="T81" fmla="*/ T80 w 3818"/>
                <a:gd name="T82" fmla="+- 0 169 169"/>
                <a:gd name="T83" fmla="*/ 169 h 46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818" h="4693">
                  <a:moveTo>
                    <a:pt x="288" y="0"/>
                  </a:moveTo>
                  <a:lnTo>
                    <a:pt x="122" y="4"/>
                  </a:lnTo>
                  <a:lnTo>
                    <a:pt x="36" y="36"/>
                  </a:lnTo>
                  <a:lnTo>
                    <a:pt x="5" y="121"/>
                  </a:lnTo>
                  <a:lnTo>
                    <a:pt x="0" y="288"/>
                  </a:lnTo>
                  <a:lnTo>
                    <a:pt x="0" y="4405"/>
                  </a:lnTo>
                  <a:lnTo>
                    <a:pt x="5" y="4571"/>
                  </a:lnTo>
                  <a:lnTo>
                    <a:pt x="36" y="4657"/>
                  </a:lnTo>
                  <a:lnTo>
                    <a:pt x="122" y="4688"/>
                  </a:lnTo>
                  <a:lnTo>
                    <a:pt x="288" y="4693"/>
                  </a:lnTo>
                  <a:lnTo>
                    <a:pt x="3530" y="4693"/>
                  </a:lnTo>
                  <a:lnTo>
                    <a:pt x="3696" y="4688"/>
                  </a:lnTo>
                  <a:lnTo>
                    <a:pt x="3782" y="4657"/>
                  </a:lnTo>
                  <a:lnTo>
                    <a:pt x="3813" y="4571"/>
                  </a:lnTo>
                  <a:lnTo>
                    <a:pt x="3818" y="4405"/>
                  </a:lnTo>
                  <a:lnTo>
                    <a:pt x="3818" y="288"/>
                  </a:lnTo>
                  <a:lnTo>
                    <a:pt x="3813" y="121"/>
                  </a:lnTo>
                  <a:lnTo>
                    <a:pt x="3782" y="36"/>
                  </a:lnTo>
                  <a:lnTo>
                    <a:pt x="3696" y="4"/>
                  </a:lnTo>
                  <a:lnTo>
                    <a:pt x="3530"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4246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 </a:t>
            </a:r>
            <a:r>
              <a:rPr lang="en-US" dirty="0"/>
              <a:t>cab</a:t>
            </a:r>
            <a:endParaRPr lang="en-CA" dirty="0"/>
          </a:p>
        </p:txBody>
      </p:sp>
      <p:sp>
        <p:nvSpPr>
          <p:cNvPr id="3" name="Content Placeholder 2"/>
          <p:cNvSpPr>
            <a:spLocks noGrp="1"/>
          </p:cNvSpPr>
          <p:nvPr>
            <p:ph sz="quarter" idx="11"/>
          </p:nvPr>
        </p:nvSpPr>
        <p:spPr>
          <a:xfrm>
            <a:off x="838201" y="1493362"/>
            <a:ext cx="10830790" cy="1530394"/>
          </a:xfrm>
        </p:spPr>
        <p:txBody>
          <a:bodyPr/>
          <a:lstStyle/>
          <a:p>
            <a:r>
              <a:rPr lang="en-CA" sz="2000" dirty="0"/>
              <a:t>Get into the truck, confirm the vehicle is in neutral, and start the engine. </a:t>
            </a:r>
          </a:p>
          <a:p>
            <a:r>
              <a:rPr lang="en-CA" sz="2000" dirty="0"/>
              <a:t>Release the brakes by pushing in the yellow and red button.</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grpSp>
        <p:nvGrpSpPr>
          <p:cNvPr id="92" name="Group 6621">
            <a:extLst>
              <a:ext uri="{FF2B5EF4-FFF2-40B4-BE49-F238E27FC236}">
                <a16:creationId xmlns:a16="http://schemas.microsoft.com/office/drawing/2014/main" id="{A55FAE9B-A7E0-47E2-9990-63B5A5F4514B}"/>
              </a:ext>
            </a:extLst>
          </p:cNvPr>
          <p:cNvGrpSpPr>
            <a:grpSpLocks/>
          </p:cNvGrpSpPr>
          <p:nvPr/>
        </p:nvGrpSpPr>
        <p:grpSpPr bwMode="auto">
          <a:xfrm>
            <a:off x="913124" y="2908766"/>
            <a:ext cx="6458220" cy="2864318"/>
            <a:chOff x="4340" y="163"/>
            <a:chExt cx="6461" cy="2889"/>
          </a:xfrm>
        </p:grpSpPr>
        <p:pic>
          <p:nvPicPr>
            <p:cNvPr id="93" name="Picture 3404">
              <a:extLst>
                <a:ext uri="{FF2B5EF4-FFF2-40B4-BE49-F238E27FC236}">
                  <a16:creationId xmlns:a16="http://schemas.microsoft.com/office/drawing/2014/main" id="{8772AFAB-DF51-410A-AD8C-C8B6E212D28E}"/>
                </a:ext>
              </a:extLst>
            </p:cNvPr>
            <p:cNvPicPr>
              <a:picLocks noChangeAspect="1" noChangeArrowheads="1"/>
            </p:cNvPicPr>
            <p:nvPr/>
          </p:nvPicPr>
          <p:blipFill>
            <a:blip r:embed="rId2" cstate="print"/>
            <a:srcRect/>
            <a:stretch>
              <a:fillRect/>
            </a:stretch>
          </p:blipFill>
          <p:spPr bwMode="auto">
            <a:xfrm>
              <a:off x="5102" y="1795"/>
              <a:ext cx="2790" cy="103"/>
            </a:xfrm>
            <a:prstGeom prst="rect">
              <a:avLst/>
            </a:prstGeom>
            <a:noFill/>
          </p:spPr>
        </p:pic>
        <p:pic>
          <p:nvPicPr>
            <p:cNvPr id="94" name="Picture 3405">
              <a:extLst>
                <a:ext uri="{FF2B5EF4-FFF2-40B4-BE49-F238E27FC236}">
                  <a16:creationId xmlns:a16="http://schemas.microsoft.com/office/drawing/2014/main" id="{FA401A10-6D33-47CF-A574-1CC1EBA6BDA9}"/>
                </a:ext>
              </a:extLst>
            </p:cNvPr>
            <p:cNvPicPr>
              <a:picLocks noChangeAspect="1" noChangeArrowheads="1"/>
            </p:cNvPicPr>
            <p:nvPr/>
          </p:nvPicPr>
          <p:blipFill>
            <a:blip r:embed="rId3" cstate="print"/>
            <a:srcRect/>
            <a:stretch>
              <a:fillRect/>
            </a:stretch>
          </p:blipFill>
          <p:spPr bwMode="auto">
            <a:xfrm>
              <a:off x="4664" y="253"/>
              <a:ext cx="4263" cy="2792"/>
            </a:xfrm>
            <a:prstGeom prst="rect">
              <a:avLst/>
            </a:prstGeom>
            <a:noFill/>
          </p:spPr>
        </p:pic>
        <p:pic>
          <p:nvPicPr>
            <p:cNvPr id="95" name="Picture 3406">
              <a:extLst>
                <a:ext uri="{FF2B5EF4-FFF2-40B4-BE49-F238E27FC236}">
                  <a16:creationId xmlns:a16="http://schemas.microsoft.com/office/drawing/2014/main" id="{DEFF63F4-ECD0-4B1E-9C43-A6719418D9AC}"/>
                </a:ext>
              </a:extLst>
            </p:cNvPr>
            <p:cNvPicPr>
              <a:picLocks noChangeAspect="1" noChangeArrowheads="1"/>
            </p:cNvPicPr>
            <p:nvPr/>
          </p:nvPicPr>
          <p:blipFill>
            <a:blip r:embed="rId4" cstate="print"/>
            <a:srcRect/>
            <a:stretch>
              <a:fillRect/>
            </a:stretch>
          </p:blipFill>
          <p:spPr bwMode="auto">
            <a:xfrm>
              <a:off x="4345" y="171"/>
              <a:ext cx="404" cy="2874"/>
            </a:xfrm>
            <a:prstGeom prst="rect">
              <a:avLst/>
            </a:prstGeom>
            <a:noFill/>
          </p:spPr>
        </p:pic>
        <p:pic>
          <p:nvPicPr>
            <p:cNvPr id="96" name="Picture 3407">
              <a:extLst>
                <a:ext uri="{FF2B5EF4-FFF2-40B4-BE49-F238E27FC236}">
                  <a16:creationId xmlns:a16="http://schemas.microsoft.com/office/drawing/2014/main" id="{4A55A5F4-6E3F-4717-B964-7A95B48F4E78}"/>
                </a:ext>
              </a:extLst>
            </p:cNvPr>
            <p:cNvPicPr>
              <a:picLocks noChangeAspect="1" noChangeArrowheads="1"/>
            </p:cNvPicPr>
            <p:nvPr/>
          </p:nvPicPr>
          <p:blipFill>
            <a:blip r:embed="rId5" cstate="print"/>
            <a:srcRect/>
            <a:stretch>
              <a:fillRect/>
            </a:stretch>
          </p:blipFill>
          <p:spPr bwMode="auto">
            <a:xfrm>
              <a:off x="4571" y="707"/>
              <a:ext cx="475" cy="1004"/>
            </a:xfrm>
            <a:prstGeom prst="rect">
              <a:avLst/>
            </a:prstGeom>
            <a:noFill/>
          </p:spPr>
        </p:pic>
        <p:sp>
          <p:nvSpPr>
            <p:cNvPr id="97" name="Freeform 3408">
              <a:extLst>
                <a:ext uri="{FF2B5EF4-FFF2-40B4-BE49-F238E27FC236}">
                  <a16:creationId xmlns:a16="http://schemas.microsoft.com/office/drawing/2014/main" id="{83CE8C8F-6061-44CA-8025-C01DFA3599A5}"/>
                </a:ext>
              </a:extLst>
            </p:cNvPr>
            <p:cNvSpPr>
              <a:spLocks/>
            </p:cNvSpPr>
            <p:nvPr/>
          </p:nvSpPr>
          <p:spPr bwMode="auto">
            <a:xfrm>
              <a:off x="7311"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Freeform 3409">
              <a:extLst>
                <a:ext uri="{FF2B5EF4-FFF2-40B4-BE49-F238E27FC236}">
                  <a16:creationId xmlns:a16="http://schemas.microsoft.com/office/drawing/2014/main" id="{98CCAD0D-1890-4F09-BB02-D32DF7F4A192}"/>
                </a:ext>
              </a:extLst>
            </p:cNvPr>
            <p:cNvSpPr>
              <a:spLocks/>
            </p:cNvSpPr>
            <p:nvPr/>
          </p:nvSpPr>
          <p:spPr bwMode="auto">
            <a:xfrm>
              <a:off x="7567"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AutoShape 3410">
              <a:extLst>
                <a:ext uri="{FF2B5EF4-FFF2-40B4-BE49-F238E27FC236}">
                  <a16:creationId xmlns:a16="http://schemas.microsoft.com/office/drawing/2014/main" id="{03C53F31-A8C4-4384-BEC1-FD5FB64B502D}"/>
                </a:ext>
              </a:extLst>
            </p:cNvPr>
            <p:cNvSpPr>
              <a:spLocks/>
            </p:cNvSpPr>
            <p:nvPr/>
          </p:nvSpPr>
          <p:spPr bwMode="auto">
            <a:xfrm>
              <a:off x="5969" y="1374"/>
              <a:ext cx="27" cy="43"/>
            </a:xfrm>
            <a:custGeom>
              <a:avLst/>
              <a:gdLst>
                <a:gd name="T0" fmla="*/ 22 w 27"/>
                <a:gd name="T1" fmla="*/ 1417 h 43"/>
                <a:gd name="T2" fmla="*/ 6 w 27"/>
                <a:gd name="T3" fmla="*/ 1417 h 43"/>
                <a:gd name="T4" fmla="*/ 0 w 27"/>
                <a:gd name="T5" fmla="*/ 1408 h 43"/>
                <a:gd name="T6" fmla="*/ 0 w 27"/>
                <a:gd name="T7" fmla="*/ 1383 h 43"/>
                <a:gd name="T8" fmla="*/ 6 w 27"/>
                <a:gd name="T9" fmla="*/ 1374 h 43"/>
                <a:gd name="T10" fmla="*/ 22 w 27"/>
                <a:gd name="T11" fmla="*/ 1374 h 43"/>
                <a:gd name="T12" fmla="*/ 25 w 27"/>
                <a:gd name="T13" fmla="*/ 1380 h 43"/>
                <a:gd name="T14" fmla="*/ 9 w 27"/>
                <a:gd name="T15" fmla="*/ 1380 h 43"/>
                <a:gd name="T16" fmla="*/ 6 w 27"/>
                <a:gd name="T17" fmla="*/ 1386 h 43"/>
                <a:gd name="T18" fmla="*/ 6 w 27"/>
                <a:gd name="T19" fmla="*/ 1405 h 43"/>
                <a:gd name="T20" fmla="*/ 9 w 27"/>
                <a:gd name="T21" fmla="*/ 1411 h 43"/>
                <a:gd name="T22" fmla="*/ 25 w 27"/>
                <a:gd name="T23" fmla="*/ 1411 h 43"/>
                <a:gd name="T24" fmla="*/ 22 w 27"/>
                <a:gd name="T25" fmla="*/ 1417 h 43"/>
                <a:gd name="T26" fmla="*/ 25 w 27"/>
                <a:gd name="T27" fmla="*/ 1411 h 43"/>
                <a:gd name="T28" fmla="*/ 18 w 27"/>
                <a:gd name="T29" fmla="*/ 1411 h 43"/>
                <a:gd name="T30" fmla="*/ 21 w 27"/>
                <a:gd name="T31" fmla="*/ 1405 h 43"/>
                <a:gd name="T32" fmla="*/ 21 w 27"/>
                <a:gd name="T33" fmla="*/ 1386 h 43"/>
                <a:gd name="T34" fmla="*/ 18 w 27"/>
                <a:gd name="T35" fmla="*/ 1380 h 43"/>
                <a:gd name="T36" fmla="*/ 25 w 27"/>
                <a:gd name="T37" fmla="*/ 1380 h 43"/>
                <a:gd name="T38" fmla="*/ 27 w 27"/>
                <a:gd name="T39" fmla="*/ 1383 h 43"/>
                <a:gd name="T40" fmla="*/ 27 w 27"/>
                <a:gd name="T41" fmla="*/ 1408 h 43"/>
                <a:gd name="T42" fmla="*/ 25 w 27"/>
                <a:gd name="T43" fmla="*/ 1411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2" y="43"/>
                  </a:moveTo>
                  <a:lnTo>
                    <a:pt x="6" y="43"/>
                  </a:lnTo>
                  <a:lnTo>
                    <a:pt x="0" y="34"/>
                  </a:lnTo>
                  <a:lnTo>
                    <a:pt x="0" y="9"/>
                  </a:lnTo>
                  <a:lnTo>
                    <a:pt x="6" y="0"/>
                  </a:lnTo>
                  <a:lnTo>
                    <a:pt x="22" y="0"/>
                  </a:lnTo>
                  <a:lnTo>
                    <a:pt x="25" y="6"/>
                  </a:lnTo>
                  <a:lnTo>
                    <a:pt x="9" y="6"/>
                  </a:lnTo>
                  <a:lnTo>
                    <a:pt x="6" y="12"/>
                  </a:lnTo>
                  <a:lnTo>
                    <a:pt x="6" y="31"/>
                  </a:lnTo>
                  <a:lnTo>
                    <a:pt x="9" y="37"/>
                  </a:lnTo>
                  <a:lnTo>
                    <a:pt x="25" y="37"/>
                  </a:lnTo>
                  <a:lnTo>
                    <a:pt x="22" y="43"/>
                  </a:lnTo>
                  <a:close/>
                  <a:moveTo>
                    <a:pt x="25" y="37"/>
                  </a:moveTo>
                  <a:lnTo>
                    <a:pt x="18" y="37"/>
                  </a:lnTo>
                  <a:lnTo>
                    <a:pt x="21" y="31"/>
                  </a:lnTo>
                  <a:lnTo>
                    <a:pt x="21" y="12"/>
                  </a:lnTo>
                  <a:lnTo>
                    <a:pt x="18" y="6"/>
                  </a:lnTo>
                  <a:lnTo>
                    <a:pt x="25" y="6"/>
                  </a:lnTo>
                  <a:lnTo>
                    <a:pt x="27" y="9"/>
                  </a:lnTo>
                  <a:lnTo>
                    <a:pt x="27"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AutoShape 3411">
              <a:extLst>
                <a:ext uri="{FF2B5EF4-FFF2-40B4-BE49-F238E27FC236}">
                  <a16:creationId xmlns:a16="http://schemas.microsoft.com/office/drawing/2014/main" id="{68069B68-81B0-4D6B-8D06-60D59B693B6D}"/>
                </a:ext>
              </a:extLst>
            </p:cNvPr>
            <p:cNvSpPr>
              <a:spLocks/>
            </p:cNvSpPr>
            <p:nvPr/>
          </p:nvSpPr>
          <p:spPr bwMode="auto">
            <a:xfrm>
              <a:off x="6300" y="1319"/>
              <a:ext cx="27" cy="42"/>
            </a:xfrm>
            <a:custGeom>
              <a:avLst/>
              <a:gdLst>
                <a:gd name="T0" fmla="*/ 1 w 27"/>
                <a:gd name="T1" fmla="*/ 1331 h 42"/>
                <a:gd name="T2" fmla="*/ 1 w 27"/>
                <a:gd name="T3" fmla="*/ 1323 h 42"/>
                <a:gd name="T4" fmla="*/ 4 w 27"/>
                <a:gd name="T5" fmla="*/ 1321 h 42"/>
                <a:gd name="T6" fmla="*/ 7 w 27"/>
                <a:gd name="T7" fmla="*/ 1319 h 42"/>
                <a:gd name="T8" fmla="*/ 18 w 27"/>
                <a:gd name="T9" fmla="*/ 1319 h 42"/>
                <a:gd name="T10" fmla="*/ 23 w 27"/>
                <a:gd name="T11" fmla="*/ 1325 h 42"/>
                <a:gd name="T12" fmla="*/ 23 w 27"/>
                <a:gd name="T13" fmla="*/ 1325 h 42"/>
                <a:gd name="T14" fmla="*/ 7 w 27"/>
                <a:gd name="T15" fmla="*/ 1325 h 42"/>
                <a:gd name="T16" fmla="*/ 4 w 27"/>
                <a:gd name="T17" fmla="*/ 1327 h 42"/>
                <a:gd name="T18" fmla="*/ 1 w 27"/>
                <a:gd name="T19" fmla="*/ 1331 h 42"/>
                <a:gd name="T20" fmla="*/ 26 w 27"/>
                <a:gd name="T21" fmla="*/ 1361 h 42"/>
                <a:gd name="T22" fmla="*/ 0 w 27"/>
                <a:gd name="T23" fmla="*/ 1361 h 42"/>
                <a:gd name="T24" fmla="*/ 0 w 27"/>
                <a:gd name="T25" fmla="*/ 1361 h 42"/>
                <a:gd name="T26" fmla="*/ 5 w 27"/>
                <a:gd name="T27" fmla="*/ 1355 h 42"/>
                <a:gd name="T28" fmla="*/ 11 w 27"/>
                <a:gd name="T29" fmla="*/ 1348 h 42"/>
                <a:gd name="T30" fmla="*/ 16 w 27"/>
                <a:gd name="T31" fmla="*/ 1338 h 42"/>
                <a:gd name="T32" fmla="*/ 17 w 27"/>
                <a:gd name="T33" fmla="*/ 1336 h 42"/>
                <a:gd name="T34" fmla="*/ 17 w 27"/>
                <a:gd name="T35" fmla="*/ 1328 h 42"/>
                <a:gd name="T36" fmla="*/ 14 w 27"/>
                <a:gd name="T37" fmla="*/ 1325 h 42"/>
                <a:gd name="T38" fmla="*/ 23 w 27"/>
                <a:gd name="T39" fmla="*/ 1325 h 42"/>
                <a:gd name="T40" fmla="*/ 23 w 27"/>
                <a:gd name="T41" fmla="*/ 1339 h 42"/>
                <a:gd name="T42" fmla="*/ 20 w 27"/>
                <a:gd name="T43" fmla="*/ 1345 h 42"/>
                <a:gd name="T44" fmla="*/ 11 w 27"/>
                <a:gd name="T45" fmla="*/ 1356 h 42"/>
                <a:gd name="T46" fmla="*/ 26 w 27"/>
                <a:gd name="T47" fmla="*/ 1356 h 42"/>
                <a:gd name="T48" fmla="*/ 26 w 27"/>
                <a:gd name="T49" fmla="*/ 136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2"/>
                  </a:moveTo>
                  <a:lnTo>
                    <a:pt x="1" y="4"/>
                  </a:lnTo>
                  <a:lnTo>
                    <a:pt x="4" y="2"/>
                  </a:lnTo>
                  <a:lnTo>
                    <a:pt x="7" y="0"/>
                  </a:lnTo>
                  <a:lnTo>
                    <a:pt x="18" y="0"/>
                  </a:lnTo>
                  <a:lnTo>
                    <a:pt x="23" y="6"/>
                  </a:lnTo>
                  <a:lnTo>
                    <a:pt x="7" y="6"/>
                  </a:lnTo>
                  <a:lnTo>
                    <a:pt x="4" y="8"/>
                  </a:lnTo>
                  <a:lnTo>
                    <a:pt x="1" y="12"/>
                  </a:lnTo>
                  <a:close/>
                  <a:moveTo>
                    <a:pt x="26" y="42"/>
                  </a:moveTo>
                  <a:lnTo>
                    <a:pt x="0" y="42"/>
                  </a:lnTo>
                  <a:lnTo>
                    <a:pt x="5" y="36"/>
                  </a:lnTo>
                  <a:lnTo>
                    <a:pt x="11" y="29"/>
                  </a:lnTo>
                  <a:lnTo>
                    <a:pt x="16" y="19"/>
                  </a:lnTo>
                  <a:lnTo>
                    <a:pt x="17" y="17"/>
                  </a:lnTo>
                  <a:lnTo>
                    <a:pt x="17" y="9"/>
                  </a:lnTo>
                  <a:lnTo>
                    <a:pt x="14" y="6"/>
                  </a:lnTo>
                  <a:lnTo>
                    <a:pt x="23" y="6"/>
                  </a:lnTo>
                  <a:lnTo>
                    <a:pt x="23" y="20"/>
                  </a:lnTo>
                  <a:lnTo>
                    <a:pt x="20" y="26"/>
                  </a:lnTo>
                  <a:lnTo>
                    <a:pt x="11" y="37"/>
                  </a:lnTo>
                  <a:lnTo>
                    <a:pt x="26" y="37"/>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AutoShape 3412">
              <a:extLst>
                <a:ext uri="{FF2B5EF4-FFF2-40B4-BE49-F238E27FC236}">
                  <a16:creationId xmlns:a16="http://schemas.microsoft.com/office/drawing/2014/main" id="{51EEB5B5-5531-4E9D-8EE6-315557DAB485}"/>
                </a:ext>
              </a:extLst>
            </p:cNvPr>
            <p:cNvSpPr>
              <a:spLocks/>
            </p:cNvSpPr>
            <p:nvPr/>
          </p:nvSpPr>
          <p:spPr bwMode="auto">
            <a:xfrm>
              <a:off x="6331" y="1319"/>
              <a:ext cx="24" cy="42"/>
            </a:xfrm>
            <a:custGeom>
              <a:avLst/>
              <a:gdLst>
                <a:gd name="T0" fmla="*/ 4 w 24"/>
                <a:gd name="T1" fmla="*/ 1341 h 42"/>
                <a:gd name="T2" fmla="*/ 4 w 24"/>
                <a:gd name="T3" fmla="*/ 1320 h 42"/>
                <a:gd name="T4" fmla="*/ 22 w 24"/>
                <a:gd name="T5" fmla="*/ 1320 h 42"/>
                <a:gd name="T6" fmla="*/ 22 w 24"/>
                <a:gd name="T7" fmla="*/ 1325 h 42"/>
                <a:gd name="T8" fmla="*/ 9 w 24"/>
                <a:gd name="T9" fmla="*/ 1325 h 42"/>
                <a:gd name="T10" fmla="*/ 9 w 24"/>
                <a:gd name="T11" fmla="*/ 1336 h 42"/>
                <a:gd name="T12" fmla="*/ 19 w 24"/>
                <a:gd name="T13" fmla="*/ 1336 h 42"/>
                <a:gd name="T14" fmla="*/ 22 w 24"/>
                <a:gd name="T15" fmla="*/ 1339 h 42"/>
                <a:gd name="T16" fmla="*/ 13 w 24"/>
                <a:gd name="T17" fmla="*/ 1339 h 42"/>
                <a:gd name="T18" fmla="*/ 4 w 24"/>
                <a:gd name="T19" fmla="*/ 1341 h 42"/>
                <a:gd name="T20" fmla="*/ 19 w 24"/>
                <a:gd name="T21" fmla="*/ 1336 h 42"/>
                <a:gd name="T22" fmla="*/ 9 w 24"/>
                <a:gd name="T23" fmla="*/ 1336 h 42"/>
                <a:gd name="T24" fmla="*/ 18 w 24"/>
                <a:gd name="T25" fmla="*/ 1335 h 42"/>
                <a:gd name="T26" fmla="*/ 19 w 24"/>
                <a:gd name="T27" fmla="*/ 1336 h 42"/>
                <a:gd name="T28" fmla="*/ 24 w 24"/>
                <a:gd name="T29" fmla="*/ 1356 h 42"/>
                <a:gd name="T30" fmla="*/ 14 w 24"/>
                <a:gd name="T31" fmla="*/ 1356 h 42"/>
                <a:gd name="T32" fmla="*/ 18 w 24"/>
                <a:gd name="T33" fmla="*/ 1353 h 42"/>
                <a:gd name="T34" fmla="*/ 18 w 24"/>
                <a:gd name="T35" fmla="*/ 1343 h 42"/>
                <a:gd name="T36" fmla="*/ 13 w 24"/>
                <a:gd name="T37" fmla="*/ 1339 h 42"/>
                <a:gd name="T38" fmla="*/ 22 w 24"/>
                <a:gd name="T39" fmla="*/ 1339 h 42"/>
                <a:gd name="T40" fmla="*/ 24 w 24"/>
                <a:gd name="T41" fmla="*/ 1341 h 42"/>
                <a:gd name="T42" fmla="*/ 24 w 24"/>
                <a:gd name="T43" fmla="*/ 1356 h 42"/>
                <a:gd name="T44" fmla="*/ 18 w 24"/>
                <a:gd name="T45" fmla="*/ 1362 h 42"/>
                <a:gd name="T46" fmla="*/ 7 w 24"/>
                <a:gd name="T47" fmla="*/ 1362 h 42"/>
                <a:gd name="T48" fmla="*/ 4 w 24"/>
                <a:gd name="T49" fmla="*/ 1361 h 42"/>
                <a:gd name="T50" fmla="*/ 0 w 24"/>
                <a:gd name="T51" fmla="*/ 1359 h 42"/>
                <a:gd name="T52" fmla="*/ 0 w 24"/>
                <a:gd name="T53" fmla="*/ 1353 h 42"/>
                <a:gd name="T54" fmla="*/ 3 w 24"/>
                <a:gd name="T55" fmla="*/ 1355 h 42"/>
                <a:gd name="T56" fmla="*/ 6 w 24"/>
                <a:gd name="T57" fmla="*/ 1356 h 42"/>
                <a:gd name="T58" fmla="*/ 24 w 24"/>
                <a:gd name="T59" fmla="*/ 1356 h 42"/>
                <a:gd name="T60" fmla="*/ 24 w 24"/>
                <a:gd name="T61" fmla="*/ 1356 h 42"/>
                <a:gd name="T62" fmla="*/ 18 w 24"/>
                <a:gd name="T63" fmla="*/ 136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1"/>
                  </a:moveTo>
                  <a:lnTo>
                    <a:pt x="4" y="0"/>
                  </a:lnTo>
                  <a:lnTo>
                    <a:pt x="22" y="0"/>
                  </a:lnTo>
                  <a:lnTo>
                    <a:pt x="22" y="5"/>
                  </a:lnTo>
                  <a:lnTo>
                    <a:pt x="9" y="5"/>
                  </a:lnTo>
                  <a:lnTo>
                    <a:pt x="9" y="16"/>
                  </a:lnTo>
                  <a:lnTo>
                    <a:pt x="19" y="16"/>
                  </a:lnTo>
                  <a:lnTo>
                    <a:pt x="22" y="19"/>
                  </a:lnTo>
                  <a:lnTo>
                    <a:pt x="13" y="19"/>
                  </a:lnTo>
                  <a:lnTo>
                    <a:pt x="4" y="21"/>
                  </a:lnTo>
                  <a:close/>
                  <a:moveTo>
                    <a:pt x="19" y="16"/>
                  </a:moveTo>
                  <a:lnTo>
                    <a:pt x="9" y="16"/>
                  </a:lnTo>
                  <a:lnTo>
                    <a:pt x="18" y="15"/>
                  </a:lnTo>
                  <a:lnTo>
                    <a:pt x="19" y="16"/>
                  </a:lnTo>
                  <a:close/>
                  <a:moveTo>
                    <a:pt x="24" y="36"/>
                  </a:moveTo>
                  <a:lnTo>
                    <a:pt x="14" y="36"/>
                  </a:lnTo>
                  <a:lnTo>
                    <a:pt x="18" y="33"/>
                  </a:lnTo>
                  <a:lnTo>
                    <a:pt x="18" y="23"/>
                  </a:lnTo>
                  <a:lnTo>
                    <a:pt x="13" y="19"/>
                  </a:lnTo>
                  <a:lnTo>
                    <a:pt x="22" y="19"/>
                  </a:lnTo>
                  <a:lnTo>
                    <a:pt x="24" y="21"/>
                  </a:lnTo>
                  <a:lnTo>
                    <a:pt x="24" y="36"/>
                  </a:lnTo>
                  <a:close/>
                  <a:moveTo>
                    <a:pt x="18" y="42"/>
                  </a:moveTo>
                  <a:lnTo>
                    <a:pt x="7" y="42"/>
                  </a:lnTo>
                  <a:lnTo>
                    <a:pt x="4" y="41"/>
                  </a:lnTo>
                  <a:lnTo>
                    <a:pt x="0" y="39"/>
                  </a:lnTo>
                  <a:lnTo>
                    <a:pt x="0" y="33"/>
                  </a:lnTo>
                  <a:lnTo>
                    <a:pt x="3" y="35"/>
                  </a:lnTo>
                  <a:lnTo>
                    <a:pt x="6" y="36"/>
                  </a:lnTo>
                  <a:lnTo>
                    <a:pt x="24" y="36"/>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AutoShape 3413">
              <a:extLst>
                <a:ext uri="{FF2B5EF4-FFF2-40B4-BE49-F238E27FC236}">
                  <a16:creationId xmlns:a16="http://schemas.microsoft.com/office/drawing/2014/main" id="{1BE97F52-CF57-4699-ACCA-A377519335EE}"/>
                </a:ext>
              </a:extLst>
            </p:cNvPr>
            <p:cNvSpPr>
              <a:spLocks/>
            </p:cNvSpPr>
            <p:nvPr/>
          </p:nvSpPr>
          <p:spPr bwMode="auto">
            <a:xfrm>
              <a:off x="6260" y="1393"/>
              <a:ext cx="20" cy="32"/>
            </a:xfrm>
            <a:custGeom>
              <a:avLst/>
              <a:gdLst>
                <a:gd name="T0" fmla="*/ 1 w 20"/>
                <a:gd name="T1" fmla="*/ 1402 h 32"/>
                <a:gd name="T2" fmla="*/ 1 w 20"/>
                <a:gd name="T3" fmla="*/ 1397 h 32"/>
                <a:gd name="T4" fmla="*/ 3 w 20"/>
                <a:gd name="T5" fmla="*/ 1395 h 32"/>
                <a:gd name="T6" fmla="*/ 6 w 20"/>
                <a:gd name="T7" fmla="*/ 1394 h 32"/>
                <a:gd name="T8" fmla="*/ 14 w 20"/>
                <a:gd name="T9" fmla="*/ 1394 h 32"/>
                <a:gd name="T10" fmla="*/ 18 w 20"/>
                <a:gd name="T11" fmla="*/ 1398 h 32"/>
                <a:gd name="T12" fmla="*/ 18 w 20"/>
                <a:gd name="T13" fmla="*/ 1398 h 32"/>
                <a:gd name="T14" fmla="*/ 6 w 20"/>
                <a:gd name="T15" fmla="*/ 1398 h 32"/>
                <a:gd name="T16" fmla="*/ 3 w 20"/>
                <a:gd name="T17" fmla="*/ 1399 h 32"/>
                <a:gd name="T18" fmla="*/ 1 w 20"/>
                <a:gd name="T19" fmla="*/ 1402 h 32"/>
                <a:gd name="T20" fmla="*/ 20 w 20"/>
                <a:gd name="T21" fmla="*/ 1425 h 32"/>
                <a:gd name="T22" fmla="*/ 0 w 20"/>
                <a:gd name="T23" fmla="*/ 1425 h 32"/>
                <a:gd name="T24" fmla="*/ 0 w 20"/>
                <a:gd name="T25" fmla="*/ 1425 h 32"/>
                <a:gd name="T26" fmla="*/ 4 w 20"/>
                <a:gd name="T27" fmla="*/ 1420 h 32"/>
                <a:gd name="T28" fmla="*/ 8 w 20"/>
                <a:gd name="T29" fmla="*/ 1415 h 32"/>
                <a:gd name="T30" fmla="*/ 12 w 20"/>
                <a:gd name="T31" fmla="*/ 1408 h 32"/>
                <a:gd name="T32" fmla="*/ 13 w 20"/>
                <a:gd name="T33" fmla="*/ 1406 h 32"/>
                <a:gd name="T34" fmla="*/ 13 w 20"/>
                <a:gd name="T35" fmla="*/ 1400 h 32"/>
                <a:gd name="T36" fmla="*/ 11 w 20"/>
                <a:gd name="T37" fmla="*/ 1398 h 32"/>
                <a:gd name="T38" fmla="*/ 18 w 20"/>
                <a:gd name="T39" fmla="*/ 1398 h 32"/>
                <a:gd name="T40" fmla="*/ 18 w 20"/>
                <a:gd name="T41" fmla="*/ 1408 h 32"/>
                <a:gd name="T42" fmla="*/ 15 w 20"/>
                <a:gd name="T43" fmla="*/ 1412 h 32"/>
                <a:gd name="T44" fmla="*/ 8 w 20"/>
                <a:gd name="T45" fmla="*/ 1421 h 32"/>
                <a:gd name="T46" fmla="*/ 20 w 20"/>
                <a:gd name="T47" fmla="*/ 1421 h 32"/>
                <a:gd name="T48" fmla="*/ 20 w 20"/>
                <a:gd name="T49" fmla="*/ 14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2">
                  <a:moveTo>
                    <a:pt x="1" y="8"/>
                  </a:moveTo>
                  <a:lnTo>
                    <a:pt x="1" y="3"/>
                  </a:lnTo>
                  <a:lnTo>
                    <a:pt x="3" y="1"/>
                  </a:lnTo>
                  <a:lnTo>
                    <a:pt x="6" y="0"/>
                  </a:lnTo>
                  <a:lnTo>
                    <a:pt x="14" y="0"/>
                  </a:lnTo>
                  <a:lnTo>
                    <a:pt x="18" y="4"/>
                  </a:lnTo>
                  <a:lnTo>
                    <a:pt x="6" y="4"/>
                  </a:lnTo>
                  <a:lnTo>
                    <a:pt x="3" y="5"/>
                  </a:lnTo>
                  <a:lnTo>
                    <a:pt x="1" y="8"/>
                  </a:lnTo>
                  <a:close/>
                  <a:moveTo>
                    <a:pt x="20" y="31"/>
                  </a:moveTo>
                  <a:lnTo>
                    <a:pt x="0" y="31"/>
                  </a:lnTo>
                  <a:lnTo>
                    <a:pt x="4" y="26"/>
                  </a:lnTo>
                  <a:lnTo>
                    <a:pt x="8" y="21"/>
                  </a:lnTo>
                  <a:lnTo>
                    <a:pt x="12" y="14"/>
                  </a:lnTo>
                  <a:lnTo>
                    <a:pt x="13" y="12"/>
                  </a:lnTo>
                  <a:lnTo>
                    <a:pt x="13" y="6"/>
                  </a:lnTo>
                  <a:lnTo>
                    <a:pt x="11" y="4"/>
                  </a:lnTo>
                  <a:lnTo>
                    <a:pt x="18" y="4"/>
                  </a:lnTo>
                  <a:lnTo>
                    <a:pt x="18" y="14"/>
                  </a:lnTo>
                  <a:lnTo>
                    <a:pt x="15" y="18"/>
                  </a:lnTo>
                  <a:lnTo>
                    <a:pt x="8" y="27"/>
                  </a:lnTo>
                  <a:lnTo>
                    <a:pt x="20" y="27"/>
                  </a:lnTo>
                  <a:lnTo>
                    <a:pt x="20"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AutoShape 3414">
              <a:extLst>
                <a:ext uri="{FF2B5EF4-FFF2-40B4-BE49-F238E27FC236}">
                  <a16:creationId xmlns:a16="http://schemas.microsoft.com/office/drawing/2014/main" id="{AED97528-9863-497B-91C6-732D10791EC5}"/>
                </a:ext>
              </a:extLst>
            </p:cNvPr>
            <p:cNvSpPr>
              <a:spLocks/>
            </p:cNvSpPr>
            <p:nvPr/>
          </p:nvSpPr>
          <p:spPr bwMode="auto">
            <a:xfrm>
              <a:off x="6282" y="1393"/>
              <a:ext cx="20" cy="32"/>
            </a:xfrm>
            <a:custGeom>
              <a:avLst/>
              <a:gdLst>
                <a:gd name="T0" fmla="*/ 15 w 20"/>
                <a:gd name="T1" fmla="*/ 1425 h 32"/>
                <a:gd name="T2" fmla="*/ 4 w 20"/>
                <a:gd name="T3" fmla="*/ 1425 h 32"/>
                <a:gd name="T4" fmla="*/ 0 w 20"/>
                <a:gd name="T5" fmla="*/ 1422 h 32"/>
                <a:gd name="T6" fmla="*/ 0 w 20"/>
                <a:gd name="T7" fmla="*/ 1413 h 32"/>
                <a:gd name="T8" fmla="*/ 1 w 20"/>
                <a:gd name="T9" fmla="*/ 1411 h 32"/>
                <a:gd name="T10" fmla="*/ 4 w 20"/>
                <a:gd name="T11" fmla="*/ 1409 h 32"/>
                <a:gd name="T12" fmla="*/ 2 w 20"/>
                <a:gd name="T13" fmla="*/ 1407 h 32"/>
                <a:gd name="T14" fmla="*/ 0 w 20"/>
                <a:gd name="T15" fmla="*/ 1405 h 32"/>
                <a:gd name="T16" fmla="*/ 0 w 20"/>
                <a:gd name="T17" fmla="*/ 1397 h 32"/>
                <a:gd name="T18" fmla="*/ 5 w 20"/>
                <a:gd name="T19" fmla="*/ 1394 h 32"/>
                <a:gd name="T20" fmla="*/ 15 w 20"/>
                <a:gd name="T21" fmla="*/ 1394 h 32"/>
                <a:gd name="T22" fmla="*/ 19 w 20"/>
                <a:gd name="T23" fmla="*/ 1397 h 32"/>
                <a:gd name="T24" fmla="*/ 19 w 20"/>
                <a:gd name="T25" fmla="*/ 1398 h 32"/>
                <a:gd name="T26" fmla="*/ 7 w 20"/>
                <a:gd name="T27" fmla="*/ 1398 h 32"/>
                <a:gd name="T28" fmla="*/ 5 w 20"/>
                <a:gd name="T29" fmla="*/ 1400 h 32"/>
                <a:gd name="T30" fmla="*/ 5 w 20"/>
                <a:gd name="T31" fmla="*/ 1405 h 32"/>
                <a:gd name="T32" fmla="*/ 7 w 20"/>
                <a:gd name="T33" fmla="*/ 1407 h 32"/>
                <a:gd name="T34" fmla="*/ 18 w 20"/>
                <a:gd name="T35" fmla="*/ 1407 h 32"/>
                <a:gd name="T36" fmla="*/ 18 w 20"/>
                <a:gd name="T37" fmla="*/ 1407 h 32"/>
                <a:gd name="T38" fmla="*/ 15 w 20"/>
                <a:gd name="T39" fmla="*/ 1409 h 32"/>
                <a:gd name="T40" fmla="*/ 18 w 20"/>
                <a:gd name="T41" fmla="*/ 1411 h 32"/>
                <a:gd name="T42" fmla="*/ 18 w 20"/>
                <a:gd name="T43" fmla="*/ 1411 h 32"/>
                <a:gd name="T44" fmla="*/ 6 w 20"/>
                <a:gd name="T45" fmla="*/ 1411 h 32"/>
                <a:gd name="T46" fmla="*/ 4 w 20"/>
                <a:gd name="T47" fmla="*/ 1413 h 32"/>
                <a:gd name="T48" fmla="*/ 4 w 20"/>
                <a:gd name="T49" fmla="*/ 1419 h 32"/>
                <a:gd name="T50" fmla="*/ 6 w 20"/>
                <a:gd name="T51" fmla="*/ 1421 h 32"/>
                <a:gd name="T52" fmla="*/ 19 w 20"/>
                <a:gd name="T53" fmla="*/ 1421 h 32"/>
                <a:gd name="T54" fmla="*/ 19 w 20"/>
                <a:gd name="T55" fmla="*/ 1422 h 32"/>
                <a:gd name="T56" fmla="*/ 15 w 20"/>
                <a:gd name="T57" fmla="*/ 1425 h 32"/>
                <a:gd name="T58" fmla="*/ 18 w 20"/>
                <a:gd name="T59" fmla="*/ 1407 h 32"/>
                <a:gd name="T60" fmla="*/ 12 w 20"/>
                <a:gd name="T61" fmla="*/ 1407 h 32"/>
                <a:gd name="T62" fmla="*/ 14 w 20"/>
                <a:gd name="T63" fmla="*/ 1405 h 32"/>
                <a:gd name="T64" fmla="*/ 14 w 20"/>
                <a:gd name="T65" fmla="*/ 1400 h 32"/>
                <a:gd name="T66" fmla="*/ 13 w 20"/>
                <a:gd name="T67" fmla="*/ 1398 h 32"/>
                <a:gd name="T68" fmla="*/ 19 w 20"/>
                <a:gd name="T69" fmla="*/ 1398 h 32"/>
                <a:gd name="T70" fmla="*/ 19 w 20"/>
                <a:gd name="T71" fmla="*/ 1405 h 32"/>
                <a:gd name="T72" fmla="*/ 18 w 20"/>
                <a:gd name="T73" fmla="*/ 1407 h 32"/>
                <a:gd name="T74" fmla="*/ 19 w 20"/>
                <a:gd name="T75" fmla="*/ 1421 h 32"/>
                <a:gd name="T76" fmla="*/ 13 w 20"/>
                <a:gd name="T77" fmla="*/ 1421 h 32"/>
                <a:gd name="T78" fmla="*/ 15 w 20"/>
                <a:gd name="T79" fmla="*/ 1419 h 32"/>
                <a:gd name="T80" fmla="*/ 15 w 20"/>
                <a:gd name="T81" fmla="*/ 1413 h 32"/>
                <a:gd name="T82" fmla="*/ 13 w 20"/>
                <a:gd name="T83" fmla="*/ 1411 h 32"/>
                <a:gd name="T84" fmla="*/ 18 w 20"/>
                <a:gd name="T85" fmla="*/ 1411 h 32"/>
                <a:gd name="T86" fmla="*/ 19 w 20"/>
                <a:gd name="T87" fmla="*/ 1413 h 32"/>
                <a:gd name="T88" fmla="*/ 19 w 20"/>
                <a:gd name="T89" fmla="*/ 1421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32">
                  <a:moveTo>
                    <a:pt x="15" y="31"/>
                  </a:moveTo>
                  <a:lnTo>
                    <a:pt x="4" y="31"/>
                  </a:lnTo>
                  <a:lnTo>
                    <a:pt x="0" y="28"/>
                  </a:lnTo>
                  <a:lnTo>
                    <a:pt x="0" y="19"/>
                  </a:lnTo>
                  <a:lnTo>
                    <a:pt x="1" y="17"/>
                  </a:lnTo>
                  <a:lnTo>
                    <a:pt x="4" y="15"/>
                  </a:lnTo>
                  <a:lnTo>
                    <a:pt x="2" y="13"/>
                  </a:lnTo>
                  <a:lnTo>
                    <a:pt x="0" y="11"/>
                  </a:lnTo>
                  <a:lnTo>
                    <a:pt x="0" y="3"/>
                  </a:lnTo>
                  <a:lnTo>
                    <a:pt x="5" y="0"/>
                  </a:lnTo>
                  <a:lnTo>
                    <a:pt x="15" y="0"/>
                  </a:lnTo>
                  <a:lnTo>
                    <a:pt x="19" y="3"/>
                  </a:lnTo>
                  <a:lnTo>
                    <a:pt x="19" y="4"/>
                  </a:lnTo>
                  <a:lnTo>
                    <a:pt x="7" y="4"/>
                  </a:lnTo>
                  <a:lnTo>
                    <a:pt x="5" y="6"/>
                  </a:lnTo>
                  <a:lnTo>
                    <a:pt x="5" y="11"/>
                  </a:lnTo>
                  <a:lnTo>
                    <a:pt x="7" y="13"/>
                  </a:lnTo>
                  <a:lnTo>
                    <a:pt x="18" y="13"/>
                  </a:lnTo>
                  <a:lnTo>
                    <a:pt x="15" y="15"/>
                  </a:lnTo>
                  <a:lnTo>
                    <a:pt x="18" y="17"/>
                  </a:lnTo>
                  <a:lnTo>
                    <a:pt x="6" y="17"/>
                  </a:lnTo>
                  <a:lnTo>
                    <a:pt x="4" y="19"/>
                  </a:lnTo>
                  <a:lnTo>
                    <a:pt x="4" y="25"/>
                  </a:lnTo>
                  <a:lnTo>
                    <a:pt x="6" y="27"/>
                  </a:lnTo>
                  <a:lnTo>
                    <a:pt x="19" y="27"/>
                  </a:lnTo>
                  <a:lnTo>
                    <a:pt x="19" y="28"/>
                  </a:lnTo>
                  <a:lnTo>
                    <a:pt x="15" y="31"/>
                  </a:lnTo>
                  <a:close/>
                  <a:moveTo>
                    <a:pt x="18" y="13"/>
                  </a:moveTo>
                  <a:lnTo>
                    <a:pt x="12" y="13"/>
                  </a:lnTo>
                  <a:lnTo>
                    <a:pt x="14" y="11"/>
                  </a:lnTo>
                  <a:lnTo>
                    <a:pt x="14" y="6"/>
                  </a:lnTo>
                  <a:lnTo>
                    <a:pt x="13" y="4"/>
                  </a:lnTo>
                  <a:lnTo>
                    <a:pt x="19" y="4"/>
                  </a:lnTo>
                  <a:lnTo>
                    <a:pt x="19" y="11"/>
                  </a:lnTo>
                  <a:lnTo>
                    <a:pt x="18" y="13"/>
                  </a:lnTo>
                  <a:close/>
                  <a:moveTo>
                    <a:pt x="19" y="27"/>
                  </a:moveTo>
                  <a:lnTo>
                    <a:pt x="13" y="27"/>
                  </a:lnTo>
                  <a:lnTo>
                    <a:pt x="15" y="25"/>
                  </a:lnTo>
                  <a:lnTo>
                    <a:pt x="15" y="19"/>
                  </a:lnTo>
                  <a:lnTo>
                    <a:pt x="13" y="17"/>
                  </a:lnTo>
                  <a:lnTo>
                    <a:pt x="18" y="17"/>
                  </a:lnTo>
                  <a:lnTo>
                    <a:pt x="19" y="19"/>
                  </a:lnTo>
                  <a:lnTo>
                    <a:pt x="19"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4" name="Picture 3415">
              <a:extLst>
                <a:ext uri="{FF2B5EF4-FFF2-40B4-BE49-F238E27FC236}">
                  <a16:creationId xmlns:a16="http://schemas.microsoft.com/office/drawing/2014/main" id="{2257B3B9-307A-46B1-AD7B-EC7906A1BDAD}"/>
                </a:ext>
              </a:extLst>
            </p:cNvPr>
            <p:cNvPicPr>
              <a:picLocks noChangeAspect="1" noChangeArrowheads="1"/>
            </p:cNvPicPr>
            <p:nvPr/>
          </p:nvPicPr>
          <p:blipFill>
            <a:blip r:embed="rId6" cstate="print"/>
            <a:srcRect/>
            <a:stretch>
              <a:fillRect/>
            </a:stretch>
          </p:blipFill>
          <p:spPr bwMode="auto">
            <a:xfrm>
              <a:off x="8474" y="1044"/>
              <a:ext cx="310" cy="283"/>
            </a:xfrm>
            <a:prstGeom prst="rect">
              <a:avLst/>
            </a:prstGeom>
            <a:noFill/>
          </p:spPr>
        </p:pic>
        <p:sp>
          <p:nvSpPr>
            <p:cNvPr id="105" name="Rectangle 3416">
              <a:extLst>
                <a:ext uri="{FF2B5EF4-FFF2-40B4-BE49-F238E27FC236}">
                  <a16:creationId xmlns:a16="http://schemas.microsoft.com/office/drawing/2014/main" id="{C6E83780-AA8D-4D72-8AF5-A6CCC7D3C670}"/>
                </a:ext>
              </a:extLst>
            </p:cNvPr>
            <p:cNvSpPr>
              <a:spLocks noChangeArrowheads="1"/>
            </p:cNvSpPr>
            <p:nvPr/>
          </p:nvSpPr>
          <p:spPr bwMode="auto">
            <a:xfrm>
              <a:off x="6132" y="988"/>
              <a:ext cx="16" cy="43"/>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3417">
              <a:extLst>
                <a:ext uri="{FF2B5EF4-FFF2-40B4-BE49-F238E27FC236}">
                  <a16:creationId xmlns:a16="http://schemas.microsoft.com/office/drawing/2014/main" id="{EC456AA5-CFA7-4141-825C-1B143DD04B8D}"/>
                </a:ext>
              </a:extLst>
            </p:cNvPr>
            <p:cNvSpPr>
              <a:spLocks/>
            </p:cNvSpPr>
            <p:nvPr/>
          </p:nvSpPr>
          <p:spPr bwMode="auto">
            <a:xfrm>
              <a:off x="5920" y="1083"/>
              <a:ext cx="43" cy="40"/>
            </a:xfrm>
            <a:custGeom>
              <a:avLst/>
              <a:gdLst>
                <a:gd name="T0" fmla="*/ 32 w 43"/>
                <a:gd name="T1" fmla="*/ 1123 h 40"/>
                <a:gd name="T2" fmla="*/ 0 w 43"/>
                <a:gd name="T3" fmla="*/ 1096 h 40"/>
                <a:gd name="T4" fmla="*/ 9 w 43"/>
                <a:gd name="T5" fmla="*/ 1084 h 40"/>
                <a:gd name="T6" fmla="*/ 42 w 43"/>
                <a:gd name="T7" fmla="*/ 1111 h 40"/>
                <a:gd name="T8" fmla="*/ 32 w 43"/>
                <a:gd name="T9" fmla="*/ 11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0">
                  <a:moveTo>
                    <a:pt x="32" y="39"/>
                  </a:moveTo>
                  <a:lnTo>
                    <a:pt x="0" y="12"/>
                  </a:lnTo>
                  <a:lnTo>
                    <a:pt x="9" y="0"/>
                  </a:lnTo>
                  <a:lnTo>
                    <a:pt x="42" y="27"/>
                  </a:lnTo>
                  <a:lnTo>
                    <a:pt x="32"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Freeform 3418">
              <a:extLst>
                <a:ext uri="{FF2B5EF4-FFF2-40B4-BE49-F238E27FC236}">
                  <a16:creationId xmlns:a16="http://schemas.microsoft.com/office/drawing/2014/main" id="{DF61FEDC-0FD8-4107-85DB-DA5FCB0D9C71}"/>
                </a:ext>
              </a:extLst>
            </p:cNvPr>
            <p:cNvSpPr>
              <a:spLocks/>
            </p:cNvSpPr>
            <p:nvPr/>
          </p:nvSpPr>
          <p:spPr bwMode="auto">
            <a:xfrm>
              <a:off x="5862" y="1299"/>
              <a:ext cx="45" cy="22"/>
            </a:xfrm>
            <a:custGeom>
              <a:avLst/>
              <a:gdLst>
                <a:gd name="T0" fmla="*/ 2 w 45"/>
                <a:gd name="T1" fmla="*/ 1321 h 22"/>
                <a:gd name="T2" fmla="*/ 0 w 45"/>
                <a:gd name="T3" fmla="*/ 1306 h 22"/>
                <a:gd name="T4" fmla="*/ 42 w 45"/>
                <a:gd name="T5" fmla="*/ 1299 h 22"/>
                <a:gd name="T6" fmla="*/ 44 w 45"/>
                <a:gd name="T7" fmla="*/ 1315 h 22"/>
                <a:gd name="T8" fmla="*/ 2 w 45"/>
                <a:gd name="T9" fmla="*/ 13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2">
                  <a:moveTo>
                    <a:pt x="2" y="22"/>
                  </a:moveTo>
                  <a:lnTo>
                    <a:pt x="0" y="7"/>
                  </a:lnTo>
                  <a:lnTo>
                    <a:pt x="42" y="0"/>
                  </a:lnTo>
                  <a:lnTo>
                    <a:pt x="44" y="16"/>
                  </a:lnTo>
                  <a:lnTo>
                    <a:pt x="2"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Freeform 3419">
              <a:extLst>
                <a:ext uri="{FF2B5EF4-FFF2-40B4-BE49-F238E27FC236}">
                  <a16:creationId xmlns:a16="http://schemas.microsoft.com/office/drawing/2014/main" id="{DAA79A57-65FA-4332-AEDE-60BDC5EE482A}"/>
                </a:ext>
              </a:extLst>
            </p:cNvPr>
            <p:cNvSpPr>
              <a:spLocks/>
            </p:cNvSpPr>
            <p:nvPr/>
          </p:nvSpPr>
          <p:spPr bwMode="auto">
            <a:xfrm>
              <a:off x="6334" y="1108"/>
              <a:ext cx="44" cy="37"/>
            </a:xfrm>
            <a:custGeom>
              <a:avLst/>
              <a:gdLst>
                <a:gd name="T0" fmla="*/ 9 w 44"/>
                <a:gd name="T1" fmla="*/ 1144 h 37"/>
                <a:gd name="T2" fmla="*/ 0 w 44"/>
                <a:gd name="T3" fmla="*/ 1132 h 37"/>
                <a:gd name="T4" fmla="*/ 36 w 44"/>
                <a:gd name="T5" fmla="*/ 1108 h 37"/>
                <a:gd name="T6" fmla="*/ 44 w 44"/>
                <a:gd name="T7" fmla="*/ 1121 h 37"/>
                <a:gd name="T8" fmla="*/ 9 w 44"/>
                <a:gd name="T9" fmla="*/ 114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9" y="36"/>
                  </a:moveTo>
                  <a:lnTo>
                    <a:pt x="0" y="24"/>
                  </a:lnTo>
                  <a:lnTo>
                    <a:pt x="36" y="0"/>
                  </a:lnTo>
                  <a:lnTo>
                    <a:pt x="44" y="13"/>
                  </a:lnTo>
                  <a:lnTo>
                    <a:pt x="9" y="3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3420">
              <a:extLst>
                <a:ext uri="{FF2B5EF4-FFF2-40B4-BE49-F238E27FC236}">
                  <a16:creationId xmlns:a16="http://schemas.microsoft.com/office/drawing/2014/main" id="{68C847DC-9673-4597-91B3-96D8EE948DB3}"/>
                </a:ext>
              </a:extLst>
            </p:cNvPr>
            <p:cNvSpPr>
              <a:spLocks/>
            </p:cNvSpPr>
            <p:nvPr/>
          </p:nvSpPr>
          <p:spPr bwMode="auto">
            <a:xfrm>
              <a:off x="6361" y="1346"/>
              <a:ext cx="45" cy="30"/>
            </a:xfrm>
            <a:custGeom>
              <a:avLst/>
              <a:gdLst>
                <a:gd name="T0" fmla="*/ 39 w 45"/>
                <a:gd name="T1" fmla="*/ 1376 h 30"/>
                <a:gd name="T2" fmla="*/ 0 w 45"/>
                <a:gd name="T3" fmla="*/ 1361 h 30"/>
                <a:gd name="T4" fmla="*/ 5 w 45"/>
                <a:gd name="T5" fmla="*/ 1346 h 30"/>
                <a:gd name="T6" fmla="*/ 44 w 45"/>
                <a:gd name="T7" fmla="*/ 1362 h 30"/>
                <a:gd name="T8" fmla="*/ 39 w 45"/>
                <a:gd name="T9" fmla="*/ 137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39" y="30"/>
                  </a:moveTo>
                  <a:lnTo>
                    <a:pt x="0" y="15"/>
                  </a:lnTo>
                  <a:lnTo>
                    <a:pt x="5" y="0"/>
                  </a:lnTo>
                  <a:lnTo>
                    <a:pt x="44" y="16"/>
                  </a:lnTo>
                  <a:lnTo>
                    <a:pt x="39"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3421">
              <a:extLst>
                <a:ext uri="{FF2B5EF4-FFF2-40B4-BE49-F238E27FC236}">
                  <a16:creationId xmlns:a16="http://schemas.microsoft.com/office/drawing/2014/main" id="{8E81E50C-4EB9-4961-81E5-7A62C8AFCAD7}"/>
                </a:ext>
              </a:extLst>
            </p:cNvPr>
            <p:cNvSpPr>
              <a:spLocks/>
            </p:cNvSpPr>
            <p:nvPr/>
          </p:nvSpPr>
          <p:spPr bwMode="auto">
            <a:xfrm>
              <a:off x="6307" y="1429"/>
              <a:ext cx="41" cy="41"/>
            </a:xfrm>
            <a:custGeom>
              <a:avLst/>
              <a:gdLst>
                <a:gd name="T0" fmla="*/ 30 w 41"/>
                <a:gd name="T1" fmla="*/ 1470 h 41"/>
                <a:gd name="T2" fmla="*/ 0 w 41"/>
                <a:gd name="T3" fmla="*/ 1440 h 41"/>
                <a:gd name="T4" fmla="*/ 11 w 41"/>
                <a:gd name="T5" fmla="*/ 1429 h 41"/>
                <a:gd name="T6" fmla="*/ 41 w 41"/>
                <a:gd name="T7" fmla="*/ 1459 h 41"/>
                <a:gd name="T8" fmla="*/ 30 w 41"/>
                <a:gd name="T9" fmla="*/ 147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30" y="41"/>
                  </a:moveTo>
                  <a:lnTo>
                    <a:pt x="0" y="11"/>
                  </a:lnTo>
                  <a:lnTo>
                    <a:pt x="11" y="0"/>
                  </a:lnTo>
                  <a:lnTo>
                    <a:pt x="41" y="30"/>
                  </a:lnTo>
                  <a:lnTo>
                    <a:pt x="30" y="4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3422">
              <a:extLst>
                <a:ext uri="{FF2B5EF4-FFF2-40B4-BE49-F238E27FC236}">
                  <a16:creationId xmlns:a16="http://schemas.microsoft.com/office/drawing/2014/main" id="{8DA0F759-38D5-46AD-9E88-4F3DA08BA9C4}"/>
                </a:ext>
              </a:extLst>
            </p:cNvPr>
            <p:cNvSpPr>
              <a:spLocks/>
            </p:cNvSpPr>
            <p:nvPr/>
          </p:nvSpPr>
          <p:spPr bwMode="auto">
            <a:xfrm>
              <a:off x="5910" y="1408"/>
              <a:ext cx="44" cy="38"/>
            </a:xfrm>
            <a:custGeom>
              <a:avLst/>
              <a:gdLst>
                <a:gd name="T0" fmla="*/ 9 w 44"/>
                <a:gd name="T1" fmla="*/ 1446 h 38"/>
                <a:gd name="T2" fmla="*/ 0 w 44"/>
                <a:gd name="T3" fmla="*/ 1434 h 38"/>
                <a:gd name="T4" fmla="*/ 34 w 44"/>
                <a:gd name="T5" fmla="*/ 1408 h 38"/>
                <a:gd name="T6" fmla="*/ 43 w 44"/>
                <a:gd name="T7" fmla="*/ 1421 h 38"/>
                <a:gd name="T8" fmla="*/ 9 w 44"/>
                <a:gd name="T9" fmla="*/ 14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8">
                  <a:moveTo>
                    <a:pt x="9" y="38"/>
                  </a:moveTo>
                  <a:lnTo>
                    <a:pt x="0" y="26"/>
                  </a:lnTo>
                  <a:lnTo>
                    <a:pt x="34" y="0"/>
                  </a:lnTo>
                  <a:lnTo>
                    <a:pt x="43" y="13"/>
                  </a:lnTo>
                  <a:lnTo>
                    <a:pt x="9" y="3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Freeform 3423">
              <a:extLst>
                <a:ext uri="{FF2B5EF4-FFF2-40B4-BE49-F238E27FC236}">
                  <a16:creationId xmlns:a16="http://schemas.microsoft.com/office/drawing/2014/main" id="{AABB2F28-039E-4F75-9799-F5C30363F4ED}"/>
                </a:ext>
              </a:extLst>
            </p:cNvPr>
            <p:cNvSpPr>
              <a:spLocks/>
            </p:cNvSpPr>
            <p:nvPr/>
          </p:nvSpPr>
          <p:spPr bwMode="auto">
            <a:xfrm>
              <a:off x="6092" y="1002"/>
              <a:ext cx="16" cy="35"/>
            </a:xfrm>
            <a:custGeom>
              <a:avLst/>
              <a:gdLst>
                <a:gd name="T0" fmla="*/ 6 w 16"/>
                <a:gd name="T1" fmla="*/ 1037 h 35"/>
                <a:gd name="T2" fmla="*/ 0 w 16"/>
                <a:gd name="T3" fmla="*/ 1004 h 35"/>
                <a:gd name="T4" fmla="*/ 11 w 16"/>
                <a:gd name="T5" fmla="*/ 1002 h 35"/>
                <a:gd name="T6" fmla="*/ 16 w 16"/>
                <a:gd name="T7" fmla="*/ 1035 h 35"/>
                <a:gd name="T8" fmla="*/ 6 w 16"/>
                <a:gd name="T9" fmla="*/ 103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6" y="35"/>
                  </a:moveTo>
                  <a:lnTo>
                    <a:pt x="0" y="2"/>
                  </a:lnTo>
                  <a:lnTo>
                    <a:pt x="11" y="0"/>
                  </a:lnTo>
                  <a:lnTo>
                    <a:pt x="16" y="33"/>
                  </a:lnTo>
                  <a:lnTo>
                    <a:pt x="6"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3424">
              <a:extLst>
                <a:ext uri="{FF2B5EF4-FFF2-40B4-BE49-F238E27FC236}">
                  <a16:creationId xmlns:a16="http://schemas.microsoft.com/office/drawing/2014/main" id="{55643AAB-2169-473E-BC59-15EA9D89FD90}"/>
                </a:ext>
              </a:extLst>
            </p:cNvPr>
            <p:cNvSpPr>
              <a:spLocks/>
            </p:cNvSpPr>
            <p:nvPr/>
          </p:nvSpPr>
          <p:spPr bwMode="auto">
            <a:xfrm>
              <a:off x="6047" y="1012"/>
              <a:ext cx="22" cy="35"/>
            </a:xfrm>
            <a:custGeom>
              <a:avLst/>
              <a:gdLst>
                <a:gd name="T0" fmla="*/ 11 w 22"/>
                <a:gd name="T1" fmla="*/ 1048 h 35"/>
                <a:gd name="T2" fmla="*/ 0 w 22"/>
                <a:gd name="T3" fmla="*/ 1016 h 35"/>
                <a:gd name="T4" fmla="*/ 10 w 22"/>
                <a:gd name="T5" fmla="*/ 1013 h 35"/>
                <a:gd name="T6" fmla="*/ 21 w 22"/>
                <a:gd name="T7" fmla="*/ 1044 h 35"/>
                <a:gd name="T8" fmla="*/ 11 w 22"/>
                <a:gd name="T9" fmla="*/ 104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1" y="35"/>
                  </a:moveTo>
                  <a:lnTo>
                    <a:pt x="0" y="3"/>
                  </a:lnTo>
                  <a:lnTo>
                    <a:pt x="10" y="0"/>
                  </a:lnTo>
                  <a:lnTo>
                    <a:pt x="21" y="31"/>
                  </a:lnTo>
                  <a:lnTo>
                    <a:pt x="11"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3425">
              <a:extLst>
                <a:ext uri="{FF2B5EF4-FFF2-40B4-BE49-F238E27FC236}">
                  <a16:creationId xmlns:a16="http://schemas.microsoft.com/office/drawing/2014/main" id="{61358348-A813-4ED7-A19E-F2CD511A5CD0}"/>
                </a:ext>
              </a:extLst>
            </p:cNvPr>
            <p:cNvSpPr>
              <a:spLocks/>
            </p:cNvSpPr>
            <p:nvPr/>
          </p:nvSpPr>
          <p:spPr bwMode="auto">
            <a:xfrm>
              <a:off x="6002" y="1032"/>
              <a:ext cx="26" cy="35"/>
            </a:xfrm>
            <a:custGeom>
              <a:avLst/>
              <a:gdLst>
                <a:gd name="T0" fmla="*/ 16 w 26"/>
                <a:gd name="T1" fmla="*/ 1066 h 35"/>
                <a:gd name="T2" fmla="*/ 0 w 26"/>
                <a:gd name="T3" fmla="*/ 1038 h 35"/>
                <a:gd name="T4" fmla="*/ 9 w 26"/>
                <a:gd name="T5" fmla="*/ 1032 h 35"/>
                <a:gd name="T6" fmla="*/ 25 w 26"/>
                <a:gd name="T7" fmla="*/ 1061 h 35"/>
                <a:gd name="T8" fmla="*/ 16 w 26"/>
                <a:gd name="T9" fmla="*/ 106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5">
                  <a:moveTo>
                    <a:pt x="16" y="34"/>
                  </a:moveTo>
                  <a:lnTo>
                    <a:pt x="0" y="6"/>
                  </a:lnTo>
                  <a:lnTo>
                    <a:pt x="9" y="0"/>
                  </a:lnTo>
                  <a:lnTo>
                    <a:pt x="25" y="29"/>
                  </a:lnTo>
                  <a:lnTo>
                    <a:pt x="16"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3426">
              <a:extLst>
                <a:ext uri="{FF2B5EF4-FFF2-40B4-BE49-F238E27FC236}">
                  <a16:creationId xmlns:a16="http://schemas.microsoft.com/office/drawing/2014/main" id="{BC56BC7B-6071-4F3B-ABA0-716F520D3297}"/>
                </a:ext>
              </a:extLst>
            </p:cNvPr>
            <p:cNvSpPr>
              <a:spLocks/>
            </p:cNvSpPr>
            <p:nvPr/>
          </p:nvSpPr>
          <p:spPr bwMode="auto">
            <a:xfrm>
              <a:off x="5964" y="1057"/>
              <a:ext cx="30" cy="33"/>
            </a:xfrm>
            <a:custGeom>
              <a:avLst/>
              <a:gdLst>
                <a:gd name="T0" fmla="*/ 20 w 30"/>
                <a:gd name="T1" fmla="*/ 1091 h 33"/>
                <a:gd name="T2" fmla="*/ 0 w 30"/>
                <a:gd name="T3" fmla="*/ 1065 h 33"/>
                <a:gd name="T4" fmla="*/ 8 w 30"/>
                <a:gd name="T5" fmla="*/ 1058 h 33"/>
                <a:gd name="T6" fmla="*/ 29 w 30"/>
                <a:gd name="T7" fmla="*/ 1084 h 33"/>
                <a:gd name="T8" fmla="*/ 20 w 30"/>
                <a:gd name="T9" fmla="*/ 109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3">
                  <a:moveTo>
                    <a:pt x="20" y="33"/>
                  </a:moveTo>
                  <a:lnTo>
                    <a:pt x="0" y="7"/>
                  </a:lnTo>
                  <a:lnTo>
                    <a:pt x="8" y="0"/>
                  </a:lnTo>
                  <a:lnTo>
                    <a:pt x="29" y="26"/>
                  </a:lnTo>
                  <a:lnTo>
                    <a:pt x="2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3427">
              <a:extLst>
                <a:ext uri="{FF2B5EF4-FFF2-40B4-BE49-F238E27FC236}">
                  <a16:creationId xmlns:a16="http://schemas.microsoft.com/office/drawing/2014/main" id="{2309A335-9866-4938-A254-E28958F05964}"/>
                </a:ext>
              </a:extLst>
            </p:cNvPr>
            <p:cNvSpPr>
              <a:spLocks/>
            </p:cNvSpPr>
            <p:nvPr/>
          </p:nvSpPr>
          <p:spPr bwMode="auto">
            <a:xfrm>
              <a:off x="5899" y="1374"/>
              <a:ext cx="35" cy="25"/>
            </a:xfrm>
            <a:custGeom>
              <a:avLst/>
              <a:gdLst>
                <a:gd name="T0" fmla="*/ 5 w 35"/>
                <a:gd name="T1" fmla="*/ 1399 h 25"/>
                <a:gd name="T2" fmla="*/ 0 w 35"/>
                <a:gd name="T3" fmla="*/ 1390 h 25"/>
                <a:gd name="T4" fmla="*/ 30 w 35"/>
                <a:gd name="T5" fmla="*/ 1375 h 25"/>
                <a:gd name="T6" fmla="*/ 35 w 35"/>
                <a:gd name="T7" fmla="*/ 1384 h 25"/>
                <a:gd name="T8" fmla="*/ 5 w 35"/>
                <a:gd name="T9" fmla="*/ 13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5" y="24"/>
                  </a:moveTo>
                  <a:lnTo>
                    <a:pt x="0" y="15"/>
                  </a:lnTo>
                  <a:lnTo>
                    <a:pt x="30" y="0"/>
                  </a:lnTo>
                  <a:lnTo>
                    <a:pt x="35" y="9"/>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3428">
              <a:extLst>
                <a:ext uri="{FF2B5EF4-FFF2-40B4-BE49-F238E27FC236}">
                  <a16:creationId xmlns:a16="http://schemas.microsoft.com/office/drawing/2014/main" id="{66BCDB0B-A1B2-4FD1-9258-43C68AD849FA}"/>
                </a:ext>
              </a:extLst>
            </p:cNvPr>
            <p:cNvSpPr>
              <a:spLocks/>
            </p:cNvSpPr>
            <p:nvPr/>
          </p:nvSpPr>
          <p:spPr bwMode="auto">
            <a:xfrm>
              <a:off x="5902" y="1134"/>
              <a:ext cx="35" cy="26"/>
            </a:xfrm>
            <a:custGeom>
              <a:avLst/>
              <a:gdLst>
                <a:gd name="T0" fmla="*/ 29 w 35"/>
                <a:gd name="T1" fmla="*/ 1160 h 26"/>
                <a:gd name="T2" fmla="*/ 0 w 35"/>
                <a:gd name="T3" fmla="*/ 1144 h 26"/>
                <a:gd name="T4" fmla="*/ 5 w 35"/>
                <a:gd name="T5" fmla="*/ 1134 h 26"/>
                <a:gd name="T6" fmla="*/ 34 w 35"/>
                <a:gd name="T7" fmla="*/ 1150 h 26"/>
                <a:gd name="T8" fmla="*/ 29 w 35"/>
                <a:gd name="T9" fmla="*/ 116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29" y="26"/>
                  </a:moveTo>
                  <a:lnTo>
                    <a:pt x="0" y="10"/>
                  </a:lnTo>
                  <a:lnTo>
                    <a:pt x="5" y="0"/>
                  </a:lnTo>
                  <a:lnTo>
                    <a:pt x="34" y="16"/>
                  </a:lnTo>
                  <a:lnTo>
                    <a:pt x="29" y="2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3429">
              <a:extLst>
                <a:ext uri="{FF2B5EF4-FFF2-40B4-BE49-F238E27FC236}">
                  <a16:creationId xmlns:a16="http://schemas.microsoft.com/office/drawing/2014/main" id="{2185E617-48CA-47ED-90CA-FC14D4A3A889}"/>
                </a:ext>
              </a:extLst>
            </p:cNvPr>
            <p:cNvSpPr>
              <a:spLocks/>
            </p:cNvSpPr>
            <p:nvPr/>
          </p:nvSpPr>
          <p:spPr bwMode="auto">
            <a:xfrm>
              <a:off x="5884" y="1176"/>
              <a:ext cx="35" cy="22"/>
            </a:xfrm>
            <a:custGeom>
              <a:avLst/>
              <a:gdLst>
                <a:gd name="T0" fmla="*/ 32 w 35"/>
                <a:gd name="T1" fmla="*/ 1198 h 22"/>
                <a:gd name="T2" fmla="*/ 0 w 35"/>
                <a:gd name="T3" fmla="*/ 1187 h 22"/>
                <a:gd name="T4" fmla="*/ 4 w 35"/>
                <a:gd name="T5" fmla="*/ 1177 h 22"/>
                <a:gd name="T6" fmla="*/ 35 w 35"/>
                <a:gd name="T7" fmla="*/ 1188 h 22"/>
                <a:gd name="T8" fmla="*/ 32 w 35"/>
                <a:gd name="T9" fmla="*/ 119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32" y="21"/>
                  </a:moveTo>
                  <a:lnTo>
                    <a:pt x="0" y="10"/>
                  </a:lnTo>
                  <a:lnTo>
                    <a:pt x="4" y="0"/>
                  </a:lnTo>
                  <a:lnTo>
                    <a:pt x="35" y="11"/>
                  </a:lnTo>
                  <a:lnTo>
                    <a:pt x="32"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3430">
              <a:extLst>
                <a:ext uri="{FF2B5EF4-FFF2-40B4-BE49-F238E27FC236}">
                  <a16:creationId xmlns:a16="http://schemas.microsoft.com/office/drawing/2014/main" id="{C50AD6FD-1FA9-4A0F-939A-7F404DD22363}"/>
                </a:ext>
              </a:extLst>
            </p:cNvPr>
            <p:cNvSpPr>
              <a:spLocks/>
            </p:cNvSpPr>
            <p:nvPr/>
          </p:nvSpPr>
          <p:spPr bwMode="auto">
            <a:xfrm>
              <a:off x="5874" y="1214"/>
              <a:ext cx="35" cy="17"/>
            </a:xfrm>
            <a:custGeom>
              <a:avLst/>
              <a:gdLst>
                <a:gd name="T0" fmla="*/ 33 w 35"/>
                <a:gd name="T1" fmla="*/ 1232 h 17"/>
                <a:gd name="T2" fmla="*/ 0 w 35"/>
                <a:gd name="T3" fmla="*/ 1225 h 17"/>
                <a:gd name="T4" fmla="*/ 2 w 35"/>
                <a:gd name="T5" fmla="*/ 1215 h 17"/>
                <a:gd name="T6" fmla="*/ 35 w 35"/>
                <a:gd name="T7" fmla="*/ 1221 h 17"/>
                <a:gd name="T8" fmla="*/ 33 w 35"/>
                <a:gd name="T9" fmla="*/ 12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0"/>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3431">
              <a:extLst>
                <a:ext uri="{FF2B5EF4-FFF2-40B4-BE49-F238E27FC236}">
                  <a16:creationId xmlns:a16="http://schemas.microsoft.com/office/drawing/2014/main" id="{0DE98157-5789-4D21-80A6-F4F2DED4B251}"/>
                </a:ext>
              </a:extLst>
            </p:cNvPr>
            <p:cNvSpPr>
              <a:spLocks/>
            </p:cNvSpPr>
            <p:nvPr/>
          </p:nvSpPr>
          <p:spPr bwMode="auto">
            <a:xfrm>
              <a:off x="5870" y="1261"/>
              <a:ext cx="34" cy="12"/>
            </a:xfrm>
            <a:custGeom>
              <a:avLst/>
              <a:gdLst>
                <a:gd name="T0" fmla="*/ 33 w 34"/>
                <a:gd name="T1" fmla="*/ 1273 h 12"/>
                <a:gd name="T2" fmla="*/ 0 w 34"/>
                <a:gd name="T3" fmla="*/ 1272 h 12"/>
                <a:gd name="T4" fmla="*/ 0 w 34"/>
                <a:gd name="T5" fmla="*/ 1261 h 12"/>
                <a:gd name="T6" fmla="*/ 33 w 34"/>
                <a:gd name="T7" fmla="*/ 1262 h 12"/>
                <a:gd name="T8" fmla="*/ 33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33" y="12"/>
                  </a:moveTo>
                  <a:lnTo>
                    <a:pt x="0" y="11"/>
                  </a:lnTo>
                  <a:lnTo>
                    <a:pt x="0" y="0"/>
                  </a:lnTo>
                  <a:lnTo>
                    <a:pt x="33" y="1"/>
                  </a:lnTo>
                  <a:lnTo>
                    <a:pt x="33" y="1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3432">
              <a:extLst>
                <a:ext uri="{FF2B5EF4-FFF2-40B4-BE49-F238E27FC236}">
                  <a16:creationId xmlns:a16="http://schemas.microsoft.com/office/drawing/2014/main" id="{34802EC1-4C27-4D76-9AF9-7BEF5E45510F}"/>
                </a:ext>
              </a:extLst>
            </p:cNvPr>
            <p:cNvSpPr>
              <a:spLocks/>
            </p:cNvSpPr>
            <p:nvPr/>
          </p:nvSpPr>
          <p:spPr bwMode="auto">
            <a:xfrm>
              <a:off x="5883" y="1339"/>
              <a:ext cx="35" cy="21"/>
            </a:xfrm>
            <a:custGeom>
              <a:avLst/>
              <a:gdLst>
                <a:gd name="T0" fmla="*/ 4 w 35"/>
                <a:gd name="T1" fmla="*/ 1360 h 21"/>
                <a:gd name="T2" fmla="*/ 0 w 35"/>
                <a:gd name="T3" fmla="*/ 1349 h 21"/>
                <a:gd name="T4" fmla="*/ 32 w 35"/>
                <a:gd name="T5" fmla="*/ 1339 h 21"/>
                <a:gd name="T6" fmla="*/ 35 w 35"/>
                <a:gd name="T7" fmla="*/ 1350 h 21"/>
                <a:gd name="T8" fmla="*/ 4 w 35"/>
                <a:gd name="T9" fmla="*/ 13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1">
                  <a:moveTo>
                    <a:pt x="4" y="21"/>
                  </a:moveTo>
                  <a:lnTo>
                    <a:pt x="0" y="10"/>
                  </a:lnTo>
                  <a:lnTo>
                    <a:pt x="32" y="0"/>
                  </a:lnTo>
                  <a:lnTo>
                    <a:pt x="35" y="11"/>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3433">
              <a:extLst>
                <a:ext uri="{FF2B5EF4-FFF2-40B4-BE49-F238E27FC236}">
                  <a16:creationId xmlns:a16="http://schemas.microsoft.com/office/drawing/2014/main" id="{43F62258-D93C-46F5-B85E-88FB20D1FBEC}"/>
                </a:ext>
              </a:extLst>
            </p:cNvPr>
            <p:cNvSpPr>
              <a:spLocks/>
            </p:cNvSpPr>
            <p:nvPr/>
          </p:nvSpPr>
          <p:spPr bwMode="auto">
            <a:xfrm>
              <a:off x="6298" y="1070"/>
              <a:ext cx="31" cy="32"/>
            </a:xfrm>
            <a:custGeom>
              <a:avLst/>
              <a:gdLst>
                <a:gd name="T0" fmla="*/ 8 w 31"/>
                <a:gd name="T1" fmla="*/ 1102 h 32"/>
                <a:gd name="T2" fmla="*/ 0 w 31"/>
                <a:gd name="T3" fmla="*/ 1094 h 32"/>
                <a:gd name="T4" fmla="*/ 23 w 31"/>
                <a:gd name="T5" fmla="*/ 1070 h 32"/>
                <a:gd name="T6" fmla="*/ 31 w 31"/>
                <a:gd name="T7" fmla="*/ 1078 h 32"/>
                <a:gd name="T8" fmla="*/ 8 w 31"/>
                <a:gd name="T9" fmla="*/ 110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8" y="32"/>
                  </a:moveTo>
                  <a:lnTo>
                    <a:pt x="0" y="24"/>
                  </a:lnTo>
                  <a:lnTo>
                    <a:pt x="23" y="0"/>
                  </a:lnTo>
                  <a:lnTo>
                    <a:pt x="31" y="8"/>
                  </a:lnTo>
                  <a:lnTo>
                    <a:pt x="8"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3434">
              <a:extLst>
                <a:ext uri="{FF2B5EF4-FFF2-40B4-BE49-F238E27FC236}">
                  <a16:creationId xmlns:a16="http://schemas.microsoft.com/office/drawing/2014/main" id="{DCFBB2EF-AF9F-41C0-BD96-1AB3A8A00EFA}"/>
                </a:ext>
              </a:extLst>
            </p:cNvPr>
            <p:cNvSpPr>
              <a:spLocks/>
            </p:cNvSpPr>
            <p:nvPr/>
          </p:nvSpPr>
          <p:spPr bwMode="auto">
            <a:xfrm>
              <a:off x="6265" y="1041"/>
              <a:ext cx="28" cy="34"/>
            </a:xfrm>
            <a:custGeom>
              <a:avLst/>
              <a:gdLst>
                <a:gd name="T0" fmla="*/ 9 w 28"/>
                <a:gd name="T1" fmla="*/ 1075 h 34"/>
                <a:gd name="T2" fmla="*/ 0 w 28"/>
                <a:gd name="T3" fmla="*/ 1069 h 34"/>
                <a:gd name="T4" fmla="*/ 18 w 28"/>
                <a:gd name="T5" fmla="*/ 1042 h 34"/>
                <a:gd name="T6" fmla="*/ 27 w 28"/>
                <a:gd name="T7" fmla="*/ 1048 h 34"/>
                <a:gd name="T8" fmla="*/ 9 w 28"/>
                <a:gd name="T9" fmla="*/ 107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9" y="33"/>
                  </a:moveTo>
                  <a:lnTo>
                    <a:pt x="0" y="27"/>
                  </a:lnTo>
                  <a:lnTo>
                    <a:pt x="18" y="0"/>
                  </a:lnTo>
                  <a:lnTo>
                    <a:pt x="27" y="6"/>
                  </a:lnTo>
                  <a:lnTo>
                    <a:pt x="9"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Freeform 3435">
              <a:extLst>
                <a:ext uri="{FF2B5EF4-FFF2-40B4-BE49-F238E27FC236}">
                  <a16:creationId xmlns:a16="http://schemas.microsoft.com/office/drawing/2014/main" id="{CE6C9708-94C7-42FB-87CA-320488C08B9D}"/>
                </a:ext>
              </a:extLst>
            </p:cNvPr>
            <p:cNvSpPr>
              <a:spLocks/>
            </p:cNvSpPr>
            <p:nvPr/>
          </p:nvSpPr>
          <p:spPr bwMode="auto">
            <a:xfrm>
              <a:off x="6227" y="1019"/>
              <a:ext cx="23" cy="35"/>
            </a:xfrm>
            <a:custGeom>
              <a:avLst/>
              <a:gdLst>
                <a:gd name="T0" fmla="*/ 10 w 23"/>
                <a:gd name="T1" fmla="*/ 1054 h 35"/>
                <a:gd name="T2" fmla="*/ 0 w 23"/>
                <a:gd name="T3" fmla="*/ 1050 h 35"/>
                <a:gd name="T4" fmla="*/ 13 w 23"/>
                <a:gd name="T5" fmla="*/ 1019 h 35"/>
                <a:gd name="T6" fmla="*/ 23 w 23"/>
                <a:gd name="T7" fmla="*/ 1023 h 35"/>
                <a:gd name="T8" fmla="*/ 10 w 23"/>
                <a:gd name="T9" fmla="*/ 105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5">
                  <a:moveTo>
                    <a:pt x="10" y="35"/>
                  </a:moveTo>
                  <a:lnTo>
                    <a:pt x="0" y="31"/>
                  </a:lnTo>
                  <a:lnTo>
                    <a:pt x="13" y="0"/>
                  </a:lnTo>
                  <a:lnTo>
                    <a:pt x="23" y="4"/>
                  </a:lnTo>
                  <a:lnTo>
                    <a:pt x="10"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3436">
              <a:extLst>
                <a:ext uri="{FF2B5EF4-FFF2-40B4-BE49-F238E27FC236}">
                  <a16:creationId xmlns:a16="http://schemas.microsoft.com/office/drawing/2014/main" id="{E08EAA6B-BD8A-43A8-9927-BCAD816373D3}"/>
                </a:ext>
              </a:extLst>
            </p:cNvPr>
            <p:cNvSpPr>
              <a:spLocks/>
            </p:cNvSpPr>
            <p:nvPr/>
          </p:nvSpPr>
          <p:spPr bwMode="auto">
            <a:xfrm>
              <a:off x="6187" y="1005"/>
              <a:ext cx="19" cy="35"/>
            </a:xfrm>
            <a:custGeom>
              <a:avLst/>
              <a:gdLst>
                <a:gd name="T0" fmla="*/ 10 w 19"/>
                <a:gd name="T1" fmla="*/ 1040 h 35"/>
                <a:gd name="T2" fmla="*/ 0 w 19"/>
                <a:gd name="T3" fmla="*/ 1038 h 35"/>
                <a:gd name="T4" fmla="*/ 7 w 19"/>
                <a:gd name="T5" fmla="*/ 1006 h 35"/>
                <a:gd name="T6" fmla="*/ 18 w 19"/>
                <a:gd name="T7" fmla="*/ 1008 h 35"/>
                <a:gd name="T8" fmla="*/ 10 w 19"/>
                <a:gd name="T9" fmla="*/ 104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5">
                  <a:moveTo>
                    <a:pt x="10" y="34"/>
                  </a:moveTo>
                  <a:lnTo>
                    <a:pt x="0" y="32"/>
                  </a:lnTo>
                  <a:lnTo>
                    <a:pt x="7" y="0"/>
                  </a:lnTo>
                  <a:lnTo>
                    <a:pt x="18" y="2"/>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3437">
              <a:extLst>
                <a:ext uri="{FF2B5EF4-FFF2-40B4-BE49-F238E27FC236}">
                  <a16:creationId xmlns:a16="http://schemas.microsoft.com/office/drawing/2014/main" id="{803B49B8-95F4-4395-9F4F-4CD11402BB22}"/>
                </a:ext>
              </a:extLst>
            </p:cNvPr>
            <p:cNvSpPr>
              <a:spLocks/>
            </p:cNvSpPr>
            <p:nvPr/>
          </p:nvSpPr>
          <p:spPr bwMode="auto">
            <a:xfrm>
              <a:off x="6372" y="1303"/>
              <a:ext cx="35" cy="17"/>
            </a:xfrm>
            <a:custGeom>
              <a:avLst/>
              <a:gdLst>
                <a:gd name="T0" fmla="*/ 33 w 35"/>
                <a:gd name="T1" fmla="*/ 1320 h 17"/>
                <a:gd name="T2" fmla="*/ 0 w 35"/>
                <a:gd name="T3" fmla="*/ 1314 h 17"/>
                <a:gd name="T4" fmla="*/ 2 w 35"/>
                <a:gd name="T5" fmla="*/ 1303 h 17"/>
                <a:gd name="T6" fmla="*/ 35 w 35"/>
                <a:gd name="T7" fmla="*/ 1309 h 17"/>
                <a:gd name="T8" fmla="*/ 33 w 35"/>
                <a:gd name="T9" fmla="*/ 13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1"/>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Freeform 3438">
              <a:extLst>
                <a:ext uri="{FF2B5EF4-FFF2-40B4-BE49-F238E27FC236}">
                  <a16:creationId xmlns:a16="http://schemas.microsoft.com/office/drawing/2014/main" id="{BC12CD3D-C84B-45C1-B42D-CEFCF69ADA9F}"/>
                </a:ext>
              </a:extLst>
            </p:cNvPr>
            <p:cNvSpPr>
              <a:spLocks/>
            </p:cNvSpPr>
            <p:nvPr/>
          </p:nvSpPr>
          <p:spPr bwMode="auto">
            <a:xfrm>
              <a:off x="6376" y="1261"/>
              <a:ext cx="34" cy="12"/>
            </a:xfrm>
            <a:custGeom>
              <a:avLst/>
              <a:gdLst>
                <a:gd name="T0" fmla="*/ 0 w 34"/>
                <a:gd name="T1" fmla="*/ 1273 h 12"/>
                <a:gd name="T2" fmla="*/ 0 w 34"/>
                <a:gd name="T3" fmla="*/ 1262 h 12"/>
                <a:gd name="T4" fmla="*/ 33 w 34"/>
                <a:gd name="T5" fmla="*/ 1262 h 12"/>
                <a:gd name="T6" fmla="*/ 33 w 34"/>
                <a:gd name="T7" fmla="*/ 1273 h 12"/>
                <a:gd name="T8" fmla="*/ 0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0" y="11"/>
                  </a:moveTo>
                  <a:lnTo>
                    <a:pt x="0" y="0"/>
                  </a:lnTo>
                  <a:lnTo>
                    <a:pt x="33" y="0"/>
                  </a:lnTo>
                  <a:lnTo>
                    <a:pt x="33"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Freeform 3439">
              <a:extLst>
                <a:ext uri="{FF2B5EF4-FFF2-40B4-BE49-F238E27FC236}">
                  <a16:creationId xmlns:a16="http://schemas.microsoft.com/office/drawing/2014/main" id="{76199783-1D51-420A-A17D-0CA640E22C42}"/>
                </a:ext>
              </a:extLst>
            </p:cNvPr>
            <p:cNvSpPr>
              <a:spLocks/>
            </p:cNvSpPr>
            <p:nvPr/>
          </p:nvSpPr>
          <p:spPr bwMode="auto">
            <a:xfrm>
              <a:off x="6326" y="1406"/>
              <a:ext cx="34" cy="29"/>
            </a:xfrm>
            <a:custGeom>
              <a:avLst/>
              <a:gdLst>
                <a:gd name="T0" fmla="*/ 26 w 34"/>
                <a:gd name="T1" fmla="*/ 1436 h 29"/>
                <a:gd name="T2" fmla="*/ 0 w 34"/>
                <a:gd name="T3" fmla="*/ 1416 h 29"/>
                <a:gd name="T4" fmla="*/ 6 w 34"/>
                <a:gd name="T5" fmla="*/ 1407 h 29"/>
                <a:gd name="T6" fmla="*/ 33 w 34"/>
                <a:gd name="T7" fmla="*/ 1427 h 29"/>
                <a:gd name="T8" fmla="*/ 26 w 34"/>
                <a:gd name="T9" fmla="*/ 14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9">
                  <a:moveTo>
                    <a:pt x="26" y="29"/>
                  </a:moveTo>
                  <a:lnTo>
                    <a:pt x="0" y="9"/>
                  </a:lnTo>
                  <a:lnTo>
                    <a:pt x="6" y="0"/>
                  </a:lnTo>
                  <a:lnTo>
                    <a:pt x="33" y="20"/>
                  </a:lnTo>
                  <a:lnTo>
                    <a:pt x="26" y="2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Freeform 3440">
              <a:extLst>
                <a:ext uri="{FF2B5EF4-FFF2-40B4-BE49-F238E27FC236}">
                  <a16:creationId xmlns:a16="http://schemas.microsoft.com/office/drawing/2014/main" id="{A1F514D2-DBA1-4901-A6DC-D58048C71AA7}"/>
                </a:ext>
              </a:extLst>
            </p:cNvPr>
            <p:cNvSpPr>
              <a:spLocks/>
            </p:cNvSpPr>
            <p:nvPr/>
          </p:nvSpPr>
          <p:spPr bwMode="auto">
            <a:xfrm>
              <a:off x="6348" y="1371"/>
              <a:ext cx="35" cy="25"/>
            </a:xfrm>
            <a:custGeom>
              <a:avLst/>
              <a:gdLst>
                <a:gd name="T0" fmla="*/ 29 w 35"/>
                <a:gd name="T1" fmla="*/ 1396 h 25"/>
                <a:gd name="T2" fmla="*/ 0 w 35"/>
                <a:gd name="T3" fmla="*/ 1381 h 25"/>
                <a:gd name="T4" fmla="*/ 5 w 35"/>
                <a:gd name="T5" fmla="*/ 1371 h 25"/>
                <a:gd name="T6" fmla="*/ 34 w 35"/>
                <a:gd name="T7" fmla="*/ 1386 h 25"/>
                <a:gd name="T8" fmla="*/ 29 w 35"/>
                <a:gd name="T9" fmla="*/ 139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29" y="25"/>
                  </a:moveTo>
                  <a:lnTo>
                    <a:pt x="0" y="10"/>
                  </a:lnTo>
                  <a:lnTo>
                    <a:pt x="5" y="0"/>
                  </a:lnTo>
                  <a:lnTo>
                    <a:pt x="34" y="15"/>
                  </a:lnTo>
                  <a:lnTo>
                    <a:pt x="29"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Freeform 3441">
              <a:extLst>
                <a:ext uri="{FF2B5EF4-FFF2-40B4-BE49-F238E27FC236}">
                  <a16:creationId xmlns:a16="http://schemas.microsoft.com/office/drawing/2014/main" id="{B94C78C3-F1C8-4084-BC16-B046C680C147}"/>
                </a:ext>
              </a:extLst>
            </p:cNvPr>
            <p:cNvSpPr>
              <a:spLocks/>
            </p:cNvSpPr>
            <p:nvPr/>
          </p:nvSpPr>
          <p:spPr bwMode="auto">
            <a:xfrm>
              <a:off x="6370" y="1212"/>
              <a:ext cx="35" cy="18"/>
            </a:xfrm>
            <a:custGeom>
              <a:avLst/>
              <a:gdLst>
                <a:gd name="T0" fmla="*/ 2 w 35"/>
                <a:gd name="T1" fmla="*/ 1230 h 18"/>
                <a:gd name="T2" fmla="*/ 0 w 35"/>
                <a:gd name="T3" fmla="*/ 1219 h 18"/>
                <a:gd name="T4" fmla="*/ 32 w 35"/>
                <a:gd name="T5" fmla="*/ 1213 h 18"/>
                <a:gd name="T6" fmla="*/ 34 w 35"/>
                <a:gd name="T7" fmla="*/ 1224 h 18"/>
                <a:gd name="T8" fmla="*/ 2 w 35"/>
                <a:gd name="T9" fmla="*/ 123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8">
                  <a:moveTo>
                    <a:pt x="2" y="17"/>
                  </a:moveTo>
                  <a:lnTo>
                    <a:pt x="0" y="6"/>
                  </a:lnTo>
                  <a:lnTo>
                    <a:pt x="32" y="0"/>
                  </a:lnTo>
                  <a:lnTo>
                    <a:pt x="34" y="11"/>
                  </a:lnTo>
                  <a:lnTo>
                    <a:pt x="2"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Freeform 3442">
              <a:extLst>
                <a:ext uri="{FF2B5EF4-FFF2-40B4-BE49-F238E27FC236}">
                  <a16:creationId xmlns:a16="http://schemas.microsoft.com/office/drawing/2014/main" id="{5EDB2F37-4EC5-42A4-8263-8B55BE0F7675}"/>
                </a:ext>
              </a:extLst>
            </p:cNvPr>
            <p:cNvSpPr>
              <a:spLocks/>
            </p:cNvSpPr>
            <p:nvPr/>
          </p:nvSpPr>
          <p:spPr bwMode="auto">
            <a:xfrm>
              <a:off x="6358" y="1167"/>
              <a:ext cx="35" cy="23"/>
            </a:xfrm>
            <a:custGeom>
              <a:avLst/>
              <a:gdLst>
                <a:gd name="T0" fmla="*/ 3 w 35"/>
                <a:gd name="T1" fmla="*/ 1190 h 23"/>
                <a:gd name="T2" fmla="*/ 0 w 35"/>
                <a:gd name="T3" fmla="*/ 1180 h 23"/>
                <a:gd name="T4" fmla="*/ 30 w 35"/>
                <a:gd name="T5" fmla="*/ 1168 h 23"/>
                <a:gd name="T6" fmla="*/ 34 w 35"/>
                <a:gd name="T7" fmla="*/ 1178 h 23"/>
                <a:gd name="T8" fmla="*/ 3 w 3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3" y="22"/>
                  </a:moveTo>
                  <a:lnTo>
                    <a:pt x="0" y="12"/>
                  </a:lnTo>
                  <a:lnTo>
                    <a:pt x="30" y="0"/>
                  </a:lnTo>
                  <a:lnTo>
                    <a:pt x="34" y="10"/>
                  </a:lnTo>
                  <a:lnTo>
                    <a:pt x="3"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Freeform 3443">
              <a:extLst>
                <a:ext uri="{FF2B5EF4-FFF2-40B4-BE49-F238E27FC236}">
                  <a16:creationId xmlns:a16="http://schemas.microsoft.com/office/drawing/2014/main" id="{B446168D-A8FD-4BC3-ADC4-424E65F10FD8}"/>
                </a:ext>
              </a:extLst>
            </p:cNvPr>
            <p:cNvSpPr>
              <a:spLocks/>
            </p:cNvSpPr>
            <p:nvPr/>
          </p:nvSpPr>
          <p:spPr bwMode="auto">
            <a:xfrm>
              <a:off x="5948" y="1286"/>
              <a:ext cx="174" cy="134"/>
            </a:xfrm>
            <a:custGeom>
              <a:avLst/>
              <a:gdLst>
                <a:gd name="T0" fmla="*/ 5 w 174"/>
                <a:gd name="T1" fmla="*/ 1420 h 134"/>
                <a:gd name="T2" fmla="*/ 0 w 174"/>
                <a:gd name="T3" fmla="*/ 1409 h 134"/>
                <a:gd name="T4" fmla="*/ 161 w 174"/>
                <a:gd name="T5" fmla="*/ 1287 h 134"/>
                <a:gd name="T6" fmla="*/ 173 w 174"/>
                <a:gd name="T7" fmla="*/ 1306 h 134"/>
                <a:gd name="T8" fmla="*/ 5 w 174"/>
                <a:gd name="T9" fmla="*/ 142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34">
                  <a:moveTo>
                    <a:pt x="5" y="133"/>
                  </a:moveTo>
                  <a:lnTo>
                    <a:pt x="0" y="122"/>
                  </a:lnTo>
                  <a:lnTo>
                    <a:pt x="161" y="0"/>
                  </a:lnTo>
                  <a:lnTo>
                    <a:pt x="173" y="19"/>
                  </a:lnTo>
                  <a:lnTo>
                    <a:pt x="5" y="133"/>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Rectangle 3444">
              <a:extLst>
                <a:ext uri="{FF2B5EF4-FFF2-40B4-BE49-F238E27FC236}">
                  <a16:creationId xmlns:a16="http://schemas.microsoft.com/office/drawing/2014/main" id="{8469C418-CC8C-493B-A918-BA1FE59DDA42}"/>
                </a:ext>
              </a:extLst>
            </p:cNvPr>
            <p:cNvSpPr>
              <a:spLocks noChangeArrowheads="1"/>
            </p:cNvSpPr>
            <p:nvPr/>
          </p:nvSpPr>
          <p:spPr bwMode="auto">
            <a:xfrm>
              <a:off x="6125" y="1041"/>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AutoShape 3445">
              <a:extLst>
                <a:ext uri="{FF2B5EF4-FFF2-40B4-BE49-F238E27FC236}">
                  <a16:creationId xmlns:a16="http://schemas.microsoft.com/office/drawing/2014/main" id="{AD8318D4-F946-49BB-B407-4184470597B1}"/>
                </a:ext>
              </a:extLst>
            </p:cNvPr>
            <p:cNvSpPr>
              <a:spLocks/>
            </p:cNvSpPr>
            <p:nvPr/>
          </p:nvSpPr>
          <p:spPr bwMode="auto">
            <a:xfrm>
              <a:off x="6146" y="1041"/>
              <a:ext cx="24" cy="42"/>
            </a:xfrm>
            <a:custGeom>
              <a:avLst/>
              <a:gdLst>
                <a:gd name="T0" fmla="*/ 4 w 24"/>
                <a:gd name="T1" fmla="*/ 1063 h 42"/>
                <a:gd name="T2" fmla="*/ 4 w 24"/>
                <a:gd name="T3" fmla="*/ 1041 h 42"/>
                <a:gd name="T4" fmla="*/ 22 w 24"/>
                <a:gd name="T5" fmla="*/ 1041 h 42"/>
                <a:gd name="T6" fmla="*/ 22 w 24"/>
                <a:gd name="T7" fmla="*/ 1047 h 42"/>
                <a:gd name="T8" fmla="*/ 9 w 24"/>
                <a:gd name="T9" fmla="*/ 1047 h 42"/>
                <a:gd name="T10" fmla="*/ 9 w 24"/>
                <a:gd name="T11" fmla="*/ 1057 h 42"/>
                <a:gd name="T12" fmla="*/ 19 w 24"/>
                <a:gd name="T13" fmla="*/ 1057 h 42"/>
                <a:gd name="T14" fmla="*/ 22 w 24"/>
                <a:gd name="T15" fmla="*/ 1061 h 42"/>
                <a:gd name="T16" fmla="*/ 13 w 24"/>
                <a:gd name="T17" fmla="*/ 1061 h 42"/>
                <a:gd name="T18" fmla="*/ 4 w 24"/>
                <a:gd name="T19" fmla="*/ 1063 h 42"/>
                <a:gd name="T20" fmla="*/ 19 w 24"/>
                <a:gd name="T21" fmla="*/ 1057 h 42"/>
                <a:gd name="T22" fmla="*/ 9 w 24"/>
                <a:gd name="T23" fmla="*/ 1057 h 42"/>
                <a:gd name="T24" fmla="*/ 18 w 24"/>
                <a:gd name="T25" fmla="*/ 1057 h 42"/>
                <a:gd name="T26" fmla="*/ 19 w 24"/>
                <a:gd name="T27" fmla="*/ 1057 h 42"/>
                <a:gd name="T28" fmla="*/ 24 w 24"/>
                <a:gd name="T29" fmla="*/ 1078 h 42"/>
                <a:gd name="T30" fmla="*/ 14 w 24"/>
                <a:gd name="T31" fmla="*/ 1078 h 42"/>
                <a:gd name="T32" fmla="*/ 18 w 24"/>
                <a:gd name="T33" fmla="*/ 1074 h 42"/>
                <a:gd name="T34" fmla="*/ 18 w 24"/>
                <a:gd name="T35" fmla="*/ 1065 h 42"/>
                <a:gd name="T36" fmla="*/ 13 w 24"/>
                <a:gd name="T37" fmla="*/ 1061 h 42"/>
                <a:gd name="T38" fmla="*/ 22 w 24"/>
                <a:gd name="T39" fmla="*/ 1061 h 42"/>
                <a:gd name="T40" fmla="*/ 24 w 24"/>
                <a:gd name="T41" fmla="*/ 1063 h 42"/>
                <a:gd name="T42" fmla="*/ 24 w 24"/>
                <a:gd name="T43" fmla="*/ 1078 h 42"/>
                <a:gd name="T44" fmla="*/ 18 w 24"/>
                <a:gd name="T45" fmla="*/ 1083 h 42"/>
                <a:gd name="T46" fmla="*/ 7 w 24"/>
                <a:gd name="T47" fmla="*/ 1083 h 42"/>
                <a:gd name="T48" fmla="*/ 4 w 24"/>
                <a:gd name="T49" fmla="*/ 1083 h 42"/>
                <a:gd name="T50" fmla="*/ 0 w 24"/>
                <a:gd name="T51" fmla="*/ 1081 h 42"/>
                <a:gd name="T52" fmla="*/ 0 w 24"/>
                <a:gd name="T53" fmla="*/ 1075 h 42"/>
                <a:gd name="T54" fmla="*/ 3 w 24"/>
                <a:gd name="T55" fmla="*/ 1077 h 42"/>
                <a:gd name="T56" fmla="*/ 6 w 24"/>
                <a:gd name="T57" fmla="*/ 1078 h 42"/>
                <a:gd name="T58" fmla="*/ 24 w 24"/>
                <a:gd name="T59" fmla="*/ 1078 h 42"/>
                <a:gd name="T60" fmla="*/ 24 w 24"/>
                <a:gd name="T61" fmla="*/ 1078 h 42"/>
                <a:gd name="T62" fmla="*/ 18 w 24"/>
                <a:gd name="T63" fmla="*/ 1083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2"/>
                  </a:moveTo>
                  <a:lnTo>
                    <a:pt x="4" y="0"/>
                  </a:lnTo>
                  <a:lnTo>
                    <a:pt x="22" y="0"/>
                  </a:lnTo>
                  <a:lnTo>
                    <a:pt x="22" y="6"/>
                  </a:lnTo>
                  <a:lnTo>
                    <a:pt x="9" y="6"/>
                  </a:lnTo>
                  <a:lnTo>
                    <a:pt x="9" y="16"/>
                  </a:lnTo>
                  <a:lnTo>
                    <a:pt x="19" y="16"/>
                  </a:lnTo>
                  <a:lnTo>
                    <a:pt x="22" y="20"/>
                  </a:lnTo>
                  <a:lnTo>
                    <a:pt x="13" y="20"/>
                  </a:lnTo>
                  <a:lnTo>
                    <a:pt x="4" y="22"/>
                  </a:lnTo>
                  <a:close/>
                  <a:moveTo>
                    <a:pt x="19" y="16"/>
                  </a:moveTo>
                  <a:lnTo>
                    <a:pt x="9" y="16"/>
                  </a:lnTo>
                  <a:lnTo>
                    <a:pt x="18" y="16"/>
                  </a:lnTo>
                  <a:lnTo>
                    <a:pt x="19" y="16"/>
                  </a:lnTo>
                  <a:close/>
                  <a:moveTo>
                    <a:pt x="24" y="37"/>
                  </a:moveTo>
                  <a:lnTo>
                    <a:pt x="14" y="37"/>
                  </a:lnTo>
                  <a:lnTo>
                    <a:pt x="18" y="33"/>
                  </a:lnTo>
                  <a:lnTo>
                    <a:pt x="18" y="24"/>
                  </a:lnTo>
                  <a:lnTo>
                    <a:pt x="13" y="20"/>
                  </a:lnTo>
                  <a:lnTo>
                    <a:pt x="22" y="20"/>
                  </a:lnTo>
                  <a:lnTo>
                    <a:pt x="24" y="22"/>
                  </a:lnTo>
                  <a:lnTo>
                    <a:pt x="24" y="37"/>
                  </a:lnTo>
                  <a:close/>
                  <a:moveTo>
                    <a:pt x="18" y="42"/>
                  </a:moveTo>
                  <a:lnTo>
                    <a:pt x="7" y="42"/>
                  </a:lnTo>
                  <a:lnTo>
                    <a:pt x="4" y="42"/>
                  </a:lnTo>
                  <a:lnTo>
                    <a:pt x="0" y="40"/>
                  </a:lnTo>
                  <a:lnTo>
                    <a:pt x="0" y="34"/>
                  </a:lnTo>
                  <a:lnTo>
                    <a:pt x="3" y="36"/>
                  </a:lnTo>
                  <a:lnTo>
                    <a:pt x="6" y="37"/>
                  </a:lnTo>
                  <a:lnTo>
                    <a:pt x="24" y="37"/>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Rectangle 3446">
              <a:extLst>
                <a:ext uri="{FF2B5EF4-FFF2-40B4-BE49-F238E27FC236}">
                  <a16:creationId xmlns:a16="http://schemas.microsoft.com/office/drawing/2014/main" id="{B22D0312-A54D-4B2E-B252-C294732B0EA3}"/>
                </a:ext>
              </a:extLst>
            </p:cNvPr>
            <p:cNvSpPr>
              <a:spLocks noChangeArrowheads="1"/>
            </p:cNvSpPr>
            <p:nvPr/>
          </p:nvSpPr>
          <p:spPr bwMode="auto">
            <a:xfrm>
              <a:off x="5965"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3447">
              <a:extLst>
                <a:ext uri="{FF2B5EF4-FFF2-40B4-BE49-F238E27FC236}">
                  <a16:creationId xmlns:a16="http://schemas.microsoft.com/office/drawing/2014/main" id="{F4FFA912-A7C2-4405-9A16-B675C9B599C4}"/>
                </a:ext>
              </a:extLst>
            </p:cNvPr>
            <p:cNvSpPr>
              <a:spLocks/>
            </p:cNvSpPr>
            <p:nvPr/>
          </p:nvSpPr>
          <p:spPr bwMode="auto">
            <a:xfrm>
              <a:off x="5985"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4 w 27"/>
                <a:gd name="T13" fmla="*/ 1130 h 43"/>
                <a:gd name="T14" fmla="*/ 8 w 27"/>
                <a:gd name="T15" fmla="*/ 1130 h 43"/>
                <a:gd name="T16" fmla="*/ 6 w 27"/>
                <a:gd name="T17" fmla="*/ 1136 h 43"/>
                <a:gd name="T18" fmla="*/ 6 w 27"/>
                <a:gd name="T19" fmla="*/ 1156 h 43"/>
                <a:gd name="T20" fmla="*/ 8 w 27"/>
                <a:gd name="T21" fmla="*/ 1162 h 43"/>
                <a:gd name="T22" fmla="*/ 24 w 27"/>
                <a:gd name="T23" fmla="*/ 1162 h 43"/>
                <a:gd name="T24" fmla="*/ 21 w 27"/>
                <a:gd name="T25" fmla="*/ 1167 h 43"/>
                <a:gd name="T26" fmla="*/ 24 w 27"/>
                <a:gd name="T27" fmla="*/ 1162 h 43"/>
                <a:gd name="T28" fmla="*/ 17 w 27"/>
                <a:gd name="T29" fmla="*/ 1162 h 43"/>
                <a:gd name="T30" fmla="*/ 20 w 27"/>
                <a:gd name="T31" fmla="*/ 1156 h 43"/>
                <a:gd name="T32" fmla="*/ 20 w 27"/>
                <a:gd name="T33" fmla="*/ 1136 h 43"/>
                <a:gd name="T34" fmla="*/ 17 w 27"/>
                <a:gd name="T35" fmla="*/ 1130 h 43"/>
                <a:gd name="T36" fmla="*/ 24 w 27"/>
                <a:gd name="T37" fmla="*/ 1130 h 43"/>
                <a:gd name="T38" fmla="*/ 26 w 27"/>
                <a:gd name="T39" fmla="*/ 1133 h 43"/>
                <a:gd name="T40" fmla="*/ 26 w 27"/>
                <a:gd name="T41" fmla="*/ 1159 h 43"/>
                <a:gd name="T42" fmla="*/ 24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4" y="5"/>
                  </a:lnTo>
                  <a:lnTo>
                    <a:pt x="8" y="5"/>
                  </a:lnTo>
                  <a:lnTo>
                    <a:pt x="6" y="11"/>
                  </a:lnTo>
                  <a:lnTo>
                    <a:pt x="6" y="31"/>
                  </a:lnTo>
                  <a:lnTo>
                    <a:pt x="8" y="37"/>
                  </a:lnTo>
                  <a:lnTo>
                    <a:pt x="24" y="37"/>
                  </a:lnTo>
                  <a:lnTo>
                    <a:pt x="21" y="42"/>
                  </a:lnTo>
                  <a:close/>
                  <a:moveTo>
                    <a:pt x="24" y="37"/>
                  </a:moveTo>
                  <a:lnTo>
                    <a:pt x="17" y="37"/>
                  </a:lnTo>
                  <a:lnTo>
                    <a:pt x="20" y="31"/>
                  </a:lnTo>
                  <a:lnTo>
                    <a:pt x="20" y="11"/>
                  </a:lnTo>
                  <a:lnTo>
                    <a:pt x="17" y="5"/>
                  </a:lnTo>
                  <a:lnTo>
                    <a:pt x="24" y="5"/>
                  </a:lnTo>
                  <a:lnTo>
                    <a:pt x="26" y="8"/>
                  </a:lnTo>
                  <a:lnTo>
                    <a:pt x="26" y="34"/>
                  </a:lnTo>
                  <a:lnTo>
                    <a:pt x="2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AutoShape 3448">
              <a:extLst>
                <a:ext uri="{FF2B5EF4-FFF2-40B4-BE49-F238E27FC236}">
                  <a16:creationId xmlns:a16="http://schemas.microsoft.com/office/drawing/2014/main" id="{E82B0DE6-5E78-4886-9891-1D1E49394224}"/>
                </a:ext>
              </a:extLst>
            </p:cNvPr>
            <p:cNvSpPr>
              <a:spLocks/>
            </p:cNvSpPr>
            <p:nvPr/>
          </p:nvSpPr>
          <p:spPr bwMode="auto">
            <a:xfrm>
              <a:off x="5917" y="1280"/>
              <a:ext cx="24" cy="42"/>
            </a:xfrm>
            <a:custGeom>
              <a:avLst/>
              <a:gdLst>
                <a:gd name="T0" fmla="*/ 3 w 24"/>
                <a:gd name="T1" fmla="*/ 1302 h 42"/>
                <a:gd name="T2" fmla="*/ 3 w 24"/>
                <a:gd name="T3" fmla="*/ 1281 h 42"/>
                <a:gd name="T4" fmla="*/ 22 w 24"/>
                <a:gd name="T5" fmla="*/ 1281 h 42"/>
                <a:gd name="T6" fmla="*/ 22 w 24"/>
                <a:gd name="T7" fmla="*/ 1286 h 42"/>
                <a:gd name="T8" fmla="*/ 9 w 24"/>
                <a:gd name="T9" fmla="*/ 1286 h 42"/>
                <a:gd name="T10" fmla="*/ 9 w 24"/>
                <a:gd name="T11" fmla="*/ 1296 h 42"/>
                <a:gd name="T12" fmla="*/ 19 w 24"/>
                <a:gd name="T13" fmla="*/ 1296 h 42"/>
                <a:gd name="T14" fmla="*/ 22 w 24"/>
                <a:gd name="T15" fmla="*/ 1300 h 42"/>
                <a:gd name="T16" fmla="*/ 12 w 24"/>
                <a:gd name="T17" fmla="*/ 1300 h 42"/>
                <a:gd name="T18" fmla="*/ 3 w 24"/>
                <a:gd name="T19" fmla="*/ 1302 h 42"/>
                <a:gd name="T20" fmla="*/ 19 w 24"/>
                <a:gd name="T21" fmla="*/ 1296 h 42"/>
                <a:gd name="T22" fmla="*/ 9 w 24"/>
                <a:gd name="T23" fmla="*/ 1296 h 42"/>
                <a:gd name="T24" fmla="*/ 18 w 24"/>
                <a:gd name="T25" fmla="*/ 1296 h 42"/>
                <a:gd name="T26" fmla="*/ 19 w 24"/>
                <a:gd name="T27" fmla="*/ 1296 h 42"/>
                <a:gd name="T28" fmla="*/ 24 w 24"/>
                <a:gd name="T29" fmla="*/ 1317 h 42"/>
                <a:gd name="T30" fmla="*/ 14 w 24"/>
                <a:gd name="T31" fmla="*/ 1317 h 42"/>
                <a:gd name="T32" fmla="*/ 18 w 24"/>
                <a:gd name="T33" fmla="*/ 1313 h 42"/>
                <a:gd name="T34" fmla="*/ 18 w 24"/>
                <a:gd name="T35" fmla="*/ 1304 h 42"/>
                <a:gd name="T36" fmla="*/ 12 w 24"/>
                <a:gd name="T37" fmla="*/ 1300 h 42"/>
                <a:gd name="T38" fmla="*/ 22 w 24"/>
                <a:gd name="T39" fmla="*/ 1300 h 42"/>
                <a:gd name="T40" fmla="*/ 24 w 24"/>
                <a:gd name="T41" fmla="*/ 1302 h 42"/>
                <a:gd name="T42" fmla="*/ 24 w 24"/>
                <a:gd name="T43" fmla="*/ 1317 h 42"/>
                <a:gd name="T44" fmla="*/ 18 w 24"/>
                <a:gd name="T45" fmla="*/ 1322 h 42"/>
                <a:gd name="T46" fmla="*/ 7 w 24"/>
                <a:gd name="T47" fmla="*/ 1322 h 42"/>
                <a:gd name="T48" fmla="*/ 4 w 24"/>
                <a:gd name="T49" fmla="*/ 1322 h 42"/>
                <a:gd name="T50" fmla="*/ 0 w 24"/>
                <a:gd name="T51" fmla="*/ 1320 h 42"/>
                <a:gd name="T52" fmla="*/ 0 w 24"/>
                <a:gd name="T53" fmla="*/ 1314 h 42"/>
                <a:gd name="T54" fmla="*/ 3 w 24"/>
                <a:gd name="T55" fmla="*/ 1316 h 42"/>
                <a:gd name="T56" fmla="*/ 6 w 24"/>
                <a:gd name="T57" fmla="*/ 1317 h 42"/>
                <a:gd name="T58" fmla="*/ 24 w 24"/>
                <a:gd name="T59" fmla="*/ 1317 h 42"/>
                <a:gd name="T60" fmla="*/ 24 w 24"/>
                <a:gd name="T61" fmla="*/ 1317 h 42"/>
                <a:gd name="T62" fmla="*/ 18 w 24"/>
                <a:gd name="T63" fmla="*/ 132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1"/>
                  </a:moveTo>
                  <a:lnTo>
                    <a:pt x="3" y="0"/>
                  </a:lnTo>
                  <a:lnTo>
                    <a:pt x="22" y="0"/>
                  </a:lnTo>
                  <a:lnTo>
                    <a:pt x="22" y="5"/>
                  </a:lnTo>
                  <a:lnTo>
                    <a:pt x="9" y="5"/>
                  </a:lnTo>
                  <a:lnTo>
                    <a:pt x="9" y="15"/>
                  </a:lnTo>
                  <a:lnTo>
                    <a:pt x="19" y="15"/>
                  </a:lnTo>
                  <a:lnTo>
                    <a:pt x="22" y="19"/>
                  </a:lnTo>
                  <a:lnTo>
                    <a:pt x="12" y="19"/>
                  </a:lnTo>
                  <a:lnTo>
                    <a:pt x="3" y="21"/>
                  </a:lnTo>
                  <a:close/>
                  <a:moveTo>
                    <a:pt x="19" y="15"/>
                  </a:moveTo>
                  <a:lnTo>
                    <a:pt x="9" y="15"/>
                  </a:lnTo>
                  <a:lnTo>
                    <a:pt x="18" y="15"/>
                  </a:lnTo>
                  <a:lnTo>
                    <a:pt x="19" y="15"/>
                  </a:lnTo>
                  <a:close/>
                  <a:moveTo>
                    <a:pt x="24" y="36"/>
                  </a:moveTo>
                  <a:lnTo>
                    <a:pt x="14" y="36"/>
                  </a:lnTo>
                  <a:lnTo>
                    <a:pt x="18" y="32"/>
                  </a:lnTo>
                  <a:lnTo>
                    <a:pt x="18" y="23"/>
                  </a:lnTo>
                  <a:lnTo>
                    <a:pt x="12" y="19"/>
                  </a:lnTo>
                  <a:lnTo>
                    <a:pt x="22" y="19"/>
                  </a:lnTo>
                  <a:lnTo>
                    <a:pt x="24" y="21"/>
                  </a:lnTo>
                  <a:lnTo>
                    <a:pt x="24" y="36"/>
                  </a:lnTo>
                  <a:close/>
                  <a:moveTo>
                    <a:pt x="18" y="41"/>
                  </a:moveTo>
                  <a:lnTo>
                    <a:pt x="7" y="41"/>
                  </a:lnTo>
                  <a:lnTo>
                    <a:pt x="4" y="41"/>
                  </a:lnTo>
                  <a:lnTo>
                    <a:pt x="0" y="39"/>
                  </a:lnTo>
                  <a:lnTo>
                    <a:pt x="0" y="33"/>
                  </a:lnTo>
                  <a:lnTo>
                    <a:pt x="3" y="35"/>
                  </a:lnTo>
                  <a:lnTo>
                    <a:pt x="6" y="36"/>
                  </a:lnTo>
                  <a:lnTo>
                    <a:pt x="24" y="36"/>
                  </a:lnTo>
                  <a:lnTo>
                    <a:pt x="18"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Rectangle 3449">
              <a:extLst>
                <a:ext uri="{FF2B5EF4-FFF2-40B4-BE49-F238E27FC236}">
                  <a16:creationId xmlns:a16="http://schemas.microsoft.com/office/drawing/2014/main" id="{FC1EA967-C0B5-43DB-834C-16A62D86232A}"/>
                </a:ext>
              </a:extLst>
            </p:cNvPr>
            <p:cNvSpPr>
              <a:spLocks noChangeArrowheads="1"/>
            </p:cNvSpPr>
            <p:nvPr/>
          </p:nvSpPr>
          <p:spPr bwMode="auto">
            <a:xfrm>
              <a:off x="6268"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AutoShape 3450">
              <a:extLst>
                <a:ext uri="{FF2B5EF4-FFF2-40B4-BE49-F238E27FC236}">
                  <a16:creationId xmlns:a16="http://schemas.microsoft.com/office/drawing/2014/main" id="{3B0CEDA8-BEEC-4E81-AE97-760820B032C9}"/>
                </a:ext>
              </a:extLst>
            </p:cNvPr>
            <p:cNvSpPr>
              <a:spLocks/>
            </p:cNvSpPr>
            <p:nvPr/>
          </p:nvSpPr>
          <p:spPr bwMode="auto">
            <a:xfrm>
              <a:off x="6289" y="1125"/>
              <a:ext cx="24" cy="42"/>
            </a:xfrm>
            <a:custGeom>
              <a:avLst/>
              <a:gdLst>
                <a:gd name="T0" fmla="*/ 3 w 24"/>
                <a:gd name="T1" fmla="*/ 1147 h 42"/>
                <a:gd name="T2" fmla="*/ 3 w 24"/>
                <a:gd name="T3" fmla="*/ 1125 h 42"/>
                <a:gd name="T4" fmla="*/ 21 w 24"/>
                <a:gd name="T5" fmla="*/ 1125 h 42"/>
                <a:gd name="T6" fmla="*/ 21 w 24"/>
                <a:gd name="T7" fmla="*/ 1131 h 42"/>
                <a:gd name="T8" fmla="*/ 8 w 24"/>
                <a:gd name="T9" fmla="*/ 1131 h 42"/>
                <a:gd name="T10" fmla="*/ 8 w 24"/>
                <a:gd name="T11" fmla="*/ 1141 h 42"/>
                <a:gd name="T12" fmla="*/ 18 w 24"/>
                <a:gd name="T13" fmla="*/ 1141 h 42"/>
                <a:gd name="T14" fmla="*/ 21 w 24"/>
                <a:gd name="T15" fmla="*/ 1145 h 42"/>
                <a:gd name="T16" fmla="*/ 12 w 24"/>
                <a:gd name="T17" fmla="*/ 1145 h 42"/>
                <a:gd name="T18" fmla="*/ 3 w 24"/>
                <a:gd name="T19" fmla="*/ 1147 h 42"/>
                <a:gd name="T20" fmla="*/ 18 w 24"/>
                <a:gd name="T21" fmla="*/ 1141 h 42"/>
                <a:gd name="T22" fmla="*/ 8 w 24"/>
                <a:gd name="T23" fmla="*/ 1141 h 42"/>
                <a:gd name="T24" fmla="*/ 17 w 24"/>
                <a:gd name="T25" fmla="*/ 1141 h 42"/>
                <a:gd name="T26" fmla="*/ 18 w 24"/>
                <a:gd name="T27" fmla="*/ 1141 h 42"/>
                <a:gd name="T28" fmla="*/ 23 w 24"/>
                <a:gd name="T29" fmla="*/ 1162 h 42"/>
                <a:gd name="T30" fmla="*/ 13 w 24"/>
                <a:gd name="T31" fmla="*/ 1162 h 42"/>
                <a:gd name="T32" fmla="*/ 17 w 24"/>
                <a:gd name="T33" fmla="*/ 1158 h 42"/>
                <a:gd name="T34" fmla="*/ 17 w 24"/>
                <a:gd name="T35" fmla="*/ 1149 h 42"/>
                <a:gd name="T36" fmla="*/ 12 w 24"/>
                <a:gd name="T37" fmla="*/ 1145 h 42"/>
                <a:gd name="T38" fmla="*/ 21 w 24"/>
                <a:gd name="T39" fmla="*/ 1145 h 42"/>
                <a:gd name="T40" fmla="*/ 23 w 24"/>
                <a:gd name="T41" fmla="*/ 1146 h 42"/>
                <a:gd name="T42" fmla="*/ 23 w 24"/>
                <a:gd name="T43" fmla="*/ 1162 h 42"/>
                <a:gd name="T44" fmla="*/ 17 w 24"/>
                <a:gd name="T45" fmla="*/ 1167 h 42"/>
                <a:gd name="T46" fmla="*/ 6 w 24"/>
                <a:gd name="T47" fmla="*/ 1167 h 42"/>
                <a:gd name="T48" fmla="*/ 3 w 24"/>
                <a:gd name="T49" fmla="*/ 1167 h 42"/>
                <a:gd name="T50" fmla="*/ 0 w 24"/>
                <a:gd name="T51" fmla="*/ 1165 h 42"/>
                <a:gd name="T52" fmla="*/ 0 w 24"/>
                <a:gd name="T53" fmla="*/ 1159 h 42"/>
                <a:gd name="T54" fmla="*/ 3 w 24"/>
                <a:gd name="T55" fmla="*/ 1161 h 42"/>
                <a:gd name="T56" fmla="*/ 6 w 24"/>
                <a:gd name="T57" fmla="*/ 1162 h 42"/>
                <a:gd name="T58" fmla="*/ 23 w 24"/>
                <a:gd name="T59" fmla="*/ 1162 h 42"/>
                <a:gd name="T60" fmla="*/ 23 w 24"/>
                <a:gd name="T61" fmla="*/ 1162 h 42"/>
                <a:gd name="T62" fmla="*/ 17 w 24"/>
                <a:gd name="T63" fmla="*/ 116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2"/>
                  </a:moveTo>
                  <a:lnTo>
                    <a:pt x="3" y="0"/>
                  </a:lnTo>
                  <a:lnTo>
                    <a:pt x="21" y="0"/>
                  </a:lnTo>
                  <a:lnTo>
                    <a:pt x="21" y="6"/>
                  </a:lnTo>
                  <a:lnTo>
                    <a:pt x="8" y="6"/>
                  </a:lnTo>
                  <a:lnTo>
                    <a:pt x="8" y="16"/>
                  </a:lnTo>
                  <a:lnTo>
                    <a:pt x="18" y="16"/>
                  </a:lnTo>
                  <a:lnTo>
                    <a:pt x="21" y="20"/>
                  </a:lnTo>
                  <a:lnTo>
                    <a:pt x="12" y="20"/>
                  </a:lnTo>
                  <a:lnTo>
                    <a:pt x="3" y="22"/>
                  </a:lnTo>
                  <a:close/>
                  <a:moveTo>
                    <a:pt x="18" y="16"/>
                  </a:moveTo>
                  <a:lnTo>
                    <a:pt x="8" y="16"/>
                  </a:lnTo>
                  <a:lnTo>
                    <a:pt x="17" y="16"/>
                  </a:lnTo>
                  <a:lnTo>
                    <a:pt x="18" y="16"/>
                  </a:lnTo>
                  <a:close/>
                  <a:moveTo>
                    <a:pt x="23" y="37"/>
                  </a:moveTo>
                  <a:lnTo>
                    <a:pt x="13" y="37"/>
                  </a:lnTo>
                  <a:lnTo>
                    <a:pt x="17" y="33"/>
                  </a:lnTo>
                  <a:lnTo>
                    <a:pt x="17" y="24"/>
                  </a:lnTo>
                  <a:lnTo>
                    <a:pt x="12" y="20"/>
                  </a:lnTo>
                  <a:lnTo>
                    <a:pt x="21" y="20"/>
                  </a:lnTo>
                  <a:lnTo>
                    <a:pt x="23" y="21"/>
                  </a:lnTo>
                  <a:lnTo>
                    <a:pt x="23" y="37"/>
                  </a:lnTo>
                  <a:close/>
                  <a:moveTo>
                    <a:pt x="17" y="42"/>
                  </a:moveTo>
                  <a:lnTo>
                    <a:pt x="6" y="42"/>
                  </a:lnTo>
                  <a:lnTo>
                    <a:pt x="3" y="42"/>
                  </a:lnTo>
                  <a:lnTo>
                    <a:pt x="0" y="40"/>
                  </a:lnTo>
                  <a:lnTo>
                    <a:pt x="0" y="34"/>
                  </a:lnTo>
                  <a:lnTo>
                    <a:pt x="3" y="36"/>
                  </a:lnTo>
                  <a:lnTo>
                    <a:pt x="6" y="37"/>
                  </a:lnTo>
                  <a:lnTo>
                    <a:pt x="23" y="37"/>
                  </a:lnTo>
                  <a:lnTo>
                    <a:pt x="1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AutoShape 3451">
              <a:extLst>
                <a:ext uri="{FF2B5EF4-FFF2-40B4-BE49-F238E27FC236}">
                  <a16:creationId xmlns:a16="http://schemas.microsoft.com/office/drawing/2014/main" id="{9CE041BC-9308-4F80-89D5-BF85FC3E709C}"/>
                </a:ext>
              </a:extLst>
            </p:cNvPr>
            <p:cNvSpPr>
              <a:spLocks/>
            </p:cNvSpPr>
            <p:nvPr/>
          </p:nvSpPr>
          <p:spPr bwMode="auto">
            <a:xfrm>
              <a:off x="6264" y="1124"/>
              <a:ext cx="27" cy="42"/>
            </a:xfrm>
            <a:custGeom>
              <a:avLst/>
              <a:gdLst>
                <a:gd name="T0" fmla="*/ 1 w 27"/>
                <a:gd name="T1" fmla="*/ 1136 h 42"/>
                <a:gd name="T2" fmla="*/ 1 w 27"/>
                <a:gd name="T3" fmla="*/ 1129 h 42"/>
                <a:gd name="T4" fmla="*/ 4 w 27"/>
                <a:gd name="T5" fmla="*/ 1126 h 42"/>
                <a:gd name="T6" fmla="*/ 7 w 27"/>
                <a:gd name="T7" fmla="*/ 1125 h 42"/>
                <a:gd name="T8" fmla="*/ 18 w 27"/>
                <a:gd name="T9" fmla="*/ 1125 h 42"/>
                <a:gd name="T10" fmla="*/ 23 w 27"/>
                <a:gd name="T11" fmla="*/ 1130 h 42"/>
                <a:gd name="T12" fmla="*/ 23 w 27"/>
                <a:gd name="T13" fmla="*/ 1131 h 42"/>
                <a:gd name="T14" fmla="*/ 7 w 27"/>
                <a:gd name="T15" fmla="*/ 1131 h 42"/>
                <a:gd name="T16" fmla="*/ 4 w 27"/>
                <a:gd name="T17" fmla="*/ 1132 h 42"/>
                <a:gd name="T18" fmla="*/ 1 w 27"/>
                <a:gd name="T19" fmla="*/ 1136 h 42"/>
                <a:gd name="T20" fmla="*/ 26 w 27"/>
                <a:gd name="T21" fmla="*/ 1167 h 42"/>
                <a:gd name="T22" fmla="*/ 0 w 27"/>
                <a:gd name="T23" fmla="*/ 1167 h 42"/>
                <a:gd name="T24" fmla="*/ 0 w 27"/>
                <a:gd name="T25" fmla="*/ 1166 h 42"/>
                <a:gd name="T26" fmla="*/ 4 w 27"/>
                <a:gd name="T27" fmla="*/ 1161 h 42"/>
                <a:gd name="T28" fmla="*/ 11 w 27"/>
                <a:gd name="T29" fmla="*/ 1153 h 42"/>
                <a:gd name="T30" fmla="*/ 16 w 27"/>
                <a:gd name="T31" fmla="*/ 1144 h 42"/>
                <a:gd name="T32" fmla="*/ 17 w 27"/>
                <a:gd name="T33" fmla="*/ 1142 h 42"/>
                <a:gd name="T34" fmla="*/ 17 w 27"/>
                <a:gd name="T35" fmla="*/ 1134 h 42"/>
                <a:gd name="T36" fmla="*/ 14 w 27"/>
                <a:gd name="T37" fmla="*/ 1131 h 42"/>
                <a:gd name="T38" fmla="*/ 23 w 27"/>
                <a:gd name="T39" fmla="*/ 1131 h 42"/>
                <a:gd name="T40" fmla="*/ 23 w 27"/>
                <a:gd name="T41" fmla="*/ 1145 h 42"/>
                <a:gd name="T42" fmla="*/ 19 w 27"/>
                <a:gd name="T43" fmla="*/ 1150 h 42"/>
                <a:gd name="T44" fmla="*/ 10 w 27"/>
                <a:gd name="T45" fmla="*/ 1161 h 42"/>
                <a:gd name="T46" fmla="*/ 26 w 27"/>
                <a:gd name="T47" fmla="*/ 1161 h 42"/>
                <a:gd name="T48" fmla="*/ 26 w 27"/>
                <a:gd name="T49" fmla="*/ 116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1"/>
                  </a:moveTo>
                  <a:lnTo>
                    <a:pt x="1" y="4"/>
                  </a:lnTo>
                  <a:lnTo>
                    <a:pt x="4" y="1"/>
                  </a:lnTo>
                  <a:lnTo>
                    <a:pt x="7" y="0"/>
                  </a:lnTo>
                  <a:lnTo>
                    <a:pt x="18" y="0"/>
                  </a:lnTo>
                  <a:lnTo>
                    <a:pt x="23" y="5"/>
                  </a:lnTo>
                  <a:lnTo>
                    <a:pt x="23" y="6"/>
                  </a:lnTo>
                  <a:lnTo>
                    <a:pt x="7" y="6"/>
                  </a:lnTo>
                  <a:lnTo>
                    <a:pt x="4" y="7"/>
                  </a:lnTo>
                  <a:lnTo>
                    <a:pt x="1" y="11"/>
                  </a:lnTo>
                  <a:close/>
                  <a:moveTo>
                    <a:pt x="26" y="42"/>
                  </a:moveTo>
                  <a:lnTo>
                    <a:pt x="0" y="42"/>
                  </a:lnTo>
                  <a:lnTo>
                    <a:pt x="0" y="41"/>
                  </a:lnTo>
                  <a:lnTo>
                    <a:pt x="4" y="36"/>
                  </a:lnTo>
                  <a:lnTo>
                    <a:pt x="11" y="28"/>
                  </a:lnTo>
                  <a:lnTo>
                    <a:pt x="16" y="19"/>
                  </a:lnTo>
                  <a:lnTo>
                    <a:pt x="17" y="17"/>
                  </a:lnTo>
                  <a:lnTo>
                    <a:pt x="17" y="9"/>
                  </a:lnTo>
                  <a:lnTo>
                    <a:pt x="14" y="6"/>
                  </a:lnTo>
                  <a:lnTo>
                    <a:pt x="23" y="6"/>
                  </a:lnTo>
                  <a:lnTo>
                    <a:pt x="23" y="20"/>
                  </a:lnTo>
                  <a:lnTo>
                    <a:pt x="19" y="25"/>
                  </a:lnTo>
                  <a:lnTo>
                    <a:pt x="10" y="36"/>
                  </a:lnTo>
                  <a:lnTo>
                    <a:pt x="26" y="36"/>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AutoShape 3452">
              <a:extLst>
                <a:ext uri="{FF2B5EF4-FFF2-40B4-BE49-F238E27FC236}">
                  <a16:creationId xmlns:a16="http://schemas.microsoft.com/office/drawing/2014/main" id="{DA2F5FCC-66D3-4E9D-8CCE-0FC6C1BED22E}"/>
                </a:ext>
              </a:extLst>
            </p:cNvPr>
            <p:cNvSpPr>
              <a:spLocks/>
            </p:cNvSpPr>
            <p:nvPr/>
          </p:nvSpPr>
          <p:spPr bwMode="auto">
            <a:xfrm>
              <a:off x="6294"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5 w 27"/>
                <a:gd name="T13" fmla="*/ 1130 h 43"/>
                <a:gd name="T14" fmla="*/ 8 w 27"/>
                <a:gd name="T15" fmla="*/ 1130 h 43"/>
                <a:gd name="T16" fmla="*/ 6 w 27"/>
                <a:gd name="T17" fmla="*/ 1136 h 43"/>
                <a:gd name="T18" fmla="*/ 6 w 27"/>
                <a:gd name="T19" fmla="*/ 1156 h 43"/>
                <a:gd name="T20" fmla="*/ 8 w 27"/>
                <a:gd name="T21" fmla="*/ 1162 h 43"/>
                <a:gd name="T22" fmla="*/ 25 w 27"/>
                <a:gd name="T23" fmla="*/ 1162 h 43"/>
                <a:gd name="T24" fmla="*/ 21 w 27"/>
                <a:gd name="T25" fmla="*/ 1167 h 43"/>
                <a:gd name="T26" fmla="*/ 25 w 27"/>
                <a:gd name="T27" fmla="*/ 1162 h 43"/>
                <a:gd name="T28" fmla="*/ 18 w 27"/>
                <a:gd name="T29" fmla="*/ 1162 h 43"/>
                <a:gd name="T30" fmla="*/ 20 w 27"/>
                <a:gd name="T31" fmla="*/ 1156 h 43"/>
                <a:gd name="T32" fmla="*/ 20 w 27"/>
                <a:gd name="T33" fmla="*/ 1136 h 43"/>
                <a:gd name="T34" fmla="*/ 18 w 27"/>
                <a:gd name="T35" fmla="*/ 1130 h 43"/>
                <a:gd name="T36" fmla="*/ 25 w 27"/>
                <a:gd name="T37" fmla="*/ 1130 h 43"/>
                <a:gd name="T38" fmla="*/ 26 w 27"/>
                <a:gd name="T39" fmla="*/ 1133 h 43"/>
                <a:gd name="T40" fmla="*/ 26 w 27"/>
                <a:gd name="T41" fmla="*/ 1159 h 43"/>
                <a:gd name="T42" fmla="*/ 25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5" y="5"/>
                  </a:lnTo>
                  <a:lnTo>
                    <a:pt x="8" y="5"/>
                  </a:lnTo>
                  <a:lnTo>
                    <a:pt x="6" y="11"/>
                  </a:lnTo>
                  <a:lnTo>
                    <a:pt x="6" y="31"/>
                  </a:lnTo>
                  <a:lnTo>
                    <a:pt x="8" y="37"/>
                  </a:lnTo>
                  <a:lnTo>
                    <a:pt x="25" y="37"/>
                  </a:lnTo>
                  <a:lnTo>
                    <a:pt x="21" y="42"/>
                  </a:lnTo>
                  <a:close/>
                  <a:moveTo>
                    <a:pt x="25" y="37"/>
                  </a:moveTo>
                  <a:lnTo>
                    <a:pt x="18" y="37"/>
                  </a:lnTo>
                  <a:lnTo>
                    <a:pt x="20" y="31"/>
                  </a:lnTo>
                  <a:lnTo>
                    <a:pt x="20" y="11"/>
                  </a:lnTo>
                  <a:lnTo>
                    <a:pt x="18" y="5"/>
                  </a:lnTo>
                  <a:lnTo>
                    <a:pt x="25" y="5"/>
                  </a:lnTo>
                  <a:lnTo>
                    <a:pt x="26" y="8"/>
                  </a:lnTo>
                  <a:lnTo>
                    <a:pt x="26"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AutoShape 3453">
              <a:extLst>
                <a:ext uri="{FF2B5EF4-FFF2-40B4-BE49-F238E27FC236}">
                  <a16:creationId xmlns:a16="http://schemas.microsoft.com/office/drawing/2014/main" id="{DEE7CE89-4C24-4E42-834D-206646A49501}"/>
                </a:ext>
              </a:extLst>
            </p:cNvPr>
            <p:cNvSpPr>
              <a:spLocks/>
            </p:cNvSpPr>
            <p:nvPr/>
          </p:nvSpPr>
          <p:spPr bwMode="auto">
            <a:xfrm>
              <a:off x="6067" y="1341"/>
              <a:ext cx="13" cy="16"/>
            </a:xfrm>
            <a:custGeom>
              <a:avLst/>
              <a:gdLst>
                <a:gd name="T0" fmla="*/ 6 w 13"/>
                <a:gd name="T1" fmla="*/ 1346 h 16"/>
                <a:gd name="T2" fmla="*/ 5 w 13"/>
                <a:gd name="T3" fmla="*/ 1346 h 16"/>
                <a:gd name="T4" fmla="*/ 6 w 13"/>
                <a:gd name="T5" fmla="*/ 1343 h 16"/>
                <a:gd name="T6" fmla="*/ 7 w 13"/>
                <a:gd name="T7" fmla="*/ 1341 h 16"/>
                <a:gd name="T8" fmla="*/ 10 w 13"/>
                <a:gd name="T9" fmla="*/ 1341 h 16"/>
                <a:gd name="T10" fmla="*/ 11 w 13"/>
                <a:gd name="T11" fmla="*/ 1342 h 16"/>
                <a:gd name="T12" fmla="*/ 12 w 13"/>
                <a:gd name="T13" fmla="*/ 1343 h 16"/>
                <a:gd name="T14" fmla="*/ 11 w 13"/>
                <a:gd name="T15" fmla="*/ 1346 h 16"/>
                <a:gd name="T16" fmla="*/ 7 w 13"/>
                <a:gd name="T17" fmla="*/ 1346 h 16"/>
                <a:gd name="T18" fmla="*/ 6 w 13"/>
                <a:gd name="T19" fmla="*/ 1346 h 16"/>
                <a:gd name="T20" fmla="*/ 5 w 13"/>
                <a:gd name="T21" fmla="*/ 1357 h 16"/>
                <a:gd name="T22" fmla="*/ 0 w 13"/>
                <a:gd name="T23" fmla="*/ 1357 h 16"/>
                <a:gd name="T24" fmla="*/ 0 w 13"/>
                <a:gd name="T25" fmla="*/ 1342 h 16"/>
                <a:gd name="T26" fmla="*/ 5 w 13"/>
                <a:gd name="T27" fmla="*/ 1342 h 16"/>
                <a:gd name="T28" fmla="*/ 5 w 13"/>
                <a:gd name="T29" fmla="*/ 1346 h 16"/>
                <a:gd name="T30" fmla="*/ 6 w 13"/>
                <a:gd name="T31" fmla="*/ 1346 h 16"/>
                <a:gd name="T32" fmla="*/ 6 w 13"/>
                <a:gd name="T33" fmla="*/ 1348 h 16"/>
                <a:gd name="T34" fmla="*/ 5 w 13"/>
                <a:gd name="T35" fmla="*/ 1350 h 16"/>
                <a:gd name="T36" fmla="*/ 5 w 13"/>
                <a:gd name="T37" fmla="*/ 1357 h 16"/>
                <a:gd name="T38" fmla="*/ 11 w 13"/>
                <a:gd name="T39" fmla="*/ 1347 h 16"/>
                <a:gd name="T40" fmla="*/ 10 w 13"/>
                <a:gd name="T41" fmla="*/ 1346 h 16"/>
                <a:gd name="T42" fmla="*/ 9 w 13"/>
                <a:gd name="T43" fmla="*/ 1346 h 16"/>
                <a:gd name="T44" fmla="*/ 11 w 13"/>
                <a:gd name="T45" fmla="*/ 1346 h 16"/>
                <a:gd name="T46" fmla="*/ 11 w 13"/>
                <a:gd name="T47" fmla="*/ 13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6">
                  <a:moveTo>
                    <a:pt x="6" y="5"/>
                  </a:moveTo>
                  <a:lnTo>
                    <a:pt x="5" y="5"/>
                  </a:lnTo>
                  <a:lnTo>
                    <a:pt x="6" y="2"/>
                  </a:lnTo>
                  <a:lnTo>
                    <a:pt x="7" y="0"/>
                  </a:lnTo>
                  <a:lnTo>
                    <a:pt x="10" y="0"/>
                  </a:lnTo>
                  <a:lnTo>
                    <a:pt x="11" y="1"/>
                  </a:lnTo>
                  <a:lnTo>
                    <a:pt x="12" y="2"/>
                  </a:lnTo>
                  <a:lnTo>
                    <a:pt x="11" y="5"/>
                  </a:lnTo>
                  <a:lnTo>
                    <a:pt x="7" y="5"/>
                  </a:lnTo>
                  <a:lnTo>
                    <a:pt x="6" y="5"/>
                  </a:lnTo>
                  <a:close/>
                  <a:moveTo>
                    <a:pt x="5" y="16"/>
                  </a:moveTo>
                  <a:lnTo>
                    <a:pt x="0" y="16"/>
                  </a:lnTo>
                  <a:lnTo>
                    <a:pt x="0" y="1"/>
                  </a:lnTo>
                  <a:lnTo>
                    <a:pt x="5" y="1"/>
                  </a:lnTo>
                  <a:lnTo>
                    <a:pt x="5" y="5"/>
                  </a:lnTo>
                  <a:lnTo>
                    <a:pt x="6" y="5"/>
                  </a:lnTo>
                  <a:lnTo>
                    <a:pt x="6" y="7"/>
                  </a:lnTo>
                  <a:lnTo>
                    <a:pt x="5" y="9"/>
                  </a:lnTo>
                  <a:lnTo>
                    <a:pt x="5" y="16"/>
                  </a:lnTo>
                  <a:close/>
                  <a:moveTo>
                    <a:pt x="11" y="6"/>
                  </a:moveTo>
                  <a:lnTo>
                    <a:pt x="10" y="5"/>
                  </a:lnTo>
                  <a:lnTo>
                    <a:pt x="9" y="5"/>
                  </a:lnTo>
                  <a:lnTo>
                    <a:pt x="11" y="5"/>
                  </a:lnTo>
                  <a:lnTo>
                    <a:pt x="1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3454">
              <a:extLst>
                <a:ext uri="{FF2B5EF4-FFF2-40B4-BE49-F238E27FC236}">
                  <a16:creationId xmlns:a16="http://schemas.microsoft.com/office/drawing/2014/main" id="{6A736880-2EFC-4AE6-A79E-60450773602D}"/>
                </a:ext>
              </a:extLst>
            </p:cNvPr>
            <p:cNvSpPr>
              <a:spLocks/>
            </p:cNvSpPr>
            <p:nvPr/>
          </p:nvSpPr>
          <p:spPr bwMode="auto">
            <a:xfrm>
              <a:off x="6078" y="1334"/>
              <a:ext cx="9" cy="24"/>
            </a:xfrm>
            <a:custGeom>
              <a:avLst/>
              <a:gdLst>
                <a:gd name="T0" fmla="*/ 3 w 9"/>
                <a:gd name="T1" fmla="*/ 1357 h 24"/>
                <a:gd name="T2" fmla="*/ 0 w 9"/>
                <a:gd name="T3" fmla="*/ 1357 h 24"/>
                <a:gd name="T4" fmla="*/ 5 w 9"/>
                <a:gd name="T5" fmla="*/ 1334 h 24"/>
                <a:gd name="T6" fmla="*/ 8 w 9"/>
                <a:gd name="T7" fmla="*/ 1334 h 24"/>
                <a:gd name="T8" fmla="*/ 3 w 9"/>
                <a:gd name="T9" fmla="*/ 13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3"/>
                  </a:moveTo>
                  <a:lnTo>
                    <a:pt x="0" y="23"/>
                  </a:lnTo>
                  <a:lnTo>
                    <a:pt x="5" y="0"/>
                  </a:lnTo>
                  <a:lnTo>
                    <a:pt x="8" y="0"/>
                  </a:lnTo>
                  <a:lnTo>
                    <a:pt x="3"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AutoShape 3455">
              <a:extLst>
                <a:ext uri="{FF2B5EF4-FFF2-40B4-BE49-F238E27FC236}">
                  <a16:creationId xmlns:a16="http://schemas.microsoft.com/office/drawing/2014/main" id="{51EC6802-DD94-44D6-917E-E383BED11D45}"/>
                </a:ext>
              </a:extLst>
            </p:cNvPr>
            <p:cNvSpPr>
              <a:spLocks/>
            </p:cNvSpPr>
            <p:nvPr/>
          </p:nvSpPr>
          <p:spPr bwMode="auto">
            <a:xfrm>
              <a:off x="6089" y="1341"/>
              <a:ext cx="26" cy="16"/>
            </a:xfrm>
            <a:custGeom>
              <a:avLst/>
              <a:gdLst>
                <a:gd name="T0" fmla="*/ 14 w 26"/>
                <a:gd name="T1" fmla="*/ 1344 h 16"/>
                <a:gd name="T2" fmla="*/ 4 w 26"/>
                <a:gd name="T3" fmla="*/ 1344 h 16"/>
                <a:gd name="T4" fmla="*/ 5 w 26"/>
                <a:gd name="T5" fmla="*/ 1343 h 16"/>
                <a:gd name="T6" fmla="*/ 6 w 26"/>
                <a:gd name="T7" fmla="*/ 1342 h 16"/>
                <a:gd name="T8" fmla="*/ 7 w 26"/>
                <a:gd name="T9" fmla="*/ 1342 h 16"/>
                <a:gd name="T10" fmla="*/ 8 w 26"/>
                <a:gd name="T11" fmla="*/ 1341 h 16"/>
                <a:gd name="T12" fmla="*/ 12 w 26"/>
                <a:gd name="T13" fmla="*/ 1341 h 16"/>
                <a:gd name="T14" fmla="*/ 13 w 26"/>
                <a:gd name="T15" fmla="*/ 1342 h 16"/>
                <a:gd name="T16" fmla="*/ 14 w 26"/>
                <a:gd name="T17" fmla="*/ 1344 h 16"/>
                <a:gd name="T18" fmla="*/ 17 w 26"/>
                <a:gd name="T19" fmla="*/ 1345 h 16"/>
                <a:gd name="T20" fmla="*/ 14 w 26"/>
                <a:gd name="T21" fmla="*/ 1345 h 16"/>
                <a:gd name="T22" fmla="*/ 16 w 26"/>
                <a:gd name="T23" fmla="*/ 1342 h 16"/>
                <a:gd name="T24" fmla="*/ 16 w 26"/>
                <a:gd name="T25" fmla="*/ 1342 h 16"/>
                <a:gd name="T26" fmla="*/ 18 w 26"/>
                <a:gd name="T27" fmla="*/ 1341 h 16"/>
                <a:gd name="T28" fmla="*/ 23 w 26"/>
                <a:gd name="T29" fmla="*/ 1341 h 16"/>
                <a:gd name="T30" fmla="*/ 26 w 26"/>
                <a:gd name="T31" fmla="*/ 1344 h 16"/>
                <a:gd name="T32" fmla="*/ 26 w 26"/>
                <a:gd name="T33" fmla="*/ 1345 h 16"/>
                <a:gd name="T34" fmla="*/ 17 w 26"/>
                <a:gd name="T35" fmla="*/ 1345 h 16"/>
                <a:gd name="T36" fmla="*/ 17 w 26"/>
                <a:gd name="T37" fmla="*/ 1345 h 16"/>
                <a:gd name="T38" fmla="*/ 4 w 26"/>
                <a:gd name="T39" fmla="*/ 1357 h 16"/>
                <a:gd name="T40" fmla="*/ 0 w 26"/>
                <a:gd name="T41" fmla="*/ 1357 h 16"/>
                <a:gd name="T42" fmla="*/ 0 w 26"/>
                <a:gd name="T43" fmla="*/ 1342 h 16"/>
                <a:gd name="T44" fmla="*/ 4 w 26"/>
                <a:gd name="T45" fmla="*/ 1342 h 16"/>
                <a:gd name="T46" fmla="*/ 4 w 26"/>
                <a:gd name="T47" fmla="*/ 1344 h 16"/>
                <a:gd name="T48" fmla="*/ 14 w 26"/>
                <a:gd name="T49" fmla="*/ 1344 h 16"/>
                <a:gd name="T50" fmla="*/ 14 w 26"/>
                <a:gd name="T51" fmla="*/ 1345 h 16"/>
                <a:gd name="T52" fmla="*/ 6 w 26"/>
                <a:gd name="T53" fmla="*/ 1345 h 16"/>
                <a:gd name="T54" fmla="*/ 5 w 26"/>
                <a:gd name="T55" fmla="*/ 1345 h 16"/>
                <a:gd name="T56" fmla="*/ 4 w 26"/>
                <a:gd name="T57" fmla="*/ 1347 h 16"/>
                <a:gd name="T58" fmla="*/ 4 w 26"/>
                <a:gd name="T59" fmla="*/ 1357 h 16"/>
                <a:gd name="T60" fmla="*/ 15 w 26"/>
                <a:gd name="T61" fmla="*/ 1357 h 16"/>
                <a:gd name="T62" fmla="*/ 10 w 26"/>
                <a:gd name="T63" fmla="*/ 1357 h 16"/>
                <a:gd name="T64" fmla="*/ 10 w 26"/>
                <a:gd name="T65" fmla="*/ 1345 h 16"/>
                <a:gd name="T66" fmla="*/ 9 w 26"/>
                <a:gd name="T67" fmla="*/ 1345 h 16"/>
                <a:gd name="T68" fmla="*/ 14 w 26"/>
                <a:gd name="T69" fmla="*/ 1345 h 16"/>
                <a:gd name="T70" fmla="*/ 14 w 26"/>
                <a:gd name="T71" fmla="*/ 1345 h 16"/>
                <a:gd name="T72" fmla="*/ 17 w 26"/>
                <a:gd name="T73" fmla="*/ 1345 h 16"/>
                <a:gd name="T74" fmla="*/ 16 w 26"/>
                <a:gd name="T75" fmla="*/ 1346 h 16"/>
                <a:gd name="T76" fmla="*/ 15 w 26"/>
                <a:gd name="T77" fmla="*/ 1347 h 16"/>
                <a:gd name="T78" fmla="*/ 15 w 26"/>
                <a:gd name="T79" fmla="*/ 1357 h 16"/>
                <a:gd name="T80" fmla="*/ 26 w 26"/>
                <a:gd name="T81" fmla="*/ 1357 h 16"/>
                <a:gd name="T82" fmla="*/ 21 w 26"/>
                <a:gd name="T83" fmla="*/ 1357 h 16"/>
                <a:gd name="T84" fmla="*/ 21 w 26"/>
                <a:gd name="T85" fmla="*/ 1346 h 16"/>
                <a:gd name="T86" fmla="*/ 20 w 26"/>
                <a:gd name="T87" fmla="*/ 1345 h 16"/>
                <a:gd name="T88" fmla="*/ 26 w 26"/>
                <a:gd name="T89" fmla="*/ 1345 h 16"/>
                <a:gd name="T90" fmla="*/ 26 w 26"/>
                <a:gd name="T91" fmla="*/ 1357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16">
                  <a:moveTo>
                    <a:pt x="14" y="3"/>
                  </a:moveTo>
                  <a:lnTo>
                    <a:pt x="4" y="3"/>
                  </a:lnTo>
                  <a:lnTo>
                    <a:pt x="5" y="2"/>
                  </a:lnTo>
                  <a:lnTo>
                    <a:pt x="6" y="1"/>
                  </a:lnTo>
                  <a:lnTo>
                    <a:pt x="7" y="1"/>
                  </a:lnTo>
                  <a:lnTo>
                    <a:pt x="8" y="0"/>
                  </a:lnTo>
                  <a:lnTo>
                    <a:pt x="12" y="0"/>
                  </a:lnTo>
                  <a:lnTo>
                    <a:pt x="13" y="1"/>
                  </a:lnTo>
                  <a:lnTo>
                    <a:pt x="14" y="3"/>
                  </a:lnTo>
                  <a:close/>
                  <a:moveTo>
                    <a:pt x="17" y="4"/>
                  </a:moveTo>
                  <a:lnTo>
                    <a:pt x="14" y="4"/>
                  </a:lnTo>
                  <a:lnTo>
                    <a:pt x="16" y="1"/>
                  </a:lnTo>
                  <a:lnTo>
                    <a:pt x="18" y="0"/>
                  </a:lnTo>
                  <a:lnTo>
                    <a:pt x="23" y="0"/>
                  </a:lnTo>
                  <a:lnTo>
                    <a:pt x="26" y="3"/>
                  </a:lnTo>
                  <a:lnTo>
                    <a:pt x="26" y="4"/>
                  </a:lnTo>
                  <a:lnTo>
                    <a:pt x="17" y="4"/>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5" y="16"/>
                  </a:moveTo>
                  <a:lnTo>
                    <a:pt x="10" y="16"/>
                  </a:lnTo>
                  <a:lnTo>
                    <a:pt x="10" y="4"/>
                  </a:lnTo>
                  <a:lnTo>
                    <a:pt x="9" y="4"/>
                  </a:lnTo>
                  <a:lnTo>
                    <a:pt x="14" y="4"/>
                  </a:lnTo>
                  <a:lnTo>
                    <a:pt x="17" y="4"/>
                  </a:lnTo>
                  <a:lnTo>
                    <a:pt x="16" y="5"/>
                  </a:lnTo>
                  <a:lnTo>
                    <a:pt x="15" y="6"/>
                  </a:lnTo>
                  <a:lnTo>
                    <a:pt x="15" y="16"/>
                  </a:lnTo>
                  <a:close/>
                  <a:moveTo>
                    <a:pt x="26" y="16"/>
                  </a:moveTo>
                  <a:lnTo>
                    <a:pt x="21" y="16"/>
                  </a:lnTo>
                  <a:lnTo>
                    <a:pt x="21" y="5"/>
                  </a:lnTo>
                  <a:lnTo>
                    <a:pt x="20" y="4"/>
                  </a:lnTo>
                  <a:lnTo>
                    <a:pt x="26" y="4"/>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AutoShape 3456">
              <a:extLst>
                <a:ext uri="{FF2B5EF4-FFF2-40B4-BE49-F238E27FC236}">
                  <a16:creationId xmlns:a16="http://schemas.microsoft.com/office/drawing/2014/main" id="{57D6D66F-55FB-4C5F-99FE-0CFA6E011A50}"/>
                </a:ext>
              </a:extLst>
            </p:cNvPr>
            <p:cNvSpPr>
              <a:spLocks/>
            </p:cNvSpPr>
            <p:nvPr/>
          </p:nvSpPr>
          <p:spPr bwMode="auto">
            <a:xfrm>
              <a:off x="6119" y="1334"/>
              <a:ext cx="5" cy="24"/>
            </a:xfrm>
            <a:custGeom>
              <a:avLst/>
              <a:gdLst>
                <a:gd name="T0" fmla="*/ 5 w 5"/>
                <a:gd name="T1" fmla="*/ 1357 h 24"/>
                <a:gd name="T2" fmla="*/ 0 w 5"/>
                <a:gd name="T3" fmla="*/ 1357 h 24"/>
                <a:gd name="T4" fmla="*/ 0 w 5"/>
                <a:gd name="T5" fmla="*/ 1342 h 24"/>
                <a:gd name="T6" fmla="*/ 5 w 5"/>
                <a:gd name="T7" fmla="*/ 1342 h 24"/>
                <a:gd name="T8" fmla="*/ 5 w 5"/>
                <a:gd name="T9" fmla="*/ 1357 h 24"/>
                <a:gd name="T10" fmla="*/ 4 w 5"/>
                <a:gd name="T11" fmla="*/ 1339 h 24"/>
                <a:gd name="T12" fmla="*/ 1 w 5"/>
                <a:gd name="T13" fmla="*/ 1339 h 24"/>
                <a:gd name="T14" fmla="*/ 0 w 5"/>
                <a:gd name="T15" fmla="*/ 1338 h 24"/>
                <a:gd name="T16" fmla="*/ 0 w 5"/>
                <a:gd name="T17" fmla="*/ 1335 h 24"/>
                <a:gd name="T18" fmla="*/ 1 w 5"/>
                <a:gd name="T19" fmla="*/ 1334 h 24"/>
                <a:gd name="T20" fmla="*/ 4 w 5"/>
                <a:gd name="T21" fmla="*/ 1334 h 24"/>
                <a:gd name="T22" fmla="*/ 5 w 5"/>
                <a:gd name="T23" fmla="*/ 1335 h 24"/>
                <a:gd name="T24" fmla="*/ 5 w 5"/>
                <a:gd name="T25" fmla="*/ 1338 h 24"/>
                <a:gd name="T26" fmla="*/ 4 w 5"/>
                <a:gd name="T27" fmla="*/ 133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4">
                  <a:moveTo>
                    <a:pt x="5" y="23"/>
                  </a:moveTo>
                  <a:lnTo>
                    <a:pt x="0" y="23"/>
                  </a:lnTo>
                  <a:lnTo>
                    <a:pt x="0" y="8"/>
                  </a:lnTo>
                  <a:lnTo>
                    <a:pt x="5" y="8"/>
                  </a:lnTo>
                  <a:lnTo>
                    <a:pt x="5" y="23"/>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AutoShape 3457">
              <a:extLst>
                <a:ext uri="{FF2B5EF4-FFF2-40B4-BE49-F238E27FC236}">
                  <a16:creationId xmlns:a16="http://schemas.microsoft.com/office/drawing/2014/main" id="{97C84F5E-50A2-4120-8391-F30AA76E32EE}"/>
                </a:ext>
              </a:extLst>
            </p:cNvPr>
            <p:cNvSpPr>
              <a:spLocks/>
            </p:cNvSpPr>
            <p:nvPr/>
          </p:nvSpPr>
          <p:spPr bwMode="auto">
            <a:xfrm>
              <a:off x="6127" y="1341"/>
              <a:ext cx="15" cy="16"/>
            </a:xfrm>
            <a:custGeom>
              <a:avLst/>
              <a:gdLst>
                <a:gd name="T0" fmla="*/ 14 w 15"/>
                <a:gd name="T1" fmla="*/ 1344 h 16"/>
                <a:gd name="T2" fmla="*/ 4 w 15"/>
                <a:gd name="T3" fmla="*/ 1344 h 16"/>
                <a:gd name="T4" fmla="*/ 6 w 15"/>
                <a:gd name="T5" fmla="*/ 1342 h 16"/>
                <a:gd name="T6" fmla="*/ 7 w 15"/>
                <a:gd name="T7" fmla="*/ 1341 h 16"/>
                <a:gd name="T8" fmla="*/ 11 w 15"/>
                <a:gd name="T9" fmla="*/ 1341 h 16"/>
                <a:gd name="T10" fmla="*/ 14 w 15"/>
                <a:gd name="T11" fmla="*/ 1343 h 16"/>
                <a:gd name="T12" fmla="*/ 14 w 15"/>
                <a:gd name="T13" fmla="*/ 1344 h 16"/>
                <a:gd name="T14" fmla="*/ 4 w 15"/>
                <a:gd name="T15" fmla="*/ 1357 h 16"/>
                <a:gd name="T16" fmla="*/ 0 w 15"/>
                <a:gd name="T17" fmla="*/ 1357 h 16"/>
                <a:gd name="T18" fmla="*/ 0 w 15"/>
                <a:gd name="T19" fmla="*/ 1342 h 16"/>
                <a:gd name="T20" fmla="*/ 4 w 15"/>
                <a:gd name="T21" fmla="*/ 1342 h 16"/>
                <a:gd name="T22" fmla="*/ 4 w 15"/>
                <a:gd name="T23" fmla="*/ 1344 h 16"/>
                <a:gd name="T24" fmla="*/ 14 w 15"/>
                <a:gd name="T25" fmla="*/ 1344 h 16"/>
                <a:gd name="T26" fmla="*/ 14 w 15"/>
                <a:gd name="T27" fmla="*/ 1345 h 16"/>
                <a:gd name="T28" fmla="*/ 6 w 15"/>
                <a:gd name="T29" fmla="*/ 1345 h 16"/>
                <a:gd name="T30" fmla="*/ 5 w 15"/>
                <a:gd name="T31" fmla="*/ 1345 h 16"/>
                <a:gd name="T32" fmla="*/ 4 w 15"/>
                <a:gd name="T33" fmla="*/ 1347 h 16"/>
                <a:gd name="T34" fmla="*/ 4 w 15"/>
                <a:gd name="T35" fmla="*/ 1357 h 16"/>
                <a:gd name="T36" fmla="*/ 14 w 15"/>
                <a:gd name="T37" fmla="*/ 1357 h 16"/>
                <a:gd name="T38" fmla="*/ 10 w 15"/>
                <a:gd name="T39" fmla="*/ 1357 h 16"/>
                <a:gd name="T40" fmla="*/ 10 w 15"/>
                <a:gd name="T41" fmla="*/ 1346 h 16"/>
                <a:gd name="T42" fmla="*/ 9 w 15"/>
                <a:gd name="T43" fmla="*/ 1345 h 16"/>
                <a:gd name="T44" fmla="*/ 14 w 15"/>
                <a:gd name="T45" fmla="*/ 1345 h 16"/>
                <a:gd name="T46" fmla="*/ 14 w 15"/>
                <a:gd name="T47" fmla="*/ 135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6">
                  <a:moveTo>
                    <a:pt x="14" y="3"/>
                  </a:moveTo>
                  <a:lnTo>
                    <a:pt x="4" y="3"/>
                  </a:lnTo>
                  <a:lnTo>
                    <a:pt x="6" y="1"/>
                  </a:lnTo>
                  <a:lnTo>
                    <a:pt x="7" y="0"/>
                  </a:lnTo>
                  <a:lnTo>
                    <a:pt x="11" y="0"/>
                  </a:lnTo>
                  <a:lnTo>
                    <a:pt x="14" y="2"/>
                  </a:lnTo>
                  <a:lnTo>
                    <a:pt x="14" y="3"/>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4" y="16"/>
                  </a:moveTo>
                  <a:lnTo>
                    <a:pt x="10" y="16"/>
                  </a:lnTo>
                  <a:lnTo>
                    <a:pt x="10" y="5"/>
                  </a:lnTo>
                  <a:lnTo>
                    <a:pt x="9" y="4"/>
                  </a:lnTo>
                  <a:lnTo>
                    <a:pt x="14" y="4"/>
                  </a:lnTo>
                  <a:lnTo>
                    <a:pt x="14"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AutoShape 3458">
              <a:extLst>
                <a:ext uri="{FF2B5EF4-FFF2-40B4-BE49-F238E27FC236}">
                  <a16:creationId xmlns:a16="http://schemas.microsoft.com/office/drawing/2014/main" id="{C01ED4AE-8BA3-42FD-8918-D38B3373BB60}"/>
                </a:ext>
              </a:extLst>
            </p:cNvPr>
            <p:cNvSpPr>
              <a:spLocks/>
            </p:cNvSpPr>
            <p:nvPr/>
          </p:nvSpPr>
          <p:spPr bwMode="auto">
            <a:xfrm>
              <a:off x="6152" y="1341"/>
              <a:ext cx="17" cy="16"/>
            </a:xfrm>
            <a:custGeom>
              <a:avLst/>
              <a:gdLst>
                <a:gd name="T0" fmla="*/ 5 w 17"/>
                <a:gd name="T1" fmla="*/ 1357 h 16"/>
                <a:gd name="T2" fmla="*/ 0 w 17"/>
                <a:gd name="T3" fmla="*/ 1357 h 16"/>
                <a:gd name="T4" fmla="*/ 6 w 17"/>
                <a:gd name="T5" fmla="*/ 1349 h 16"/>
                <a:gd name="T6" fmla="*/ 0 w 17"/>
                <a:gd name="T7" fmla="*/ 1342 h 16"/>
                <a:gd name="T8" fmla="*/ 5 w 17"/>
                <a:gd name="T9" fmla="*/ 1342 h 16"/>
                <a:gd name="T10" fmla="*/ 8 w 17"/>
                <a:gd name="T11" fmla="*/ 1346 h 16"/>
                <a:gd name="T12" fmla="*/ 13 w 17"/>
                <a:gd name="T13" fmla="*/ 1346 h 16"/>
                <a:gd name="T14" fmla="*/ 11 w 17"/>
                <a:gd name="T15" fmla="*/ 1349 h 16"/>
                <a:gd name="T16" fmla="*/ 13 w 17"/>
                <a:gd name="T17" fmla="*/ 1352 h 16"/>
                <a:gd name="T18" fmla="*/ 8 w 17"/>
                <a:gd name="T19" fmla="*/ 1352 h 16"/>
                <a:gd name="T20" fmla="*/ 5 w 17"/>
                <a:gd name="T21" fmla="*/ 1357 h 16"/>
                <a:gd name="T22" fmla="*/ 13 w 17"/>
                <a:gd name="T23" fmla="*/ 1346 h 16"/>
                <a:gd name="T24" fmla="*/ 8 w 17"/>
                <a:gd name="T25" fmla="*/ 1346 h 16"/>
                <a:gd name="T26" fmla="*/ 11 w 17"/>
                <a:gd name="T27" fmla="*/ 1342 h 16"/>
                <a:gd name="T28" fmla="*/ 16 w 17"/>
                <a:gd name="T29" fmla="*/ 1342 h 16"/>
                <a:gd name="T30" fmla="*/ 13 w 17"/>
                <a:gd name="T31" fmla="*/ 1346 h 16"/>
                <a:gd name="T32" fmla="*/ 17 w 17"/>
                <a:gd name="T33" fmla="*/ 1357 h 16"/>
                <a:gd name="T34" fmla="*/ 12 w 17"/>
                <a:gd name="T35" fmla="*/ 1357 h 16"/>
                <a:gd name="T36" fmla="*/ 8 w 17"/>
                <a:gd name="T37" fmla="*/ 1352 h 16"/>
                <a:gd name="T38" fmla="*/ 13 w 17"/>
                <a:gd name="T39" fmla="*/ 1352 h 16"/>
                <a:gd name="T40" fmla="*/ 17 w 17"/>
                <a:gd name="T41" fmla="*/ 135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6">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7" y="15"/>
                  </a:moveTo>
                  <a:lnTo>
                    <a:pt x="12" y="15"/>
                  </a:lnTo>
                  <a:lnTo>
                    <a:pt x="8" y="10"/>
                  </a:lnTo>
                  <a:lnTo>
                    <a:pt x="13" y="10"/>
                  </a:lnTo>
                  <a:lnTo>
                    <a:pt x="1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Rectangle 3459">
              <a:extLst>
                <a:ext uri="{FF2B5EF4-FFF2-40B4-BE49-F238E27FC236}">
                  <a16:creationId xmlns:a16="http://schemas.microsoft.com/office/drawing/2014/main" id="{3C1D80F2-1DF0-433F-9160-1498B0727B2B}"/>
                </a:ext>
              </a:extLst>
            </p:cNvPr>
            <p:cNvSpPr>
              <a:spLocks noChangeArrowheads="1"/>
            </p:cNvSpPr>
            <p:nvPr/>
          </p:nvSpPr>
          <p:spPr bwMode="auto">
            <a:xfrm>
              <a:off x="6184" y="1334"/>
              <a:ext cx="5"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AutoShape 3460">
              <a:extLst>
                <a:ext uri="{FF2B5EF4-FFF2-40B4-BE49-F238E27FC236}">
                  <a16:creationId xmlns:a16="http://schemas.microsoft.com/office/drawing/2014/main" id="{6D452B68-85F1-4B80-A3B7-53C7064D2C7B}"/>
                </a:ext>
              </a:extLst>
            </p:cNvPr>
            <p:cNvSpPr>
              <a:spLocks/>
            </p:cNvSpPr>
            <p:nvPr/>
          </p:nvSpPr>
          <p:spPr bwMode="auto">
            <a:xfrm>
              <a:off x="6197" y="1334"/>
              <a:ext cx="15" cy="24"/>
            </a:xfrm>
            <a:custGeom>
              <a:avLst/>
              <a:gdLst>
                <a:gd name="T0" fmla="*/ 12 w 15"/>
                <a:gd name="T1" fmla="*/ 1357 h 24"/>
                <a:gd name="T2" fmla="*/ 2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5 w 15"/>
                <a:gd name="T21" fmla="*/ 1353 h 24"/>
                <a:gd name="T22" fmla="*/ 14 w 15"/>
                <a:gd name="T23" fmla="*/ 1353 h 24"/>
                <a:gd name="T24" fmla="*/ 12 w 15"/>
                <a:gd name="T25" fmla="*/ 1357 h 24"/>
                <a:gd name="T26" fmla="*/ 14 w 15"/>
                <a:gd name="T27" fmla="*/ 1353 h 24"/>
                <a:gd name="T28" fmla="*/ 9 w 15"/>
                <a:gd name="T29" fmla="*/ 1353 h 24"/>
                <a:gd name="T30" fmla="*/ 10 w 15"/>
                <a:gd name="T31" fmla="*/ 1351 h 24"/>
                <a:gd name="T32" fmla="*/ 10 w 15"/>
                <a:gd name="T33" fmla="*/ 1341 h 24"/>
                <a:gd name="T34" fmla="*/ 9 w 15"/>
                <a:gd name="T35" fmla="*/ 1338 h 24"/>
                <a:gd name="T36" fmla="*/ 14 w 15"/>
                <a:gd name="T37" fmla="*/ 1338 h 24"/>
                <a:gd name="T38" fmla="*/ 14 w 15"/>
                <a:gd name="T39" fmla="*/ 1339 h 24"/>
                <a:gd name="T40" fmla="*/ 14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2" y="23"/>
                  </a:moveTo>
                  <a:lnTo>
                    <a:pt x="2" y="23"/>
                  </a:lnTo>
                  <a:lnTo>
                    <a:pt x="0" y="19"/>
                  </a:lnTo>
                  <a:lnTo>
                    <a:pt x="0" y="4"/>
                  </a:lnTo>
                  <a:lnTo>
                    <a:pt x="3" y="0"/>
                  </a:lnTo>
                  <a:lnTo>
                    <a:pt x="12" y="0"/>
                  </a:lnTo>
                  <a:lnTo>
                    <a:pt x="14" y="4"/>
                  </a:lnTo>
                  <a:lnTo>
                    <a:pt x="5" y="4"/>
                  </a:lnTo>
                  <a:lnTo>
                    <a:pt x="5" y="7"/>
                  </a:lnTo>
                  <a:lnTo>
                    <a:pt x="5" y="17"/>
                  </a:lnTo>
                  <a:lnTo>
                    <a:pt x="5" y="19"/>
                  </a:lnTo>
                  <a:lnTo>
                    <a:pt x="14" y="19"/>
                  </a:lnTo>
                  <a:lnTo>
                    <a:pt x="12" y="23"/>
                  </a:lnTo>
                  <a:close/>
                  <a:moveTo>
                    <a:pt x="14" y="19"/>
                  </a:moveTo>
                  <a:lnTo>
                    <a:pt x="9" y="19"/>
                  </a:lnTo>
                  <a:lnTo>
                    <a:pt x="10" y="17"/>
                  </a:lnTo>
                  <a:lnTo>
                    <a:pt x="10" y="7"/>
                  </a:lnTo>
                  <a:lnTo>
                    <a:pt x="9" y="4"/>
                  </a:lnTo>
                  <a:lnTo>
                    <a:pt x="14" y="4"/>
                  </a:lnTo>
                  <a:lnTo>
                    <a:pt x="14" y="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AutoShape 3461">
              <a:extLst>
                <a:ext uri="{FF2B5EF4-FFF2-40B4-BE49-F238E27FC236}">
                  <a16:creationId xmlns:a16="http://schemas.microsoft.com/office/drawing/2014/main" id="{F26C7DCA-7EC8-4808-8D42-5FC64B6567A3}"/>
                </a:ext>
              </a:extLst>
            </p:cNvPr>
            <p:cNvSpPr>
              <a:spLocks/>
            </p:cNvSpPr>
            <p:nvPr/>
          </p:nvSpPr>
          <p:spPr bwMode="auto">
            <a:xfrm>
              <a:off x="6214" y="1334"/>
              <a:ext cx="15" cy="24"/>
            </a:xfrm>
            <a:custGeom>
              <a:avLst/>
              <a:gdLst>
                <a:gd name="T0" fmla="*/ 13 w 15"/>
                <a:gd name="T1" fmla="*/ 1357 h 24"/>
                <a:gd name="T2" fmla="*/ 3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6 w 15"/>
                <a:gd name="T21" fmla="*/ 1353 h 24"/>
                <a:gd name="T22" fmla="*/ 14 w 15"/>
                <a:gd name="T23" fmla="*/ 1353 h 24"/>
                <a:gd name="T24" fmla="*/ 13 w 15"/>
                <a:gd name="T25" fmla="*/ 1357 h 24"/>
                <a:gd name="T26" fmla="*/ 14 w 15"/>
                <a:gd name="T27" fmla="*/ 1353 h 24"/>
                <a:gd name="T28" fmla="*/ 10 w 15"/>
                <a:gd name="T29" fmla="*/ 1353 h 24"/>
                <a:gd name="T30" fmla="*/ 10 w 15"/>
                <a:gd name="T31" fmla="*/ 1351 h 24"/>
                <a:gd name="T32" fmla="*/ 10 w 15"/>
                <a:gd name="T33" fmla="*/ 1341 h 24"/>
                <a:gd name="T34" fmla="*/ 9 w 15"/>
                <a:gd name="T35" fmla="*/ 1338 h 24"/>
                <a:gd name="T36" fmla="*/ 14 w 15"/>
                <a:gd name="T37" fmla="*/ 1338 h 24"/>
                <a:gd name="T38" fmla="*/ 15 w 15"/>
                <a:gd name="T39" fmla="*/ 1339 h 24"/>
                <a:gd name="T40" fmla="*/ 15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3" y="23"/>
                  </a:moveTo>
                  <a:lnTo>
                    <a:pt x="3" y="23"/>
                  </a:lnTo>
                  <a:lnTo>
                    <a:pt x="0" y="19"/>
                  </a:lnTo>
                  <a:lnTo>
                    <a:pt x="0" y="4"/>
                  </a:lnTo>
                  <a:lnTo>
                    <a:pt x="3" y="0"/>
                  </a:lnTo>
                  <a:lnTo>
                    <a:pt x="12" y="0"/>
                  </a:lnTo>
                  <a:lnTo>
                    <a:pt x="14" y="4"/>
                  </a:lnTo>
                  <a:lnTo>
                    <a:pt x="5" y="4"/>
                  </a:lnTo>
                  <a:lnTo>
                    <a:pt x="5" y="7"/>
                  </a:lnTo>
                  <a:lnTo>
                    <a:pt x="5" y="17"/>
                  </a:lnTo>
                  <a:lnTo>
                    <a:pt x="6" y="19"/>
                  </a:lnTo>
                  <a:lnTo>
                    <a:pt x="14" y="19"/>
                  </a:lnTo>
                  <a:lnTo>
                    <a:pt x="13" y="23"/>
                  </a:lnTo>
                  <a:close/>
                  <a:moveTo>
                    <a:pt x="14" y="19"/>
                  </a:moveTo>
                  <a:lnTo>
                    <a:pt x="10" y="19"/>
                  </a:lnTo>
                  <a:lnTo>
                    <a:pt x="10" y="17"/>
                  </a:lnTo>
                  <a:lnTo>
                    <a:pt x="10" y="7"/>
                  </a:lnTo>
                  <a:lnTo>
                    <a:pt x="9" y="4"/>
                  </a:lnTo>
                  <a:lnTo>
                    <a:pt x="14" y="4"/>
                  </a:lnTo>
                  <a:lnTo>
                    <a:pt x="15" y="5"/>
                  </a:lnTo>
                  <a:lnTo>
                    <a:pt x="15" y="19"/>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1" name="Picture 3462">
              <a:extLst>
                <a:ext uri="{FF2B5EF4-FFF2-40B4-BE49-F238E27FC236}">
                  <a16:creationId xmlns:a16="http://schemas.microsoft.com/office/drawing/2014/main" id="{C2AD400D-BFD4-4C80-B899-96C0B27F32B1}"/>
                </a:ext>
              </a:extLst>
            </p:cNvPr>
            <p:cNvPicPr>
              <a:picLocks noChangeAspect="1" noChangeArrowheads="1"/>
            </p:cNvPicPr>
            <p:nvPr/>
          </p:nvPicPr>
          <p:blipFill>
            <a:blip r:embed="rId7" cstate="print"/>
            <a:srcRect/>
            <a:stretch>
              <a:fillRect/>
            </a:stretch>
          </p:blipFill>
          <p:spPr bwMode="auto">
            <a:xfrm>
              <a:off x="6543" y="979"/>
              <a:ext cx="593" cy="519"/>
            </a:xfrm>
            <a:prstGeom prst="rect">
              <a:avLst/>
            </a:prstGeom>
            <a:noFill/>
          </p:spPr>
        </p:pic>
        <p:pic>
          <p:nvPicPr>
            <p:cNvPr id="152" name="Picture 3463">
              <a:extLst>
                <a:ext uri="{FF2B5EF4-FFF2-40B4-BE49-F238E27FC236}">
                  <a16:creationId xmlns:a16="http://schemas.microsoft.com/office/drawing/2014/main" id="{C8F120B6-32EE-4821-B4C6-98E47D8837A5}"/>
                </a:ext>
              </a:extLst>
            </p:cNvPr>
            <p:cNvPicPr>
              <a:picLocks noChangeAspect="1" noChangeArrowheads="1"/>
            </p:cNvPicPr>
            <p:nvPr/>
          </p:nvPicPr>
          <p:blipFill>
            <a:blip r:embed="rId8" cstate="print"/>
            <a:srcRect/>
            <a:stretch>
              <a:fillRect/>
            </a:stretch>
          </p:blipFill>
          <p:spPr bwMode="auto">
            <a:xfrm>
              <a:off x="5262" y="1055"/>
              <a:ext cx="460" cy="137"/>
            </a:xfrm>
            <a:prstGeom prst="rect">
              <a:avLst/>
            </a:prstGeom>
            <a:noFill/>
          </p:spPr>
        </p:pic>
        <p:pic>
          <p:nvPicPr>
            <p:cNvPr id="153" name="Picture 3464">
              <a:extLst>
                <a:ext uri="{FF2B5EF4-FFF2-40B4-BE49-F238E27FC236}">
                  <a16:creationId xmlns:a16="http://schemas.microsoft.com/office/drawing/2014/main" id="{AA998530-B89C-42BA-9359-35D76D207C17}"/>
                </a:ext>
              </a:extLst>
            </p:cNvPr>
            <p:cNvPicPr>
              <a:picLocks noChangeAspect="1" noChangeArrowheads="1"/>
            </p:cNvPicPr>
            <p:nvPr/>
          </p:nvPicPr>
          <p:blipFill>
            <a:blip r:embed="rId9" cstate="print"/>
            <a:srcRect/>
            <a:stretch>
              <a:fillRect/>
            </a:stretch>
          </p:blipFill>
          <p:spPr bwMode="auto">
            <a:xfrm>
              <a:off x="5613" y="1079"/>
              <a:ext cx="9" cy="26"/>
            </a:xfrm>
            <a:prstGeom prst="rect">
              <a:avLst/>
            </a:prstGeom>
            <a:noFill/>
          </p:spPr>
        </p:pic>
        <p:sp>
          <p:nvSpPr>
            <p:cNvPr id="154" name="AutoShape 3465">
              <a:extLst>
                <a:ext uri="{FF2B5EF4-FFF2-40B4-BE49-F238E27FC236}">
                  <a16:creationId xmlns:a16="http://schemas.microsoft.com/office/drawing/2014/main" id="{4A3F51DA-E2A9-48D3-8C5A-0F0B7358E9F5}"/>
                </a:ext>
              </a:extLst>
            </p:cNvPr>
            <p:cNvSpPr>
              <a:spLocks/>
            </p:cNvSpPr>
            <p:nvPr/>
          </p:nvSpPr>
          <p:spPr bwMode="auto">
            <a:xfrm>
              <a:off x="5274" y="1208"/>
              <a:ext cx="44" cy="42"/>
            </a:xfrm>
            <a:custGeom>
              <a:avLst/>
              <a:gdLst>
                <a:gd name="T0" fmla="*/ 24 w 44"/>
                <a:gd name="T1" fmla="*/ 1236 h 42"/>
                <a:gd name="T2" fmla="*/ 19 w 44"/>
                <a:gd name="T3" fmla="*/ 1236 h 42"/>
                <a:gd name="T4" fmla="*/ 19 w 44"/>
                <a:gd name="T5" fmla="*/ 1209 h 42"/>
                <a:gd name="T6" fmla="*/ 24 w 44"/>
                <a:gd name="T7" fmla="*/ 1209 h 42"/>
                <a:gd name="T8" fmla="*/ 24 w 44"/>
                <a:gd name="T9" fmla="*/ 1213 h 42"/>
                <a:gd name="T10" fmla="*/ 33 w 44"/>
                <a:gd name="T11" fmla="*/ 1213 h 42"/>
                <a:gd name="T12" fmla="*/ 33 w 44"/>
                <a:gd name="T13" fmla="*/ 1217 h 42"/>
                <a:gd name="T14" fmla="*/ 24 w 44"/>
                <a:gd name="T15" fmla="*/ 1217 h 42"/>
                <a:gd name="T16" fmla="*/ 24 w 44"/>
                <a:gd name="T17" fmla="*/ 1220 h 42"/>
                <a:gd name="T18" fmla="*/ 33 w 44"/>
                <a:gd name="T19" fmla="*/ 1220 h 42"/>
                <a:gd name="T20" fmla="*/ 33 w 44"/>
                <a:gd name="T21" fmla="*/ 1225 h 42"/>
                <a:gd name="T22" fmla="*/ 24 w 44"/>
                <a:gd name="T23" fmla="*/ 1225 h 42"/>
                <a:gd name="T24" fmla="*/ 24 w 44"/>
                <a:gd name="T25" fmla="*/ 1228 h 42"/>
                <a:gd name="T26" fmla="*/ 33 w 44"/>
                <a:gd name="T27" fmla="*/ 1228 h 42"/>
                <a:gd name="T28" fmla="*/ 33 w 44"/>
                <a:gd name="T29" fmla="*/ 1233 h 42"/>
                <a:gd name="T30" fmla="*/ 24 w 44"/>
                <a:gd name="T31" fmla="*/ 1233 h 42"/>
                <a:gd name="T32" fmla="*/ 24 w 44"/>
                <a:gd name="T33" fmla="*/ 1236 h 42"/>
                <a:gd name="T34" fmla="*/ 43 w 44"/>
                <a:gd name="T35" fmla="*/ 1241 h 42"/>
                <a:gd name="T36" fmla="*/ 0 w 44"/>
                <a:gd name="T37" fmla="*/ 1241 h 42"/>
                <a:gd name="T38" fmla="*/ 0 w 44"/>
                <a:gd name="T39" fmla="*/ 1236 h 42"/>
                <a:gd name="T40" fmla="*/ 43 w 44"/>
                <a:gd name="T41" fmla="*/ 1236 h 42"/>
                <a:gd name="T42" fmla="*/ 43 w 44"/>
                <a:gd name="T43" fmla="*/ 1241 h 42"/>
                <a:gd name="T44" fmla="*/ 24 w 44"/>
                <a:gd name="T45" fmla="*/ 1245 h 42"/>
                <a:gd name="T46" fmla="*/ 19 w 44"/>
                <a:gd name="T47" fmla="*/ 1245 h 42"/>
                <a:gd name="T48" fmla="*/ 19 w 44"/>
                <a:gd name="T49" fmla="*/ 1241 h 42"/>
                <a:gd name="T50" fmla="*/ 24 w 44"/>
                <a:gd name="T51" fmla="*/ 1241 h 42"/>
                <a:gd name="T52" fmla="*/ 24 w 44"/>
                <a:gd name="T53" fmla="*/ 1245 h 42"/>
                <a:gd name="T54" fmla="*/ 37 w 44"/>
                <a:gd name="T55" fmla="*/ 1250 h 42"/>
                <a:gd name="T56" fmla="*/ 6 w 44"/>
                <a:gd name="T57" fmla="*/ 1250 h 42"/>
                <a:gd name="T58" fmla="*/ 6 w 44"/>
                <a:gd name="T59" fmla="*/ 1245 h 42"/>
                <a:gd name="T60" fmla="*/ 37 w 44"/>
                <a:gd name="T61" fmla="*/ 1245 h 42"/>
                <a:gd name="T62" fmla="*/ 37 w 44"/>
                <a:gd name="T63" fmla="*/ 125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42">
                  <a:moveTo>
                    <a:pt x="24" y="27"/>
                  </a:moveTo>
                  <a:lnTo>
                    <a:pt x="19" y="27"/>
                  </a:lnTo>
                  <a:lnTo>
                    <a:pt x="19" y="0"/>
                  </a:lnTo>
                  <a:lnTo>
                    <a:pt x="24" y="0"/>
                  </a:lnTo>
                  <a:lnTo>
                    <a:pt x="24" y="4"/>
                  </a:lnTo>
                  <a:lnTo>
                    <a:pt x="33" y="4"/>
                  </a:lnTo>
                  <a:lnTo>
                    <a:pt x="33" y="8"/>
                  </a:lnTo>
                  <a:lnTo>
                    <a:pt x="24" y="8"/>
                  </a:lnTo>
                  <a:lnTo>
                    <a:pt x="24" y="11"/>
                  </a:lnTo>
                  <a:lnTo>
                    <a:pt x="33" y="11"/>
                  </a:lnTo>
                  <a:lnTo>
                    <a:pt x="33" y="16"/>
                  </a:lnTo>
                  <a:lnTo>
                    <a:pt x="24" y="16"/>
                  </a:lnTo>
                  <a:lnTo>
                    <a:pt x="24" y="19"/>
                  </a:lnTo>
                  <a:lnTo>
                    <a:pt x="33" y="19"/>
                  </a:lnTo>
                  <a:lnTo>
                    <a:pt x="33" y="24"/>
                  </a:lnTo>
                  <a:lnTo>
                    <a:pt x="24" y="24"/>
                  </a:lnTo>
                  <a:lnTo>
                    <a:pt x="24" y="27"/>
                  </a:lnTo>
                  <a:close/>
                  <a:moveTo>
                    <a:pt x="43" y="32"/>
                  </a:moveTo>
                  <a:lnTo>
                    <a:pt x="0" y="32"/>
                  </a:lnTo>
                  <a:lnTo>
                    <a:pt x="0" y="27"/>
                  </a:lnTo>
                  <a:lnTo>
                    <a:pt x="43" y="27"/>
                  </a:lnTo>
                  <a:lnTo>
                    <a:pt x="43" y="32"/>
                  </a:lnTo>
                  <a:close/>
                  <a:moveTo>
                    <a:pt x="24" y="36"/>
                  </a:moveTo>
                  <a:lnTo>
                    <a:pt x="19" y="36"/>
                  </a:lnTo>
                  <a:lnTo>
                    <a:pt x="19" y="32"/>
                  </a:lnTo>
                  <a:lnTo>
                    <a:pt x="24" y="32"/>
                  </a:lnTo>
                  <a:lnTo>
                    <a:pt x="24" y="36"/>
                  </a:lnTo>
                  <a:close/>
                  <a:moveTo>
                    <a:pt x="37" y="41"/>
                  </a:moveTo>
                  <a:lnTo>
                    <a:pt x="6" y="41"/>
                  </a:lnTo>
                  <a:lnTo>
                    <a:pt x="6" y="36"/>
                  </a:lnTo>
                  <a:lnTo>
                    <a:pt x="37" y="36"/>
                  </a:lnTo>
                  <a:lnTo>
                    <a:pt x="37"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5" name="AutoShape 3466">
              <a:extLst>
                <a:ext uri="{FF2B5EF4-FFF2-40B4-BE49-F238E27FC236}">
                  <a16:creationId xmlns:a16="http://schemas.microsoft.com/office/drawing/2014/main" id="{A8EBD8FB-2EC5-4FBE-A591-7558775F14CA}"/>
                </a:ext>
              </a:extLst>
            </p:cNvPr>
            <p:cNvSpPr>
              <a:spLocks/>
            </p:cNvSpPr>
            <p:nvPr/>
          </p:nvSpPr>
          <p:spPr bwMode="auto">
            <a:xfrm>
              <a:off x="5522" y="1225"/>
              <a:ext cx="68" cy="29"/>
            </a:xfrm>
            <a:custGeom>
              <a:avLst/>
              <a:gdLst>
                <a:gd name="T0" fmla="*/ 11 w 68"/>
                <a:gd name="T1" fmla="*/ 1243 h 29"/>
                <a:gd name="T2" fmla="*/ 3 w 68"/>
                <a:gd name="T3" fmla="*/ 1240 h 29"/>
                <a:gd name="T4" fmla="*/ 0 w 68"/>
                <a:gd name="T5" fmla="*/ 1236 h 29"/>
                <a:gd name="T6" fmla="*/ 0 w 68"/>
                <a:gd name="T7" fmla="*/ 1235 h 29"/>
                <a:gd name="T8" fmla="*/ 3 w 68"/>
                <a:gd name="T9" fmla="*/ 1227 h 29"/>
                <a:gd name="T10" fmla="*/ 8 w 68"/>
                <a:gd name="T11" fmla="*/ 1226 h 29"/>
                <a:gd name="T12" fmla="*/ 16 w 68"/>
                <a:gd name="T13" fmla="*/ 1228 h 29"/>
                <a:gd name="T14" fmla="*/ 18 w 68"/>
                <a:gd name="T15" fmla="*/ 1230 h 29"/>
                <a:gd name="T16" fmla="*/ 8 w 68"/>
                <a:gd name="T17" fmla="*/ 1230 h 29"/>
                <a:gd name="T18" fmla="*/ 5 w 68"/>
                <a:gd name="T19" fmla="*/ 1231 h 29"/>
                <a:gd name="T20" fmla="*/ 4 w 68"/>
                <a:gd name="T21" fmla="*/ 1235 h 29"/>
                <a:gd name="T22" fmla="*/ 6 w 68"/>
                <a:gd name="T23" fmla="*/ 1237 h 29"/>
                <a:gd name="T24" fmla="*/ 12 w 68"/>
                <a:gd name="T25" fmla="*/ 1239 h 29"/>
                <a:gd name="T26" fmla="*/ 20 w 68"/>
                <a:gd name="T27" fmla="*/ 1239 h 29"/>
                <a:gd name="T28" fmla="*/ 20 w 68"/>
                <a:gd name="T29" fmla="*/ 1241 h 29"/>
                <a:gd name="T30" fmla="*/ 16 w 68"/>
                <a:gd name="T31" fmla="*/ 1241 h 29"/>
                <a:gd name="T32" fmla="*/ 13 w 68"/>
                <a:gd name="T33" fmla="*/ 1243 h 29"/>
                <a:gd name="T34" fmla="*/ 11 w 68"/>
                <a:gd name="T35" fmla="*/ 1243 h 29"/>
                <a:gd name="T36" fmla="*/ 20 w 68"/>
                <a:gd name="T37" fmla="*/ 1239 h 29"/>
                <a:gd name="T38" fmla="*/ 12 w 68"/>
                <a:gd name="T39" fmla="*/ 1239 h 29"/>
                <a:gd name="T40" fmla="*/ 15 w 68"/>
                <a:gd name="T41" fmla="*/ 1238 h 29"/>
                <a:gd name="T42" fmla="*/ 16 w 68"/>
                <a:gd name="T43" fmla="*/ 1236 h 29"/>
                <a:gd name="T44" fmla="*/ 16 w 68"/>
                <a:gd name="T45" fmla="*/ 1235 h 29"/>
                <a:gd name="T46" fmla="*/ 15 w 68"/>
                <a:gd name="T47" fmla="*/ 1233 h 29"/>
                <a:gd name="T48" fmla="*/ 14 w 68"/>
                <a:gd name="T49" fmla="*/ 1232 h 29"/>
                <a:gd name="T50" fmla="*/ 8 w 68"/>
                <a:gd name="T51" fmla="*/ 1230 h 29"/>
                <a:gd name="T52" fmla="*/ 18 w 68"/>
                <a:gd name="T53" fmla="*/ 1230 h 29"/>
                <a:gd name="T54" fmla="*/ 19 w 68"/>
                <a:gd name="T55" fmla="*/ 1231 h 29"/>
                <a:gd name="T56" fmla="*/ 19 w 68"/>
                <a:gd name="T57" fmla="*/ 1235 h 29"/>
                <a:gd name="T58" fmla="*/ 68 w 68"/>
                <a:gd name="T59" fmla="*/ 1235 h 29"/>
                <a:gd name="T60" fmla="*/ 63 w 68"/>
                <a:gd name="T61" fmla="*/ 1239 h 29"/>
                <a:gd name="T62" fmla="*/ 20 w 68"/>
                <a:gd name="T63" fmla="*/ 1239 h 29"/>
                <a:gd name="T64" fmla="*/ 20 w 68"/>
                <a:gd name="T65" fmla="*/ 1239 h 29"/>
                <a:gd name="T66" fmla="*/ 32 w 68"/>
                <a:gd name="T67" fmla="*/ 1235 h 29"/>
                <a:gd name="T68" fmla="*/ 26 w 68"/>
                <a:gd name="T69" fmla="*/ 1235 h 29"/>
                <a:gd name="T70" fmla="*/ 26 w 68"/>
                <a:gd name="T71" fmla="*/ 1230 h 29"/>
                <a:gd name="T72" fmla="*/ 32 w 68"/>
                <a:gd name="T73" fmla="*/ 1230 h 29"/>
                <a:gd name="T74" fmla="*/ 32 w 68"/>
                <a:gd name="T75" fmla="*/ 1235 h 29"/>
                <a:gd name="T76" fmla="*/ 52 w 68"/>
                <a:gd name="T77" fmla="*/ 1249 h 29"/>
                <a:gd name="T78" fmla="*/ 45 w 68"/>
                <a:gd name="T79" fmla="*/ 1249 h 29"/>
                <a:gd name="T80" fmla="*/ 56 w 68"/>
                <a:gd name="T81" fmla="*/ 1239 h 29"/>
                <a:gd name="T82" fmla="*/ 63 w 68"/>
                <a:gd name="T83" fmla="*/ 1239 h 29"/>
                <a:gd name="T84" fmla="*/ 52 w 68"/>
                <a:gd name="T85" fmla="*/ 1249 h 29"/>
                <a:gd name="T86" fmla="*/ 47 w 68"/>
                <a:gd name="T87" fmla="*/ 1254 h 29"/>
                <a:gd name="T88" fmla="*/ 16 w 68"/>
                <a:gd name="T89" fmla="*/ 1254 h 29"/>
                <a:gd name="T90" fmla="*/ 16 w 68"/>
                <a:gd name="T91" fmla="*/ 1241 h 29"/>
                <a:gd name="T92" fmla="*/ 20 w 68"/>
                <a:gd name="T93" fmla="*/ 1241 h 29"/>
                <a:gd name="T94" fmla="*/ 20 w 68"/>
                <a:gd name="T95" fmla="*/ 1249 h 29"/>
                <a:gd name="T96" fmla="*/ 52 w 68"/>
                <a:gd name="T97" fmla="*/ 1249 h 29"/>
                <a:gd name="T98" fmla="*/ 47 w 68"/>
                <a:gd name="T99" fmla="*/ 1254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29">
                  <a:moveTo>
                    <a:pt x="11" y="17"/>
                  </a:moveTo>
                  <a:lnTo>
                    <a:pt x="3" y="14"/>
                  </a:lnTo>
                  <a:lnTo>
                    <a:pt x="0" y="10"/>
                  </a:lnTo>
                  <a:lnTo>
                    <a:pt x="0" y="9"/>
                  </a:lnTo>
                  <a:lnTo>
                    <a:pt x="3" y="1"/>
                  </a:lnTo>
                  <a:lnTo>
                    <a:pt x="8" y="0"/>
                  </a:lnTo>
                  <a:lnTo>
                    <a:pt x="16" y="2"/>
                  </a:lnTo>
                  <a:lnTo>
                    <a:pt x="18" y="4"/>
                  </a:lnTo>
                  <a:lnTo>
                    <a:pt x="8" y="4"/>
                  </a:lnTo>
                  <a:lnTo>
                    <a:pt x="5" y="5"/>
                  </a:lnTo>
                  <a:lnTo>
                    <a:pt x="4" y="9"/>
                  </a:lnTo>
                  <a:lnTo>
                    <a:pt x="6" y="11"/>
                  </a:lnTo>
                  <a:lnTo>
                    <a:pt x="12" y="13"/>
                  </a:lnTo>
                  <a:lnTo>
                    <a:pt x="20" y="13"/>
                  </a:lnTo>
                  <a:lnTo>
                    <a:pt x="20" y="15"/>
                  </a:lnTo>
                  <a:lnTo>
                    <a:pt x="16" y="15"/>
                  </a:lnTo>
                  <a:lnTo>
                    <a:pt x="13" y="17"/>
                  </a:lnTo>
                  <a:lnTo>
                    <a:pt x="11" y="17"/>
                  </a:lnTo>
                  <a:close/>
                  <a:moveTo>
                    <a:pt x="20" y="13"/>
                  </a:moveTo>
                  <a:lnTo>
                    <a:pt x="12" y="13"/>
                  </a:lnTo>
                  <a:lnTo>
                    <a:pt x="15" y="12"/>
                  </a:lnTo>
                  <a:lnTo>
                    <a:pt x="16" y="10"/>
                  </a:lnTo>
                  <a:lnTo>
                    <a:pt x="16" y="9"/>
                  </a:lnTo>
                  <a:lnTo>
                    <a:pt x="15" y="7"/>
                  </a:lnTo>
                  <a:lnTo>
                    <a:pt x="14" y="6"/>
                  </a:lnTo>
                  <a:lnTo>
                    <a:pt x="8" y="4"/>
                  </a:lnTo>
                  <a:lnTo>
                    <a:pt x="18" y="4"/>
                  </a:lnTo>
                  <a:lnTo>
                    <a:pt x="19" y="5"/>
                  </a:lnTo>
                  <a:lnTo>
                    <a:pt x="19" y="9"/>
                  </a:lnTo>
                  <a:lnTo>
                    <a:pt x="68" y="9"/>
                  </a:lnTo>
                  <a:lnTo>
                    <a:pt x="63" y="13"/>
                  </a:lnTo>
                  <a:lnTo>
                    <a:pt x="20" y="13"/>
                  </a:lnTo>
                  <a:close/>
                  <a:moveTo>
                    <a:pt x="32" y="9"/>
                  </a:moveTo>
                  <a:lnTo>
                    <a:pt x="26" y="9"/>
                  </a:lnTo>
                  <a:lnTo>
                    <a:pt x="26" y="4"/>
                  </a:lnTo>
                  <a:lnTo>
                    <a:pt x="32" y="4"/>
                  </a:lnTo>
                  <a:lnTo>
                    <a:pt x="32" y="9"/>
                  </a:lnTo>
                  <a:close/>
                  <a:moveTo>
                    <a:pt x="52" y="23"/>
                  </a:moveTo>
                  <a:lnTo>
                    <a:pt x="45" y="23"/>
                  </a:lnTo>
                  <a:lnTo>
                    <a:pt x="56" y="13"/>
                  </a:lnTo>
                  <a:lnTo>
                    <a:pt x="63" y="13"/>
                  </a:lnTo>
                  <a:lnTo>
                    <a:pt x="52" y="23"/>
                  </a:lnTo>
                  <a:close/>
                  <a:moveTo>
                    <a:pt x="47" y="28"/>
                  </a:moveTo>
                  <a:lnTo>
                    <a:pt x="16" y="28"/>
                  </a:lnTo>
                  <a:lnTo>
                    <a:pt x="16" y="15"/>
                  </a:lnTo>
                  <a:lnTo>
                    <a:pt x="20" y="15"/>
                  </a:lnTo>
                  <a:lnTo>
                    <a:pt x="20" y="23"/>
                  </a:lnTo>
                  <a:lnTo>
                    <a:pt x="52" y="23"/>
                  </a:lnTo>
                  <a:lnTo>
                    <a:pt x="47"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6" name="Rectangle 3467">
              <a:extLst>
                <a:ext uri="{FF2B5EF4-FFF2-40B4-BE49-F238E27FC236}">
                  <a16:creationId xmlns:a16="http://schemas.microsoft.com/office/drawing/2014/main" id="{8852EA81-5AF4-4E03-A314-15A96D319030}"/>
                </a:ext>
              </a:extLst>
            </p:cNvPr>
            <p:cNvSpPr>
              <a:spLocks noChangeArrowheads="1"/>
            </p:cNvSpPr>
            <p:nvPr/>
          </p:nvSpPr>
          <p:spPr bwMode="auto">
            <a:xfrm>
              <a:off x="5585" y="1243"/>
              <a:ext cx="4" cy="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7" name="Picture 3468">
              <a:extLst>
                <a:ext uri="{FF2B5EF4-FFF2-40B4-BE49-F238E27FC236}">
                  <a16:creationId xmlns:a16="http://schemas.microsoft.com/office/drawing/2014/main" id="{3F027139-CB7E-482A-BC4D-B04F67B6B72A}"/>
                </a:ext>
              </a:extLst>
            </p:cNvPr>
            <p:cNvPicPr>
              <a:picLocks noChangeAspect="1" noChangeArrowheads="1"/>
            </p:cNvPicPr>
            <p:nvPr/>
          </p:nvPicPr>
          <p:blipFill>
            <a:blip r:embed="rId10" cstate="print"/>
            <a:srcRect/>
            <a:stretch>
              <a:fillRect/>
            </a:stretch>
          </p:blipFill>
          <p:spPr bwMode="auto">
            <a:xfrm>
              <a:off x="6443" y="1464"/>
              <a:ext cx="99" cy="86"/>
            </a:xfrm>
            <a:prstGeom prst="rect">
              <a:avLst/>
            </a:prstGeom>
            <a:noFill/>
          </p:spPr>
        </p:pic>
        <p:sp>
          <p:nvSpPr>
            <p:cNvPr id="158" name="Freeform 3469">
              <a:extLst>
                <a:ext uri="{FF2B5EF4-FFF2-40B4-BE49-F238E27FC236}">
                  <a16:creationId xmlns:a16="http://schemas.microsoft.com/office/drawing/2014/main" id="{C04F6D9B-6937-4F40-82D4-CC1E00BAB856}"/>
                </a:ext>
              </a:extLst>
            </p:cNvPr>
            <p:cNvSpPr>
              <a:spLocks/>
            </p:cNvSpPr>
            <p:nvPr/>
          </p:nvSpPr>
          <p:spPr bwMode="auto">
            <a:xfrm>
              <a:off x="6464" y="1488"/>
              <a:ext cx="59" cy="51"/>
            </a:xfrm>
            <a:custGeom>
              <a:avLst/>
              <a:gdLst>
                <a:gd name="T0" fmla="*/ 0 w 59"/>
                <a:gd name="T1" fmla="*/ 1539 h 51"/>
                <a:gd name="T2" fmla="*/ 29 w 59"/>
                <a:gd name="T3" fmla="*/ 1488 h 51"/>
                <a:gd name="T4" fmla="*/ 58 w 59"/>
                <a:gd name="T5" fmla="*/ 1539 h 51"/>
                <a:gd name="T6" fmla="*/ 0 w 59"/>
                <a:gd name="T7" fmla="*/ 1539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1">
                  <a:moveTo>
                    <a:pt x="0" y="51"/>
                  </a:moveTo>
                  <a:lnTo>
                    <a:pt x="29" y="0"/>
                  </a:lnTo>
                  <a:lnTo>
                    <a:pt x="58" y="51"/>
                  </a:lnTo>
                  <a:lnTo>
                    <a:pt x="0" y="51"/>
                  </a:lnTo>
                </a:path>
              </a:pathLst>
            </a:custGeom>
            <a:noFill/>
            <a:ln w="4403">
              <a:solidFill>
                <a:srgbClr val="D34B2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3470">
              <a:extLst>
                <a:ext uri="{FF2B5EF4-FFF2-40B4-BE49-F238E27FC236}">
                  <a16:creationId xmlns:a16="http://schemas.microsoft.com/office/drawing/2014/main" id="{79BCBEDC-4BA7-4FA1-9F92-DD96BF7DBA24}"/>
                </a:ext>
              </a:extLst>
            </p:cNvPr>
            <p:cNvSpPr>
              <a:spLocks/>
            </p:cNvSpPr>
            <p:nvPr/>
          </p:nvSpPr>
          <p:spPr bwMode="auto">
            <a:xfrm>
              <a:off x="5757" y="1626"/>
              <a:ext cx="2" cy="10"/>
            </a:xfrm>
            <a:custGeom>
              <a:avLst/>
              <a:gdLst>
                <a:gd name="T0" fmla="*/ 2 w 1"/>
                <a:gd name="T1" fmla="*/ 1632 h 10"/>
                <a:gd name="T2" fmla="*/ 2 w 1"/>
                <a:gd name="T3" fmla="*/ 1627 h 10"/>
                <a:gd name="T4" fmla="*/ 2 w 1"/>
                <a:gd name="T5" fmla="*/ 1630 h 10"/>
                <a:gd name="T6" fmla="*/ 0 w 1"/>
                <a:gd name="T7" fmla="*/ 1633 h 10"/>
                <a:gd name="T8" fmla="*/ 0 w 1"/>
                <a:gd name="T9" fmla="*/ 1636 h 10"/>
                <a:gd name="T10" fmla="*/ 2 w 1"/>
                <a:gd name="T11" fmla="*/ 1635 h 10"/>
                <a:gd name="T12" fmla="*/ 2 w 1"/>
                <a:gd name="T13" fmla="*/ 1634 h 10"/>
                <a:gd name="T14" fmla="*/ 2 w 1"/>
                <a:gd name="T15" fmla="*/ 16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1" y="8"/>
                  </a:lnTo>
                  <a:lnTo>
                    <a:pt x="1" y="7"/>
                  </a:lnTo>
                  <a:lnTo>
                    <a:pt x="1" y="5"/>
                  </a:lnTo>
                </a:path>
              </a:pathLst>
            </a:custGeom>
            <a:noFill/>
            <a:ln w="146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Freeform 3471">
              <a:extLst>
                <a:ext uri="{FF2B5EF4-FFF2-40B4-BE49-F238E27FC236}">
                  <a16:creationId xmlns:a16="http://schemas.microsoft.com/office/drawing/2014/main" id="{FD2E2A0F-7319-4134-8173-10175C572588}"/>
                </a:ext>
              </a:extLst>
            </p:cNvPr>
            <p:cNvSpPr>
              <a:spLocks/>
            </p:cNvSpPr>
            <p:nvPr/>
          </p:nvSpPr>
          <p:spPr bwMode="auto">
            <a:xfrm>
              <a:off x="5253" y="1567"/>
              <a:ext cx="77" cy="67"/>
            </a:xfrm>
            <a:custGeom>
              <a:avLst/>
              <a:gdLst>
                <a:gd name="T0" fmla="*/ 20 w 77"/>
                <a:gd name="T1" fmla="*/ 1568 h 67"/>
                <a:gd name="T2" fmla="*/ 9 w 77"/>
                <a:gd name="T3" fmla="*/ 1568 h 67"/>
                <a:gd name="T4" fmla="*/ 0 w 77"/>
                <a:gd name="T5" fmla="*/ 1577 h 67"/>
                <a:gd name="T6" fmla="*/ 0 w 77"/>
                <a:gd name="T7" fmla="*/ 1588 h 67"/>
                <a:gd name="T8" fmla="*/ 2 w 77"/>
                <a:gd name="T9" fmla="*/ 1615 h 67"/>
                <a:gd name="T10" fmla="*/ 2 w 77"/>
                <a:gd name="T11" fmla="*/ 1626 h 67"/>
                <a:gd name="T12" fmla="*/ 10 w 77"/>
                <a:gd name="T13" fmla="*/ 1635 h 67"/>
                <a:gd name="T14" fmla="*/ 21 w 77"/>
                <a:gd name="T15" fmla="*/ 1635 h 67"/>
                <a:gd name="T16" fmla="*/ 76 w 77"/>
                <a:gd name="T17" fmla="*/ 1635 h 67"/>
                <a:gd name="T18" fmla="*/ 76 w 77"/>
                <a:gd name="T19" fmla="*/ 1568 h 67"/>
                <a:gd name="T20" fmla="*/ 20 w 77"/>
                <a:gd name="T21" fmla="*/ 156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20" y="0"/>
                  </a:moveTo>
                  <a:lnTo>
                    <a:pt x="9" y="0"/>
                  </a:lnTo>
                  <a:lnTo>
                    <a:pt x="0" y="9"/>
                  </a:lnTo>
                  <a:lnTo>
                    <a:pt x="0" y="20"/>
                  </a:lnTo>
                  <a:lnTo>
                    <a:pt x="2" y="47"/>
                  </a:lnTo>
                  <a:lnTo>
                    <a:pt x="2" y="58"/>
                  </a:lnTo>
                  <a:lnTo>
                    <a:pt x="10" y="67"/>
                  </a:lnTo>
                  <a:lnTo>
                    <a:pt x="21" y="67"/>
                  </a:lnTo>
                  <a:lnTo>
                    <a:pt x="76" y="67"/>
                  </a:lnTo>
                  <a:lnTo>
                    <a:pt x="76" y="0"/>
                  </a:lnTo>
                  <a:lnTo>
                    <a:pt x="20" y="0"/>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1" name="Picture 3472">
              <a:extLst>
                <a:ext uri="{FF2B5EF4-FFF2-40B4-BE49-F238E27FC236}">
                  <a16:creationId xmlns:a16="http://schemas.microsoft.com/office/drawing/2014/main" id="{A5DC101C-39D4-4DD8-B034-ABF08FD11620}"/>
                </a:ext>
              </a:extLst>
            </p:cNvPr>
            <p:cNvPicPr>
              <a:picLocks noChangeAspect="1" noChangeArrowheads="1"/>
            </p:cNvPicPr>
            <p:nvPr/>
          </p:nvPicPr>
          <p:blipFill>
            <a:blip r:embed="rId11" cstate="print"/>
            <a:srcRect/>
            <a:stretch>
              <a:fillRect/>
            </a:stretch>
          </p:blipFill>
          <p:spPr bwMode="auto">
            <a:xfrm>
              <a:off x="5692" y="1567"/>
              <a:ext cx="63" cy="67"/>
            </a:xfrm>
            <a:prstGeom prst="rect">
              <a:avLst/>
            </a:prstGeom>
            <a:noFill/>
          </p:spPr>
        </p:pic>
        <p:sp>
          <p:nvSpPr>
            <p:cNvPr id="162" name="Freeform 3473">
              <a:extLst>
                <a:ext uri="{FF2B5EF4-FFF2-40B4-BE49-F238E27FC236}">
                  <a16:creationId xmlns:a16="http://schemas.microsoft.com/office/drawing/2014/main" id="{323D43E8-CFD8-4D0E-B677-F541C98081F7}"/>
                </a:ext>
              </a:extLst>
            </p:cNvPr>
            <p:cNvSpPr>
              <a:spLocks/>
            </p:cNvSpPr>
            <p:nvPr/>
          </p:nvSpPr>
          <p:spPr bwMode="auto">
            <a:xfrm>
              <a:off x="5692" y="1568"/>
              <a:ext cx="63" cy="67"/>
            </a:xfrm>
            <a:custGeom>
              <a:avLst/>
              <a:gdLst>
                <a:gd name="T0" fmla="*/ 52 w 63"/>
                <a:gd name="T1" fmla="*/ 1634 h 67"/>
                <a:gd name="T2" fmla="*/ 63 w 63"/>
                <a:gd name="T3" fmla="*/ 1634 h 67"/>
                <a:gd name="T4" fmla="*/ 62 w 63"/>
                <a:gd name="T5" fmla="*/ 1625 h 67"/>
                <a:gd name="T6" fmla="*/ 62 w 63"/>
                <a:gd name="T7" fmla="*/ 1614 h 67"/>
                <a:gd name="T8" fmla="*/ 62 w 63"/>
                <a:gd name="T9" fmla="*/ 1588 h 67"/>
                <a:gd name="T10" fmla="*/ 62 w 63"/>
                <a:gd name="T11" fmla="*/ 1577 h 67"/>
                <a:gd name="T12" fmla="*/ 63 w 63"/>
                <a:gd name="T13" fmla="*/ 1568 h 67"/>
                <a:gd name="T14" fmla="*/ 52 w 63"/>
                <a:gd name="T15" fmla="*/ 1568 h 67"/>
                <a:gd name="T16" fmla="*/ 0 w 63"/>
                <a:gd name="T17" fmla="*/ 1568 h 67"/>
                <a:gd name="T18" fmla="*/ 0 w 63"/>
                <a:gd name="T19" fmla="*/ 1635 h 67"/>
                <a:gd name="T20" fmla="*/ 52 w 63"/>
                <a:gd name="T21" fmla="*/ 16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7">
                  <a:moveTo>
                    <a:pt x="52" y="66"/>
                  </a:moveTo>
                  <a:lnTo>
                    <a:pt x="63" y="66"/>
                  </a:lnTo>
                  <a:lnTo>
                    <a:pt x="62" y="57"/>
                  </a:lnTo>
                  <a:lnTo>
                    <a:pt x="62" y="46"/>
                  </a:lnTo>
                  <a:lnTo>
                    <a:pt x="62" y="20"/>
                  </a:lnTo>
                  <a:lnTo>
                    <a:pt x="62" y="9"/>
                  </a:lnTo>
                  <a:lnTo>
                    <a:pt x="63" y="0"/>
                  </a:lnTo>
                  <a:lnTo>
                    <a:pt x="52" y="0"/>
                  </a:lnTo>
                  <a:lnTo>
                    <a:pt x="0" y="0"/>
                  </a:lnTo>
                  <a:lnTo>
                    <a:pt x="0" y="67"/>
                  </a:lnTo>
                  <a:lnTo>
                    <a:pt x="52" y="66"/>
                  </a:lnTo>
                </a:path>
              </a:pathLst>
            </a:custGeom>
            <a:noFill/>
            <a:ln w="29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3" name="Picture 3474">
              <a:extLst>
                <a:ext uri="{FF2B5EF4-FFF2-40B4-BE49-F238E27FC236}">
                  <a16:creationId xmlns:a16="http://schemas.microsoft.com/office/drawing/2014/main" id="{5E158C44-B986-4432-BE44-85AE67CF7A56}"/>
                </a:ext>
              </a:extLst>
            </p:cNvPr>
            <p:cNvPicPr>
              <a:picLocks noChangeAspect="1" noChangeArrowheads="1"/>
            </p:cNvPicPr>
            <p:nvPr/>
          </p:nvPicPr>
          <p:blipFill>
            <a:blip r:embed="rId12" cstate="print"/>
            <a:srcRect/>
            <a:stretch>
              <a:fillRect/>
            </a:stretch>
          </p:blipFill>
          <p:spPr bwMode="auto">
            <a:xfrm>
              <a:off x="5344" y="1568"/>
              <a:ext cx="159" cy="67"/>
            </a:xfrm>
            <a:prstGeom prst="rect">
              <a:avLst/>
            </a:prstGeom>
            <a:noFill/>
          </p:spPr>
        </p:pic>
        <p:sp>
          <p:nvSpPr>
            <p:cNvPr id="164" name="Rectangle 3475">
              <a:extLst>
                <a:ext uri="{FF2B5EF4-FFF2-40B4-BE49-F238E27FC236}">
                  <a16:creationId xmlns:a16="http://schemas.microsoft.com/office/drawing/2014/main" id="{5F35CF6B-869D-4685-A3F9-F1063C221AB5}"/>
                </a:ext>
              </a:extLst>
            </p:cNvPr>
            <p:cNvSpPr>
              <a:spLocks noChangeArrowheads="1"/>
            </p:cNvSpPr>
            <p:nvPr/>
          </p:nvSpPr>
          <p:spPr bwMode="auto">
            <a:xfrm>
              <a:off x="5344"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3476">
              <a:extLst>
                <a:ext uri="{FF2B5EF4-FFF2-40B4-BE49-F238E27FC236}">
                  <a16:creationId xmlns:a16="http://schemas.microsoft.com/office/drawing/2014/main" id="{302CB424-61E7-4B2E-A692-942744E1C565}"/>
                </a:ext>
              </a:extLst>
            </p:cNvPr>
            <p:cNvPicPr>
              <a:picLocks noChangeAspect="1" noChangeArrowheads="1"/>
            </p:cNvPicPr>
            <p:nvPr/>
          </p:nvPicPr>
          <p:blipFill>
            <a:blip r:embed="rId13" cstate="print"/>
            <a:srcRect/>
            <a:stretch>
              <a:fillRect/>
            </a:stretch>
          </p:blipFill>
          <p:spPr bwMode="auto">
            <a:xfrm>
              <a:off x="5520" y="1568"/>
              <a:ext cx="159" cy="67"/>
            </a:xfrm>
            <a:prstGeom prst="rect">
              <a:avLst/>
            </a:prstGeom>
            <a:noFill/>
          </p:spPr>
        </p:pic>
        <p:sp>
          <p:nvSpPr>
            <p:cNvPr id="166" name="Rectangle 3477">
              <a:extLst>
                <a:ext uri="{FF2B5EF4-FFF2-40B4-BE49-F238E27FC236}">
                  <a16:creationId xmlns:a16="http://schemas.microsoft.com/office/drawing/2014/main" id="{9D2E6FEE-63B6-49FD-8757-FF6FC50E66A1}"/>
                </a:ext>
              </a:extLst>
            </p:cNvPr>
            <p:cNvSpPr>
              <a:spLocks noChangeArrowheads="1"/>
            </p:cNvSpPr>
            <p:nvPr/>
          </p:nvSpPr>
          <p:spPr bwMode="auto">
            <a:xfrm>
              <a:off x="5520"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67" name="Freeform 3478">
              <a:extLst>
                <a:ext uri="{FF2B5EF4-FFF2-40B4-BE49-F238E27FC236}">
                  <a16:creationId xmlns:a16="http://schemas.microsoft.com/office/drawing/2014/main" id="{7582604F-8375-4A4B-A5C6-DE030DD9AFA5}"/>
                </a:ext>
              </a:extLst>
            </p:cNvPr>
            <p:cNvSpPr>
              <a:spLocks/>
            </p:cNvSpPr>
            <p:nvPr/>
          </p:nvSpPr>
          <p:spPr bwMode="auto">
            <a:xfrm>
              <a:off x="5880" y="1573"/>
              <a:ext cx="78" cy="65"/>
            </a:xfrm>
            <a:custGeom>
              <a:avLst/>
              <a:gdLst>
                <a:gd name="T0" fmla="*/ 77 w 78"/>
                <a:gd name="T1" fmla="*/ 1638 h 65"/>
                <a:gd name="T2" fmla="*/ 8 w 78"/>
                <a:gd name="T3" fmla="*/ 1638 h 65"/>
                <a:gd name="T4" fmla="*/ 0 w 78"/>
                <a:gd name="T5" fmla="*/ 1629 h 65"/>
                <a:gd name="T6" fmla="*/ 0 w 78"/>
                <a:gd name="T7" fmla="*/ 1582 h 65"/>
                <a:gd name="T8" fmla="*/ 8 w 78"/>
                <a:gd name="T9" fmla="*/ 1573 h 65"/>
                <a:gd name="T10" fmla="*/ 77 w 78"/>
                <a:gd name="T11" fmla="*/ 1573 h 65"/>
                <a:gd name="T12" fmla="*/ 77 w 78"/>
                <a:gd name="T13" fmla="*/ 163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77" y="65"/>
                  </a:moveTo>
                  <a:lnTo>
                    <a:pt x="8" y="65"/>
                  </a:lnTo>
                  <a:lnTo>
                    <a:pt x="0" y="56"/>
                  </a:lnTo>
                  <a:lnTo>
                    <a:pt x="0" y="9"/>
                  </a:lnTo>
                  <a:lnTo>
                    <a:pt x="8" y="0"/>
                  </a:lnTo>
                  <a:lnTo>
                    <a:pt x="77" y="0"/>
                  </a:lnTo>
                  <a:lnTo>
                    <a:pt x="77" y="65"/>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8" name="Picture 3479">
              <a:extLst>
                <a:ext uri="{FF2B5EF4-FFF2-40B4-BE49-F238E27FC236}">
                  <a16:creationId xmlns:a16="http://schemas.microsoft.com/office/drawing/2014/main" id="{FF80E994-49E5-406A-9D0B-647981C989D0}"/>
                </a:ext>
              </a:extLst>
            </p:cNvPr>
            <p:cNvPicPr>
              <a:picLocks noChangeAspect="1" noChangeArrowheads="1"/>
            </p:cNvPicPr>
            <p:nvPr/>
          </p:nvPicPr>
          <p:blipFill>
            <a:blip r:embed="rId14" cstate="print"/>
            <a:srcRect/>
            <a:stretch>
              <a:fillRect/>
            </a:stretch>
          </p:blipFill>
          <p:spPr bwMode="auto">
            <a:xfrm>
              <a:off x="5969" y="1574"/>
              <a:ext cx="76" cy="65"/>
            </a:xfrm>
            <a:prstGeom prst="rect">
              <a:avLst/>
            </a:prstGeom>
            <a:noFill/>
          </p:spPr>
        </p:pic>
        <p:sp>
          <p:nvSpPr>
            <p:cNvPr id="169" name="Freeform 3480">
              <a:extLst>
                <a:ext uri="{FF2B5EF4-FFF2-40B4-BE49-F238E27FC236}">
                  <a16:creationId xmlns:a16="http://schemas.microsoft.com/office/drawing/2014/main" id="{CA6D2245-FBFF-49FC-BB69-F76F1A1E0D6F}"/>
                </a:ext>
              </a:extLst>
            </p:cNvPr>
            <p:cNvSpPr>
              <a:spLocks/>
            </p:cNvSpPr>
            <p:nvPr/>
          </p:nvSpPr>
          <p:spPr bwMode="auto">
            <a:xfrm>
              <a:off x="5969"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3481">
              <a:extLst>
                <a:ext uri="{FF2B5EF4-FFF2-40B4-BE49-F238E27FC236}">
                  <a16:creationId xmlns:a16="http://schemas.microsoft.com/office/drawing/2014/main" id="{8017E0B8-615D-456E-9946-D3BC9A06C4ED}"/>
                </a:ext>
              </a:extLst>
            </p:cNvPr>
            <p:cNvPicPr>
              <a:picLocks noChangeAspect="1" noChangeArrowheads="1"/>
            </p:cNvPicPr>
            <p:nvPr/>
          </p:nvPicPr>
          <p:blipFill>
            <a:blip r:embed="rId15" cstate="print"/>
            <a:srcRect/>
            <a:stretch>
              <a:fillRect/>
            </a:stretch>
          </p:blipFill>
          <p:spPr bwMode="auto">
            <a:xfrm>
              <a:off x="6056" y="1574"/>
              <a:ext cx="76" cy="65"/>
            </a:xfrm>
            <a:prstGeom prst="rect">
              <a:avLst/>
            </a:prstGeom>
            <a:noFill/>
          </p:spPr>
        </p:pic>
        <p:sp>
          <p:nvSpPr>
            <p:cNvPr id="171" name="Freeform 3482">
              <a:extLst>
                <a:ext uri="{FF2B5EF4-FFF2-40B4-BE49-F238E27FC236}">
                  <a16:creationId xmlns:a16="http://schemas.microsoft.com/office/drawing/2014/main" id="{D306D86D-45A5-466C-8362-7D4DDBF62A4E}"/>
                </a:ext>
              </a:extLst>
            </p:cNvPr>
            <p:cNvSpPr>
              <a:spLocks/>
            </p:cNvSpPr>
            <p:nvPr/>
          </p:nvSpPr>
          <p:spPr bwMode="auto">
            <a:xfrm>
              <a:off x="6056"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2" name="Picture 3483">
              <a:extLst>
                <a:ext uri="{FF2B5EF4-FFF2-40B4-BE49-F238E27FC236}">
                  <a16:creationId xmlns:a16="http://schemas.microsoft.com/office/drawing/2014/main" id="{EAEDA5FF-69CE-4444-8365-CF484D66C33D}"/>
                </a:ext>
              </a:extLst>
            </p:cNvPr>
            <p:cNvPicPr>
              <a:picLocks noChangeAspect="1" noChangeArrowheads="1"/>
            </p:cNvPicPr>
            <p:nvPr/>
          </p:nvPicPr>
          <p:blipFill>
            <a:blip r:embed="rId16" cstate="print"/>
            <a:srcRect/>
            <a:stretch>
              <a:fillRect/>
            </a:stretch>
          </p:blipFill>
          <p:spPr bwMode="auto">
            <a:xfrm>
              <a:off x="6143" y="1574"/>
              <a:ext cx="76" cy="65"/>
            </a:xfrm>
            <a:prstGeom prst="rect">
              <a:avLst/>
            </a:prstGeom>
            <a:noFill/>
          </p:spPr>
        </p:pic>
        <p:sp>
          <p:nvSpPr>
            <p:cNvPr id="173" name="Freeform 3484">
              <a:extLst>
                <a:ext uri="{FF2B5EF4-FFF2-40B4-BE49-F238E27FC236}">
                  <a16:creationId xmlns:a16="http://schemas.microsoft.com/office/drawing/2014/main" id="{9D9EAE44-97FC-45E9-B96F-D6D9874361CF}"/>
                </a:ext>
              </a:extLst>
            </p:cNvPr>
            <p:cNvSpPr>
              <a:spLocks/>
            </p:cNvSpPr>
            <p:nvPr/>
          </p:nvSpPr>
          <p:spPr bwMode="auto">
            <a:xfrm>
              <a:off x="6143"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Freeform 3485">
              <a:extLst>
                <a:ext uri="{FF2B5EF4-FFF2-40B4-BE49-F238E27FC236}">
                  <a16:creationId xmlns:a16="http://schemas.microsoft.com/office/drawing/2014/main" id="{5FD7C670-82E6-4A43-A6BB-72DB6F86812C}"/>
                </a:ext>
              </a:extLst>
            </p:cNvPr>
            <p:cNvSpPr>
              <a:spLocks/>
            </p:cNvSpPr>
            <p:nvPr/>
          </p:nvSpPr>
          <p:spPr bwMode="auto">
            <a:xfrm>
              <a:off x="6230"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Freeform 3486">
              <a:extLst>
                <a:ext uri="{FF2B5EF4-FFF2-40B4-BE49-F238E27FC236}">
                  <a16:creationId xmlns:a16="http://schemas.microsoft.com/office/drawing/2014/main" id="{867F26FA-30D9-4045-A00C-392AA744F05B}"/>
                </a:ext>
              </a:extLst>
            </p:cNvPr>
            <p:cNvSpPr>
              <a:spLocks/>
            </p:cNvSpPr>
            <p:nvPr/>
          </p:nvSpPr>
          <p:spPr bwMode="auto">
            <a:xfrm>
              <a:off x="6230"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Freeform 3487">
              <a:extLst>
                <a:ext uri="{FF2B5EF4-FFF2-40B4-BE49-F238E27FC236}">
                  <a16:creationId xmlns:a16="http://schemas.microsoft.com/office/drawing/2014/main" id="{9E124222-29A7-405E-8677-1112BE8B4205}"/>
                </a:ext>
              </a:extLst>
            </p:cNvPr>
            <p:cNvSpPr>
              <a:spLocks/>
            </p:cNvSpPr>
            <p:nvPr/>
          </p:nvSpPr>
          <p:spPr bwMode="auto">
            <a:xfrm>
              <a:off x="6317"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3488">
              <a:extLst>
                <a:ext uri="{FF2B5EF4-FFF2-40B4-BE49-F238E27FC236}">
                  <a16:creationId xmlns:a16="http://schemas.microsoft.com/office/drawing/2014/main" id="{3BE74FFD-9A5C-400C-98C4-56A02A80914C}"/>
                </a:ext>
              </a:extLst>
            </p:cNvPr>
            <p:cNvSpPr>
              <a:spLocks/>
            </p:cNvSpPr>
            <p:nvPr/>
          </p:nvSpPr>
          <p:spPr bwMode="auto">
            <a:xfrm>
              <a:off x="6317"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8" name="Picture 3489">
              <a:extLst>
                <a:ext uri="{FF2B5EF4-FFF2-40B4-BE49-F238E27FC236}">
                  <a16:creationId xmlns:a16="http://schemas.microsoft.com/office/drawing/2014/main" id="{BEBCF026-EF2A-46CF-91E3-A31F6D962ACA}"/>
                </a:ext>
              </a:extLst>
            </p:cNvPr>
            <p:cNvPicPr>
              <a:picLocks noChangeAspect="1" noChangeArrowheads="1"/>
            </p:cNvPicPr>
            <p:nvPr/>
          </p:nvPicPr>
          <p:blipFill>
            <a:blip r:embed="rId17" cstate="print"/>
            <a:srcRect/>
            <a:stretch>
              <a:fillRect/>
            </a:stretch>
          </p:blipFill>
          <p:spPr bwMode="auto">
            <a:xfrm>
              <a:off x="6404" y="1574"/>
              <a:ext cx="76" cy="65"/>
            </a:xfrm>
            <a:prstGeom prst="rect">
              <a:avLst/>
            </a:prstGeom>
            <a:noFill/>
          </p:spPr>
        </p:pic>
        <p:sp>
          <p:nvSpPr>
            <p:cNvPr id="179" name="Freeform 3490">
              <a:extLst>
                <a:ext uri="{FF2B5EF4-FFF2-40B4-BE49-F238E27FC236}">
                  <a16:creationId xmlns:a16="http://schemas.microsoft.com/office/drawing/2014/main" id="{2C4C8505-A6F8-42AD-8FD2-8D733F60819F}"/>
                </a:ext>
              </a:extLst>
            </p:cNvPr>
            <p:cNvSpPr>
              <a:spLocks/>
            </p:cNvSpPr>
            <p:nvPr/>
          </p:nvSpPr>
          <p:spPr bwMode="auto">
            <a:xfrm>
              <a:off x="6404" y="1574"/>
              <a:ext cx="76" cy="65"/>
            </a:xfrm>
            <a:custGeom>
              <a:avLst/>
              <a:gdLst>
                <a:gd name="T0" fmla="*/ 76 w 76"/>
                <a:gd name="T1" fmla="*/ 1636 h 65"/>
                <a:gd name="T2" fmla="*/ 76 w 76"/>
                <a:gd name="T3" fmla="*/ 1638 h 65"/>
                <a:gd name="T4" fmla="*/ 74 w 76"/>
                <a:gd name="T5" fmla="*/ 1639 h 65"/>
                <a:gd name="T6" fmla="*/ 73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3" y="65"/>
                  </a:lnTo>
                  <a:lnTo>
                    <a:pt x="2" y="65"/>
                  </a:lnTo>
                  <a:lnTo>
                    <a:pt x="0" y="64"/>
                  </a:lnTo>
                  <a:lnTo>
                    <a:pt x="0" y="62"/>
                  </a:lnTo>
                  <a:lnTo>
                    <a:pt x="0" y="4"/>
                  </a:lnTo>
                  <a:lnTo>
                    <a:pt x="0" y="2"/>
                  </a:lnTo>
                  <a:lnTo>
                    <a:pt x="2" y="0"/>
                  </a:lnTo>
                  <a:lnTo>
                    <a:pt x="3"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Freeform 3491">
              <a:extLst>
                <a:ext uri="{FF2B5EF4-FFF2-40B4-BE49-F238E27FC236}">
                  <a16:creationId xmlns:a16="http://schemas.microsoft.com/office/drawing/2014/main" id="{9377E32C-ECDF-4B6A-A06A-3617E7E4B716}"/>
                </a:ext>
              </a:extLst>
            </p:cNvPr>
            <p:cNvSpPr>
              <a:spLocks/>
            </p:cNvSpPr>
            <p:nvPr/>
          </p:nvSpPr>
          <p:spPr bwMode="auto">
            <a:xfrm>
              <a:off x="6586"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1" name="Picture 3492">
              <a:extLst>
                <a:ext uri="{FF2B5EF4-FFF2-40B4-BE49-F238E27FC236}">
                  <a16:creationId xmlns:a16="http://schemas.microsoft.com/office/drawing/2014/main" id="{865C5962-6B41-419C-9898-5C5E3406C1FD}"/>
                </a:ext>
              </a:extLst>
            </p:cNvPr>
            <p:cNvPicPr>
              <a:picLocks noChangeAspect="1" noChangeArrowheads="1"/>
            </p:cNvPicPr>
            <p:nvPr/>
          </p:nvPicPr>
          <p:blipFill>
            <a:blip r:embed="rId18" cstate="print"/>
            <a:srcRect/>
            <a:stretch>
              <a:fillRect/>
            </a:stretch>
          </p:blipFill>
          <p:spPr bwMode="auto">
            <a:xfrm>
              <a:off x="6673" y="1574"/>
              <a:ext cx="76" cy="65"/>
            </a:xfrm>
            <a:prstGeom prst="rect">
              <a:avLst/>
            </a:prstGeom>
            <a:noFill/>
          </p:spPr>
        </p:pic>
        <p:sp>
          <p:nvSpPr>
            <p:cNvPr id="182" name="Freeform 3493">
              <a:extLst>
                <a:ext uri="{FF2B5EF4-FFF2-40B4-BE49-F238E27FC236}">
                  <a16:creationId xmlns:a16="http://schemas.microsoft.com/office/drawing/2014/main" id="{F63560E0-9B83-489D-A284-8003E0F7B9AB}"/>
                </a:ext>
              </a:extLst>
            </p:cNvPr>
            <p:cNvSpPr>
              <a:spLocks/>
            </p:cNvSpPr>
            <p:nvPr/>
          </p:nvSpPr>
          <p:spPr bwMode="auto">
            <a:xfrm>
              <a:off x="6673" y="1574"/>
              <a:ext cx="76" cy="65"/>
            </a:xfrm>
            <a:custGeom>
              <a:avLst/>
              <a:gdLst>
                <a:gd name="T0" fmla="*/ 76 w 76"/>
                <a:gd name="T1" fmla="*/ 1636 h 65"/>
                <a:gd name="T2" fmla="*/ 76 w 76"/>
                <a:gd name="T3" fmla="*/ 1638 h 65"/>
                <a:gd name="T4" fmla="*/ 74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4" y="65"/>
                  </a:lnTo>
                  <a:lnTo>
                    <a:pt x="2" y="65"/>
                  </a:lnTo>
                  <a:lnTo>
                    <a:pt x="0" y="64"/>
                  </a:lnTo>
                  <a:lnTo>
                    <a:pt x="0" y="62"/>
                  </a:lnTo>
                  <a:lnTo>
                    <a:pt x="0" y="4"/>
                  </a:lnTo>
                  <a:lnTo>
                    <a:pt x="0" y="2"/>
                  </a:lnTo>
                  <a:lnTo>
                    <a:pt x="2" y="0"/>
                  </a:lnTo>
                  <a:lnTo>
                    <a:pt x="4"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3" name="Picture 3494">
              <a:extLst>
                <a:ext uri="{FF2B5EF4-FFF2-40B4-BE49-F238E27FC236}">
                  <a16:creationId xmlns:a16="http://schemas.microsoft.com/office/drawing/2014/main" id="{4F1FEE0E-1335-4900-9910-190C3478A7D5}"/>
                </a:ext>
              </a:extLst>
            </p:cNvPr>
            <p:cNvPicPr>
              <a:picLocks noChangeAspect="1" noChangeArrowheads="1"/>
            </p:cNvPicPr>
            <p:nvPr/>
          </p:nvPicPr>
          <p:blipFill>
            <a:blip r:embed="rId19" cstate="print"/>
            <a:srcRect/>
            <a:stretch>
              <a:fillRect/>
            </a:stretch>
          </p:blipFill>
          <p:spPr bwMode="auto">
            <a:xfrm>
              <a:off x="6760" y="1574"/>
              <a:ext cx="76" cy="65"/>
            </a:xfrm>
            <a:prstGeom prst="rect">
              <a:avLst/>
            </a:prstGeom>
            <a:noFill/>
          </p:spPr>
        </p:pic>
        <p:sp>
          <p:nvSpPr>
            <p:cNvPr id="184" name="Freeform 3495">
              <a:extLst>
                <a:ext uri="{FF2B5EF4-FFF2-40B4-BE49-F238E27FC236}">
                  <a16:creationId xmlns:a16="http://schemas.microsoft.com/office/drawing/2014/main" id="{22F38560-B0A9-480C-81CA-4AEC7687ACEA}"/>
                </a:ext>
              </a:extLst>
            </p:cNvPr>
            <p:cNvSpPr>
              <a:spLocks/>
            </p:cNvSpPr>
            <p:nvPr/>
          </p:nvSpPr>
          <p:spPr bwMode="auto">
            <a:xfrm>
              <a:off x="6760"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2" y="65"/>
                  </a:lnTo>
                  <a:lnTo>
                    <a:pt x="0" y="64"/>
                  </a:lnTo>
                  <a:lnTo>
                    <a:pt x="0" y="62"/>
                  </a:lnTo>
                  <a:lnTo>
                    <a:pt x="0" y="4"/>
                  </a:lnTo>
                  <a:lnTo>
                    <a:pt x="0" y="2"/>
                  </a:lnTo>
                  <a:lnTo>
                    <a:pt x="2"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5" name="Picture 3496">
              <a:extLst>
                <a:ext uri="{FF2B5EF4-FFF2-40B4-BE49-F238E27FC236}">
                  <a16:creationId xmlns:a16="http://schemas.microsoft.com/office/drawing/2014/main" id="{C4E348D5-A8A7-4628-BEF4-1451ABD0A8C5}"/>
                </a:ext>
              </a:extLst>
            </p:cNvPr>
            <p:cNvPicPr>
              <a:picLocks noChangeAspect="1" noChangeArrowheads="1"/>
            </p:cNvPicPr>
            <p:nvPr/>
          </p:nvPicPr>
          <p:blipFill>
            <a:blip r:embed="rId20" cstate="print"/>
            <a:srcRect/>
            <a:stretch>
              <a:fillRect/>
            </a:stretch>
          </p:blipFill>
          <p:spPr bwMode="auto">
            <a:xfrm>
              <a:off x="6854" y="1574"/>
              <a:ext cx="76" cy="65"/>
            </a:xfrm>
            <a:prstGeom prst="rect">
              <a:avLst/>
            </a:prstGeom>
            <a:noFill/>
          </p:spPr>
        </p:pic>
        <p:sp>
          <p:nvSpPr>
            <p:cNvPr id="186" name="Freeform 3497">
              <a:extLst>
                <a:ext uri="{FF2B5EF4-FFF2-40B4-BE49-F238E27FC236}">
                  <a16:creationId xmlns:a16="http://schemas.microsoft.com/office/drawing/2014/main" id="{3CAA5B62-D7EE-45ED-8791-C734FE21A3B3}"/>
                </a:ext>
              </a:extLst>
            </p:cNvPr>
            <p:cNvSpPr>
              <a:spLocks/>
            </p:cNvSpPr>
            <p:nvPr/>
          </p:nvSpPr>
          <p:spPr bwMode="auto">
            <a:xfrm>
              <a:off x="6854"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7" name="Picture 3498">
              <a:extLst>
                <a:ext uri="{FF2B5EF4-FFF2-40B4-BE49-F238E27FC236}">
                  <a16:creationId xmlns:a16="http://schemas.microsoft.com/office/drawing/2014/main" id="{7399D361-8921-405E-9DEF-7526DDB019DE}"/>
                </a:ext>
              </a:extLst>
            </p:cNvPr>
            <p:cNvPicPr>
              <a:picLocks noChangeAspect="1" noChangeArrowheads="1"/>
            </p:cNvPicPr>
            <p:nvPr/>
          </p:nvPicPr>
          <p:blipFill>
            <a:blip r:embed="rId21" cstate="print"/>
            <a:srcRect/>
            <a:stretch>
              <a:fillRect/>
            </a:stretch>
          </p:blipFill>
          <p:spPr bwMode="auto">
            <a:xfrm>
              <a:off x="6941" y="1574"/>
              <a:ext cx="76" cy="65"/>
            </a:xfrm>
            <a:prstGeom prst="rect">
              <a:avLst/>
            </a:prstGeom>
            <a:noFill/>
          </p:spPr>
        </p:pic>
        <p:sp>
          <p:nvSpPr>
            <p:cNvPr id="188" name="Freeform 3499">
              <a:extLst>
                <a:ext uri="{FF2B5EF4-FFF2-40B4-BE49-F238E27FC236}">
                  <a16:creationId xmlns:a16="http://schemas.microsoft.com/office/drawing/2014/main" id="{7484B011-8046-45CF-BAD1-D17527C366BD}"/>
                </a:ext>
              </a:extLst>
            </p:cNvPr>
            <p:cNvSpPr>
              <a:spLocks/>
            </p:cNvSpPr>
            <p:nvPr/>
          </p:nvSpPr>
          <p:spPr bwMode="auto">
            <a:xfrm>
              <a:off x="6941"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3500">
              <a:extLst>
                <a:ext uri="{FF2B5EF4-FFF2-40B4-BE49-F238E27FC236}">
                  <a16:creationId xmlns:a16="http://schemas.microsoft.com/office/drawing/2014/main" id="{EE42A255-37D4-4AD0-AAAA-4E2EE2951963}"/>
                </a:ext>
              </a:extLst>
            </p:cNvPr>
            <p:cNvSpPr>
              <a:spLocks/>
            </p:cNvSpPr>
            <p:nvPr/>
          </p:nvSpPr>
          <p:spPr bwMode="auto">
            <a:xfrm>
              <a:off x="5892" y="1589"/>
              <a:ext cx="50" cy="34"/>
            </a:xfrm>
            <a:custGeom>
              <a:avLst/>
              <a:gdLst>
                <a:gd name="T0" fmla="*/ 49 w 50"/>
                <a:gd name="T1" fmla="*/ 1597 h 34"/>
                <a:gd name="T2" fmla="*/ 21 w 50"/>
                <a:gd name="T3" fmla="*/ 1597 h 34"/>
                <a:gd name="T4" fmla="*/ 21 w 50"/>
                <a:gd name="T5" fmla="*/ 1590 h 34"/>
                <a:gd name="T6" fmla="*/ 0 w 50"/>
                <a:gd name="T7" fmla="*/ 1606 h 34"/>
                <a:gd name="T8" fmla="*/ 21 w 50"/>
                <a:gd name="T9" fmla="*/ 1623 h 34"/>
                <a:gd name="T10" fmla="*/ 21 w 50"/>
                <a:gd name="T11" fmla="*/ 1617 h 34"/>
                <a:gd name="T12" fmla="*/ 49 w 50"/>
                <a:gd name="T13" fmla="*/ 1617 h 34"/>
                <a:gd name="T14" fmla="*/ 49 w 50"/>
                <a:gd name="T15" fmla="*/ 159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49" y="7"/>
                  </a:moveTo>
                  <a:lnTo>
                    <a:pt x="21" y="7"/>
                  </a:lnTo>
                  <a:lnTo>
                    <a:pt x="21" y="0"/>
                  </a:lnTo>
                  <a:lnTo>
                    <a:pt x="0" y="16"/>
                  </a:lnTo>
                  <a:lnTo>
                    <a:pt x="21" y="33"/>
                  </a:lnTo>
                  <a:lnTo>
                    <a:pt x="21" y="27"/>
                  </a:lnTo>
                  <a:lnTo>
                    <a:pt x="49" y="27"/>
                  </a:lnTo>
                  <a:lnTo>
                    <a:pt x="49" y="7"/>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Freeform 3501">
              <a:extLst>
                <a:ext uri="{FF2B5EF4-FFF2-40B4-BE49-F238E27FC236}">
                  <a16:creationId xmlns:a16="http://schemas.microsoft.com/office/drawing/2014/main" id="{681B877F-ED74-49CF-BD81-92464FC4C23B}"/>
                </a:ext>
              </a:extLst>
            </p:cNvPr>
            <p:cNvSpPr>
              <a:spLocks/>
            </p:cNvSpPr>
            <p:nvPr/>
          </p:nvSpPr>
          <p:spPr bwMode="auto">
            <a:xfrm>
              <a:off x="7032" y="1575"/>
              <a:ext cx="78" cy="65"/>
            </a:xfrm>
            <a:custGeom>
              <a:avLst/>
              <a:gdLst>
                <a:gd name="T0" fmla="*/ 69 w 78"/>
                <a:gd name="T1" fmla="*/ 1639 h 65"/>
                <a:gd name="T2" fmla="*/ 0 w 78"/>
                <a:gd name="T3" fmla="*/ 1639 h 65"/>
                <a:gd name="T4" fmla="*/ 0 w 78"/>
                <a:gd name="T5" fmla="*/ 1575 h 65"/>
                <a:gd name="T6" fmla="*/ 69 w 78"/>
                <a:gd name="T7" fmla="*/ 1575 h 65"/>
                <a:gd name="T8" fmla="*/ 78 w 78"/>
                <a:gd name="T9" fmla="*/ 1584 h 65"/>
                <a:gd name="T10" fmla="*/ 78 w 78"/>
                <a:gd name="T11" fmla="*/ 1630 h 65"/>
                <a:gd name="T12" fmla="*/ 69 w 78"/>
                <a:gd name="T13" fmla="*/ 163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69" y="64"/>
                  </a:moveTo>
                  <a:lnTo>
                    <a:pt x="0" y="64"/>
                  </a:lnTo>
                  <a:lnTo>
                    <a:pt x="0" y="0"/>
                  </a:lnTo>
                  <a:lnTo>
                    <a:pt x="69" y="0"/>
                  </a:lnTo>
                  <a:lnTo>
                    <a:pt x="78" y="9"/>
                  </a:lnTo>
                  <a:lnTo>
                    <a:pt x="78" y="55"/>
                  </a:lnTo>
                  <a:lnTo>
                    <a:pt x="69" y="64"/>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Freeform 3502">
              <a:extLst>
                <a:ext uri="{FF2B5EF4-FFF2-40B4-BE49-F238E27FC236}">
                  <a16:creationId xmlns:a16="http://schemas.microsoft.com/office/drawing/2014/main" id="{7D3775E6-D77E-4499-9D84-0DC910CFD6F5}"/>
                </a:ext>
              </a:extLst>
            </p:cNvPr>
            <p:cNvSpPr>
              <a:spLocks/>
            </p:cNvSpPr>
            <p:nvPr/>
          </p:nvSpPr>
          <p:spPr bwMode="auto">
            <a:xfrm>
              <a:off x="7032" y="1575"/>
              <a:ext cx="78" cy="65"/>
            </a:xfrm>
            <a:custGeom>
              <a:avLst/>
              <a:gdLst>
                <a:gd name="T0" fmla="*/ 58 w 78"/>
                <a:gd name="T1" fmla="*/ 1639 h 65"/>
                <a:gd name="T2" fmla="*/ 69 w 78"/>
                <a:gd name="T3" fmla="*/ 1639 h 65"/>
                <a:gd name="T4" fmla="*/ 78 w 78"/>
                <a:gd name="T5" fmla="*/ 1630 h 65"/>
                <a:gd name="T6" fmla="*/ 78 w 78"/>
                <a:gd name="T7" fmla="*/ 1619 h 65"/>
                <a:gd name="T8" fmla="*/ 78 w 78"/>
                <a:gd name="T9" fmla="*/ 1595 h 65"/>
                <a:gd name="T10" fmla="*/ 78 w 78"/>
                <a:gd name="T11" fmla="*/ 1584 h 65"/>
                <a:gd name="T12" fmla="*/ 69 w 78"/>
                <a:gd name="T13" fmla="*/ 1575 h 65"/>
                <a:gd name="T14" fmla="*/ 58 w 78"/>
                <a:gd name="T15" fmla="*/ 1575 h 65"/>
                <a:gd name="T16" fmla="*/ 0 w 78"/>
                <a:gd name="T17" fmla="*/ 1575 h 65"/>
                <a:gd name="T18" fmla="*/ 0 w 78"/>
                <a:gd name="T19" fmla="*/ 1639 h 65"/>
                <a:gd name="T20" fmla="*/ 58 w 78"/>
                <a:gd name="T21" fmla="*/ 163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5">
                  <a:moveTo>
                    <a:pt x="58" y="64"/>
                  </a:moveTo>
                  <a:lnTo>
                    <a:pt x="69" y="64"/>
                  </a:lnTo>
                  <a:lnTo>
                    <a:pt x="78" y="55"/>
                  </a:lnTo>
                  <a:lnTo>
                    <a:pt x="78" y="44"/>
                  </a:lnTo>
                  <a:lnTo>
                    <a:pt x="78" y="20"/>
                  </a:lnTo>
                  <a:lnTo>
                    <a:pt x="78" y="9"/>
                  </a:lnTo>
                  <a:lnTo>
                    <a:pt x="69" y="0"/>
                  </a:lnTo>
                  <a:lnTo>
                    <a:pt x="58" y="0"/>
                  </a:lnTo>
                  <a:lnTo>
                    <a:pt x="0" y="0"/>
                  </a:lnTo>
                  <a:lnTo>
                    <a:pt x="0" y="64"/>
                  </a:lnTo>
                  <a:lnTo>
                    <a:pt x="58" y="64"/>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3503">
              <a:extLst>
                <a:ext uri="{FF2B5EF4-FFF2-40B4-BE49-F238E27FC236}">
                  <a16:creationId xmlns:a16="http://schemas.microsoft.com/office/drawing/2014/main" id="{B1164640-BC91-40E8-800B-12ADFC223947}"/>
                </a:ext>
              </a:extLst>
            </p:cNvPr>
            <p:cNvSpPr>
              <a:spLocks/>
            </p:cNvSpPr>
            <p:nvPr/>
          </p:nvSpPr>
          <p:spPr bwMode="auto">
            <a:xfrm>
              <a:off x="7048" y="1589"/>
              <a:ext cx="50" cy="34"/>
            </a:xfrm>
            <a:custGeom>
              <a:avLst/>
              <a:gdLst>
                <a:gd name="T0" fmla="*/ 0 w 50"/>
                <a:gd name="T1" fmla="*/ 1616 h 34"/>
                <a:gd name="T2" fmla="*/ 28 w 50"/>
                <a:gd name="T3" fmla="*/ 1616 h 34"/>
                <a:gd name="T4" fmla="*/ 28 w 50"/>
                <a:gd name="T5" fmla="*/ 1623 h 34"/>
                <a:gd name="T6" fmla="*/ 49 w 50"/>
                <a:gd name="T7" fmla="*/ 1606 h 34"/>
                <a:gd name="T8" fmla="*/ 28 w 50"/>
                <a:gd name="T9" fmla="*/ 1590 h 34"/>
                <a:gd name="T10" fmla="*/ 28 w 50"/>
                <a:gd name="T11" fmla="*/ 1596 h 34"/>
                <a:gd name="T12" fmla="*/ 0 w 50"/>
                <a:gd name="T13" fmla="*/ 1596 h 34"/>
                <a:gd name="T14" fmla="*/ 0 w 50"/>
                <a:gd name="T15" fmla="*/ 161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0" y="26"/>
                  </a:moveTo>
                  <a:lnTo>
                    <a:pt x="28" y="26"/>
                  </a:lnTo>
                  <a:lnTo>
                    <a:pt x="28" y="33"/>
                  </a:lnTo>
                  <a:lnTo>
                    <a:pt x="49" y="16"/>
                  </a:lnTo>
                  <a:lnTo>
                    <a:pt x="28" y="0"/>
                  </a:lnTo>
                  <a:lnTo>
                    <a:pt x="28" y="6"/>
                  </a:lnTo>
                  <a:lnTo>
                    <a:pt x="0" y="6"/>
                  </a:lnTo>
                  <a:lnTo>
                    <a:pt x="0" y="26"/>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Freeform 3504">
              <a:extLst>
                <a:ext uri="{FF2B5EF4-FFF2-40B4-BE49-F238E27FC236}">
                  <a16:creationId xmlns:a16="http://schemas.microsoft.com/office/drawing/2014/main" id="{20CB113C-F2C2-40BD-874D-2450EA2EDD6D}"/>
                </a:ext>
              </a:extLst>
            </p:cNvPr>
            <p:cNvSpPr>
              <a:spLocks/>
            </p:cNvSpPr>
            <p:nvPr/>
          </p:nvSpPr>
          <p:spPr bwMode="auto">
            <a:xfrm>
              <a:off x="7231"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1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1"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4" name="Picture 3505">
              <a:extLst>
                <a:ext uri="{FF2B5EF4-FFF2-40B4-BE49-F238E27FC236}">
                  <a16:creationId xmlns:a16="http://schemas.microsoft.com/office/drawing/2014/main" id="{5458AB9B-084A-4A50-B43B-808C8623D5B6}"/>
                </a:ext>
              </a:extLst>
            </p:cNvPr>
            <p:cNvPicPr>
              <a:picLocks noChangeAspect="1" noChangeArrowheads="1"/>
            </p:cNvPicPr>
            <p:nvPr/>
          </p:nvPicPr>
          <p:blipFill>
            <a:blip r:embed="rId22" cstate="print"/>
            <a:srcRect/>
            <a:stretch>
              <a:fillRect/>
            </a:stretch>
          </p:blipFill>
          <p:spPr bwMode="auto">
            <a:xfrm>
              <a:off x="7316" y="1584"/>
              <a:ext cx="78" cy="65"/>
            </a:xfrm>
            <a:prstGeom prst="rect">
              <a:avLst/>
            </a:prstGeom>
            <a:noFill/>
          </p:spPr>
        </p:pic>
        <p:sp>
          <p:nvSpPr>
            <p:cNvPr id="195" name="Freeform 3506">
              <a:extLst>
                <a:ext uri="{FF2B5EF4-FFF2-40B4-BE49-F238E27FC236}">
                  <a16:creationId xmlns:a16="http://schemas.microsoft.com/office/drawing/2014/main" id="{F297E604-575D-4652-82EC-DE8CE372877F}"/>
                </a:ext>
              </a:extLst>
            </p:cNvPr>
            <p:cNvSpPr>
              <a:spLocks/>
            </p:cNvSpPr>
            <p:nvPr/>
          </p:nvSpPr>
          <p:spPr bwMode="auto">
            <a:xfrm>
              <a:off x="7316" y="1584"/>
              <a:ext cx="78" cy="65"/>
            </a:xfrm>
            <a:custGeom>
              <a:avLst/>
              <a:gdLst>
                <a:gd name="T0" fmla="*/ 75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4" y="63"/>
                  </a:lnTo>
                  <a:lnTo>
                    <a:pt x="73" y="64"/>
                  </a:lnTo>
                  <a:lnTo>
                    <a:pt x="71" y="64"/>
                  </a:lnTo>
                  <a:lnTo>
                    <a:pt x="3"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3507">
              <a:extLst>
                <a:ext uri="{FF2B5EF4-FFF2-40B4-BE49-F238E27FC236}">
                  <a16:creationId xmlns:a16="http://schemas.microsoft.com/office/drawing/2014/main" id="{F85B36E7-D4F8-4B0D-99D3-B8AD2AE6F0B3}"/>
                </a:ext>
              </a:extLst>
            </p:cNvPr>
            <p:cNvPicPr>
              <a:picLocks noChangeAspect="1" noChangeArrowheads="1"/>
            </p:cNvPicPr>
            <p:nvPr/>
          </p:nvPicPr>
          <p:blipFill>
            <a:blip r:embed="rId23" cstate="print"/>
            <a:srcRect/>
            <a:stretch>
              <a:fillRect/>
            </a:stretch>
          </p:blipFill>
          <p:spPr bwMode="auto">
            <a:xfrm>
              <a:off x="7401" y="1584"/>
              <a:ext cx="78" cy="65"/>
            </a:xfrm>
            <a:prstGeom prst="rect">
              <a:avLst/>
            </a:prstGeom>
            <a:noFill/>
          </p:spPr>
        </p:pic>
        <p:sp>
          <p:nvSpPr>
            <p:cNvPr id="197" name="Freeform 3508">
              <a:extLst>
                <a:ext uri="{FF2B5EF4-FFF2-40B4-BE49-F238E27FC236}">
                  <a16:creationId xmlns:a16="http://schemas.microsoft.com/office/drawing/2014/main" id="{E6F338FF-285C-4795-9560-1E1D16195FE0}"/>
                </a:ext>
              </a:extLst>
            </p:cNvPr>
            <p:cNvSpPr>
              <a:spLocks/>
            </p:cNvSpPr>
            <p:nvPr/>
          </p:nvSpPr>
          <p:spPr bwMode="auto">
            <a:xfrm>
              <a:off x="7401"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1 w 78"/>
                <a:gd name="T15" fmla="*/ 1646 h 65"/>
                <a:gd name="T16" fmla="*/ 3 w 78"/>
                <a:gd name="T17" fmla="*/ 1588 h 65"/>
                <a:gd name="T18" fmla="*/ 3 w 78"/>
                <a:gd name="T19" fmla="*/ 1586 h 65"/>
                <a:gd name="T20" fmla="*/ 5 w 78"/>
                <a:gd name="T21" fmla="*/ 1585 h 65"/>
                <a:gd name="T22" fmla="*/ 7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1" y="61"/>
                  </a:lnTo>
                  <a:lnTo>
                    <a:pt x="3" y="3"/>
                  </a:lnTo>
                  <a:lnTo>
                    <a:pt x="3" y="1"/>
                  </a:lnTo>
                  <a:lnTo>
                    <a:pt x="5" y="0"/>
                  </a:lnTo>
                  <a:lnTo>
                    <a:pt x="7"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8" name="Picture 3509">
              <a:extLst>
                <a:ext uri="{FF2B5EF4-FFF2-40B4-BE49-F238E27FC236}">
                  <a16:creationId xmlns:a16="http://schemas.microsoft.com/office/drawing/2014/main" id="{2A4237C7-8F17-4518-86EC-BB2DC8A7902D}"/>
                </a:ext>
              </a:extLst>
            </p:cNvPr>
            <p:cNvPicPr>
              <a:picLocks noChangeAspect="1" noChangeArrowheads="1"/>
            </p:cNvPicPr>
            <p:nvPr/>
          </p:nvPicPr>
          <p:blipFill>
            <a:blip r:embed="rId24" cstate="print"/>
            <a:srcRect/>
            <a:stretch>
              <a:fillRect/>
            </a:stretch>
          </p:blipFill>
          <p:spPr bwMode="auto">
            <a:xfrm>
              <a:off x="7494" y="1584"/>
              <a:ext cx="78" cy="65"/>
            </a:xfrm>
            <a:prstGeom prst="rect">
              <a:avLst/>
            </a:prstGeom>
            <a:noFill/>
          </p:spPr>
        </p:pic>
        <p:sp>
          <p:nvSpPr>
            <p:cNvPr id="199" name="Freeform 3510">
              <a:extLst>
                <a:ext uri="{FF2B5EF4-FFF2-40B4-BE49-F238E27FC236}">
                  <a16:creationId xmlns:a16="http://schemas.microsoft.com/office/drawing/2014/main" id="{9E51BDA4-94DC-4C46-B808-73013C9A17B4}"/>
                </a:ext>
              </a:extLst>
            </p:cNvPr>
            <p:cNvSpPr>
              <a:spLocks/>
            </p:cNvSpPr>
            <p:nvPr/>
          </p:nvSpPr>
          <p:spPr bwMode="auto">
            <a:xfrm>
              <a:off x="7494"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2"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0" name="Picture 3511">
              <a:extLst>
                <a:ext uri="{FF2B5EF4-FFF2-40B4-BE49-F238E27FC236}">
                  <a16:creationId xmlns:a16="http://schemas.microsoft.com/office/drawing/2014/main" id="{28D3B332-439D-49EA-B93E-A452D72F5069}"/>
                </a:ext>
              </a:extLst>
            </p:cNvPr>
            <p:cNvPicPr>
              <a:picLocks noChangeAspect="1" noChangeArrowheads="1"/>
            </p:cNvPicPr>
            <p:nvPr/>
          </p:nvPicPr>
          <p:blipFill>
            <a:blip r:embed="rId25" cstate="print"/>
            <a:srcRect/>
            <a:stretch>
              <a:fillRect/>
            </a:stretch>
          </p:blipFill>
          <p:spPr bwMode="auto">
            <a:xfrm>
              <a:off x="7579" y="1584"/>
              <a:ext cx="78" cy="65"/>
            </a:xfrm>
            <a:prstGeom prst="rect">
              <a:avLst/>
            </a:prstGeom>
            <a:noFill/>
          </p:spPr>
        </p:pic>
        <p:sp>
          <p:nvSpPr>
            <p:cNvPr id="201" name="Freeform 3512">
              <a:extLst>
                <a:ext uri="{FF2B5EF4-FFF2-40B4-BE49-F238E27FC236}">
                  <a16:creationId xmlns:a16="http://schemas.microsoft.com/office/drawing/2014/main" id="{1FC5082E-14B3-4A69-8147-0BB77BB6CF51}"/>
                </a:ext>
              </a:extLst>
            </p:cNvPr>
            <p:cNvSpPr>
              <a:spLocks/>
            </p:cNvSpPr>
            <p:nvPr/>
          </p:nvSpPr>
          <p:spPr bwMode="auto">
            <a:xfrm>
              <a:off x="7579"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2" name="Picture 3513">
              <a:extLst>
                <a:ext uri="{FF2B5EF4-FFF2-40B4-BE49-F238E27FC236}">
                  <a16:creationId xmlns:a16="http://schemas.microsoft.com/office/drawing/2014/main" id="{5F79D421-EF73-4F1C-AF14-91ACC290D31D}"/>
                </a:ext>
              </a:extLst>
            </p:cNvPr>
            <p:cNvPicPr>
              <a:picLocks noChangeAspect="1" noChangeArrowheads="1"/>
            </p:cNvPicPr>
            <p:nvPr/>
          </p:nvPicPr>
          <p:blipFill>
            <a:blip r:embed="rId26" cstate="print"/>
            <a:srcRect/>
            <a:stretch>
              <a:fillRect/>
            </a:stretch>
          </p:blipFill>
          <p:spPr bwMode="auto">
            <a:xfrm>
              <a:off x="7668" y="1585"/>
              <a:ext cx="79" cy="65"/>
            </a:xfrm>
            <a:prstGeom prst="rect">
              <a:avLst/>
            </a:prstGeom>
            <a:noFill/>
          </p:spPr>
        </p:pic>
        <p:sp>
          <p:nvSpPr>
            <p:cNvPr id="203" name="Freeform 3514">
              <a:extLst>
                <a:ext uri="{FF2B5EF4-FFF2-40B4-BE49-F238E27FC236}">
                  <a16:creationId xmlns:a16="http://schemas.microsoft.com/office/drawing/2014/main" id="{7E6C62FF-6DFB-419E-99C5-800A3BEF5657}"/>
                </a:ext>
              </a:extLst>
            </p:cNvPr>
            <p:cNvSpPr>
              <a:spLocks/>
            </p:cNvSpPr>
            <p:nvPr/>
          </p:nvSpPr>
          <p:spPr bwMode="auto">
            <a:xfrm>
              <a:off x="7668" y="1585"/>
              <a:ext cx="79" cy="65"/>
            </a:xfrm>
            <a:custGeom>
              <a:avLst/>
              <a:gdLst>
                <a:gd name="T0" fmla="*/ 56 w 79"/>
                <a:gd name="T1" fmla="*/ 1650 h 65"/>
                <a:gd name="T2" fmla="*/ 67 w 79"/>
                <a:gd name="T3" fmla="*/ 1650 h 65"/>
                <a:gd name="T4" fmla="*/ 76 w 79"/>
                <a:gd name="T5" fmla="*/ 1641 h 65"/>
                <a:gd name="T6" fmla="*/ 77 w 79"/>
                <a:gd name="T7" fmla="*/ 1630 h 65"/>
                <a:gd name="T8" fmla="*/ 78 w 79"/>
                <a:gd name="T9" fmla="*/ 1606 h 65"/>
                <a:gd name="T10" fmla="*/ 79 w 79"/>
                <a:gd name="T11" fmla="*/ 1595 h 65"/>
                <a:gd name="T12" fmla="*/ 70 w 79"/>
                <a:gd name="T13" fmla="*/ 1586 h 65"/>
                <a:gd name="T14" fmla="*/ 59 w 79"/>
                <a:gd name="T15" fmla="*/ 1586 h 65"/>
                <a:gd name="T16" fmla="*/ 3 w 79"/>
                <a:gd name="T17" fmla="*/ 1586 h 65"/>
                <a:gd name="T18" fmla="*/ 0 w 79"/>
                <a:gd name="T19" fmla="*/ 1650 h 65"/>
                <a:gd name="T20" fmla="*/ 56 w 79"/>
                <a:gd name="T21" fmla="*/ 165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5">
                  <a:moveTo>
                    <a:pt x="56" y="64"/>
                  </a:moveTo>
                  <a:lnTo>
                    <a:pt x="67" y="64"/>
                  </a:lnTo>
                  <a:lnTo>
                    <a:pt x="76" y="55"/>
                  </a:lnTo>
                  <a:lnTo>
                    <a:pt x="77" y="44"/>
                  </a:lnTo>
                  <a:lnTo>
                    <a:pt x="78" y="20"/>
                  </a:lnTo>
                  <a:lnTo>
                    <a:pt x="79" y="9"/>
                  </a:lnTo>
                  <a:lnTo>
                    <a:pt x="70" y="0"/>
                  </a:lnTo>
                  <a:lnTo>
                    <a:pt x="59" y="0"/>
                  </a:lnTo>
                  <a:lnTo>
                    <a:pt x="3" y="0"/>
                  </a:lnTo>
                  <a:lnTo>
                    <a:pt x="0" y="64"/>
                  </a:lnTo>
                  <a:lnTo>
                    <a:pt x="56" y="64"/>
                  </a:lnTo>
                </a:path>
              </a:pathLst>
            </a:custGeom>
            <a:noFill/>
            <a:ln w="29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4" name="Picture 3515">
              <a:extLst>
                <a:ext uri="{FF2B5EF4-FFF2-40B4-BE49-F238E27FC236}">
                  <a16:creationId xmlns:a16="http://schemas.microsoft.com/office/drawing/2014/main" id="{672B5357-8A16-4FAE-8A4D-77E13BEDBEC7}"/>
                </a:ext>
              </a:extLst>
            </p:cNvPr>
            <p:cNvPicPr>
              <a:picLocks noChangeAspect="1" noChangeArrowheads="1"/>
            </p:cNvPicPr>
            <p:nvPr/>
          </p:nvPicPr>
          <p:blipFill>
            <a:blip r:embed="rId27" cstate="print"/>
            <a:srcRect/>
            <a:stretch>
              <a:fillRect/>
            </a:stretch>
          </p:blipFill>
          <p:spPr bwMode="auto">
            <a:xfrm>
              <a:off x="4345" y="223"/>
              <a:ext cx="781" cy="1521"/>
            </a:xfrm>
            <a:prstGeom prst="rect">
              <a:avLst/>
            </a:prstGeom>
            <a:noFill/>
          </p:spPr>
        </p:pic>
        <p:pic>
          <p:nvPicPr>
            <p:cNvPr id="205" name="Picture 3516">
              <a:extLst>
                <a:ext uri="{FF2B5EF4-FFF2-40B4-BE49-F238E27FC236}">
                  <a16:creationId xmlns:a16="http://schemas.microsoft.com/office/drawing/2014/main" id="{1B14101D-2AF1-45AB-B444-4AF02B10E4E0}"/>
                </a:ext>
              </a:extLst>
            </p:cNvPr>
            <p:cNvPicPr>
              <a:picLocks noChangeAspect="1" noChangeArrowheads="1"/>
            </p:cNvPicPr>
            <p:nvPr/>
          </p:nvPicPr>
          <p:blipFill>
            <a:blip r:embed="rId28" cstate="print"/>
            <a:srcRect/>
            <a:stretch>
              <a:fillRect/>
            </a:stretch>
          </p:blipFill>
          <p:spPr bwMode="auto">
            <a:xfrm>
              <a:off x="7286" y="1446"/>
              <a:ext cx="71" cy="65"/>
            </a:xfrm>
            <a:prstGeom prst="rect">
              <a:avLst/>
            </a:prstGeom>
            <a:noFill/>
          </p:spPr>
        </p:pic>
        <p:sp>
          <p:nvSpPr>
            <p:cNvPr id="206" name="Freeform 3517">
              <a:extLst>
                <a:ext uri="{FF2B5EF4-FFF2-40B4-BE49-F238E27FC236}">
                  <a16:creationId xmlns:a16="http://schemas.microsoft.com/office/drawing/2014/main" id="{C5059994-582F-4F92-863C-D0B2EF35C7E4}"/>
                </a:ext>
              </a:extLst>
            </p:cNvPr>
            <p:cNvSpPr>
              <a:spLocks/>
            </p:cNvSpPr>
            <p:nvPr/>
          </p:nvSpPr>
          <p:spPr bwMode="auto">
            <a:xfrm>
              <a:off x="7346" y="1177"/>
              <a:ext cx="58" cy="58"/>
            </a:xfrm>
            <a:custGeom>
              <a:avLst/>
              <a:gdLst>
                <a:gd name="T0" fmla="*/ 0 w 58"/>
                <a:gd name="T1" fmla="*/ 1207 h 58"/>
                <a:gd name="T2" fmla="*/ 2 w 58"/>
                <a:gd name="T3" fmla="*/ 1195 h 58"/>
                <a:gd name="T4" fmla="*/ 8 w 58"/>
                <a:gd name="T5" fmla="*/ 1186 h 58"/>
                <a:gd name="T6" fmla="*/ 17 w 58"/>
                <a:gd name="T7" fmla="*/ 1180 h 58"/>
                <a:gd name="T8" fmla="*/ 28 w 58"/>
                <a:gd name="T9" fmla="*/ 1178 h 58"/>
                <a:gd name="T10" fmla="*/ 40 w 58"/>
                <a:gd name="T11" fmla="*/ 1180 h 58"/>
                <a:gd name="T12" fmla="*/ 49 w 58"/>
                <a:gd name="T13" fmla="*/ 1186 h 58"/>
                <a:gd name="T14" fmla="*/ 55 w 58"/>
                <a:gd name="T15" fmla="*/ 1195 h 58"/>
                <a:gd name="T16" fmla="*/ 57 w 58"/>
                <a:gd name="T17" fmla="*/ 1207 h 58"/>
                <a:gd name="T18" fmla="*/ 55 w 58"/>
                <a:gd name="T19" fmla="*/ 1218 h 58"/>
                <a:gd name="T20" fmla="*/ 49 w 58"/>
                <a:gd name="T21" fmla="*/ 1227 h 58"/>
                <a:gd name="T22" fmla="*/ 40 w 58"/>
                <a:gd name="T23" fmla="*/ 1233 h 58"/>
                <a:gd name="T24" fmla="*/ 28 w 58"/>
                <a:gd name="T25" fmla="*/ 1236 h 58"/>
                <a:gd name="T26" fmla="*/ 17 w 58"/>
                <a:gd name="T27" fmla="*/ 1233 h 58"/>
                <a:gd name="T28" fmla="*/ 8 w 58"/>
                <a:gd name="T29" fmla="*/ 1227 h 58"/>
                <a:gd name="T30" fmla="*/ 2 w 58"/>
                <a:gd name="T31" fmla="*/ 1218 h 58"/>
                <a:gd name="T32" fmla="*/ 0 w 58"/>
                <a:gd name="T33" fmla="*/ 120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0" y="29"/>
                  </a:moveTo>
                  <a:lnTo>
                    <a:pt x="2" y="17"/>
                  </a:lnTo>
                  <a:lnTo>
                    <a:pt x="8" y="8"/>
                  </a:lnTo>
                  <a:lnTo>
                    <a:pt x="17" y="2"/>
                  </a:lnTo>
                  <a:lnTo>
                    <a:pt x="28" y="0"/>
                  </a:lnTo>
                  <a:lnTo>
                    <a:pt x="40" y="2"/>
                  </a:lnTo>
                  <a:lnTo>
                    <a:pt x="49" y="8"/>
                  </a:lnTo>
                  <a:lnTo>
                    <a:pt x="55" y="17"/>
                  </a:lnTo>
                  <a:lnTo>
                    <a:pt x="57" y="29"/>
                  </a:lnTo>
                  <a:lnTo>
                    <a:pt x="55" y="40"/>
                  </a:lnTo>
                  <a:lnTo>
                    <a:pt x="49" y="49"/>
                  </a:lnTo>
                  <a:lnTo>
                    <a:pt x="40" y="55"/>
                  </a:lnTo>
                  <a:lnTo>
                    <a:pt x="28" y="58"/>
                  </a:lnTo>
                  <a:lnTo>
                    <a:pt x="17" y="55"/>
                  </a:lnTo>
                  <a:lnTo>
                    <a:pt x="8" y="49"/>
                  </a:lnTo>
                  <a:lnTo>
                    <a:pt x="2" y="40"/>
                  </a:lnTo>
                  <a:lnTo>
                    <a:pt x="0" y="2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7" name="Freeform 3518">
              <a:extLst>
                <a:ext uri="{FF2B5EF4-FFF2-40B4-BE49-F238E27FC236}">
                  <a16:creationId xmlns:a16="http://schemas.microsoft.com/office/drawing/2014/main" id="{734CCB0F-BBAA-4133-9929-73290734F399}"/>
                </a:ext>
              </a:extLst>
            </p:cNvPr>
            <p:cNvSpPr>
              <a:spLocks/>
            </p:cNvSpPr>
            <p:nvPr/>
          </p:nvSpPr>
          <p:spPr bwMode="auto">
            <a:xfrm>
              <a:off x="7603" y="1142"/>
              <a:ext cx="57" cy="57"/>
            </a:xfrm>
            <a:custGeom>
              <a:avLst/>
              <a:gdLst>
                <a:gd name="T0" fmla="*/ 56 w 57"/>
                <a:gd name="T1" fmla="*/ 1165 h 57"/>
                <a:gd name="T2" fmla="*/ 23 w 57"/>
                <a:gd name="T3" fmla="*/ 1200 h 57"/>
                <a:gd name="T4" fmla="*/ 13 w 57"/>
                <a:gd name="T5" fmla="*/ 1196 h 57"/>
                <a:gd name="T6" fmla="*/ 5 w 57"/>
                <a:gd name="T7" fmla="*/ 1188 h 57"/>
                <a:gd name="T8" fmla="*/ 0 w 57"/>
                <a:gd name="T9" fmla="*/ 1178 h 57"/>
                <a:gd name="T10" fmla="*/ 0 w 57"/>
                <a:gd name="T11" fmla="*/ 1166 h 57"/>
                <a:gd name="T12" fmla="*/ 4 w 57"/>
                <a:gd name="T13" fmla="*/ 1156 h 57"/>
                <a:gd name="T14" fmla="*/ 11 w 57"/>
                <a:gd name="T15" fmla="*/ 1148 h 57"/>
                <a:gd name="T16" fmla="*/ 22 w 57"/>
                <a:gd name="T17" fmla="*/ 1143 h 57"/>
                <a:gd name="T18" fmla="*/ 33 w 57"/>
                <a:gd name="T19" fmla="*/ 1143 h 57"/>
                <a:gd name="T20" fmla="*/ 44 w 57"/>
                <a:gd name="T21" fmla="*/ 1147 h 57"/>
                <a:gd name="T22" fmla="*/ 52 w 57"/>
                <a:gd name="T23" fmla="*/ 1154 h 57"/>
                <a:gd name="T24" fmla="*/ 56 w 57"/>
                <a:gd name="T25" fmla="*/ 1165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6" y="22"/>
                  </a:moveTo>
                  <a:lnTo>
                    <a:pt x="23" y="57"/>
                  </a:lnTo>
                  <a:lnTo>
                    <a:pt x="13" y="53"/>
                  </a:lnTo>
                  <a:lnTo>
                    <a:pt x="5" y="45"/>
                  </a:lnTo>
                  <a:lnTo>
                    <a:pt x="0" y="35"/>
                  </a:lnTo>
                  <a:lnTo>
                    <a:pt x="0" y="23"/>
                  </a:lnTo>
                  <a:lnTo>
                    <a:pt x="4" y="13"/>
                  </a:lnTo>
                  <a:lnTo>
                    <a:pt x="11" y="5"/>
                  </a:lnTo>
                  <a:lnTo>
                    <a:pt x="22" y="0"/>
                  </a:lnTo>
                  <a:lnTo>
                    <a:pt x="33" y="0"/>
                  </a:lnTo>
                  <a:lnTo>
                    <a:pt x="44" y="4"/>
                  </a:lnTo>
                  <a:lnTo>
                    <a:pt x="52" y="11"/>
                  </a:lnTo>
                  <a:lnTo>
                    <a:pt x="56" y="2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Freeform 3519">
              <a:extLst>
                <a:ext uri="{FF2B5EF4-FFF2-40B4-BE49-F238E27FC236}">
                  <a16:creationId xmlns:a16="http://schemas.microsoft.com/office/drawing/2014/main" id="{2793410E-1A52-4A46-8E7C-A13CAFA46504}"/>
                </a:ext>
              </a:extLst>
            </p:cNvPr>
            <p:cNvSpPr>
              <a:spLocks/>
            </p:cNvSpPr>
            <p:nvPr/>
          </p:nvSpPr>
          <p:spPr bwMode="auto">
            <a:xfrm>
              <a:off x="7279" y="1421"/>
              <a:ext cx="70" cy="22"/>
            </a:xfrm>
            <a:custGeom>
              <a:avLst/>
              <a:gdLst>
                <a:gd name="T0" fmla="*/ 64 w 70"/>
                <a:gd name="T1" fmla="*/ 1443 h 22"/>
                <a:gd name="T2" fmla="*/ 0 w 70"/>
                <a:gd name="T3" fmla="*/ 1436 h 22"/>
                <a:gd name="T4" fmla="*/ 1 w 70"/>
                <a:gd name="T5" fmla="*/ 1422 h 22"/>
                <a:gd name="T6" fmla="*/ 69 w 70"/>
                <a:gd name="T7" fmla="*/ 1421 h 22"/>
                <a:gd name="T8" fmla="*/ 64 w 70"/>
                <a:gd name="T9" fmla="*/ 144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2">
                  <a:moveTo>
                    <a:pt x="64" y="22"/>
                  </a:moveTo>
                  <a:lnTo>
                    <a:pt x="0" y="15"/>
                  </a:lnTo>
                  <a:lnTo>
                    <a:pt x="1" y="1"/>
                  </a:lnTo>
                  <a:lnTo>
                    <a:pt x="69" y="0"/>
                  </a:lnTo>
                  <a:lnTo>
                    <a:pt x="64" y="22"/>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9" name="Picture 3520">
              <a:extLst>
                <a:ext uri="{FF2B5EF4-FFF2-40B4-BE49-F238E27FC236}">
                  <a16:creationId xmlns:a16="http://schemas.microsoft.com/office/drawing/2014/main" id="{72964F3E-6BF0-43E7-99C0-F7C57729EEAE}"/>
                </a:ext>
              </a:extLst>
            </p:cNvPr>
            <p:cNvPicPr>
              <a:picLocks noChangeAspect="1" noChangeArrowheads="1"/>
            </p:cNvPicPr>
            <p:nvPr/>
          </p:nvPicPr>
          <p:blipFill>
            <a:blip r:embed="rId29" cstate="print"/>
            <a:srcRect/>
            <a:stretch>
              <a:fillRect/>
            </a:stretch>
          </p:blipFill>
          <p:spPr bwMode="auto">
            <a:xfrm>
              <a:off x="7337" y="1403"/>
              <a:ext cx="57" cy="58"/>
            </a:xfrm>
            <a:prstGeom prst="rect">
              <a:avLst/>
            </a:prstGeom>
            <a:noFill/>
          </p:spPr>
        </p:pic>
        <p:sp>
          <p:nvSpPr>
            <p:cNvPr id="210" name="Freeform 3521">
              <a:extLst>
                <a:ext uri="{FF2B5EF4-FFF2-40B4-BE49-F238E27FC236}">
                  <a16:creationId xmlns:a16="http://schemas.microsoft.com/office/drawing/2014/main" id="{A9B47CEE-A49E-40E8-988E-F655C54C9D15}"/>
                </a:ext>
              </a:extLst>
            </p:cNvPr>
            <p:cNvSpPr>
              <a:spLocks/>
            </p:cNvSpPr>
            <p:nvPr/>
          </p:nvSpPr>
          <p:spPr bwMode="auto">
            <a:xfrm>
              <a:off x="7337" y="1403"/>
              <a:ext cx="57" cy="57"/>
            </a:xfrm>
            <a:custGeom>
              <a:avLst/>
              <a:gdLst>
                <a:gd name="T0" fmla="*/ 44 w 57"/>
                <a:gd name="T1" fmla="*/ 1456 h 57"/>
                <a:gd name="T2" fmla="*/ 34 w 57"/>
                <a:gd name="T3" fmla="*/ 1461 h 57"/>
                <a:gd name="T4" fmla="*/ 23 w 57"/>
                <a:gd name="T5" fmla="*/ 1461 h 57"/>
                <a:gd name="T6" fmla="*/ 12 w 57"/>
                <a:gd name="T7" fmla="*/ 1456 h 57"/>
                <a:gd name="T8" fmla="*/ 4 w 57"/>
                <a:gd name="T9" fmla="*/ 1448 h 57"/>
                <a:gd name="T10" fmla="*/ 0 w 57"/>
                <a:gd name="T11" fmla="*/ 1438 h 57"/>
                <a:gd name="T12" fmla="*/ 0 w 57"/>
                <a:gd name="T13" fmla="*/ 1427 h 57"/>
                <a:gd name="T14" fmla="*/ 4 w 57"/>
                <a:gd name="T15" fmla="*/ 1416 h 57"/>
                <a:gd name="T16" fmla="*/ 12 w 57"/>
                <a:gd name="T17" fmla="*/ 1408 h 57"/>
                <a:gd name="T18" fmla="*/ 22 w 57"/>
                <a:gd name="T19" fmla="*/ 1404 h 57"/>
                <a:gd name="T20" fmla="*/ 34 w 57"/>
                <a:gd name="T21" fmla="*/ 1404 h 57"/>
                <a:gd name="T22" fmla="*/ 44 w 57"/>
                <a:gd name="T23" fmla="*/ 1408 h 57"/>
                <a:gd name="T24" fmla="*/ 52 w 57"/>
                <a:gd name="T25" fmla="*/ 1416 h 57"/>
                <a:gd name="T26" fmla="*/ 56 w 57"/>
                <a:gd name="T27" fmla="*/ 1427 h 57"/>
                <a:gd name="T28" fmla="*/ 56 w 57"/>
                <a:gd name="T29" fmla="*/ 1438 h 57"/>
                <a:gd name="T30" fmla="*/ 52 w 57"/>
                <a:gd name="T31" fmla="*/ 1448 h 57"/>
                <a:gd name="T32" fmla="*/ 44 w 57"/>
                <a:gd name="T33" fmla="*/ 145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7">
                  <a:moveTo>
                    <a:pt x="44" y="52"/>
                  </a:moveTo>
                  <a:lnTo>
                    <a:pt x="34" y="57"/>
                  </a:lnTo>
                  <a:lnTo>
                    <a:pt x="23" y="57"/>
                  </a:lnTo>
                  <a:lnTo>
                    <a:pt x="12" y="52"/>
                  </a:lnTo>
                  <a:lnTo>
                    <a:pt x="4" y="44"/>
                  </a:lnTo>
                  <a:lnTo>
                    <a:pt x="0" y="34"/>
                  </a:lnTo>
                  <a:lnTo>
                    <a:pt x="0" y="23"/>
                  </a:lnTo>
                  <a:lnTo>
                    <a:pt x="4" y="12"/>
                  </a:lnTo>
                  <a:lnTo>
                    <a:pt x="12" y="4"/>
                  </a:lnTo>
                  <a:lnTo>
                    <a:pt x="22" y="0"/>
                  </a:lnTo>
                  <a:lnTo>
                    <a:pt x="34" y="0"/>
                  </a:lnTo>
                  <a:lnTo>
                    <a:pt x="44" y="4"/>
                  </a:lnTo>
                  <a:lnTo>
                    <a:pt x="52" y="12"/>
                  </a:lnTo>
                  <a:lnTo>
                    <a:pt x="56" y="23"/>
                  </a:lnTo>
                  <a:lnTo>
                    <a:pt x="56" y="34"/>
                  </a:lnTo>
                  <a:lnTo>
                    <a:pt x="52" y="44"/>
                  </a:lnTo>
                  <a:lnTo>
                    <a:pt x="44" y="5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 name="Freeform 3522">
              <a:extLst>
                <a:ext uri="{FF2B5EF4-FFF2-40B4-BE49-F238E27FC236}">
                  <a16:creationId xmlns:a16="http://schemas.microsoft.com/office/drawing/2014/main" id="{BD85155D-F45C-4527-8278-0999CE34D8E2}"/>
                </a:ext>
              </a:extLst>
            </p:cNvPr>
            <p:cNvSpPr>
              <a:spLocks/>
            </p:cNvSpPr>
            <p:nvPr/>
          </p:nvSpPr>
          <p:spPr bwMode="auto">
            <a:xfrm>
              <a:off x="7295" y="1085"/>
              <a:ext cx="15" cy="20"/>
            </a:xfrm>
            <a:custGeom>
              <a:avLst/>
              <a:gdLst>
                <a:gd name="T0" fmla="*/ 14 w 15"/>
                <a:gd name="T1" fmla="*/ 1105 h 20"/>
                <a:gd name="T2" fmla="*/ 0 w 15"/>
                <a:gd name="T3" fmla="*/ 1105 h 20"/>
                <a:gd name="T4" fmla="*/ 0 w 15"/>
                <a:gd name="T5" fmla="*/ 1086 h 20"/>
                <a:gd name="T6" fmla="*/ 14 w 15"/>
                <a:gd name="T7" fmla="*/ 1086 h 20"/>
                <a:gd name="T8" fmla="*/ 14 w 15"/>
                <a:gd name="T9" fmla="*/ 1089 h 20"/>
                <a:gd name="T10" fmla="*/ 5 w 15"/>
                <a:gd name="T11" fmla="*/ 1089 h 20"/>
                <a:gd name="T12" fmla="*/ 5 w 15"/>
                <a:gd name="T13" fmla="*/ 1093 h 20"/>
                <a:gd name="T14" fmla="*/ 14 w 15"/>
                <a:gd name="T15" fmla="*/ 1093 h 20"/>
                <a:gd name="T16" fmla="*/ 14 w 15"/>
                <a:gd name="T17" fmla="*/ 1097 h 20"/>
                <a:gd name="T18" fmla="*/ 5 w 15"/>
                <a:gd name="T19" fmla="*/ 1097 h 20"/>
                <a:gd name="T20" fmla="*/ 5 w 15"/>
                <a:gd name="T21" fmla="*/ 1101 h 20"/>
                <a:gd name="T22" fmla="*/ 14 w 15"/>
                <a:gd name="T23" fmla="*/ 1101 h 20"/>
                <a:gd name="T24" fmla="*/ 14 w 15"/>
                <a:gd name="T25" fmla="*/ 110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
                  <a:moveTo>
                    <a:pt x="14" y="19"/>
                  </a:moveTo>
                  <a:lnTo>
                    <a:pt x="0" y="19"/>
                  </a:lnTo>
                  <a:lnTo>
                    <a:pt x="0" y="0"/>
                  </a:lnTo>
                  <a:lnTo>
                    <a:pt x="14" y="0"/>
                  </a:lnTo>
                  <a:lnTo>
                    <a:pt x="14" y="3"/>
                  </a:lnTo>
                  <a:lnTo>
                    <a:pt x="5" y="3"/>
                  </a:lnTo>
                  <a:lnTo>
                    <a:pt x="5" y="7"/>
                  </a:lnTo>
                  <a:lnTo>
                    <a:pt x="14" y="7"/>
                  </a:lnTo>
                  <a:lnTo>
                    <a:pt x="14" y="11"/>
                  </a:lnTo>
                  <a:lnTo>
                    <a:pt x="5" y="11"/>
                  </a:lnTo>
                  <a:lnTo>
                    <a:pt x="5" y="15"/>
                  </a:lnTo>
                  <a:lnTo>
                    <a:pt x="14" y="1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2" name="Picture 3523">
              <a:extLst>
                <a:ext uri="{FF2B5EF4-FFF2-40B4-BE49-F238E27FC236}">
                  <a16:creationId xmlns:a16="http://schemas.microsoft.com/office/drawing/2014/main" id="{ED3D1455-0521-4A82-8DC3-67318A1A64F5}"/>
                </a:ext>
              </a:extLst>
            </p:cNvPr>
            <p:cNvPicPr>
              <a:picLocks noChangeAspect="1" noChangeArrowheads="1"/>
            </p:cNvPicPr>
            <p:nvPr/>
          </p:nvPicPr>
          <p:blipFill>
            <a:blip r:embed="rId30" cstate="print"/>
            <a:srcRect/>
            <a:stretch>
              <a:fillRect/>
            </a:stretch>
          </p:blipFill>
          <p:spPr bwMode="auto">
            <a:xfrm>
              <a:off x="7252" y="1062"/>
              <a:ext cx="495" cy="472"/>
            </a:xfrm>
            <a:prstGeom prst="rect">
              <a:avLst/>
            </a:prstGeom>
            <a:noFill/>
          </p:spPr>
        </p:pic>
        <p:pic>
          <p:nvPicPr>
            <p:cNvPr id="213" name="Picture 3524">
              <a:extLst>
                <a:ext uri="{FF2B5EF4-FFF2-40B4-BE49-F238E27FC236}">
                  <a16:creationId xmlns:a16="http://schemas.microsoft.com/office/drawing/2014/main" id="{7FEE19EE-6690-48E7-B617-586B54DB023E}"/>
                </a:ext>
              </a:extLst>
            </p:cNvPr>
            <p:cNvPicPr>
              <a:picLocks noChangeAspect="1" noChangeArrowheads="1"/>
            </p:cNvPicPr>
            <p:nvPr/>
          </p:nvPicPr>
          <p:blipFill>
            <a:blip r:embed="rId31" cstate="print"/>
            <a:srcRect/>
            <a:stretch>
              <a:fillRect/>
            </a:stretch>
          </p:blipFill>
          <p:spPr bwMode="auto">
            <a:xfrm>
              <a:off x="7667" y="1376"/>
              <a:ext cx="32" cy="29"/>
            </a:xfrm>
            <a:prstGeom prst="rect">
              <a:avLst/>
            </a:prstGeom>
            <a:noFill/>
          </p:spPr>
        </p:pic>
        <p:pic>
          <p:nvPicPr>
            <p:cNvPr id="214" name="Picture 3525">
              <a:extLst>
                <a:ext uri="{FF2B5EF4-FFF2-40B4-BE49-F238E27FC236}">
                  <a16:creationId xmlns:a16="http://schemas.microsoft.com/office/drawing/2014/main" id="{CCD8708D-E8FF-4831-A81C-B4701D5455C2}"/>
                </a:ext>
              </a:extLst>
            </p:cNvPr>
            <p:cNvPicPr>
              <a:picLocks noChangeAspect="1" noChangeArrowheads="1"/>
            </p:cNvPicPr>
            <p:nvPr/>
          </p:nvPicPr>
          <p:blipFill>
            <a:blip r:embed="rId28" cstate="print"/>
            <a:srcRect/>
            <a:stretch>
              <a:fillRect/>
            </a:stretch>
          </p:blipFill>
          <p:spPr bwMode="auto">
            <a:xfrm>
              <a:off x="7542" y="1446"/>
              <a:ext cx="71" cy="65"/>
            </a:xfrm>
            <a:prstGeom prst="rect">
              <a:avLst/>
            </a:prstGeom>
            <a:noFill/>
          </p:spPr>
        </p:pic>
        <p:pic>
          <p:nvPicPr>
            <p:cNvPr id="215" name="Picture 3526">
              <a:extLst>
                <a:ext uri="{FF2B5EF4-FFF2-40B4-BE49-F238E27FC236}">
                  <a16:creationId xmlns:a16="http://schemas.microsoft.com/office/drawing/2014/main" id="{FDCDDB99-EA41-464F-AAFD-E3AF351644D8}"/>
                </a:ext>
              </a:extLst>
            </p:cNvPr>
            <p:cNvPicPr>
              <a:picLocks noChangeAspect="1" noChangeArrowheads="1"/>
            </p:cNvPicPr>
            <p:nvPr/>
          </p:nvPicPr>
          <p:blipFill>
            <a:blip r:embed="rId32" cstate="print"/>
            <a:srcRect/>
            <a:stretch>
              <a:fillRect/>
            </a:stretch>
          </p:blipFill>
          <p:spPr bwMode="auto">
            <a:xfrm>
              <a:off x="7549" y="1346"/>
              <a:ext cx="123" cy="56"/>
            </a:xfrm>
            <a:prstGeom prst="rect">
              <a:avLst/>
            </a:prstGeom>
            <a:noFill/>
          </p:spPr>
        </p:pic>
        <p:pic>
          <p:nvPicPr>
            <p:cNvPr id="216" name="Picture 3527">
              <a:extLst>
                <a:ext uri="{FF2B5EF4-FFF2-40B4-BE49-F238E27FC236}">
                  <a16:creationId xmlns:a16="http://schemas.microsoft.com/office/drawing/2014/main" id="{2F516F1D-640D-45CA-BFD7-0ABA2C5961FD}"/>
                </a:ext>
              </a:extLst>
            </p:cNvPr>
            <p:cNvPicPr>
              <a:picLocks noChangeAspect="1" noChangeArrowheads="1"/>
            </p:cNvPicPr>
            <p:nvPr/>
          </p:nvPicPr>
          <p:blipFill>
            <a:blip r:embed="rId33" cstate="print"/>
            <a:srcRect/>
            <a:stretch>
              <a:fillRect/>
            </a:stretch>
          </p:blipFill>
          <p:spPr bwMode="auto">
            <a:xfrm>
              <a:off x="7535" y="1404"/>
              <a:ext cx="116" cy="84"/>
            </a:xfrm>
            <a:prstGeom prst="rect">
              <a:avLst/>
            </a:prstGeom>
            <a:noFill/>
          </p:spPr>
        </p:pic>
        <p:sp>
          <p:nvSpPr>
            <p:cNvPr id="217" name="Freeform 3528">
              <a:extLst>
                <a:ext uri="{FF2B5EF4-FFF2-40B4-BE49-F238E27FC236}">
                  <a16:creationId xmlns:a16="http://schemas.microsoft.com/office/drawing/2014/main" id="{7918622F-1F81-4275-B1AD-A7B76E353085}"/>
                </a:ext>
              </a:extLst>
            </p:cNvPr>
            <p:cNvSpPr>
              <a:spLocks/>
            </p:cNvSpPr>
            <p:nvPr/>
          </p:nvSpPr>
          <p:spPr bwMode="auto">
            <a:xfrm>
              <a:off x="7593" y="1404"/>
              <a:ext cx="58" cy="58"/>
            </a:xfrm>
            <a:custGeom>
              <a:avLst/>
              <a:gdLst>
                <a:gd name="T0" fmla="*/ 56 w 58"/>
                <a:gd name="T1" fmla="*/ 1443 h 58"/>
                <a:gd name="T2" fmla="*/ 51 w 58"/>
                <a:gd name="T3" fmla="*/ 1452 h 58"/>
                <a:gd name="T4" fmla="*/ 42 w 58"/>
                <a:gd name="T5" fmla="*/ 1459 h 58"/>
                <a:gd name="T6" fmla="*/ 31 w 58"/>
                <a:gd name="T7" fmla="*/ 1462 h 58"/>
                <a:gd name="T8" fmla="*/ 20 w 58"/>
                <a:gd name="T9" fmla="*/ 1460 h 58"/>
                <a:gd name="T10" fmla="*/ 10 w 58"/>
                <a:gd name="T11" fmla="*/ 1454 h 58"/>
                <a:gd name="T12" fmla="*/ 3 w 58"/>
                <a:gd name="T13" fmla="*/ 1446 h 58"/>
                <a:gd name="T14" fmla="*/ 0 w 58"/>
                <a:gd name="T15" fmla="*/ 1435 h 58"/>
                <a:gd name="T16" fmla="*/ 2 w 58"/>
                <a:gd name="T17" fmla="*/ 1423 h 58"/>
                <a:gd name="T18" fmla="*/ 8 w 58"/>
                <a:gd name="T19" fmla="*/ 1414 h 58"/>
                <a:gd name="T20" fmla="*/ 17 w 58"/>
                <a:gd name="T21" fmla="*/ 1407 h 58"/>
                <a:gd name="T22" fmla="*/ 27 w 58"/>
                <a:gd name="T23" fmla="*/ 1404 h 58"/>
                <a:gd name="T24" fmla="*/ 39 w 58"/>
                <a:gd name="T25" fmla="*/ 1406 h 58"/>
                <a:gd name="T26" fmla="*/ 49 w 58"/>
                <a:gd name="T27" fmla="*/ 1412 h 58"/>
                <a:gd name="T28" fmla="*/ 55 w 58"/>
                <a:gd name="T29" fmla="*/ 1421 h 58"/>
                <a:gd name="T30" fmla="*/ 58 w 58"/>
                <a:gd name="T31" fmla="*/ 1431 h 58"/>
                <a:gd name="T32" fmla="*/ 56 w 58"/>
                <a:gd name="T33" fmla="*/ 144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56" y="39"/>
                  </a:moveTo>
                  <a:lnTo>
                    <a:pt x="51" y="48"/>
                  </a:lnTo>
                  <a:lnTo>
                    <a:pt x="42" y="55"/>
                  </a:lnTo>
                  <a:lnTo>
                    <a:pt x="31" y="58"/>
                  </a:lnTo>
                  <a:lnTo>
                    <a:pt x="20" y="56"/>
                  </a:lnTo>
                  <a:lnTo>
                    <a:pt x="10" y="50"/>
                  </a:lnTo>
                  <a:lnTo>
                    <a:pt x="3" y="42"/>
                  </a:lnTo>
                  <a:lnTo>
                    <a:pt x="0" y="31"/>
                  </a:lnTo>
                  <a:lnTo>
                    <a:pt x="2" y="19"/>
                  </a:lnTo>
                  <a:lnTo>
                    <a:pt x="8" y="10"/>
                  </a:lnTo>
                  <a:lnTo>
                    <a:pt x="17" y="3"/>
                  </a:lnTo>
                  <a:lnTo>
                    <a:pt x="27" y="0"/>
                  </a:lnTo>
                  <a:lnTo>
                    <a:pt x="39" y="2"/>
                  </a:lnTo>
                  <a:lnTo>
                    <a:pt x="49" y="8"/>
                  </a:lnTo>
                  <a:lnTo>
                    <a:pt x="55" y="17"/>
                  </a:lnTo>
                  <a:lnTo>
                    <a:pt x="58" y="27"/>
                  </a:lnTo>
                  <a:lnTo>
                    <a:pt x="56" y="3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8" name="AutoShape 3529">
              <a:extLst>
                <a:ext uri="{FF2B5EF4-FFF2-40B4-BE49-F238E27FC236}">
                  <a16:creationId xmlns:a16="http://schemas.microsoft.com/office/drawing/2014/main" id="{80C81E30-89EE-41A8-8142-BBFBB33DF5C0}"/>
                </a:ext>
              </a:extLst>
            </p:cNvPr>
            <p:cNvSpPr>
              <a:spLocks/>
            </p:cNvSpPr>
            <p:nvPr/>
          </p:nvSpPr>
          <p:spPr bwMode="auto">
            <a:xfrm>
              <a:off x="7518" y="1360"/>
              <a:ext cx="15" cy="23"/>
            </a:xfrm>
            <a:custGeom>
              <a:avLst/>
              <a:gdLst>
                <a:gd name="T0" fmla="*/ 4 w 15"/>
                <a:gd name="T1" fmla="*/ 1376 h 23"/>
                <a:gd name="T2" fmla="*/ 0 w 15"/>
                <a:gd name="T3" fmla="*/ 1372 h 23"/>
                <a:gd name="T4" fmla="*/ 0 w 15"/>
                <a:gd name="T5" fmla="*/ 1364 h 23"/>
                <a:gd name="T6" fmla="*/ 3 w 15"/>
                <a:gd name="T7" fmla="*/ 1361 h 23"/>
                <a:gd name="T8" fmla="*/ 12 w 15"/>
                <a:gd name="T9" fmla="*/ 1361 h 23"/>
                <a:gd name="T10" fmla="*/ 15 w 15"/>
                <a:gd name="T11" fmla="*/ 1364 h 23"/>
                <a:gd name="T12" fmla="*/ 15 w 15"/>
                <a:gd name="T13" fmla="*/ 1365 h 23"/>
                <a:gd name="T14" fmla="*/ 6 w 15"/>
                <a:gd name="T15" fmla="*/ 1365 h 23"/>
                <a:gd name="T16" fmla="*/ 5 w 15"/>
                <a:gd name="T17" fmla="*/ 1366 h 23"/>
                <a:gd name="T18" fmla="*/ 5 w 15"/>
                <a:gd name="T19" fmla="*/ 1370 h 23"/>
                <a:gd name="T20" fmla="*/ 6 w 15"/>
                <a:gd name="T21" fmla="*/ 1371 h 23"/>
                <a:gd name="T22" fmla="*/ 15 w 15"/>
                <a:gd name="T23" fmla="*/ 1371 h 23"/>
                <a:gd name="T24" fmla="*/ 14 w 15"/>
                <a:gd name="T25" fmla="*/ 1373 h 23"/>
                <a:gd name="T26" fmla="*/ 13 w 15"/>
                <a:gd name="T27" fmla="*/ 1375 h 23"/>
                <a:gd name="T28" fmla="*/ 8 w 15"/>
                <a:gd name="T29" fmla="*/ 1375 h 23"/>
                <a:gd name="T30" fmla="*/ 4 w 15"/>
                <a:gd name="T31" fmla="*/ 1376 h 23"/>
                <a:gd name="T32" fmla="*/ 15 w 15"/>
                <a:gd name="T33" fmla="*/ 1371 h 23"/>
                <a:gd name="T34" fmla="*/ 9 w 15"/>
                <a:gd name="T35" fmla="*/ 1371 h 23"/>
                <a:gd name="T36" fmla="*/ 10 w 15"/>
                <a:gd name="T37" fmla="*/ 1370 h 23"/>
                <a:gd name="T38" fmla="*/ 10 w 15"/>
                <a:gd name="T39" fmla="*/ 1366 h 23"/>
                <a:gd name="T40" fmla="*/ 9 w 15"/>
                <a:gd name="T41" fmla="*/ 1365 h 23"/>
                <a:gd name="T42" fmla="*/ 15 w 15"/>
                <a:gd name="T43" fmla="*/ 1365 h 23"/>
                <a:gd name="T44" fmla="*/ 15 w 15"/>
                <a:gd name="T45" fmla="*/ 1371 h 23"/>
                <a:gd name="T46" fmla="*/ 8 w 15"/>
                <a:gd name="T47" fmla="*/ 1383 h 23"/>
                <a:gd name="T48" fmla="*/ 2 w 15"/>
                <a:gd name="T49" fmla="*/ 1383 h 23"/>
                <a:gd name="T50" fmla="*/ 8 w 15"/>
                <a:gd name="T51" fmla="*/ 1375 h 23"/>
                <a:gd name="T52" fmla="*/ 13 w 15"/>
                <a:gd name="T53" fmla="*/ 1375 h 23"/>
                <a:gd name="T54" fmla="*/ 8 w 15"/>
                <a:gd name="T55" fmla="*/ 1383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3">
                  <a:moveTo>
                    <a:pt x="4" y="15"/>
                  </a:moveTo>
                  <a:lnTo>
                    <a:pt x="0" y="11"/>
                  </a:lnTo>
                  <a:lnTo>
                    <a:pt x="0" y="3"/>
                  </a:lnTo>
                  <a:lnTo>
                    <a:pt x="3" y="0"/>
                  </a:lnTo>
                  <a:lnTo>
                    <a:pt x="12" y="0"/>
                  </a:lnTo>
                  <a:lnTo>
                    <a:pt x="15" y="3"/>
                  </a:lnTo>
                  <a:lnTo>
                    <a:pt x="15" y="4"/>
                  </a:lnTo>
                  <a:lnTo>
                    <a:pt x="6" y="4"/>
                  </a:lnTo>
                  <a:lnTo>
                    <a:pt x="5" y="5"/>
                  </a:lnTo>
                  <a:lnTo>
                    <a:pt x="5" y="9"/>
                  </a:lnTo>
                  <a:lnTo>
                    <a:pt x="6" y="10"/>
                  </a:lnTo>
                  <a:lnTo>
                    <a:pt x="15" y="10"/>
                  </a:lnTo>
                  <a:lnTo>
                    <a:pt x="14" y="12"/>
                  </a:lnTo>
                  <a:lnTo>
                    <a:pt x="13" y="14"/>
                  </a:lnTo>
                  <a:lnTo>
                    <a:pt x="8" y="14"/>
                  </a:lnTo>
                  <a:lnTo>
                    <a:pt x="4" y="15"/>
                  </a:lnTo>
                  <a:close/>
                  <a:moveTo>
                    <a:pt x="15" y="10"/>
                  </a:moveTo>
                  <a:lnTo>
                    <a:pt x="9" y="10"/>
                  </a:lnTo>
                  <a:lnTo>
                    <a:pt x="10" y="9"/>
                  </a:lnTo>
                  <a:lnTo>
                    <a:pt x="10" y="5"/>
                  </a:lnTo>
                  <a:lnTo>
                    <a:pt x="9" y="4"/>
                  </a:lnTo>
                  <a:lnTo>
                    <a:pt x="15" y="4"/>
                  </a:lnTo>
                  <a:lnTo>
                    <a:pt x="15" y="10"/>
                  </a:lnTo>
                  <a:close/>
                  <a:moveTo>
                    <a:pt x="8" y="22"/>
                  </a:moveTo>
                  <a:lnTo>
                    <a:pt x="2" y="22"/>
                  </a:lnTo>
                  <a:lnTo>
                    <a:pt x="8" y="14"/>
                  </a:lnTo>
                  <a:lnTo>
                    <a:pt x="13" y="14"/>
                  </a:lnTo>
                  <a:lnTo>
                    <a:pt x="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9" name="AutoShape 3530">
              <a:extLst>
                <a:ext uri="{FF2B5EF4-FFF2-40B4-BE49-F238E27FC236}">
                  <a16:creationId xmlns:a16="http://schemas.microsoft.com/office/drawing/2014/main" id="{BC8F55BE-873D-46EF-BB20-959DC24FEFFE}"/>
                </a:ext>
              </a:extLst>
            </p:cNvPr>
            <p:cNvSpPr>
              <a:spLocks/>
            </p:cNvSpPr>
            <p:nvPr/>
          </p:nvSpPr>
          <p:spPr bwMode="auto">
            <a:xfrm>
              <a:off x="7533" y="1360"/>
              <a:ext cx="16" cy="23"/>
            </a:xfrm>
            <a:custGeom>
              <a:avLst/>
              <a:gdLst>
                <a:gd name="T0" fmla="*/ 13 w 16"/>
                <a:gd name="T1" fmla="*/ 1383 h 23"/>
                <a:gd name="T2" fmla="*/ 3 w 16"/>
                <a:gd name="T3" fmla="*/ 1383 h 23"/>
                <a:gd name="T4" fmla="*/ 0 w 16"/>
                <a:gd name="T5" fmla="*/ 1378 h 23"/>
                <a:gd name="T6" fmla="*/ 0 w 16"/>
                <a:gd name="T7" fmla="*/ 1364 h 23"/>
                <a:gd name="T8" fmla="*/ 4 w 16"/>
                <a:gd name="T9" fmla="*/ 1361 h 23"/>
                <a:gd name="T10" fmla="*/ 13 w 16"/>
                <a:gd name="T11" fmla="*/ 1361 h 23"/>
                <a:gd name="T12" fmla="*/ 15 w 16"/>
                <a:gd name="T13" fmla="*/ 1365 h 23"/>
                <a:gd name="T14" fmla="*/ 6 w 16"/>
                <a:gd name="T15" fmla="*/ 1365 h 23"/>
                <a:gd name="T16" fmla="*/ 5 w 16"/>
                <a:gd name="T17" fmla="*/ 1367 h 23"/>
                <a:gd name="T18" fmla="*/ 5 w 16"/>
                <a:gd name="T19" fmla="*/ 1376 h 23"/>
                <a:gd name="T20" fmla="*/ 6 w 16"/>
                <a:gd name="T21" fmla="*/ 1379 h 23"/>
                <a:gd name="T22" fmla="*/ 15 w 16"/>
                <a:gd name="T23" fmla="*/ 1379 h 23"/>
                <a:gd name="T24" fmla="*/ 13 w 16"/>
                <a:gd name="T25" fmla="*/ 1383 h 23"/>
                <a:gd name="T26" fmla="*/ 15 w 16"/>
                <a:gd name="T27" fmla="*/ 1379 h 23"/>
                <a:gd name="T28" fmla="*/ 10 w 16"/>
                <a:gd name="T29" fmla="*/ 1379 h 23"/>
                <a:gd name="T30" fmla="*/ 11 w 16"/>
                <a:gd name="T31" fmla="*/ 1376 h 23"/>
                <a:gd name="T32" fmla="*/ 11 w 16"/>
                <a:gd name="T33" fmla="*/ 1367 h 23"/>
                <a:gd name="T34" fmla="*/ 10 w 16"/>
                <a:gd name="T35" fmla="*/ 1365 h 23"/>
                <a:gd name="T36" fmla="*/ 15 w 16"/>
                <a:gd name="T37" fmla="*/ 1365 h 23"/>
                <a:gd name="T38" fmla="*/ 16 w 16"/>
                <a:gd name="T39" fmla="*/ 1365 h 23"/>
                <a:gd name="T40" fmla="*/ 15 w 16"/>
                <a:gd name="T41" fmla="*/ 1378 h 23"/>
                <a:gd name="T42" fmla="*/ 15 w 16"/>
                <a:gd name="T43" fmla="*/ 137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2"/>
                  </a:moveTo>
                  <a:lnTo>
                    <a:pt x="3" y="22"/>
                  </a:lnTo>
                  <a:lnTo>
                    <a:pt x="0" y="17"/>
                  </a:lnTo>
                  <a:lnTo>
                    <a:pt x="0" y="3"/>
                  </a:lnTo>
                  <a:lnTo>
                    <a:pt x="4" y="0"/>
                  </a:lnTo>
                  <a:lnTo>
                    <a:pt x="13" y="0"/>
                  </a:lnTo>
                  <a:lnTo>
                    <a:pt x="15" y="4"/>
                  </a:lnTo>
                  <a:lnTo>
                    <a:pt x="6" y="4"/>
                  </a:lnTo>
                  <a:lnTo>
                    <a:pt x="5" y="6"/>
                  </a:lnTo>
                  <a:lnTo>
                    <a:pt x="5" y="15"/>
                  </a:lnTo>
                  <a:lnTo>
                    <a:pt x="6" y="18"/>
                  </a:lnTo>
                  <a:lnTo>
                    <a:pt x="15" y="18"/>
                  </a:lnTo>
                  <a:lnTo>
                    <a:pt x="13" y="22"/>
                  </a:lnTo>
                  <a:close/>
                  <a:moveTo>
                    <a:pt x="15" y="18"/>
                  </a:moveTo>
                  <a:lnTo>
                    <a:pt x="10" y="18"/>
                  </a:lnTo>
                  <a:lnTo>
                    <a:pt x="11" y="15"/>
                  </a:lnTo>
                  <a:lnTo>
                    <a:pt x="11" y="6"/>
                  </a:lnTo>
                  <a:lnTo>
                    <a:pt x="10" y="4"/>
                  </a:lnTo>
                  <a:lnTo>
                    <a:pt x="15" y="4"/>
                  </a:lnTo>
                  <a:lnTo>
                    <a:pt x="16" y="4"/>
                  </a:lnTo>
                  <a:lnTo>
                    <a:pt x="15" y="17"/>
                  </a:lnTo>
                  <a:lnTo>
                    <a:pt x="15"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0" name="AutoShape 3531">
              <a:extLst>
                <a:ext uri="{FF2B5EF4-FFF2-40B4-BE49-F238E27FC236}">
                  <a16:creationId xmlns:a16="http://schemas.microsoft.com/office/drawing/2014/main" id="{A6DF55BB-7C14-4FE7-8D4B-CF5F99086DC3}"/>
                </a:ext>
              </a:extLst>
            </p:cNvPr>
            <p:cNvSpPr>
              <a:spLocks/>
            </p:cNvSpPr>
            <p:nvPr/>
          </p:nvSpPr>
          <p:spPr bwMode="auto">
            <a:xfrm>
              <a:off x="7508" y="1455"/>
              <a:ext cx="15" cy="23"/>
            </a:xfrm>
            <a:custGeom>
              <a:avLst/>
              <a:gdLst>
                <a:gd name="T0" fmla="*/ 12 w 15"/>
                <a:gd name="T1" fmla="*/ 1478 h 23"/>
                <a:gd name="T2" fmla="*/ 3 w 15"/>
                <a:gd name="T3" fmla="*/ 1478 h 23"/>
                <a:gd name="T4" fmla="*/ 0 w 15"/>
                <a:gd name="T5" fmla="*/ 1475 h 23"/>
                <a:gd name="T6" fmla="*/ 0 w 15"/>
                <a:gd name="T7" fmla="*/ 1467 h 23"/>
                <a:gd name="T8" fmla="*/ 1 w 15"/>
                <a:gd name="T9" fmla="*/ 1465 h 23"/>
                <a:gd name="T10" fmla="*/ 3 w 15"/>
                <a:gd name="T11" fmla="*/ 1462 h 23"/>
                <a:gd name="T12" fmla="*/ 7 w 15"/>
                <a:gd name="T13" fmla="*/ 1455 h 23"/>
                <a:gd name="T14" fmla="*/ 12 w 15"/>
                <a:gd name="T15" fmla="*/ 1455 h 23"/>
                <a:gd name="T16" fmla="*/ 7 w 15"/>
                <a:gd name="T17" fmla="*/ 1464 h 23"/>
                <a:gd name="T18" fmla="*/ 12 w 15"/>
                <a:gd name="T19" fmla="*/ 1464 h 23"/>
                <a:gd name="T20" fmla="*/ 15 w 15"/>
                <a:gd name="T21" fmla="*/ 1465 h 23"/>
                <a:gd name="T22" fmla="*/ 15 w 15"/>
                <a:gd name="T23" fmla="*/ 1467 h 23"/>
                <a:gd name="T24" fmla="*/ 6 w 15"/>
                <a:gd name="T25" fmla="*/ 1467 h 23"/>
                <a:gd name="T26" fmla="*/ 5 w 15"/>
                <a:gd name="T27" fmla="*/ 1469 h 23"/>
                <a:gd name="T28" fmla="*/ 5 w 15"/>
                <a:gd name="T29" fmla="*/ 1473 h 23"/>
                <a:gd name="T30" fmla="*/ 6 w 15"/>
                <a:gd name="T31" fmla="*/ 1474 h 23"/>
                <a:gd name="T32" fmla="*/ 15 w 15"/>
                <a:gd name="T33" fmla="*/ 1474 h 23"/>
                <a:gd name="T34" fmla="*/ 15 w 15"/>
                <a:gd name="T35" fmla="*/ 1475 h 23"/>
                <a:gd name="T36" fmla="*/ 12 w 15"/>
                <a:gd name="T37" fmla="*/ 1478 h 23"/>
                <a:gd name="T38" fmla="*/ 12 w 15"/>
                <a:gd name="T39" fmla="*/ 1464 h 23"/>
                <a:gd name="T40" fmla="*/ 7 w 15"/>
                <a:gd name="T41" fmla="*/ 1464 h 23"/>
                <a:gd name="T42" fmla="*/ 11 w 15"/>
                <a:gd name="T43" fmla="*/ 1463 h 23"/>
                <a:gd name="T44" fmla="*/ 12 w 15"/>
                <a:gd name="T45" fmla="*/ 1464 h 23"/>
                <a:gd name="T46" fmla="*/ 15 w 15"/>
                <a:gd name="T47" fmla="*/ 1474 h 23"/>
                <a:gd name="T48" fmla="*/ 9 w 15"/>
                <a:gd name="T49" fmla="*/ 1474 h 23"/>
                <a:gd name="T50" fmla="*/ 10 w 15"/>
                <a:gd name="T51" fmla="*/ 1473 h 23"/>
                <a:gd name="T52" fmla="*/ 10 w 15"/>
                <a:gd name="T53" fmla="*/ 1469 h 23"/>
                <a:gd name="T54" fmla="*/ 9 w 15"/>
                <a:gd name="T55" fmla="*/ 1467 h 23"/>
                <a:gd name="T56" fmla="*/ 15 w 15"/>
                <a:gd name="T57" fmla="*/ 1467 h 23"/>
                <a:gd name="T58" fmla="*/ 15 w 15"/>
                <a:gd name="T59" fmla="*/ 1474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3">
                  <a:moveTo>
                    <a:pt x="12" y="23"/>
                  </a:moveTo>
                  <a:lnTo>
                    <a:pt x="3" y="23"/>
                  </a:lnTo>
                  <a:lnTo>
                    <a:pt x="0" y="20"/>
                  </a:lnTo>
                  <a:lnTo>
                    <a:pt x="0" y="12"/>
                  </a:lnTo>
                  <a:lnTo>
                    <a:pt x="1" y="10"/>
                  </a:lnTo>
                  <a:lnTo>
                    <a:pt x="3" y="7"/>
                  </a:lnTo>
                  <a:lnTo>
                    <a:pt x="7" y="0"/>
                  </a:lnTo>
                  <a:lnTo>
                    <a:pt x="12" y="0"/>
                  </a:lnTo>
                  <a:lnTo>
                    <a:pt x="7" y="9"/>
                  </a:lnTo>
                  <a:lnTo>
                    <a:pt x="12" y="9"/>
                  </a:lnTo>
                  <a:lnTo>
                    <a:pt x="15" y="10"/>
                  </a:lnTo>
                  <a:lnTo>
                    <a:pt x="15" y="12"/>
                  </a:lnTo>
                  <a:lnTo>
                    <a:pt x="6" y="12"/>
                  </a:lnTo>
                  <a:lnTo>
                    <a:pt x="5" y="14"/>
                  </a:lnTo>
                  <a:lnTo>
                    <a:pt x="5" y="18"/>
                  </a:lnTo>
                  <a:lnTo>
                    <a:pt x="6" y="19"/>
                  </a:lnTo>
                  <a:lnTo>
                    <a:pt x="15" y="19"/>
                  </a:lnTo>
                  <a:lnTo>
                    <a:pt x="15" y="20"/>
                  </a:lnTo>
                  <a:lnTo>
                    <a:pt x="12" y="23"/>
                  </a:lnTo>
                  <a:close/>
                  <a:moveTo>
                    <a:pt x="12" y="9"/>
                  </a:moveTo>
                  <a:lnTo>
                    <a:pt x="7" y="9"/>
                  </a:lnTo>
                  <a:lnTo>
                    <a:pt x="11" y="8"/>
                  </a:lnTo>
                  <a:lnTo>
                    <a:pt x="12" y="9"/>
                  </a:lnTo>
                  <a:close/>
                  <a:moveTo>
                    <a:pt x="15" y="19"/>
                  </a:moveTo>
                  <a:lnTo>
                    <a:pt x="9" y="19"/>
                  </a:lnTo>
                  <a:lnTo>
                    <a:pt x="10" y="18"/>
                  </a:lnTo>
                  <a:lnTo>
                    <a:pt x="10" y="14"/>
                  </a:lnTo>
                  <a:lnTo>
                    <a:pt x="9" y="12"/>
                  </a:lnTo>
                  <a:lnTo>
                    <a:pt x="15" y="12"/>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1" name="AutoShape 3532">
              <a:extLst>
                <a:ext uri="{FF2B5EF4-FFF2-40B4-BE49-F238E27FC236}">
                  <a16:creationId xmlns:a16="http://schemas.microsoft.com/office/drawing/2014/main" id="{7C575FF6-3D53-4D0C-9B20-3427B082680B}"/>
                </a:ext>
              </a:extLst>
            </p:cNvPr>
            <p:cNvSpPr>
              <a:spLocks/>
            </p:cNvSpPr>
            <p:nvPr/>
          </p:nvSpPr>
          <p:spPr bwMode="auto">
            <a:xfrm>
              <a:off x="7523" y="1455"/>
              <a:ext cx="16" cy="23"/>
            </a:xfrm>
            <a:custGeom>
              <a:avLst/>
              <a:gdLst>
                <a:gd name="T0" fmla="*/ 13 w 16"/>
                <a:gd name="T1" fmla="*/ 1478 h 23"/>
                <a:gd name="T2" fmla="*/ 2 w 16"/>
                <a:gd name="T3" fmla="*/ 1478 h 23"/>
                <a:gd name="T4" fmla="*/ 0 w 16"/>
                <a:gd name="T5" fmla="*/ 1473 h 23"/>
                <a:gd name="T6" fmla="*/ 0 w 16"/>
                <a:gd name="T7" fmla="*/ 1459 h 23"/>
                <a:gd name="T8" fmla="*/ 3 w 16"/>
                <a:gd name="T9" fmla="*/ 1455 h 23"/>
                <a:gd name="T10" fmla="*/ 12 w 16"/>
                <a:gd name="T11" fmla="*/ 1455 h 23"/>
                <a:gd name="T12" fmla="*/ 14 w 16"/>
                <a:gd name="T13" fmla="*/ 1460 h 23"/>
                <a:gd name="T14" fmla="*/ 5 w 16"/>
                <a:gd name="T15" fmla="*/ 1460 h 23"/>
                <a:gd name="T16" fmla="*/ 5 w 16"/>
                <a:gd name="T17" fmla="*/ 1462 h 23"/>
                <a:gd name="T18" fmla="*/ 5 w 16"/>
                <a:gd name="T19" fmla="*/ 1471 h 23"/>
                <a:gd name="T20" fmla="*/ 5 w 16"/>
                <a:gd name="T21" fmla="*/ 1474 h 23"/>
                <a:gd name="T22" fmla="*/ 14 w 16"/>
                <a:gd name="T23" fmla="*/ 1474 h 23"/>
                <a:gd name="T24" fmla="*/ 13 w 16"/>
                <a:gd name="T25" fmla="*/ 1478 h 23"/>
                <a:gd name="T26" fmla="*/ 14 w 16"/>
                <a:gd name="T27" fmla="*/ 1474 h 23"/>
                <a:gd name="T28" fmla="*/ 9 w 16"/>
                <a:gd name="T29" fmla="*/ 1474 h 23"/>
                <a:gd name="T30" fmla="*/ 10 w 16"/>
                <a:gd name="T31" fmla="*/ 1471 h 23"/>
                <a:gd name="T32" fmla="*/ 10 w 16"/>
                <a:gd name="T33" fmla="*/ 1462 h 23"/>
                <a:gd name="T34" fmla="*/ 9 w 16"/>
                <a:gd name="T35" fmla="*/ 1460 h 23"/>
                <a:gd name="T36" fmla="*/ 14 w 16"/>
                <a:gd name="T37" fmla="*/ 1460 h 23"/>
                <a:gd name="T38" fmla="*/ 15 w 16"/>
                <a:gd name="T39" fmla="*/ 1460 h 23"/>
                <a:gd name="T40" fmla="*/ 15 w 16"/>
                <a:gd name="T41" fmla="*/ 1473 h 23"/>
                <a:gd name="T42" fmla="*/ 14 w 16"/>
                <a:gd name="T43" fmla="*/ 147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2" y="23"/>
                  </a:lnTo>
                  <a:lnTo>
                    <a:pt x="0" y="18"/>
                  </a:lnTo>
                  <a:lnTo>
                    <a:pt x="0" y="4"/>
                  </a:lnTo>
                  <a:lnTo>
                    <a:pt x="3" y="0"/>
                  </a:lnTo>
                  <a:lnTo>
                    <a:pt x="12" y="0"/>
                  </a:lnTo>
                  <a:lnTo>
                    <a:pt x="14" y="5"/>
                  </a:lnTo>
                  <a:lnTo>
                    <a:pt x="5" y="5"/>
                  </a:lnTo>
                  <a:lnTo>
                    <a:pt x="5" y="7"/>
                  </a:lnTo>
                  <a:lnTo>
                    <a:pt x="5" y="16"/>
                  </a:lnTo>
                  <a:lnTo>
                    <a:pt x="5" y="19"/>
                  </a:lnTo>
                  <a:lnTo>
                    <a:pt x="14" y="19"/>
                  </a:lnTo>
                  <a:lnTo>
                    <a:pt x="13" y="23"/>
                  </a:lnTo>
                  <a:close/>
                  <a:moveTo>
                    <a:pt x="14" y="19"/>
                  </a:moveTo>
                  <a:lnTo>
                    <a:pt x="9" y="19"/>
                  </a:lnTo>
                  <a:lnTo>
                    <a:pt x="10" y="16"/>
                  </a:lnTo>
                  <a:lnTo>
                    <a:pt x="10" y="7"/>
                  </a:lnTo>
                  <a:lnTo>
                    <a:pt x="9" y="5"/>
                  </a:lnTo>
                  <a:lnTo>
                    <a:pt x="14" y="5"/>
                  </a:lnTo>
                  <a:lnTo>
                    <a:pt x="15" y="5"/>
                  </a:lnTo>
                  <a:lnTo>
                    <a:pt x="15" y="18"/>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2" name="Rectangle 3533">
              <a:extLst>
                <a:ext uri="{FF2B5EF4-FFF2-40B4-BE49-F238E27FC236}">
                  <a16:creationId xmlns:a16="http://schemas.microsoft.com/office/drawing/2014/main" id="{855939EE-E9C8-4DDF-B765-C63E3F19AA61}"/>
                </a:ext>
              </a:extLst>
            </p:cNvPr>
            <p:cNvSpPr>
              <a:spLocks noChangeArrowheads="1"/>
            </p:cNvSpPr>
            <p:nvPr/>
          </p:nvSpPr>
          <p:spPr bwMode="auto">
            <a:xfrm>
              <a:off x="7606" y="1320"/>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23" name="AutoShape 3534">
              <a:extLst>
                <a:ext uri="{FF2B5EF4-FFF2-40B4-BE49-F238E27FC236}">
                  <a16:creationId xmlns:a16="http://schemas.microsoft.com/office/drawing/2014/main" id="{F1D365E4-5E02-4B20-9621-8158489C8FFA}"/>
                </a:ext>
              </a:extLst>
            </p:cNvPr>
            <p:cNvSpPr>
              <a:spLocks/>
            </p:cNvSpPr>
            <p:nvPr/>
          </p:nvSpPr>
          <p:spPr bwMode="auto">
            <a:xfrm>
              <a:off x="7616" y="1320"/>
              <a:ext cx="15" cy="23"/>
            </a:xfrm>
            <a:custGeom>
              <a:avLst/>
              <a:gdLst>
                <a:gd name="T0" fmla="*/ 0 w 15"/>
                <a:gd name="T1" fmla="*/ 1327 h 23"/>
                <a:gd name="T2" fmla="*/ 0 w 15"/>
                <a:gd name="T3" fmla="*/ 1323 h 23"/>
                <a:gd name="T4" fmla="*/ 3 w 15"/>
                <a:gd name="T5" fmla="*/ 1321 h 23"/>
                <a:gd name="T6" fmla="*/ 4 w 15"/>
                <a:gd name="T7" fmla="*/ 1321 h 23"/>
                <a:gd name="T8" fmla="*/ 11 w 15"/>
                <a:gd name="T9" fmla="*/ 1321 h 23"/>
                <a:gd name="T10" fmla="*/ 14 w 15"/>
                <a:gd name="T11" fmla="*/ 1323 h 23"/>
                <a:gd name="T12" fmla="*/ 14 w 15"/>
                <a:gd name="T13" fmla="*/ 1325 h 23"/>
                <a:gd name="T14" fmla="*/ 4 w 15"/>
                <a:gd name="T15" fmla="*/ 1325 h 23"/>
                <a:gd name="T16" fmla="*/ 2 w 15"/>
                <a:gd name="T17" fmla="*/ 1326 h 23"/>
                <a:gd name="T18" fmla="*/ 0 w 15"/>
                <a:gd name="T19" fmla="*/ 1327 h 23"/>
                <a:gd name="T20" fmla="*/ 15 w 15"/>
                <a:gd name="T21" fmla="*/ 1343 h 23"/>
                <a:gd name="T22" fmla="*/ 0 w 15"/>
                <a:gd name="T23" fmla="*/ 1343 h 23"/>
                <a:gd name="T24" fmla="*/ 0 w 15"/>
                <a:gd name="T25" fmla="*/ 1342 h 23"/>
                <a:gd name="T26" fmla="*/ 2 w 15"/>
                <a:gd name="T27" fmla="*/ 1339 h 23"/>
                <a:gd name="T28" fmla="*/ 5 w 15"/>
                <a:gd name="T29" fmla="*/ 1336 h 23"/>
                <a:gd name="T30" fmla="*/ 8 w 15"/>
                <a:gd name="T31" fmla="*/ 1331 h 23"/>
                <a:gd name="T32" fmla="*/ 9 w 15"/>
                <a:gd name="T33" fmla="*/ 1330 h 23"/>
                <a:gd name="T34" fmla="*/ 9 w 15"/>
                <a:gd name="T35" fmla="*/ 1326 h 23"/>
                <a:gd name="T36" fmla="*/ 7 w 15"/>
                <a:gd name="T37" fmla="*/ 1325 h 23"/>
                <a:gd name="T38" fmla="*/ 14 w 15"/>
                <a:gd name="T39" fmla="*/ 1325 h 23"/>
                <a:gd name="T40" fmla="*/ 14 w 15"/>
                <a:gd name="T41" fmla="*/ 1330 h 23"/>
                <a:gd name="T42" fmla="*/ 12 w 15"/>
                <a:gd name="T43" fmla="*/ 1333 h 23"/>
                <a:gd name="T44" fmla="*/ 8 w 15"/>
                <a:gd name="T45" fmla="*/ 1338 h 23"/>
                <a:gd name="T46" fmla="*/ 15 w 15"/>
                <a:gd name="T47" fmla="*/ 1338 h 23"/>
                <a:gd name="T48" fmla="*/ 15 w 15"/>
                <a:gd name="T49" fmla="*/ 134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3">
                  <a:moveTo>
                    <a:pt x="0" y="6"/>
                  </a:moveTo>
                  <a:lnTo>
                    <a:pt x="0" y="2"/>
                  </a:lnTo>
                  <a:lnTo>
                    <a:pt x="3" y="0"/>
                  </a:lnTo>
                  <a:lnTo>
                    <a:pt x="4" y="0"/>
                  </a:lnTo>
                  <a:lnTo>
                    <a:pt x="11" y="0"/>
                  </a:lnTo>
                  <a:lnTo>
                    <a:pt x="14" y="2"/>
                  </a:lnTo>
                  <a:lnTo>
                    <a:pt x="14" y="4"/>
                  </a:lnTo>
                  <a:lnTo>
                    <a:pt x="4" y="4"/>
                  </a:lnTo>
                  <a:lnTo>
                    <a:pt x="2" y="5"/>
                  </a:lnTo>
                  <a:lnTo>
                    <a:pt x="0" y="6"/>
                  </a:lnTo>
                  <a:close/>
                  <a:moveTo>
                    <a:pt x="15" y="22"/>
                  </a:moveTo>
                  <a:lnTo>
                    <a:pt x="0" y="22"/>
                  </a:lnTo>
                  <a:lnTo>
                    <a:pt x="0" y="21"/>
                  </a:lnTo>
                  <a:lnTo>
                    <a:pt x="2" y="18"/>
                  </a:lnTo>
                  <a:lnTo>
                    <a:pt x="5" y="15"/>
                  </a:lnTo>
                  <a:lnTo>
                    <a:pt x="8" y="10"/>
                  </a:lnTo>
                  <a:lnTo>
                    <a:pt x="9" y="9"/>
                  </a:lnTo>
                  <a:lnTo>
                    <a:pt x="9" y="5"/>
                  </a:lnTo>
                  <a:lnTo>
                    <a:pt x="7" y="4"/>
                  </a:lnTo>
                  <a:lnTo>
                    <a:pt x="14" y="4"/>
                  </a:lnTo>
                  <a:lnTo>
                    <a:pt x="14" y="9"/>
                  </a:lnTo>
                  <a:lnTo>
                    <a:pt x="12" y="12"/>
                  </a:lnTo>
                  <a:lnTo>
                    <a:pt x="8" y="17"/>
                  </a:lnTo>
                  <a:lnTo>
                    <a:pt x="15" y="17"/>
                  </a:lnTo>
                  <a:lnTo>
                    <a:pt x="1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AutoShape 3535">
              <a:extLst>
                <a:ext uri="{FF2B5EF4-FFF2-40B4-BE49-F238E27FC236}">
                  <a16:creationId xmlns:a16="http://schemas.microsoft.com/office/drawing/2014/main" id="{CBBEB045-9CE4-4879-A897-4652238707B6}"/>
                </a:ext>
              </a:extLst>
            </p:cNvPr>
            <p:cNvSpPr>
              <a:spLocks/>
            </p:cNvSpPr>
            <p:nvPr/>
          </p:nvSpPr>
          <p:spPr bwMode="auto">
            <a:xfrm>
              <a:off x="7630" y="1320"/>
              <a:ext cx="16" cy="23"/>
            </a:xfrm>
            <a:custGeom>
              <a:avLst/>
              <a:gdLst>
                <a:gd name="T0" fmla="*/ 12 w 16"/>
                <a:gd name="T1" fmla="*/ 1343 h 23"/>
                <a:gd name="T2" fmla="*/ 2 w 16"/>
                <a:gd name="T3" fmla="*/ 1343 h 23"/>
                <a:gd name="T4" fmla="*/ 0 w 16"/>
                <a:gd name="T5" fmla="*/ 1338 h 23"/>
                <a:gd name="T6" fmla="*/ 0 w 16"/>
                <a:gd name="T7" fmla="*/ 1324 h 23"/>
                <a:gd name="T8" fmla="*/ 3 w 16"/>
                <a:gd name="T9" fmla="*/ 1321 h 23"/>
                <a:gd name="T10" fmla="*/ 12 w 16"/>
                <a:gd name="T11" fmla="*/ 1321 h 23"/>
                <a:gd name="T12" fmla="*/ 14 w 16"/>
                <a:gd name="T13" fmla="*/ 1325 h 23"/>
                <a:gd name="T14" fmla="*/ 5 w 16"/>
                <a:gd name="T15" fmla="*/ 1325 h 23"/>
                <a:gd name="T16" fmla="*/ 5 w 16"/>
                <a:gd name="T17" fmla="*/ 1327 h 23"/>
                <a:gd name="T18" fmla="*/ 4 w 16"/>
                <a:gd name="T19" fmla="*/ 1336 h 23"/>
                <a:gd name="T20" fmla="*/ 5 w 16"/>
                <a:gd name="T21" fmla="*/ 1339 h 23"/>
                <a:gd name="T22" fmla="*/ 14 w 16"/>
                <a:gd name="T23" fmla="*/ 1339 h 23"/>
                <a:gd name="T24" fmla="*/ 12 w 16"/>
                <a:gd name="T25" fmla="*/ 1343 h 23"/>
                <a:gd name="T26" fmla="*/ 14 w 16"/>
                <a:gd name="T27" fmla="*/ 1339 h 23"/>
                <a:gd name="T28" fmla="*/ 9 w 16"/>
                <a:gd name="T29" fmla="*/ 1339 h 23"/>
                <a:gd name="T30" fmla="*/ 10 w 16"/>
                <a:gd name="T31" fmla="*/ 1336 h 23"/>
                <a:gd name="T32" fmla="*/ 10 w 16"/>
                <a:gd name="T33" fmla="*/ 1327 h 23"/>
                <a:gd name="T34" fmla="*/ 9 w 16"/>
                <a:gd name="T35" fmla="*/ 1325 h 23"/>
                <a:gd name="T36" fmla="*/ 14 w 16"/>
                <a:gd name="T37" fmla="*/ 1325 h 23"/>
                <a:gd name="T38" fmla="*/ 15 w 16"/>
                <a:gd name="T39" fmla="*/ 1325 h 23"/>
                <a:gd name="T40" fmla="*/ 14 w 16"/>
                <a:gd name="T41" fmla="*/ 1338 h 23"/>
                <a:gd name="T42" fmla="*/ 14 w 16"/>
                <a:gd name="T43" fmla="*/ 133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2" y="22"/>
                  </a:moveTo>
                  <a:lnTo>
                    <a:pt x="2" y="22"/>
                  </a:lnTo>
                  <a:lnTo>
                    <a:pt x="0" y="17"/>
                  </a:lnTo>
                  <a:lnTo>
                    <a:pt x="0" y="3"/>
                  </a:lnTo>
                  <a:lnTo>
                    <a:pt x="3" y="0"/>
                  </a:lnTo>
                  <a:lnTo>
                    <a:pt x="12" y="0"/>
                  </a:lnTo>
                  <a:lnTo>
                    <a:pt x="14" y="4"/>
                  </a:lnTo>
                  <a:lnTo>
                    <a:pt x="5" y="4"/>
                  </a:lnTo>
                  <a:lnTo>
                    <a:pt x="5" y="6"/>
                  </a:lnTo>
                  <a:lnTo>
                    <a:pt x="4" y="15"/>
                  </a:lnTo>
                  <a:lnTo>
                    <a:pt x="5" y="18"/>
                  </a:lnTo>
                  <a:lnTo>
                    <a:pt x="14" y="18"/>
                  </a:lnTo>
                  <a:lnTo>
                    <a:pt x="12" y="22"/>
                  </a:lnTo>
                  <a:close/>
                  <a:moveTo>
                    <a:pt x="14" y="18"/>
                  </a:moveTo>
                  <a:lnTo>
                    <a:pt x="9" y="18"/>
                  </a:lnTo>
                  <a:lnTo>
                    <a:pt x="10" y="15"/>
                  </a:lnTo>
                  <a:lnTo>
                    <a:pt x="10" y="6"/>
                  </a:lnTo>
                  <a:lnTo>
                    <a:pt x="9" y="4"/>
                  </a:lnTo>
                  <a:lnTo>
                    <a:pt x="14" y="4"/>
                  </a:lnTo>
                  <a:lnTo>
                    <a:pt x="15" y="4"/>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5" name="Rectangle 3536">
              <a:extLst>
                <a:ext uri="{FF2B5EF4-FFF2-40B4-BE49-F238E27FC236}">
                  <a16:creationId xmlns:a16="http://schemas.microsoft.com/office/drawing/2014/main" id="{543C7B7B-FEEE-4E18-B469-B9EADACE8730}"/>
                </a:ext>
              </a:extLst>
            </p:cNvPr>
            <p:cNvSpPr>
              <a:spLocks noChangeArrowheads="1"/>
            </p:cNvSpPr>
            <p:nvPr/>
          </p:nvSpPr>
          <p:spPr bwMode="auto">
            <a:xfrm>
              <a:off x="7695" y="135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26" name="AutoShape 3537">
              <a:extLst>
                <a:ext uri="{FF2B5EF4-FFF2-40B4-BE49-F238E27FC236}">
                  <a16:creationId xmlns:a16="http://schemas.microsoft.com/office/drawing/2014/main" id="{74C8655F-AAF3-4CC4-BE57-DD175223A0B7}"/>
                </a:ext>
              </a:extLst>
            </p:cNvPr>
            <p:cNvSpPr>
              <a:spLocks/>
            </p:cNvSpPr>
            <p:nvPr/>
          </p:nvSpPr>
          <p:spPr bwMode="auto">
            <a:xfrm>
              <a:off x="7706" y="1359"/>
              <a:ext cx="14" cy="23"/>
            </a:xfrm>
            <a:custGeom>
              <a:avLst/>
              <a:gdLst>
                <a:gd name="T0" fmla="*/ 1 w 14"/>
                <a:gd name="T1" fmla="*/ 1372 h 23"/>
                <a:gd name="T2" fmla="*/ 1 w 14"/>
                <a:gd name="T3" fmla="*/ 1360 h 23"/>
                <a:gd name="T4" fmla="*/ 13 w 14"/>
                <a:gd name="T5" fmla="*/ 1360 h 23"/>
                <a:gd name="T6" fmla="*/ 13 w 14"/>
                <a:gd name="T7" fmla="*/ 1364 h 23"/>
                <a:gd name="T8" fmla="*/ 6 w 14"/>
                <a:gd name="T9" fmla="*/ 1364 h 23"/>
                <a:gd name="T10" fmla="*/ 6 w 14"/>
                <a:gd name="T11" fmla="*/ 1368 h 23"/>
                <a:gd name="T12" fmla="*/ 11 w 14"/>
                <a:gd name="T13" fmla="*/ 1368 h 23"/>
                <a:gd name="T14" fmla="*/ 13 w 14"/>
                <a:gd name="T15" fmla="*/ 1371 h 23"/>
                <a:gd name="T16" fmla="*/ 13 w 14"/>
                <a:gd name="T17" fmla="*/ 1371 h 23"/>
                <a:gd name="T18" fmla="*/ 6 w 14"/>
                <a:gd name="T19" fmla="*/ 1371 h 23"/>
                <a:gd name="T20" fmla="*/ 1 w 14"/>
                <a:gd name="T21" fmla="*/ 1372 h 23"/>
                <a:gd name="T22" fmla="*/ 11 w 14"/>
                <a:gd name="T23" fmla="*/ 1368 h 23"/>
                <a:gd name="T24" fmla="*/ 6 w 14"/>
                <a:gd name="T25" fmla="*/ 1368 h 23"/>
                <a:gd name="T26" fmla="*/ 11 w 14"/>
                <a:gd name="T27" fmla="*/ 1368 h 23"/>
                <a:gd name="T28" fmla="*/ 11 w 14"/>
                <a:gd name="T29" fmla="*/ 1368 h 23"/>
                <a:gd name="T30" fmla="*/ 13 w 14"/>
                <a:gd name="T31" fmla="*/ 1378 h 23"/>
                <a:gd name="T32" fmla="*/ 7 w 14"/>
                <a:gd name="T33" fmla="*/ 1378 h 23"/>
                <a:gd name="T34" fmla="*/ 8 w 14"/>
                <a:gd name="T35" fmla="*/ 1377 h 23"/>
                <a:gd name="T36" fmla="*/ 8 w 14"/>
                <a:gd name="T37" fmla="*/ 1373 h 23"/>
                <a:gd name="T38" fmla="*/ 6 w 14"/>
                <a:gd name="T39" fmla="*/ 1371 h 23"/>
                <a:gd name="T40" fmla="*/ 13 w 14"/>
                <a:gd name="T41" fmla="*/ 1371 h 23"/>
                <a:gd name="T42" fmla="*/ 13 w 14"/>
                <a:gd name="T43" fmla="*/ 1378 h 23"/>
                <a:gd name="T44" fmla="*/ 10 w 14"/>
                <a:gd name="T45" fmla="*/ 1382 h 23"/>
                <a:gd name="T46" fmla="*/ 4 w 14"/>
                <a:gd name="T47" fmla="*/ 1382 h 23"/>
                <a:gd name="T48" fmla="*/ 1 w 14"/>
                <a:gd name="T49" fmla="*/ 1381 h 23"/>
                <a:gd name="T50" fmla="*/ 0 w 14"/>
                <a:gd name="T51" fmla="*/ 1381 h 23"/>
                <a:gd name="T52" fmla="*/ 0 w 14"/>
                <a:gd name="T53" fmla="*/ 1377 h 23"/>
                <a:gd name="T54" fmla="*/ 2 w 14"/>
                <a:gd name="T55" fmla="*/ 1378 h 23"/>
                <a:gd name="T56" fmla="*/ 3 w 14"/>
                <a:gd name="T57" fmla="*/ 1378 h 23"/>
                <a:gd name="T58" fmla="*/ 13 w 14"/>
                <a:gd name="T59" fmla="*/ 1378 h 23"/>
                <a:gd name="T60" fmla="*/ 13 w 14"/>
                <a:gd name="T61" fmla="*/ 1379 h 23"/>
                <a:gd name="T62" fmla="*/ 10 w 14"/>
                <a:gd name="T63" fmla="*/ 138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3">
                  <a:moveTo>
                    <a:pt x="1" y="12"/>
                  </a:moveTo>
                  <a:lnTo>
                    <a:pt x="1" y="0"/>
                  </a:lnTo>
                  <a:lnTo>
                    <a:pt x="13" y="0"/>
                  </a:lnTo>
                  <a:lnTo>
                    <a:pt x="13" y="4"/>
                  </a:lnTo>
                  <a:lnTo>
                    <a:pt x="6" y="4"/>
                  </a:lnTo>
                  <a:lnTo>
                    <a:pt x="6" y="8"/>
                  </a:lnTo>
                  <a:lnTo>
                    <a:pt x="11" y="8"/>
                  </a:lnTo>
                  <a:lnTo>
                    <a:pt x="13" y="11"/>
                  </a:lnTo>
                  <a:lnTo>
                    <a:pt x="6" y="11"/>
                  </a:lnTo>
                  <a:lnTo>
                    <a:pt x="1" y="12"/>
                  </a:lnTo>
                  <a:close/>
                  <a:moveTo>
                    <a:pt x="11" y="8"/>
                  </a:moveTo>
                  <a:lnTo>
                    <a:pt x="6" y="8"/>
                  </a:lnTo>
                  <a:lnTo>
                    <a:pt x="11" y="8"/>
                  </a:lnTo>
                  <a:close/>
                  <a:moveTo>
                    <a:pt x="13" y="18"/>
                  </a:moveTo>
                  <a:lnTo>
                    <a:pt x="7" y="18"/>
                  </a:lnTo>
                  <a:lnTo>
                    <a:pt x="8" y="17"/>
                  </a:lnTo>
                  <a:lnTo>
                    <a:pt x="8" y="13"/>
                  </a:lnTo>
                  <a:lnTo>
                    <a:pt x="6" y="11"/>
                  </a:lnTo>
                  <a:lnTo>
                    <a:pt x="13" y="11"/>
                  </a:lnTo>
                  <a:lnTo>
                    <a:pt x="13" y="18"/>
                  </a:lnTo>
                  <a:close/>
                  <a:moveTo>
                    <a:pt x="10" y="22"/>
                  </a:moveTo>
                  <a:lnTo>
                    <a:pt x="4" y="22"/>
                  </a:lnTo>
                  <a:lnTo>
                    <a:pt x="1" y="21"/>
                  </a:lnTo>
                  <a:lnTo>
                    <a:pt x="0" y="21"/>
                  </a:lnTo>
                  <a:lnTo>
                    <a:pt x="0" y="17"/>
                  </a:lnTo>
                  <a:lnTo>
                    <a:pt x="2" y="18"/>
                  </a:lnTo>
                  <a:lnTo>
                    <a:pt x="3" y="18"/>
                  </a:lnTo>
                  <a:lnTo>
                    <a:pt x="13" y="18"/>
                  </a:lnTo>
                  <a:lnTo>
                    <a:pt x="13" y="19"/>
                  </a:lnTo>
                  <a:lnTo>
                    <a:pt x="1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AutoShape 3538">
              <a:extLst>
                <a:ext uri="{FF2B5EF4-FFF2-40B4-BE49-F238E27FC236}">
                  <a16:creationId xmlns:a16="http://schemas.microsoft.com/office/drawing/2014/main" id="{9B8A034B-2A65-4448-9680-10434B294F75}"/>
                </a:ext>
              </a:extLst>
            </p:cNvPr>
            <p:cNvSpPr>
              <a:spLocks/>
            </p:cNvSpPr>
            <p:nvPr/>
          </p:nvSpPr>
          <p:spPr bwMode="auto">
            <a:xfrm>
              <a:off x="7720" y="1359"/>
              <a:ext cx="16" cy="23"/>
            </a:xfrm>
            <a:custGeom>
              <a:avLst/>
              <a:gdLst>
                <a:gd name="T0" fmla="*/ 13 w 16"/>
                <a:gd name="T1" fmla="*/ 1382 h 23"/>
                <a:gd name="T2" fmla="*/ 3 w 16"/>
                <a:gd name="T3" fmla="*/ 1382 h 23"/>
                <a:gd name="T4" fmla="*/ 0 w 16"/>
                <a:gd name="T5" fmla="*/ 1377 h 23"/>
                <a:gd name="T6" fmla="*/ 0 w 16"/>
                <a:gd name="T7" fmla="*/ 1363 h 23"/>
                <a:gd name="T8" fmla="*/ 3 w 16"/>
                <a:gd name="T9" fmla="*/ 1359 h 23"/>
                <a:gd name="T10" fmla="*/ 13 w 16"/>
                <a:gd name="T11" fmla="*/ 1359 h 23"/>
                <a:gd name="T12" fmla="*/ 15 w 16"/>
                <a:gd name="T13" fmla="*/ 1363 h 23"/>
                <a:gd name="T14" fmla="*/ 5 w 16"/>
                <a:gd name="T15" fmla="*/ 1363 h 23"/>
                <a:gd name="T16" fmla="*/ 5 w 16"/>
                <a:gd name="T17" fmla="*/ 1366 h 23"/>
                <a:gd name="T18" fmla="*/ 5 w 16"/>
                <a:gd name="T19" fmla="*/ 1375 h 23"/>
                <a:gd name="T20" fmla="*/ 6 w 16"/>
                <a:gd name="T21" fmla="*/ 1378 h 23"/>
                <a:gd name="T22" fmla="*/ 15 w 16"/>
                <a:gd name="T23" fmla="*/ 1378 h 23"/>
                <a:gd name="T24" fmla="*/ 13 w 16"/>
                <a:gd name="T25" fmla="*/ 1382 h 23"/>
                <a:gd name="T26" fmla="*/ 15 w 16"/>
                <a:gd name="T27" fmla="*/ 1378 h 23"/>
                <a:gd name="T28" fmla="*/ 10 w 16"/>
                <a:gd name="T29" fmla="*/ 1378 h 23"/>
                <a:gd name="T30" fmla="*/ 10 w 16"/>
                <a:gd name="T31" fmla="*/ 1375 h 23"/>
                <a:gd name="T32" fmla="*/ 10 w 16"/>
                <a:gd name="T33" fmla="*/ 1366 h 23"/>
                <a:gd name="T34" fmla="*/ 10 w 16"/>
                <a:gd name="T35" fmla="*/ 1363 h 23"/>
                <a:gd name="T36" fmla="*/ 15 w 16"/>
                <a:gd name="T37" fmla="*/ 1363 h 23"/>
                <a:gd name="T38" fmla="*/ 15 w 16"/>
                <a:gd name="T39" fmla="*/ 1364 h 23"/>
                <a:gd name="T40" fmla="*/ 15 w 16"/>
                <a:gd name="T41" fmla="*/ 1377 h 23"/>
                <a:gd name="T42" fmla="*/ 15 w 16"/>
                <a:gd name="T43" fmla="*/ 137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AutoShape 3539">
              <a:extLst>
                <a:ext uri="{FF2B5EF4-FFF2-40B4-BE49-F238E27FC236}">
                  <a16:creationId xmlns:a16="http://schemas.microsoft.com/office/drawing/2014/main" id="{5D70AC66-EABD-4BBA-BC14-4F4FF96A840E}"/>
                </a:ext>
              </a:extLst>
            </p:cNvPr>
            <p:cNvSpPr>
              <a:spLocks/>
            </p:cNvSpPr>
            <p:nvPr/>
          </p:nvSpPr>
          <p:spPr bwMode="auto">
            <a:xfrm>
              <a:off x="7586" y="1511"/>
              <a:ext cx="16" cy="23"/>
            </a:xfrm>
            <a:custGeom>
              <a:avLst/>
              <a:gdLst>
                <a:gd name="T0" fmla="*/ 13 w 16"/>
                <a:gd name="T1" fmla="*/ 1534 h 23"/>
                <a:gd name="T2" fmla="*/ 3 w 16"/>
                <a:gd name="T3" fmla="*/ 1534 h 23"/>
                <a:gd name="T4" fmla="*/ 0 w 16"/>
                <a:gd name="T5" fmla="*/ 1529 h 23"/>
                <a:gd name="T6" fmla="*/ 0 w 16"/>
                <a:gd name="T7" fmla="*/ 1515 h 23"/>
                <a:gd name="T8" fmla="*/ 3 w 16"/>
                <a:gd name="T9" fmla="*/ 1511 h 23"/>
                <a:gd name="T10" fmla="*/ 13 w 16"/>
                <a:gd name="T11" fmla="*/ 1511 h 23"/>
                <a:gd name="T12" fmla="*/ 15 w 16"/>
                <a:gd name="T13" fmla="*/ 1515 h 23"/>
                <a:gd name="T14" fmla="*/ 5 w 16"/>
                <a:gd name="T15" fmla="*/ 1515 h 23"/>
                <a:gd name="T16" fmla="*/ 5 w 16"/>
                <a:gd name="T17" fmla="*/ 1518 h 23"/>
                <a:gd name="T18" fmla="*/ 5 w 16"/>
                <a:gd name="T19" fmla="*/ 1527 h 23"/>
                <a:gd name="T20" fmla="*/ 6 w 16"/>
                <a:gd name="T21" fmla="*/ 1530 h 23"/>
                <a:gd name="T22" fmla="*/ 15 w 16"/>
                <a:gd name="T23" fmla="*/ 1530 h 23"/>
                <a:gd name="T24" fmla="*/ 13 w 16"/>
                <a:gd name="T25" fmla="*/ 1534 h 23"/>
                <a:gd name="T26" fmla="*/ 15 w 16"/>
                <a:gd name="T27" fmla="*/ 1530 h 23"/>
                <a:gd name="T28" fmla="*/ 10 w 16"/>
                <a:gd name="T29" fmla="*/ 1530 h 23"/>
                <a:gd name="T30" fmla="*/ 10 w 16"/>
                <a:gd name="T31" fmla="*/ 1527 h 23"/>
                <a:gd name="T32" fmla="*/ 10 w 16"/>
                <a:gd name="T33" fmla="*/ 1518 h 23"/>
                <a:gd name="T34" fmla="*/ 10 w 16"/>
                <a:gd name="T35" fmla="*/ 1515 h 23"/>
                <a:gd name="T36" fmla="*/ 15 w 16"/>
                <a:gd name="T37" fmla="*/ 1515 h 23"/>
                <a:gd name="T38" fmla="*/ 15 w 16"/>
                <a:gd name="T39" fmla="*/ 1516 h 23"/>
                <a:gd name="T40" fmla="*/ 15 w 16"/>
                <a:gd name="T41" fmla="*/ 1529 h 23"/>
                <a:gd name="T42" fmla="*/ 15 w 16"/>
                <a:gd name="T43" fmla="*/ 153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AutoShape 3540">
              <a:extLst>
                <a:ext uri="{FF2B5EF4-FFF2-40B4-BE49-F238E27FC236}">
                  <a16:creationId xmlns:a16="http://schemas.microsoft.com/office/drawing/2014/main" id="{68E7F5F5-646C-4431-974D-1DFE93029BF3}"/>
                </a:ext>
              </a:extLst>
            </p:cNvPr>
            <p:cNvSpPr>
              <a:spLocks/>
            </p:cNvSpPr>
            <p:nvPr/>
          </p:nvSpPr>
          <p:spPr bwMode="auto">
            <a:xfrm>
              <a:off x="7522" y="1242"/>
              <a:ext cx="43" cy="34"/>
            </a:xfrm>
            <a:custGeom>
              <a:avLst/>
              <a:gdLst>
                <a:gd name="T0" fmla="*/ 0 w 43"/>
                <a:gd name="T1" fmla="*/ 1268 h 34"/>
                <a:gd name="T2" fmla="*/ 10 w 43"/>
                <a:gd name="T3" fmla="*/ 1255 h 34"/>
                <a:gd name="T4" fmla="*/ 21 w 43"/>
                <a:gd name="T5" fmla="*/ 1243 h 34"/>
                <a:gd name="T6" fmla="*/ 12 w 43"/>
                <a:gd name="T7" fmla="*/ 1245 h 34"/>
                <a:gd name="T8" fmla="*/ 3 w 43"/>
                <a:gd name="T9" fmla="*/ 1259 h 34"/>
                <a:gd name="T10" fmla="*/ 43 w 43"/>
                <a:gd name="T11" fmla="*/ 1265 h 34"/>
                <a:gd name="T12" fmla="*/ 43 w 43"/>
                <a:gd name="T13" fmla="*/ 1265 h 34"/>
                <a:gd name="T14" fmla="*/ 18 w 43"/>
                <a:gd name="T15" fmla="*/ 1245 h 34"/>
                <a:gd name="T16" fmla="*/ 21 w 43"/>
                <a:gd name="T17" fmla="*/ 1262 h 34"/>
                <a:gd name="T18" fmla="*/ 43 w 43"/>
                <a:gd name="T19" fmla="*/ 1265 h 34"/>
                <a:gd name="T20" fmla="*/ 6 w 43"/>
                <a:gd name="T21" fmla="*/ 1276 h 34"/>
                <a:gd name="T22" fmla="*/ 4 w 43"/>
                <a:gd name="T23" fmla="*/ 1269 h 34"/>
                <a:gd name="T24" fmla="*/ 5 w 43"/>
                <a:gd name="T25" fmla="*/ 1268 h 34"/>
                <a:gd name="T26" fmla="*/ 7 w 43"/>
                <a:gd name="T27" fmla="*/ 1268 h 34"/>
                <a:gd name="T28" fmla="*/ 6 w 43"/>
                <a:gd name="T29" fmla="*/ 1273 h 34"/>
                <a:gd name="T30" fmla="*/ 14 w 43"/>
                <a:gd name="T31" fmla="*/ 1274 h 34"/>
                <a:gd name="T32" fmla="*/ 14 w 43"/>
                <a:gd name="T33" fmla="*/ 1274 h 34"/>
                <a:gd name="T34" fmla="*/ 13 w 43"/>
                <a:gd name="T35" fmla="*/ 1273 h 34"/>
                <a:gd name="T36" fmla="*/ 12 w 43"/>
                <a:gd name="T37" fmla="*/ 1268 h 34"/>
                <a:gd name="T38" fmla="*/ 14 w 43"/>
                <a:gd name="T39" fmla="*/ 1268 h 34"/>
                <a:gd name="T40" fmla="*/ 15 w 43"/>
                <a:gd name="T41" fmla="*/ 1269 h 34"/>
                <a:gd name="T42" fmla="*/ 14 w 43"/>
                <a:gd name="T43" fmla="*/ 1274 h 34"/>
                <a:gd name="T44" fmla="*/ 28 w 43"/>
                <a:gd name="T45" fmla="*/ 1276 h 34"/>
                <a:gd name="T46" fmla="*/ 26 w 43"/>
                <a:gd name="T47" fmla="*/ 1269 h 34"/>
                <a:gd name="T48" fmla="*/ 27 w 43"/>
                <a:gd name="T49" fmla="*/ 1268 h 34"/>
                <a:gd name="T50" fmla="*/ 29 w 43"/>
                <a:gd name="T51" fmla="*/ 1268 h 34"/>
                <a:gd name="T52" fmla="*/ 28 w 43"/>
                <a:gd name="T53" fmla="*/ 1273 h 34"/>
                <a:gd name="T54" fmla="*/ 36 w 43"/>
                <a:gd name="T55" fmla="*/ 1274 h 34"/>
                <a:gd name="T56" fmla="*/ 36 w 43"/>
                <a:gd name="T57" fmla="*/ 1274 h 34"/>
                <a:gd name="T58" fmla="*/ 35 w 43"/>
                <a:gd name="T59" fmla="*/ 1273 h 34"/>
                <a:gd name="T60" fmla="*/ 34 w 43"/>
                <a:gd name="T61" fmla="*/ 1268 h 34"/>
                <a:gd name="T62" fmla="*/ 36 w 43"/>
                <a:gd name="T63" fmla="*/ 1268 h 34"/>
                <a:gd name="T64" fmla="*/ 37 w 43"/>
                <a:gd name="T65" fmla="*/ 1269 h 34"/>
                <a:gd name="T66" fmla="*/ 36 w 43"/>
                <a:gd name="T67" fmla="*/ 127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4">
                  <a:moveTo>
                    <a:pt x="43" y="25"/>
                  </a:moveTo>
                  <a:lnTo>
                    <a:pt x="0" y="25"/>
                  </a:lnTo>
                  <a:lnTo>
                    <a:pt x="0" y="15"/>
                  </a:lnTo>
                  <a:lnTo>
                    <a:pt x="10" y="12"/>
                  </a:lnTo>
                  <a:lnTo>
                    <a:pt x="10" y="0"/>
                  </a:lnTo>
                  <a:lnTo>
                    <a:pt x="21" y="0"/>
                  </a:lnTo>
                  <a:lnTo>
                    <a:pt x="21" y="2"/>
                  </a:lnTo>
                  <a:lnTo>
                    <a:pt x="12" y="2"/>
                  </a:lnTo>
                  <a:lnTo>
                    <a:pt x="12" y="13"/>
                  </a:lnTo>
                  <a:lnTo>
                    <a:pt x="3" y="16"/>
                  </a:lnTo>
                  <a:lnTo>
                    <a:pt x="3" y="22"/>
                  </a:lnTo>
                  <a:lnTo>
                    <a:pt x="43" y="22"/>
                  </a:lnTo>
                  <a:lnTo>
                    <a:pt x="43" y="25"/>
                  </a:lnTo>
                  <a:close/>
                  <a:moveTo>
                    <a:pt x="43" y="22"/>
                  </a:moveTo>
                  <a:lnTo>
                    <a:pt x="18" y="22"/>
                  </a:lnTo>
                  <a:lnTo>
                    <a:pt x="18" y="2"/>
                  </a:lnTo>
                  <a:lnTo>
                    <a:pt x="21" y="2"/>
                  </a:lnTo>
                  <a:lnTo>
                    <a:pt x="21" y="19"/>
                  </a:lnTo>
                  <a:lnTo>
                    <a:pt x="43" y="19"/>
                  </a:lnTo>
                  <a:lnTo>
                    <a:pt x="43" y="22"/>
                  </a:lnTo>
                  <a:close/>
                  <a:moveTo>
                    <a:pt x="12" y="33"/>
                  </a:moveTo>
                  <a:lnTo>
                    <a:pt x="6" y="33"/>
                  </a:lnTo>
                  <a:lnTo>
                    <a:pt x="4" y="31"/>
                  </a:lnTo>
                  <a:lnTo>
                    <a:pt x="4" y="26"/>
                  </a:lnTo>
                  <a:lnTo>
                    <a:pt x="5" y="25"/>
                  </a:lnTo>
                  <a:lnTo>
                    <a:pt x="8" y="25"/>
                  </a:lnTo>
                  <a:lnTo>
                    <a:pt x="7" y="25"/>
                  </a:lnTo>
                  <a:lnTo>
                    <a:pt x="6" y="26"/>
                  </a:lnTo>
                  <a:lnTo>
                    <a:pt x="6" y="30"/>
                  </a:lnTo>
                  <a:lnTo>
                    <a:pt x="7" y="31"/>
                  </a:lnTo>
                  <a:lnTo>
                    <a:pt x="14" y="31"/>
                  </a:lnTo>
                  <a:lnTo>
                    <a:pt x="12" y="33"/>
                  </a:lnTo>
                  <a:close/>
                  <a:moveTo>
                    <a:pt x="14" y="31"/>
                  </a:moveTo>
                  <a:lnTo>
                    <a:pt x="11" y="31"/>
                  </a:lnTo>
                  <a:lnTo>
                    <a:pt x="13" y="30"/>
                  </a:lnTo>
                  <a:lnTo>
                    <a:pt x="13" y="26"/>
                  </a:lnTo>
                  <a:lnTo>
                    <a:pt x="12" y="25"/>
                  </a:lnTo>
                  <a:lnTo>
                    <a:pt x="11" y="25"/>
                  </a:lnTo>
                  <a:lnTo>
                    <a:pt x="14" y="25"/>
                  </a:lnTo>
                  <a:lnTo>
                    <a:pt x="14" y="26"/>
                  </a:lnTo>
                  <a:lnTo>
                    <a:pt x="15" y="26"/>
                  </a:lnTo>
                  <a:lnTo>
                    <a:pt x="15" y="31"/>
                  </a:lnTo>
                  <a:lnTo>
                    <a:pt x="14" y="31"/>
                  </a:lnTo>
                  <a:close/>
                  <a:moveTo>
                    <a:pt x="34" y="33"/>
                  </a:moveTo>
                  <a:lnTo>
                    <a:pt x="28" y="33"/>
                  </a:lnTo>
                  <a:lnTo>
                    <a:pt x="26" y="31"/>
                  </a:lnTo>
                  <a:lnTo>
                    <a:pt x="26" y="26"/>
                  </a:lnTo>
                  <a:lnTo>
                    <a:pt x="27" y="26"/>
                  </a:lnTo>
                  <a:lnTo>
                    <a:pt x="27" y="25"/>
                  </a:lnTo>
                  <a:lnTo>
                    <a:pt x="30" y="25"/>
                  </a:lnTo>
                  <a:lnTo>
                    <a:pt x="29" y="25"/>
                  </a:lnTo>
                  <a:lnTo>
                    <a:pt x="28" y="26"/>
                  </a:lnTo>
                  <a:lnTo>
                    <a:pt x="28" y="30"/>
                  </a:lnTo>
                  <a:lnTo>
                    <a:pt x="30" y="31"/>
                  </a:lnTo>
                  <a:lnTo>
                    <a:pt x="36" y="31"/>
                  </a:lnTo>
                  <a:lnTo>
                    <a:pt x="34" y="33"/>
                  </a:lnTo>
                  <a:close/>
                  <a:moveTo>
                    <a:pt x="36" y="31"/>
                  </a:moveTo>
                  <a:lnTo>
                    <a:pt x="33" y="31"/>
                  </a:lnTo>
                  <a:lnTo>
                    <a:pt x="35" y="30"/>
                  </a:lnTo>
                  <a:lnTo>
                    <a:pt x="35" y="26"/>
                  </a:lnTo>
                  <a:lnTo>
                    <a:pt x="34" y="25"/>
                  </a:lnTo>
                  <a:lnTo>
                    <a:pt x="33" y="25"/>
                  </a:lnTo>
                  <a:lnTo>
                    <a:pt x="36" y="25"/>
                  </a:lnTo>
                  <a:lnTo>
                    <a:pt x="36" y="26"/>
                  </a:lnTo>
                  <a:lnTo>
                    <a:pt x="37" y="26"/>
                  </a:lnTo>
                  <a:lnTo>
                    <a:pt x="37" y="31"/>
                  </a:lnTo>
                  <a:lnTo>
                    <a:pt x="36"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0" name="AutoShape 3541">
              <a:extLst>
                <a:ext uri="{FF2B5EF4-FFF2-40B4-BE49-F238E27FC236}">
                  <a16:creationId xmlns:a16="http://schemas.microsoft.com/office/drawing/2014/main" id="{80985E52-8CEA-4261-9023-4E258E153F6F}"/>
                </a:ext>
              </a:extLst>
            </p:cNvPr>
            <p:cNvSpPr>
              <a:spLocks/>
            </p:cNvSpPr>
            <p:nvPr/>
          </p:nvSpPr>
          <p:spPr bwMode="auto">
            <a:xfrm>
              <a:off x="7566" y="1242"/>
              <a:ext cx="16" cy="33"/>
            </a:xfrm>
            <a:custGeom>
              <a:avLst/>
              <a:gdLst>
                <a:gd name="T0" fmla="*/ 9 w 16"/>
                <a:gd name="T1" fmla="*/ 1245 h 33"/>
                <a:gd name="T2" fmla="*/ 5 w 16"/>
                <a:gd name="T3" fmla="*/ 1245 h 33"/>
                <a:gd name="T4" fmla="*/ 5 w 16"/>
                <a:gd name="T5" fmla="*/ 1242 h 33"/>
                <a:gd name="T6" fmla="*/ 9 w 16"/>
                <a:gd name="T7" fmla="*/ 1242 h 33"/>
                <a:gd name="T8" fmla="*/ 9 w 16"/>
                <a:gd name="T9" fmla="*/ 1245 h 33"/>
                <a:gd name="T10" fmla="*/ 15 w 16"/>
                <a:gd name="T11" fmla="*/ 1249 h 33"/>
                <a:gd name="T12" fmla="*/ 0 w 16"/>
                <a:gd name="T13" fmla="*/ 1249 h 33"/>
                <a:gd name="T14" fmla="*/ 0 w 16"/>
                <a:gd name="T15" fmla="*/ 1245 h 33"/>
                <a:gd name="T16" fmla="*/ 15 w 16"/>
                <a:gd name="T17" fmla="*/ 1245 h 33"/>
                <a:gd name="T18" fmla="*/ 15 w 16"/>
                <a:gd name="T19" fmla="*/ 1249 h 33"/>
                <a:gd name="T20" fmla="*/ 9 w 16"/>
                <a:gd name="T21" fmla="*/ 1266 h 33"/>
                <a:gd name="T22" fmla="*/ 5 w 16"/>
                <a:gd name="T23" fmla="*/ 1266 h 33"/>
                <a:gd name="T24" fmla="*/ 5 w 16"/>
                <a:gd name="T25" fmla="*/ 1249 h 33"/>
                <a:gd name="T26" fmla="*/ 9 w 16"/>
                <a:gd name="T27" fmla="*/ 1249 h 33"/>
                <a:gd name="T28" fmla="*/ 9 w 16"/>
                <a:gd name="T29" fmla="*/ 1266 h 33"/>
                <a:gd name="T30" fmla="*/ 15 w 16"/>
                <a:gd name="T31" fmla="*/ 1269 h 33"/>
                <a:gd name="T32" fmla="*/ 0 w 16"/>
                <a:gd name="T33" fmla="*/ 1269 h 33"/>
                <a:gd name="T34" fmla="*/ 0 w 16"/>
                <a:gd name="T35" fmla="*/ 1266 h 33"/>
                <a:gd name="T36" fmla="*/ 15 w 16"/>
                <a:gd name="T37" fmla="*/ 1266 h 33"/>
                <a:gd name="T38" fmla="*/ 15 w 16"/>
                <a:gd name="T39" fmla="*/ 1269 h 33"/>
                <a:gd name="T40" fmla="*/ 9 w 16"/>
                <a:gd name="T41" fmla="*/ 1275 h 33"/>
                <a:gd name="T42" fmla="*/ 5 w 16"/>
                <a:gd name="T43" fmla="*/ 1275 h 33"/>
                <a:gd name="T44" fmla="*/ 5 w 16"/>
                <a:gd name="T45" fmla="*/ 1269 h 33"/>
                <a:gd name="T46" fmla="*/ 9 w 16"/>
                <a:gd name="T47" fmla="*/ 1269 h 33"/>
                <a:gd name="T48" fmla="*/ 9 w 16"/>
                <a:gd name="T49" fmla="*/ 127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33">
                  <a:moveTo>
                    <a:pt x="9" y="3"/>
                  </a:moveTo>
                  <a:lnTo>
                    <a:pt x="5" y="3"/>
                  </a:lnTo>
                  <a:lnTo>
                    <a:pt x="5" y="0"/>
                  </a:lnTo>
                  <a:lnTo>
                    <a:pt x="9" y="0"/>
                  </a:lnTo>
                  <a:lnTo>
                    <a:pt x="9" y="3"/>
                  </a:lnTo>
                  <a:close/>
                  <a:moveTo>
                    <a:pt x="15" y="7"/>
                  </a:moveTo>
                  <a:lnTo>
                    <a:pt x="0" y="7"/>
                  </a:lnTo>
                  <a:lnTo>
                    <a:pt x="0" y="3"/>
                  </a:lnTo>
                  <a:lnTo>
                    <a:pt x="15" y="3"/>
                  </a:lnTo>
                  <a:lnTo>
                    <a:pt x="15" y="7"/>
                  </a:lnTo>
                  <a:close/>
                  <a:moveTo>
                    <a:pt x="9" y="24"/>
                  </a:moveTo>
                  <a:lnTo>
                    <a:pt x="5" y="24"/>
                  </a:lnTo>
                  <a:lnTo>
                    <a:pt x="5" y="7"/>
                  </a:lnTo>
                  <a:lnTo>
                    <a:pt x="9" y="7"/>
                  </a:lnTo>
                  <a:lnTo>
                    <a:pt x="9" y="24"/>
                  </a:lnTo>
                  <a:close/>
                  <a:moveTo>
                    <a:pt x="15" y="27"/>
                  </a:moveTo>
                  <a:lnTo>
                    <a:pt x="0" y="27"/>
                  </a:lnTo>
                  <a:lnTo>
                    <a:pt x="0" y="24"/>
                  </a:lnTo>
                  <a:lnTo>
                    <a:pt x="15" y="24"/>
                  </a:lnTo>
                  <a:lnTo>
                    <a:pt x="15" y="27"/>
                  </a:lnTo>
                  <a:close/>
                  <a:moveTo>
                    <a:pt x="9" y="33"/>
                  </a:moveTo>
                  <a:lnTo>
                    <a:pt x="5" y="33"/>
                  </a:lnTo>
                  <a:lnTo>
                    <a:pt x="5" y="27"/>
                  </a:lnTo>
                  <a:lnTo>
                    <a:pt x="9" y="27"/>
                  </a:lnTo>
                  <a:lnTo>
                    <a:pt x="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1" name="AutoShape 3542">
              <a:extLst>
                <a:ext uri="{FF2B5EF4-FFF2-40B4-BE49-F238E27FC236}">
                  <a16:creationId xmlns:a16="http://schemas.microsoft.com/office/drawing/2014/main" id="{C423B774-61A6-4E5A-97FF-B23E9FC0FA7E}"/>
                </a:ext>
              </a:extLst>
            </p:cNvPr>
            <p:cNvSpPr>
              <a:spLocks/>
            </p:cNvSpPr>
            <p:nvPr/>
          </p:nvSpPr>
          <p:spPr bwMode="auto">
            <a:xfrm>
              <a:off x="7274" y="1224"/>
              <a:ext cx="37" cy="42"/>
            </a:xfrm>
            <a:custGeom>
              <a:avLst/>
              <a:gdLst>
                <a:gd name="T0" fmla="*/ 24 w 37"/>
                <a:gd name="T1" fmla="*/ 1266 h 42"/>
                <a:gd name="T2" fmla="*/ 0 w 37"/>
                <a:gd name="T3" fmla="*/ 1266 h 42"/>
                <a:gd name="T4" fmla="*/ 0 w 37"/>
                <a:gd name="T5" fmla="*/ 1224 h 42"/>
                <a:gd name="T6" fmla="*/ 24 w 37"/>
                <a:gd name="T7" fmla="*/ 1224 h 42"/>
                <a:gd name="T8" fmla="*/ 24 w 37"/>
                <a:gd name="T9" fmla="*/ 1227 h 42"/>
                <a:gd name="T10" fmla="*/ 33 w 37"/>
                <a:gd name="T11" fmla="*/ 1227 h 42"/>
                <a:gd name="T12" fmla="*/ 33 w 37"/>
                <a:gd name="T13" fmla="*/ 1228 h 42"/>
                <a:gd name="T14" fmla="*/ 4 w 37"/>
                <a:gd name="T15" fmla="*/ 1228 h 42"/>
                <a:gd name="T16" fmla="*/ 4 w 37"/>
                <a:gd name="T17" fmla="*/ 1242 h 42"/>
                <a:gd name="T18" fmla="*/ 24 w 37"/>
                <a:gd name="T19" fmla="*/ 1242 h 42"/>
                <a:gd name="T20" fmla="*/ 24 w 37"/>
                <a:gd name="T21" fmla="*/ 1258 h 42"/>
                <a:gd name="T22" fmla="*/ 37 w 37"/>
                <a:gd name="T23" fmla="*/ 1258 h 42"/>
                <a:gd name="T24" fmla="*/ 37 w 37"/>
                <a:gd name="T25" fmla="*/ 1259 h 42"/>
                <a:gd name="T26" fmla="*/ 33 w 37"/>
                <a:gd name="T27" fmla="*/ 1259 h 42"/>
                <a:gd name="T28" fmla="*/ 33 w 37"/>
                <a:gd name="T29" fmla="*/ 1262 h 42"/>
                <a:gd name="T30" fmla="*/ 24 w 37"/>
                <a:gd name="T31" fmla="*/ 1262 h 42"/>
                <a:gd name="T32" fmla="*/ 24 w 37"/>
                <a:gd name="T33" fmla="*/ 1266 h 42"/>
                <a:gd name="T34" fmla="*/ 24 w 37"/>
                <a:gd name="T35" fmla="*/ 1242 h 42"/>
                <a:gd name="T36" fmla="*/ 20 w 37"/>
                <a:gd name="T37" fmla="*/ 1242 h 42"/>
                <a:gd name="T38" fmla="*/ 20 w 37"/>
                <a:gd name="T39" fmla="*/ 1228 h 42"/>
                <a:gd name="T40" fmla="*/ 33 w 37"/>
                <a:gd name="T41" fmla="*/ 1228 h 42"/>
                <a:gd name="T42" fmla="*/ 33 w 37"/>
                <a:gd name="T43" fmla="*/ 1230 h 42"/>
                <a:gd name="T44" fmla="*/ 37 w 37"/>
                <a:gd name="T45" fmla="*/ 1230 h 42"/>
                <a:gd name="T46" fmla="*/ 37 w 37"/>
                <a:gd name="T47" fmla="*/ 1231 h 42"/>
                <a:gd name="T48" fmla="*/ 24 w 37"/>
                <a:gd name="T49" fmla="*/ 1231 h 42"/>
                <a:gd name="T50" fmla="*/ 24 w 37"/>
                <a:gd name="T51" fmla="*/ 1242 h 42"/>
                <a:gd name="T52" fmla="*/ 37 w 37"/>
                <a:gd name="T53" fmla="*/ 1258 h 42"/>
                <a:gd name="T54" fmla="*/ 29 w 37"/>
                <a:gd name="T55" fmla="*/ 1258 h 42"/>
                <a:gd name="T56" fmla="*/ 29 w 37"/>
                <a:gd name="T57" fmla="*/ 1255 h 42"/>
                <a:gd name="T58" fmla="*/ 33 w 37"/>
                <a:gd name="T59" fmla="*/ 1255 h 42"/>
                <a:gd name="T60" fmla="*/ 33 w 37"/>
                <a:gd name="T61" fmla="*/ 1234 h 42"/>
                <a:gd name="T62" fmla="*/ 29 w 37"/>
                <a:gd name="T63" fmla="*/ 1234 h 42"/>
                <a:gd name="T64" fmla="*/ 29 w 37"/>
                <a:gd name="T65" fmla="*/ 1231 h 42"/>
                <a:gd name="T66" fmla="*/ 37 w 37"/>
                <a:gd name="T67" fmla="*/ 1231 h 42"/>
                <a:gd name="T68" fmla="*/ 37 w 37"/>
                <a:gd name="T69" fmla="*/ 125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 h="42">
                  <a:moveTo>
                    <a:pt x="24" y="42"/>
                  </a:moveTo>
                  <a:lnTo>
                    <a:pt x="0" y="42"/>
                  </a:lnTo>
                  <a:lnTo>
                    <a:pt x="0" y="0"/>
                  </a:lnTo>
                  <a:lnTo>
                    <a:pt x="24" y="0"/>
                  </a:lnTo>
                  <a:lnTo>
                    <a:pt x="24" y="3"/>
                  </a:lnTo>
                  <a:lnTo>
                    <a:pt x="33" y="3"/>
                  </a:lnTo>
                  <a:lnTo>
                    <a:pt x="33" y="4"/>
                  </a:lnTo>
                  <a:lnTo>
                    <a:pt x="4" y="4"/>
                  </a:lnTo>
                  <a:lnTo>
                    <a:pt x="4" y="18"/>
                  </a:lnTo>
                  <a:lnTo>
                    <a:pt x="24" y="18"/>
                  </a:lnTo>
                  <a:lnTo>
                    <a:pt x="24" y="34"/>
                  </a:lnTo>
                  <a:lnTo>
                    <a:pt x="37" y="34"/>
                  </a:lnTo>
                  <a:lnTo>
                    <a:pt x="37" y="35"/>
                  </a:lnTo>
                  <a:lnTo>
                    <a:pt x="33" y="35"/>
                  </a:lnTo>
                  <a:lnTo>
                    <a:pt x="33" y="38"/>
                  </a:lnTo>
                  <a:lnTo>
                    <a:pt x="24" y="38"/>
                  </a:lnTo>
                  <a:lnTo>
                    <a:pt x="24" y="42"/>
                  </a:lnTo>
                  <a:close/>
                  <a:moveTo>
                    <a:pt x="24" y="18"/>
                  </a:moveTo>
                  <a:lnTo>
                    <a:pt x="20" y="18"/>
                  </a:lnTo>
                  <a:lnTo>
                    <a:pt x="20" y="4"/>
                  </a:lnTo>
                  <a:lnTo>
                    <a:pt x="33" y="4"/>
                  </a:lnTo>
                  <a:lnTo>
                    <a:pt x="33" y="6"/>
                  </a:lnTo>
                  <a:lnTo>
                    <a:pt x="37" y="6"/>
                  </a:lnTo>
                  <a:lnTo>
                    <a:pt x="37" y="7"/>
                  </a:lnTo>
                  <a:lnTo>
                    <a:pt x="24" y="7"/>
                  </a:lnTo>
                  <a:lnTo>
                    <a:pt x="24" y="18"/>
                  </a:lnTo>
                  <a:close/>
                  <a:moveTo>
                    <a:pt x="37" y="34"/>
                  </a:moveTo>
                  <a:lnTo>
                    <a:pt x="29" y="34"/>
                  </a:lnTo>
                  <a:lnTo>
                    <a:pt x="29" y="31"/>
                  </a:lnTo>
                  <a:lnTo>
                    <a:pt x="33" y="31"/>
                  </a:lnTo>
                  <a:lnTo>
                    <a:pt x="33" y="10"/>
                  </a:lnTo>
                  <a:lnTo>
                    <a:pt x="29" y="10"/>
                  </a:lnTo>
                  <a:lnTo>
                    <a:pt x="29" y="7"/>
                  </a:lnTo>
                  <a:lnTo>
                    <a:pt x="37" y="7"/>
                  </a:lnTo>
                  <a:lnTo>
                    <a:pt x="37"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2" name="AutoShape 3543">
              <a:extLst>
                <a:ext uri="{FF2B5EF4-FFF2-40B4-BE49-F238E27FC236}">
                  <a16:creationId xmlns:a16="http://schemas.microsoft.com/office/drawing/2014/main" id="{2166A7F5-C17F-44A8-8A54-A48A4626BAFF}"/>
                </a:ext>
              </a:extLst>
            </p:cNvPr>
            <p:cNvSpPr>
              <a:spLocks/>
            </p:cNvSpPr>
            <p:nvPr/>
          </p:nvSpPr>
          <p:spPr bwMode="auto">
            <a:xfrm>
              <a:off x="7262"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3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5 w 52"/>
                <a:gd name="T27" fmla="*/ 1488 h 42"/>
                <a:gd name="T28" fmla="*/ 25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3 w 52"/>
                <a:gd name="T41" fmla="*/ 1497 h 42"/>
                <a:gd name="T42" fmla="*/ 13 w 52"/>
                <a:gd name="T43" fmla="*/ 1512 h 42"/>
                <a:gd name="T44" fmla="*/ 16 w 52"/>
                <a:gd name="T45" fmla="*/ 1515 h 42"/>
                <a:gd name="T46" fmla="*/ 13 w 52"/>
                <a:gd name="T47" fmla="*/ 1515 h 42"/>
                <a:gd name="T48" fmla="*/ 13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4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3 w 52"/>
                <a:gd name="T85" fmla="*/ 1515 h 42"/>
                <a:gd name="T86" fmla="*/ 16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3" y="36"/>
                  </a:moveTo>
                  <a:lnTo>
                    <a:pt x="0" y="36"/>
                  </a:lnTo>
                  <a:lnTo>
                    <a:pt x="0" y="32"/>
                  </a:lnTo>
                  <a:lnTo>
                    <a:pt x="10" y="32"/>
                  </a:lnTo>
                  <a:lnTo>
                    <a:pt x="9" y="30"/>
                  </a:lnTo>
                  <a:lnTo>
                    <a:pt x="9" y="27"/>
                  </a:lnTo>
                  <a:lnTo>
                    <a:pt x="9" y="16"/>
                  </a:lnTo>
                  <a:lnTo>
                    <a:pt x="16" y="9"/>
                  </a:lnTo>
                  <a:lnTo>
                    <a:pt x="25" y="8"/>
                  </a:lnTo>
                  <a:lnTo>
                    <a:pt x="25" y="4"/>
                  </a:lnTo>
                  <a:lnTo>
                    <a:pt x="28" y="4"/>
                  </a:lnTo>
                  <a:lnTo>
                    <a:pt x="28" y="8"/>
                  </a:lnTo>
                  <a:lnTo>
                    <a:pt x="37" y="9"/>
                  </a:lnTo>
                  <a:lnTo>
                    <a:pt x="39" y="11"/>
                  </a:lnTo>
                  <a:lnTo>
                    <a:pt x="19" y="11"/>
                  </a:lnTo>
                  <a:lnTo>
                    <a:pt x="13" y="17"/>
                  </a:lnTo>
                  <a:lnTo>
                    <a:pt x="13" y="32"/>
                  </a:lnTo>
                  <a:lnTo>
                    <a:pt x="16" y="35"/>
                  </a:lnTo>
                  <a:lnTo>
                    <a:pt x="13" y="35"/>
                  </a:lnTo>
                  <a:lnTo>
                    <a:pt x="13" y="36"/>
                  </a:lnTo>
                  <a:close/>
                  <a:moveTo>
                    <a:pt x="37" y="39"/>
                  </a:moveTo>
                  <a:lnTo>
                    <a:pt x="34" y="39"/>
                  </a:lnTo>
                  <a:lnTo>
                    <a:pt x="40" y="32"/>
                  </a:lnTo>
                  <a:lnTo>
                    <a:pt x="40" y="17"/>
                  </a:lnTo>
                  <a:lnTo>
                    <a:pt x="34" y="11"/>
                  </a:lnTo>
                  <a:lnTo>
                    <a:pt x="39" y="11"/>
                  </a:lnTo>
                  <a:lnTo>
                    <a:pt x="43" y="16"/>
                  </a:lnTo>
                  <a:lnTo>
                    <a:pt x="44" y="27"/>
                  </a:lnTo>
                  <a:lnTo>
                    <a:pt x="43" y="30"/>
                  </a:lnTo>
                  <a:lnTo>
                    <a:pt x="42" y="32"/>
                  </a:lnTo>
                  <a:lnTo>
                    <a:pt x="52" y="32"/>
                  </a:lnTo>
                  <a:lnTo>
                    <a:pt x="52" y="35"/>
                  </a:lnTo>
                  <a:lnTo>
                    <a:pt x="40" y="35"/>
                  </a:lnTo>
                  <a:lnTo>
                    <a:pt x="37" y="39"/>
                  </a:lnTo>
                  <a:close/>
                  <a:moveTo>
                    <a:pt x="32" y="42"/>
                  </a:moveTo>
                  <a:lnTo>
                    <a:pt x="21" y="42"/>
                  </a:lnTo>
                  <a:lnTo>
                    <a:pt x="16" y="40"/>
                  </a:lnTo>
                  <a:lnTo>
                    <a:pt x="13" y="35"/>
                  </a:lnTo>
                  <a:lnTo>
                    <a:pt x="16"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AutoShape 3544">
              <a:extLst>
                <a:ext uri="{FF2B5EF4-FFF2-40B4-BE49-F238E27FC236}">
                  <a16:creationId xmlns:a16="http://schemas.microsoft.com/office/drawing/2014/main" id="{CB12AB74-D150-4554-9D03-2E79A7FFD752}"/>
                </a:ext>
              </a:extLst>
            </p:cNvPr>
            <p:cNvSpPr>
              <a:spLocks/>
            </p:cNvSpPr>
            <p:nvPr/>
          </p:nvSpPr>
          <p:spPr bwMode="auto">
            <a:xfrm>
              <a:off x="7515"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2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4 w 52"/>
                <a:gd name="T27" fmla="*/ 1488 h 42"/>
                <a:gd name="T28" fmla="*/ 24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2 w 52"/>
                <a:gd name="T41" fmla="*/ 1497 h 42"/>
                <a:gd name="T42" fmla="*/ 12 w 52"/>
                <a:gd name="T43" fmla="*/ 1512 h 42"/>
                <a:gd name="T44" fmla="*/ 15 w 52"/>
                <a:gd name="T45" fmla="*/ 1515 h 42"/>
                <a:gd name="T46" fmla="*/ 12 w 52"/>
                <a:gd name="T47" fmla="*/ 1515 h 42"/>
                <a:gd name="T48" fmla="*/ 12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3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2 w 52"/>
                <a:gd name="T85" fmla="*/ 1515 h 42"/>
                <a:gd name="T86" fmla="*/ 15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2" y="36"/>
                  </a:moveTo>
                  <a:lnTo>
                    <a:pt x="0" y="36"/>
                  </a:lnTo>
                  <a:lnTo>
                    <a:pt x="0" y="32"/>
                  </a:lnTo>
                  <a:lnTo>
                    <a:pt x="10" y="32"/>
                  </a:lnTo>
                  <a:lnTo>
                    <a:pt x="9" y="30"/>
                  </a:lnTo>
                  <a:lnTo>
                    <a:pt x="9" y="27"/>
                  </a:lnTo>
                  <a:lnTo>
                    <a:pt x="9" y="16"/>
                  </a:lnTo>
                  <a:lnTo>
                    <a:pt x="16" y="9"/>
                  </a:lnTo>
                  <a:lnTo>
                    <a:pt x="24" y="8"/>
                  </a:lnTo>
                  <a:lnTo>
                    <a:pt x="24" y="4"/>
                  </a:lnTo>
                  <a:lnTo>
                    <a:pt x="28" y="4"/>
                  </a:lnTo>
                  <a:lnTo>
                    <a:pt x="28" y="8"/>
                  </a:lnTo>
                  <a:lnTo>
                    <a:pt x="37" y="9"/>
                  </a:lnTo>
                  <a:lnTo>
                    <a:pt x="39" y="11"/>
                  </a:lnTo>
                  <a:lnTo>
                    <a:pt x="19" y="11"/>
                  </a:lnTo>
                  <a:lnTo>
                    <a:pt x="12" y="17"/>
                  </a:lnTo>
                  <a:lnTo>
                    <a:pt x="12" y="32"/>
                  </a:lnTo>
                  <a:lnTo>
                    <a:pt x="15" y="35"/>
                  </a:lnTo>
                  <a:lnTo>
                    <a:pt x="12" y="35"/>
                  </a:lnTo>
                  <a:lnTo>
                    <a:pt x="12" y="36"/>
                  </a:lnTo>
                  <a:close/>
                  <a:moveTo>
                    <a:pt x="37" y="39"/>
                  </a:moveTo>
                  <a:lnTo>
                    <a:pt x="34" y="39"/>
                  </a:lnTo>
                  <a:lnTo>
                    <a:pt x="40" y="32"/>
                  </a:lnTo>
                  <a:lnTo>
                    <a:pt x="40" y="17"/>
                  </a:lnTo>
                  <a:lnTo>
                    <a:pt x="34" y="11"/>
                  </a:lnTo>
                  <a:lnTo>
                    <a:pt x="39" y="11"/>
                  </a:lnTo>
                  <a:lnTo>
                    <a:pt x="43" y="16"/>
                  </a:lnTo>
                  <a:lnTo>
                    <a:pt x="43" y="27"/>
                  </a:lnTo>
                  <a:lnTo>
                    <a:pt x="43" y="30"/>
                  </a:lnTo>
                  <a:lnTo>
                    <a:pt x="42" y="32"/>
                  </a:lnTo>
                  <a:lnTo>
                    <a:pt x="52" y="32"/>
                  </a:lnTo>
                  <a:lnTo>
                    <a:pt x="52" y="35"/>
                  </a:lnTo>
                  <a:lnTo>
                    <a:pt x="40" y="35"/>
                  </a:lnTo>
                  <a:lnTo>
                    <a:pt x="37" y="39"/>
                  </a:lnTo>
                  <a:close/>
                  <a:moveTo>
                    <a:pt x="32" y="42"/>
                  </a:moveTo>
                  <a:lnTo>
                    <a:pt x="21" y="42"/>
                  </a:lnTo>
                  <a:lnTo>
                    <a:pt x="16" y="40"/>
                  </a:lnTo>
                  <a:lnTo>
                    <a:pt x="12" y="35"/>
                  </a:lnTo>
                  <a:lnTo>
                    <a:pt x="15"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Freeform 3545">
              <a:extLst>
                <a:ext uri="{FF2B5EF4-FFF2-40B4-BE49-F238E27FC236}">
                  <a16:creationId xmlns:a16="http://schemas.microsoft.com/office/drawing/2014/main" id="{2EDFC33B-BE09-4866-8946-35F9990DEAA2}"/>
                </a:ext>
              </a:extLst>
            </p:cNvPr>
            <p:cNvSpPr>
              <a:spLocks/>
            </p:cNvSpPr>
            <p:nvPr/>
          </p:nvSpPr>
          <p:spPr bwMode="auto">
            <a:xfrm>
              <a:off x="7284" y="1497"/>
              <a:ext cx="10" cy="14"/>
            </a:xfrm>
            <a:custGeom>
              <a:avLst/>
              <a:gdLst>
                <a:gd name="T0" fmla="*/ 4 w 10"/>
                <a:gd name="T1" fmla="*/ 1512 h 14"/>
                <a:gd name="T2" fmla="*/ 0 w 10"/>
                <a:gd name="T3" fmla="*/ 1512 h 14"/>
                <a:gd name="T4" fmla="*/ 0 w 10"/>
                <a:gd name="T5" fmla="*/ 1498 h 14"/>
                <a:gd name="T6" fmla="*/ 10 w 10"/>
                <a:gd name="T7" fmla="*/ 1498 h 14"/>
                <a:gd name="T8" fmla="*/ 10 w 10"/>
                <a:gd name="T9" fmla="*/ 1500 h 14"/>
                <a:gd name="T10" fmla="*/ 4 w 10"/>
                <a:gd name="T11" fmla="*/ 1500 h 14"/>
                <a:gd name="T12" fmla="*/ 4 w 10"/>
                <a:gd name="T13" fmla="*/ 1503 h 14"/>
                <a:gd name="T14" fmla="*/ 10 w 10"/>
                <a:gd name="T15" fmla="*/ 1503 h 14"/>
                <a:gd name="T16" fmla="*/ 10 w 10"/>
                <a:gd name="T17" fmla="*/ 1506 h 14"/>
                <a:gd name="T18" fmla="*/ 4 w 10"/>
                <a:gd name="T19" fmla="*/ 1506 h 14"/>
                <a:gd name="T20" fmla="*/ 4 w 10"/>
                <a:gd name="T21" fmla="*/ 151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4"/>
                  </a:moveTo>
                  <a:lnTo>
                    <a:pt x="0" y="14"/>
                  </a:lnTo>
                  <a:lnTo>
                    <a:pt x="0" y="0"/>
                  </a:lnTo>
                  <a:lnTo>
                    <a:pt x="10" y="0"/>
                  </a:lnTo>
                  <a:lnTo>
                    <a:pt x="10" y="2"/>
                  </a:lnTo>
                  <a:lnTo>
                    <a:pt x="4" y="2"/>
                  </a:lnTo>
                  <a:lnTo>
                    <a:pt x="4" y="5"/>
                  </a:lnTo>
                  <a:lnTo>
                    <a:pt x="10" y="5"/>
                  </a:lnTo>
                  <a:lnTo>
                    <a:pt x="10" y="8"/>
                  </a:lnTo>
                  <a:lnTo>
                    <a:pt x="4" y="8"/>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AutoShape 3546">
              <a:extLst>
                <a:ext uri="{FF2B5EF4-FFF2-40B4-BE49-F238E27FC236}">
                  <a16:creationId xmlns:a16="http://schemas.microsoft.com/office/drawing/2014/main" id="{1E5D0697-3553-4DDD-9361-110C64B9318C}"/>
                </a:ext>
              </a:extLst>
            </p:cNvPr>
            <p:cNvSpPr>
              <a:spLocks/>
            </p:cNvSpPr>
            <p:nvPr/>
          </p:nvSpPr>
          <p:spPr bwMode="auto">
            <a:xfrm>
              <a:off x="7536" y="1498"/>
              <a:ext cx="13" cy="14"/>
            </a:xfrm>
            <a:custGeom>
              <a:avLst/>
              <a:gdLst>
                <a:gd name="T0" fmla="*/ 3 w 13"/>
                <a:gd name="T1" fmla="*/ 1512 h 14"/>
                <a:gd name="T2" fmla="*/ 0 w 13"/>
                <a:gd name="T3" fmla="*/ 1512 h 14"/>
                <a:gd name="T4" fmla="*/ 0 w 13"/>
                <a:gd name="T5" fmla="*/ 1499 h 14"/>
                <a:gd name="T6" fmla="*/ 9 w 13"/>
                <a:gd name="T7" fmla="*/ 1499 h 14"/>
                <a:gd name="T8" fmla="*/ 10 w 13"/>
                <a:gd name="T9" fmla="*/ 1501 h 14"/>
                <a:gd name="T10" fmla="*/ 10 w 13"/>
                <a:gd name="T11" fmla="*/ 1501 h 14"/>
                <a:gd name="T12" fmla="*/ 3 w 13"/>
                <a:gd name="T13" fmla="*/ 1501 h 14"/>
                <a:gd name="T14" fmla="*/ 3 w 13"/>
                <a:gd name="T15" fmla="*/ 1504 h 14"/>
                <a:gd name="T16" fmla="*/ 10 w 13"/>
                <a:gd name="T17" fmla="*/ 1504 h 14"/>
                <a:gd name="T18" fmla="*/ 10 w 13"/>
                <a:gd name="T19" fmla="*/ 1505 h 14"/>
                <a:gd name="T20" fmla="*/ 8 w 13"/>
                <a:gd name="T21" fmla="*/ 1506 h 14"/>
                <a:gd name="T22" fmla="*/ 9 w 13"/>
                <a:gd name="T23" fmla="*/ 1507 h 14"/>
                <a:gd name="T24" fmla="*/ 9 w 13"/>
                <a:gd name="T25" fmla="*/ 1507 h 14"/>
                <a:gd name="T26" fmla="*/ 3 w 13"/>
                <a:gd name="T27" fmla="*/ 1507 h 14"/>
                <a:gd name="T28" fmla="*/ 3 w 13"/>
                <a:gd name="T29" fmla="*/ 1512 h 14"/>
                <a:gd name="T30" fmla="*/ 10 w 13"/>
                <a:gd name="T31" fmla="*/ 1504 h 14"/>
                <a:gd name="T32" fmla="*/ 6 w 13"/>
                <a:gd name="T33" fmla="*/ 1504 h 14"/>
                <a:gd name="T34" fmla="*/ 7 w 13"/>
                <a:gd name="T35" fmla="*/ 1504 h 14"/>
                <a:gd name="T36" fmla="*/ 7 w 13"/>
                <a:gd name="T37" fmla="*/ 1502 h 14"/>
                <a:gd name="T38" fmla="*/ 6 w 13"/>
                <a:gd name="T39" fmla="*/ 1501 h 14"/>
                <a:gd name="T40" fmla="*/ 10 w 13"/>
                <a:gd name="T41" fmla="*/ 1501 h 14"/>
                <a:gd name="T42" fmla="*/ 10 w 13"/>
                <a:gd name="T43" fmla="*/ 1504 h 14"/>
                <a:gd name="T44" fmla="*/ 12 w 13"/>
                <a:gd name="T45" fmla="*/ 1512 h 14"/>
                <a:gd name="T46" fmla="*/ 8 w 13"/>
                <a:gd name="T47" fmla="*/ 1512 h 14"/>
                <a:gd name="T48" fmla="*/ 6 w 13"/>
                <a:gd name="T49" fmla="*/ 1510 h 14"/>
                <a:gd name="T50" fmla="*/ 6 w 13"/>
                <a:gd name="T51" fmla="*/ 1507 h 14"/>
                <a:gd name="T52" fmla="*/ 9 w 13"/>
                <a:gd name="T53" fmla="*/ 1507 h 14"/>
                <a:gd name="T54" fmla="*/ 10 w 13"/>
                <a:gd name="T55" fmla="*/ 1508 h 14"/>
                <a:gd name="T56" fmla="*/ 12 w 13"/>
                <a:gd name="T57" fmla="*/ 1512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4">
                  <a:moveTo>
                    <a:pt x="3" y="13"/>
                  </a:moveTo>
                  <a:lnTo>
                    <a:pt x="0" y="13"/>
                  </a:lnTo>
                  <a:lnTo>
                    <a:pt x="0" y="0"/>
                  </a:lnTo>
                  <a:lnTo>
                    <a:pt x="9" y="0"/>
                  </a:lnTo>
                  <a:lnTo>
                    <a:pt x="10" y="2"/>
                  </a:lnTo>
                  <a:lnTo>
                    <a:pt x="3" y="2"/>
                  </a:lnTo>
                  <a:lnTo>
                    <a:pt x="3" y="5"/>
                  </a:lnTo>
                  <a:lnTo>
                    <a:pt x="10" y="5"/>
                  </a:lnTo>
                  <a:lnTo>
                    <a:pt x="10" y="6"/>
                  </a:lnTo>
                  <a:lnTo>
                    <a:pt x="8" y="7"/>
                  </a:lnTo>
                  <a:lnTo>
                    <a:pt x="9" y="8"/>
                  </a:lnTo>
                  <a:lnTo>
                    <a:pt x="3" y="8"/>
                  </a:lnTo>
                  <a:lnTo>
                    <a:pt x="3" y="13"/>
                  </a:lnTo>
                  <a:close/>
                  <a:moveTo>
                    <a:pt x="10" y="5"/>
                  </a:moveTo>
                  <a:lnTo>
                    <a:pt x="6" y="5"/>
                  </a:lnTo>
                  <a:lnTo>
                    <a:pt x="7" y="5"/>
                  </a:lnTo>
                  <a:lnTo>
                    <a:pt x="7" y="3"/>
                  </a:lnTo>
                  <a:lnTo>
                    <a:pt x="6" y="2"/>
                  </a:lnTo>
                  <a:lnTo>
                    <a:pt x="10" y="2"/>
                  </a:lnTo>
                  <a:lnTo>
                    <a:pt x="10" y="5"/>
                  </a:lnTo>
                  <a:close/>
                  <a:moveTo>
                    <a:pt x="12" y="13"/>
                  </a:moveTo>
                  <a:lnTo>
                    <a:pt x="8" y="13"/>
                  </a:lnTo>
                  <a:lnTo>
                    <a:pt x="6" y="11"/>
                  </a:lnTo>
                  <a:lnTo>
                    <a:pt x="6" y="8"/>
                  </a:lnTo>
                  <a:lnTo>
                    <a:pt x="9" y="8"/>
                  </a:lnTo>
                  <a:lnTo>
                    <a:pt x="10" y="9"/>
                  </a:lnTo>
                  <a:lnTo>
                    <a:pt x="12"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6" name="Picture 3547">
              <a:extLst>
                <a:ext uri="{FF2B5EF4-FFF2-40B4-BE49-F238E27FC236}">
                  <a16:creationId xmlns:a16="http://schemas.microsoft.com/office/drawing/2014/main" id="{A61DCCC2-EB74-4E77-A973-3444F4EDE421}"/>
                </a:ext>
              </a:extLst>
            </p:cNvPr>
            <p:cNvPicPr>
              <a:picLocks noChangeAspect="1" noChangeArrowheads="1"/>
            </p:cNvPicPr>
            <p:nvPr/>
          </p:nvPicPr>
          <p:blipFill>
            <a:blip r:embed="rId34" cstate="print"/>
            <a:srcRect/>
            <a:stretch>
              <a:fillRect/>
            </a:stretch>
          </p:blipFill>
          <p:spPr bwMode="auto">
            <a:xfrm>
              <a:off x="6101" y="1237"/>
              <a:ext cx="80" cy="80"/>
            </a:xfrm>
            <a:prstGeom prst="rect">
              <a:avLst/>
            </a:prstGeom>
            <a:noFill/>
          </p:spPr>
        </p:pic>
        <p:sp>
          <p:nvSpPr>
            <p:cNvPr id="237" name="Freeform 3548">
              <a:extLst>
                <a:ext uri="{FF2B5EF4-FFF2-40B4-BE49-F238E27FC236}">
                  <a16:creationId xmlns:a16="http://schemas.microsoft.com/office/drawing/2014/main" id="{3F3D81C1-4777-4B6E-8AB9-17F888EC1F53}"/>
                </a:ext>
              </a:extLst>
            </p:cNvPr>
            <p:cNvSpPr>
              <a:spLocks/>
            </p:cNvSpPr>
            <p:nvPr/>
          </p:nvSpPr>
          <p:spPr bwMode="auto">
            <a:xfrm>
              <a:off x="6101" y="1237"/>
              <a:ext cx="80" cy="80"/>
            </a:xfrm>
            <a:custGeom>
              <a:avLst/>
              <a:gdLst>
                <a:gd name="T0" fmla="*/ 0 w 80"/>
                <a:gd name="T1" fmla="*/ 1277 h 80"/>
                <a:gd name="T2" fmla="*/ 4 w 80"/>
                <a:gd name="T3" fmla="*/ 1261 h 80"/>
                <a:gd name="T4" fmla="*/ 12 w 80"/>
                <a:gd name="T5" fmla="*/ 1249 h 80"/>
                <a:gd name="T6" fmla="*/ 25 w 80"/>
                <a:gd name="T7" fmla="*/ 1240 h 80"/>
                <a:gd name="T8" fmla="*/ 40 w 80"/>
                <a:gd name="T9" fmla="*/ 1237 h 80"/>
                <a:gd name="T10" fmla="*/ 56 w 80"/>
                <a:gd name="T11" fmla="*/ 1240 h 80"/>
                <a:gd name="T12" fmla="*/ 69 w 80"/>
                <a:gd name="T13" fmla="*/ 1249 h 80"/>
                <a:gd name="T14" fmla="*/ 77 w 80"/>
                <a:gd name="T15" fmla="*/ 1261 h 80"/>
                <a:gd name="T16" fmla="*/ 80 w 80"/>
                <a:gd name="T17" fmla="*/ 1277 h 80"/>
                <a:gd name="T18" fmla="*/ 77 w 80"/>
                <a:gd name="T19" fmla="*/ 1293 h 80"/>
                <a:gd name="T20" fmla="*/ 69 w 80"/>
                <a:gd name="T21" fmla="*/ 1305 h 80"/>
                <a:gd name="T22" fmla="*/ 56 w 80"/>
                <a:gd name="T23" fmla="*/ 1314 h 80"/>
                <a:gd name="T24" fmla="*/ 40 w 80"/>
                <a:gd name="T25" fmla="*/ 1317 h 80"/>
                <a:gd name="T26" fmla="*/ 25 w 80"/>
                <a:gd name="T27" fmla="*/ 1314 h 80"/>
                <a:gd name="T28" fmla="*/ 12 w 80"/>
                <a:gd name="T29" fmla="*/ 1305 h 80"/>
                <a:gd name="T30" fmla="*/ 4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4" y="24"/>
                  </a:lnTo>
                  <a:lnTo>
                    <a:pt x="12" y="12"/>
                  </a:lnTo>
                  <a:lnTo>
                    <a:pt x="25" y="3"/>
                  </a:lnTo>
                  <a:lnTo>
                    <a:pt x="40" y="0"/>
                  </a:lnTo>
                  <a:lnTo>
                    <a:pt x="56" y="3"/>
                  </a:lnTo>
                  <a:lnTo>
                    <a:pt x="69" y="12"/>
                  </a:lnTo>
                  <a:lnTo>
                    <a:pt x="77" y="24"/>
                  </a:lnTo>
                  <a:lnTo>
                    <a:pt x="80" y="40"/>
                  </a:lnTo>
                  <a:lnTo>
                    <a:pt x="77" y="56"/>
                  </a:lnTo>
                  <a:lnTo>
                    <a:pt x="69" y="68"/>
                  </a:lnTo>
                  <a:lnTo>
                    <a:pt x="56" y="77"/>
                  </a:lnTo>
                  <a:lnTo>
                    <a:pt x="40" y="80"/>
                  </a:lnTo>
                  <a:lnTo>
                    <a:pt x="25" y="77"/>
                  </a:lnTo>
                  <a:lnTo>
                    <a:pt x="12" y="68"/>
                  </a:lnTo>
                  <a:lnTo>
                    <a:pt x="4"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8" name="Picture 3549">
              <a:extLst>
                <a:ext uri="{FF2B5EF4-FFF2-40B4-BE49-F238E27FC236}">
                  <a16:creationId xmlns:a16="http://schemas.microsoft.com/office/drawing/2014/main" id="{268FC4E4-F22C-4353-BD8B-75E0DA0D92AB}"/>
                </a:ext>
              </a:extLst>
            </p:cNvPr>
            <p:cNvPicPr>
              <a:picLocks noChangeAspect="1" noChangeArrowheads="1"/>
            </p:cNvPicPr>
            <p:nvPr/>
          </p:nvPicPr>
          <p:blipFill>
            <a:blip r:embed="rId35" cstate="print"/>
            <a:srcRect/>
            <a:stretch>
              <a:fillRect/>
            </a:stretch>
          </p:blipFill>
          <p:spPr bwMode="auto">
            <a:xfrm>
              <a:off x="6797" y="1237"/>
              <a:ext cx="80" cy="80"/>
            </a:xfrm>
            <a:prstGeom prst="rect">
              <a:avLst/>
            </a:prstGeom>
            <a:noFill/>
          </p:spPr>
        </p:pic>
        <p:sp>
          <p:nvSpPr>
            <p:cNvPr id="239" name="Freeform 3550">
              <a:extLst>
                <a:ext uri="{FF2B5EF4-FFF2-40B4-BE49-F238E27FC236}">
                  <a16:creationId xmlns:a16="http://schemas.microsoft.com/office/drawing/2014/main" id="{68329308-C62F-4861-B3DB-06398DE1817C}"/>
                </a:ext>
              </a:extLst>
            </p:cNvPr>
            <p:cNvSpPr>
              <a:spLocks/>
            </p:cNvSpPr>
            <p:nvPr/>
          </p:nvSpPr>
          <p:spPr bwMode="auto">
            <a:xfrm>
              <a:off x="6797" y="1237"/>
              <a:ext cx="80" cy="80"/>
            </a:xfrm>
            <a:custGeom>
              <a:avLst/>
              <a:gdLst>
                <a:gd name="T0" fmla="*/ 0 w 80"/>
                <a:gd name="T1" fmla="*/ 1277 h 80"/>
                <a:gd name="T2" fmla="*/ 3 w 80"/>
                <a:gd name="T3" fmla="*/ 1261 h 80"/>
                <a:gd name="T4" fmla="*/ 12 w 80"/>
                <a:gd name="T5" fmla="*/ 1249 h 80"/>
                <a:gd name="T6" fmla="*/ 24 w 80"/>
                <a:gd name="T7" fmla="*/ 1240 h 80"/>
                <a:gd name="T8" fmla="*/ 40 w 80"/>
                <a:gd name="T9" fmla="*/ 1237 h 80"/>
                <a:gd name="T10" fmla="*/ 55 w 80"/>
                <a:gd name="T11" fmla="*/ 1240 h 80"/>
                <a:gd name="T12" fmla="*/ 68 w 80"/>
                <a:gd name="T13" fmla="*/ 1249 h 80"/>
                <a:gd name="T14" fmla="*/ 77 w 80"/>
                <a:gd name="T15" fmla="*/ 1261 h 80"/>
                <a:gd name="T16" fmla="*/ 80 w 80"/>
                <a:gd name="T17" fmla="*/ 1277 h 80"/>
                <a:gd name="T18" fmla="*/ 77 w 80"/>
                <a:gd name="T19" fmla="*/ 1293 h 80"/>
                <a:gd name="T20" fmla="*/ 68 w 80"/>
                <a:gd name="T21" fmla="*/ 1305 h 80"/>
                <a:gd name="T22" fmla="*/ 55 w 80"/>
                <a:gd name="T23" fmla="*/ 1314 h 80"/>
                <a:gd name="T24" fmla="*/ 40 w 80"/>
                <a:gd name="T25" fmla="*/ 1317 h 80"/>
                <a:gd name="T26" fmla="*/ 24 w 80"/>
                <a:gd name="T27" fmla="*/ 1314 h 80"/>
                <a:gd name="T28" fmla="*/ 12 w 80"/>
                <a:gd name="T29" fmla="*/ 1305 h 80"/>
                <a:gd name="T30" fmla="*/ 3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3" y="24"/>
                  </a:lnTo>
                  <a:lnTo>
                    <a:pt x="12" y="12"/>
                  </a:lnTo>
                  <a:lnTo>
                    <a:pt x="24" y="3"/>
                  </a:lnTo>
                  <a:lnTo>
                    <a:pt x="40" y="0"/>
                  </a:lnTo>
                  <a:lnTo>
                    <a:pt x="55" y="3"/>
                  </a:lnTo>
                  <a:lnTo>
                    <a:pt x="68" y="12"/>
                  </a:lnTo>
                  <a:lnTo>
                    <a:pt x="77" y="24"/>
                  </a:lnTo>
                  <a:lnTo>
                    <a:pt x="80" y="40"/>
                  </a:lnTo>
                  <a:lnTo>
                    <a:pt x="77" y="56"/>
                  </a:lnTo>
                  <a:lnTo>
                    <a:pt x="68" y="68"/>
                  </a:lnTo>
                  <a:lnTo>
                    <a:pt x="55" y="77"/>
                  </a:lnTo>
                  <a:lnTo>
                    <a:pt x="40" y="80"/>
                  </a:lnTo>
                  <a:lnTo>
                    <a:pt x="24" y="77"/>
                  </a:lnTo>
                  <a:lnTo>
                    <a:pt x="12" y="68"/>
                  </a:lnTo>
                  <a:lnTo>
                    <a:pt x="3"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0" name="Picture 3551">
              <a:extLst>
                <a:ext uri="{FF2B5EF4-FFF2-40B4-BE49-F238E27FC236}">
                  <a16:creationId xmlns:a16="http://schemas.microsoft.com/office/drawing/2014/main" id="{151D3F35-4468-4712-A4A4-8C8479CAA57E}"/>
                </a:ext>
              </a:extLst>
            </p:cNvPr>
            <p:cNvPicPr>
              <a:picLocks noChangeAspect="1" noChangeArrowheads="1"/>
            </p:cNvPicPr>
            <p:nvPr/>
          </p:nvPicPr>
          <p:blipFill>
            <a:blip r:embed="rId36" cstate="print"/>
            <a:srcRect/>
            <a:stretch>
              <a:fillRect/>
            </a:stretch>
          </p:blipFill>
          <p:spPr bwMode="auto">
            <a:xfrm>
              <a:off x="5333" y="1166"/>
              <a:ext cx="53" cy="53"/>
            </a:xfrm>
            <a:prstGeom prst="rect">
              <a:avLst/>
            </a:prstGeom>
            <a:noFill/>
          </p:spPr>
        </p:pic>
        <p:sp>
          <p:nvSpPr>
            <p:cNvPr id="241" name="Freeform 3552">
              <a:extLst>
                <a:ext uri="{FF2B5EF4-FFF2-40B4-BE49-F238E27FC236}">
                  <a16:creationId xmlns:a16="http://schemas.microsoft.com/office/drawing/2014/main" id="{0176DFED-D568-4288-8255-EDA16DD5E374}"/>
                </a:ext>
              </a:extLst>
            </p:cNvPr>
            <p:cNvSpPr>
              <a:spLocks/>
            </p:cNvSpPr>
            <p:nvPr/>
          </p:nvSpPr>
          <p:spPr bwMode="auto">
            <a:xfrm>
              <a:off x="5333" y="1166"/>
              <a:ext cx="53" cy="53"/>
            </a:xfrm>
            <a:custGeom>
              <a:avLst/>
              <a:gdLst>
                <a:gd name="T0" fmla="*/ 4 w 53"/>
                <a:gd name="T1" fmla="*/ 1177 h 53"/>
                <a:gd name="T2" fmla="*/ 12 w 53"/>
                <a:gd name="T3" fmla="*/ 1170 h 53"/>
                <a:gd name="T4" fmla="*/ 22 w 53"/>
                <a:gd name="T5" fmla="*/ 1167 h 53"/>
                <a:gd name="T6" fmla="*/ 32 w 53"/>
                <a:gd name="T7" fmla="*/ 1167 h 53"/>
                <a:gd name="T8" fmla="*/ 42 w 53"/>
                <a:gd name="T9" fmla="*/ 1172 h 53"/>
                <a:gd name="T10" fmla="*/ 49 w 53"/>
                <a:gd name="T11" fmla="*/ 1180 h 53"/>
                <a:gd name="T12" fmla="*/ 53 w 53"/>
                <a:gd name="T13" fmla="*/ 1190 h 53"/>
                <a:gd name="T14" fmla="*/ 52 w 53"/>
                <a:gd name="T15" fmla="*/ 1200 h 53"/>
                <a:gd name="T16" fmla="*/ 48 w 53"/>
                <a:gd name="T17" fmla="*/ 1209 h 53"/>
                <a:gd name="T18" fmla="*/ 41 w 53"/>
                <a:gd name="T19" fmla="*/ 1216 h 53"/>
                <a:gd name="T20" fmla="*/ 31 w 53"/>
                <a:gd name="T21" fmla="*/ 1219 h 53"/>
                <a:gd name="T22" fmla="*/ 21 w 53"/>
                <a:gd name="T23" fmla="*/ 1219 h 53"/>
                <a:gd name="T24" fmla="*/ 11 w 53"/>
                <a:gd name="T25" fmla="*/ 1214 h 53"/>
                <a:gd name="T26" fmla="*/ 4 w 53"/>
                <a:gd name="T27" fmla="*/ 1206 h 53"/>
                <a:gd name="T28" fmla="*/ 0 w 53"/>
                <a:gd name="T29" fmla="*/ 1197 h 53"/>
                <a:gd name="T30" fmla="*/ 0 w 53"/>
                <a:gd name="T31" fmla="*/ 1186 h 53"/>
                <a:gd name="T32" fmla="*/ 4 w 53"/>
                <a:gd name="T33" fmla="*/ 117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2" y="0"/>
                  </a:lnTo>
                  <a:lnTo>
                    <a:pt x="32" y="0"/>
                  </a:lnTo>
                  <a:lnTo>
                    <a:pt x="42" y="5"/>
                  </a:lnTo>
                  <a:lnTo>
                    <a:pt x="49" y="13"/>
                  </a:lnTo>
                  <a:lnTo>
                    <a:pt x="53" y="23"/>
                  </a:lnTo>
                  <a:lnTo>
                    <a:pt x="52" y="33"/>
                  </a:lnTo>
                  <a:lnTo>
                    <a:pt x="48" y="42"/>
                  </a:lnTo>
                  <a:lnTo>
                    <a:pt x="41" y="49"/>
                  </a:lnTo>
                  <a:lnTo>
                    <a:pt x="31" y="52"/>
                  </a:lnTo>
                  <a:lnTo>
                    <a:pt x="21" y="52"/>
                  </a:lnTo>
                  <a:lnTo>
                    <a:pt x="11" y="47"/>
                  </a:lnTo>
                  <a:lnTo>
                    <a:pt x="4" y="39"/>
                  </a:lnTo>
                  <a:lnTo>
                    <a:pt x="0" y="30"/>
                  </a:lnTo>
                  <a:lnTo>
                    <a:pt x="0" y="19"/>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2" name="Picture 3553">
              <a:extLst>
                <a:ext uri="{FF2B5EF4-FFF2-40B4-BE49-F238E27FC236}">
                  <a16:creationId xmlns:a16="http://schemas.microsoft.com/office/drawing/2014/main" id="{92F990B3-6554-4198-8969-53C714861D19}"/>
                </a:ext>
              </a:extLst>
            </p:cNvPr>
            <p:cNvPicPr>
              <a:picLocks noChangeAspect="1" noChangeArrowheads="1"/>
            </p:cNvPicPr>
            <p:nvPr/>
          </p:nvPicPr>
          <p:blipFill>
            <a:blip r:embed="rId37" cstate="print"/>
            <a:srcRect/>
            <a:stretch>
              <a:fillRect/>
            </a:stretch>
          </p:blipFill>
          <p:spPr bwMode="auto">
            <a:xfrm>
              <a:off x="5587" y="1168"/>
              <a:ext cx="53" cy="53"/>
            </a:xfrm>
            <a:prstGeom prst="rect">
              <a:avLst/>
            </a:prstGeom>
            <a:noFill/>
          </p:spPr>
        </p:pic>
        <p:sp>
          <p:nvSpPr>
            <p:cNvPr id="243" name="Freeform 3554">
              <a:extLst>
                <a:ext uri="{FF2B5EF4-FFF2-40B4-BE49-F238E27FC236}">
                  <a16:creationId xmlns:a16="http://schemas.microsoft.com/office/drawing/2014/main" id="{DF2C3308-F46C-4EDC-8C94-F6F80DFFCDA3}"/>
                </a:ext>
              </a:extLst>
            </p:cNvPr>
            <p:cNvSpPr>
              <a:spLocks/>
            </p:cNvSpPr>
            <p:nvPr/>
          </p:nvSpPr>
          <p:spPr bwMode="auto">
            <a:xfrm>
              <a:off x="5587" y="1169"/>
              <a:ext cx="53" cy="53"/>
            </a:xfrm>
            <a:custGeom>
              <a:avLst/>
              <a:gdLst>
                <a:gd name="T0" fmla="*/ 4 w 53"/>
                <a:gd name="T1" fmla="*/ 1179 h 53"/>
                <a:gd name="T2" fmla="*/ 12 w 53"/>
                <a:gd name="T3" fmla="*/ 1172 h 53"/>
                <a:gd name="T4" fmla="*/ 21 w 53"/>
                <a:gd name="T5" fmla="*/ 1169 h 53"/>
                <a:gd name="T6" fmla="*/ 31 w 53"/>
                <a:gd name="T7" fmla="*/ 1170 h 53"/>
                <a:gd name="T8" fmla="*/ 41 w 53"/>
                <a:gd name="T9" fmla="*/ 1174 h 53"/>
                <a:gd name="T10" fmla="*/ 49 w 53"/>
                <a:gd name="T11" fmla="*/ 1182 h 53"/>
                <a:gd name="T12" fmla="*/ 52 w 53"/>
                <a:gd name="T13" fmla="*/ 1192 h 53"/>
                <a:gd name="T14" fmla="*/ 52 w 53"/>
                <a:gd name="T15" fmla="*/ 1202 h 53"/>
                <a:gd name="T16" fmla="*/ 48 w 53"/>
                <a:gd name="T17" fmla="*/ 1211 h 53"/>
                <a:gd name="T18" fmla="*/ 40 w 53"/>
                <a:gd name="T19" fmla="*/ 1218 h 53"/>
                <a:gd name="T20" fmla="*/ 31 w 53"/>
                <a:gd name="T21" fmla="*/ 1222 h 53"/>
                <a:gd name="T22" fmla="*/ 20 w 53"/>
                <a:gd name="T23" fmla="*/ 1221 h 53"/>
                <a:gd name="T24" fmla="*/ 11 w 53"/>
                <a:gd name="T25" fmla="*/ 1216 h 53"/>
                <a:gd name="T26" fmla="*/ 3 w 53"/>
                <a:gd name="T27" fmla="*/ 1209 h 53"/>
                <a:gd name="T28" fmla="*/ 0 w 53"/>
                <a:gd name="T29" fmla="*/ 1199 h 53"/>
                <a:gd name="T30" fmla="*/ 0 w 53"/>
                <a:gd name="T31" fmla="*/ 1189 h 53"/>
                <a:gd name="T32" fmla="*/ 4 w 53"/>
                <a:gd name="T33" fmla="*/ 117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1" y="0"/>
                  </a:lnTo>
                  <a:lnTo>
                    <a:pt x="31" y="1"/>
                  </a:lnTo>
                  <a:lnTo>
                    <a:pt x="41" y="5"/>
                  </a:lnTo>
                  <a:lnTo>
                    <a:pt x="49" y="13"/>
                  </a:lnTo>
                  <a:lnTo>
                    <a:pt x="52" y="23"/>
                  </a:lnTo>
                  <a:lnTo>
                    <a:pt x="52" y="33"/>
                  </a:lnTo>
                  <a:lnTo>
                    <a:pt x="48" y="42"/>
                  </a:lnTo>
                  <a:lnTo>
                    <a:pt x="40" y="49"/>
                  </a:lnTo>
                  <a:lnTo>
                    <a:pt x="31" y="53"/>
                  </a:lnTo>
                  <a:lnTo>
                    <a:pt x="20" y="52"/>
                  </a:lnTo>
                  <a:lnTo>
                    <a:pt x="11" y="47"/>
                  </a:lnTo>
                  <a:lnTo>
                    <a:pt x="3" y="40"/>
                  </a:lnTo>
                  <a:lnTo>
                    <a:pt x="0" y="30"/>
                  </a:lnTo>
                  <a:lnTo>
                    <a:pt x="0" y="20"/>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4" name="Picture 3555">
              <a:extLst>
                <a:ext uri="{FF2B5EF4-FFF2-40B4-BE49-F238E27FC236}">
                  <a16:creationId xmlns:a16="http://schemas.microsoft.com/office/drawing/2014/main" id="{FCC61E30-755C-4BAF-ABF9-AFC3E53B3177}"/>
                </a:ext>
              </a:extLst>
            </p:cNvPr>
            <p:cNvPicPr>
              <a:picLocks noChangeAspect="1" noChangeArrowheads="1"/>
            </p:cNvPicPr>
            <p:nvPr/>
          </p:nvPicPr>
          <p:blipFill>
            <a:blip r:embed="rId38" cstate="print"/>
            <a:srcRect/>
            <a:stretch>
              <a:fillRect/>
            </a:stretch>
          </p:blipFill>
          <p:spPr bwMode="auto">
            <a:xfrm>
              <a:off x="8115" y="1285"/>
              <a:ext cx="812" cy="1455"/>
            </a:xfrm>
            <a:prstGeom prst="rect">
              <a:avLst/>
            </a:prstGeom>
            <a:noFill/>
          </p:spPr>
        </p:pic>
        <p:sp>
          <p:nvSpPr>
            <p:cNvPr id="245" name="Freeform 3556">
              <a:extLst>
                <a:ext uri="{FF2B5EF4-FFF2-40B4-BE49-F238E27FC236}">
                  <a16:creationId xmlns:a16="http://schemas.microsoft.com/office/drawing/2014/main" id="{6A8FC17F-E633-4E7E-A8BF-0B69BA840EAA}"/>
                </a:ext>
              </a:extLst>
            </p:cNvPr>
            <p:cNvSpPr>
              <a:spLocks/>
            </p:cNvSpPr>
            <p:nvPr/>
          </p:nvSpPr>
          <p:spPr bwMode="auto">
            <a:xfrm>
              <a:off x="8419" y="2153"/>
              <a:ext cx="509" cy="268"/>
            </a:xfrm>
            <a:custGeom>
              <a:avLst/>
              <a:gdLst>
                <a:gd name="T0" fmla="*/ 508 w 509"/>
                <a:gd name="T1" fmla="*/ 2422 h 268"/>
                <a:gd name="T2" fmla="*/ 0 w 509"/>
                <a:gd name="T3" fmla="*/ 2174 h 268"/>
                <a:gd name="T4" fmla="*/ 0 w 509"/>
                <a:gd name="T5" fmla="*/ 2167 h 268"/>
                <a:gd name="T6" fmla="*/ 1 w 509"/>
                <a:gd name="T7" fmla="*/ 2154 h 268"/>
                <a:gd name="T8" fmla="*/ 508 w 509"/>
                <a:gd name="T9" fmla="*/ 2401 h 268"/>
                <a:gd name="T10" fmla="*/ 508 w 509"/>
                <a:gd name="T11" fmla="*/ 2422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68">
                  <a:moveTo>
                    <a:pt x="508" y="268"/>
                  </a:moveTo>
                  <a:lnTo>
                    <a:pt x="0" y="20"/>
                  </a:lnTo>
                  <a:lnTo>
                    <a:pt x="0" y="13"/>
                  </a:lnTo>
                  <a:lnTo>
                    <a:pt x="1" y="0"/>
                  </a:lnTo>
                  <a:lnTo>
                    <a:pt x="508" y="247"/>
                  </a:lnTo>
                  <a:lnTo>
                    <a:pt x="508" y="268"/>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Freeform 3557">
              <a:extLst>
                <a:ext uri="{FF2B5EF4-FFF2-40B4-BE49-F238E27FC236}">
                  <a16:creationId xmlns:a16="http://schemas.microsoft.com/office/drawing/2014/main" id="{E635168E-44DA-42E5-83E2-E02E06899F6B}"/>
                </a:ext>
              </a:extLst>
            </p:cNvPr>
            <p:cNvSpPr>
              <a:spLocks/>
            </p:cNvSpPr>
            <p:nvPr/>
          </p:nvSpPr>
          <p:spPr bwMode="auto">
            <a:xfrm>
              <a:off x="8412" y="2272"/>
              <a:ext cx="516" cy="271"/>
            </a:xfrm>
            <a:custGeom>
              <a:avLst/>
              <a:gdLst>
                <a:gd name="T0" fmla="*/ 515 w 516"/>
                <a:gd name="T1" fmla="*/ 2544 h 271"/>
                <a:gd name="T2" fmla="*/ 0 w 516"/>
                <a:gd name="T3" fmla="*/ 2293 h 271"/>
                <a:gd name="T4" fmla="*/ 1 w 516"/>
                <a:gd name="T5" fmla="*/ 2286 h 271"/>
                <a:gd name="T6" fmla="*/ 2 w 516"/>
                <a:gd name="T7" fmla="*/ 2273 h 271"/>
                <a:gd name="T8" fmla="*/ 515 w 516"/>
                <a:gd name="T9" fmla="*/ 2523 h 271"/>
                <a:gd name="T10" fmla="*/ 515 w 516"/>
                <a:gd name="T11" fmla="*/ 2544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1">
                  <a:moveTo>
                    <a:pt x="515" y="271"/>
                  </a:moveTo>
                  <a:lnTo>
                    <a:pt x="0" y="20"/>
                  </a:lnTo>
                  <a:lnTo>
                    <a:pt x="1" y="13"/>
                  </a:lnTo>
                  <a:lnTo>
                    <a:pt x="2" y="0"/>
                  </a:lnTo>
                  <a:lnTo>
                    <a:pt x="515" y="250"/>
                  </a:lnTo>
                  <a:lnTo>
                    <a:pt x="515" y="27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7" name="Freeform 3558">
              <a:extLst>
                <a:ext uri="{FF2B5EF4-FFF2-40B4-BE49-F238E27FC236}">
                  <a16:creationId xmlns:a16="http://schemas.microsoft.com/office/drawing/2014/main" id="{AE4A2D14-07F8-4546-A891-CD5ADBF3A3A2}"/>
                </a:ext>
              </a:extLst>
            </p:cNvPr>
            <p:cNvSpPr>
              <a:spLocks/>
            </p:cNvSpPr>
            <p:nvPr/>
          </p:nvSpPr>
          <p:spPr bwMode="auto">
            <a:xfrm>
              <a:off x="8403" y="2374"/>
              <a:ext cx="525" cy="281"/>
            </a:xfrm>
            <a:custGeom>
              <a:avLst/>
              <a:gdLst>
                <a:gd name="T0" fmla="*/ 524 w 525"/>
                <a:gd name="T1" fmla="*/ 2655 h 281"/>
                <a:gd name="T2" fmla="*/ 0 w 525"/>
                <a:gd name="T3" fmla="*/ 2394 h 281"/>
                <a:gd name="T4" fmla="*/ 1 w 525"/>
                <a:gd name="T5" fmla="*/ 2387 h 281"/>
                <a:gd name="T6" fmla="*/ 2 w 525"/>
                <a:gd name="T7" fmla="*/ 2374 h 281"/>
                <a:gd name="T8" fmla="*/ 524 w 525"/>
                <a:gd name="T9" fmla="*/ 2634 h 281"/>
                <a:gd name="T10" fmla="*/ 524 w 525"/>
                <a:gd name="T11" fmla="*/ 2655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281">
                  <a:moveTo>
                    <a:pt x="524" y="281"/>
                  </a:moveTo>
                  <a:lnTo>
                    <a:pt x="0" y="20"/>
                  </a:lnTo>
                  <a:lnTo>
                    <a:pt x="1" y="13"/>
                  </a:lnTo>
                  <a:lnTo>
                    <a:pt x="2" y="0"/>
                  </a:lnTo>
                  <a:lnTo>
                    <a:pt x="524" y="260"/>
                  </a:lnTo>
                  <a:lnTo>
                    <a:pt x="524" y="28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8" name="Picture 3559">
              <a:extLst>
                <a:ext uri="{FF2B5EF4-FFF2-40B4-BE49-F238E27FC236}">
                  <a16:creationId xmlns:a16="http://schemas.microsoft.com/office/drawing/2014/main" id="{2C5DFA6A-C824-47BC-A3C2-12ED60520158}"/>
                </a:ext>
              </a:extLst>
            </p:cNvPr>
            <p:cNvPicPr>
              <a:picLocks noChangeAspect="1" noChangeArrowheads="1"/>
            </p:cNvPicPr>
            <p:nvPr/>
          </p:nvPicPr>
          <p:blipFill>
            <a:blip r:embed="rId39" cstate="print"/>
            <a:srcRect/>
            <a:stretch>
              <a:fillRect/>
            </a:stretch>
          </p:blipFill>
          <p:spPr bwMode="auto">
            <a:xfrm>
              <a:off x="5055" y="1747"/>
              <a:ext cx="376" cy="412"/>
            </a:xfrm>
            <a:prstGeom prst="rect">
              <a:avLst/>
            </a:prstGeom>
            <a:noFill/>
          </p:spPr>
        </p:pic>
        <p:sp>
          <p:nvSpPr>
            <p:cNvPr id="249" name="AutoShape 3560">
              <a:extLst>
                <a:ext uri="{FF2B5EF4-FFF2-40B4-BE49-F238E27FC236}">
                  <a16:creationId xmlns:a16="http://schemas.microsoft.com/office/drawing/2014/main" id="{BEA84267-BCCE-466E-A495-810772E5E85C}"/>
                </a:ext>
              </a:extLst>
            </p:cNvPr>
            <p:cNvSpPr>
              <a:spLocks/>
            </p:cNvSpPr>
            <p:nvPr/>
          </p:nvSpPr>
          <p:spPr bwMode="auto">
            <a:xfrm>
              <a:off x="7656" y="1946"/>
              <a:ext cx="102" cy="66"/>
            </a:xfrm>
            <a:custGeom>
              <a:avLst/>
              <a:gdLst>
                <a:gd name="T0" fmla="*/ 54 w 102"/>
                <a:gd name="T1" fmla="*/ 1975 h 66"/>
                <a:gd name="T2" fmla="*/ 27 w 102"/>
                <a:gd name="T3" fmla="*/ 1975 h 66"/>
                <a:gd name="T4" fmla="*/ 44 w 102"/>
                <a:gd name="T5" fmla="*/ 1972 h 66"/>
                <a:gd name="T6" fmla="*/ 62 w 102"/>
                <a:gd name="T7" fmla="*/ 1965 h 66"/>
                <a:gd name="T8" fmla="*/ 70 w 102"/>
                <a:gd name="T9" fmla="*/ 1962 h 66"/>
                <a:gd name="T10" fmla="*/ 80 w 102"/>
                <a:gd name="T11" fmla="*/ 1959 h 66"/>
                <a:gd name="T12" fmla="*/ 97 w 102"/>
                <a:gd name="T13" fmla="*/ 1947 h 66"/>
                <a:gd name="T14" fmla="*/ 102 w 102"/>
                <a:gd name="T15" fmla="*/ 1958 h 66"/>
                <a:gd name="T16" fmla="*/ 95 w 102"/>
                <a:gd name="T17" fmla="*/ 1958 h 66"/>
                <a:gd name="T18" fmla="*/ 83 w 102"/>
                <a:gd name="T19" fmla="*/ 1963 h 66"/>
                <a:gd name="T20" fmla="*/ 73 w 102"/>
                <a:gd name="T21" fmla="*/ 1966 h 66"/>
                <a:gd name="T22" fmla="*/ 77 w 102"/>
                <a:gd name="T23" fmla="*/ 1967 h 66"/>
                <a:gd name="T24" fmla="*/ 80 w 102"/>
                <a:gd name="T25" fmla="*/ 1968 h 66"/>
                <a:gd name="T26" fmla="*/ 81 w 102"/>
                <a:gd name="T27" fmla="*/ 1970 h 66"/>
                <a:gd name="T28" fmla="*/ 67 w 102"/>
                <a:gd name="T29" fmla="*/ 1970 h 66"/>
                <a:gd name="T30" fmla="*/ 54 w 102"/>
                <a:gd name="T31" fmla="*/ 1975 h 66"/>
                <a:gd name="T32" fmla="*/ 62 w 102"/>
                <a:gd name="T33" fmla="*/ 1993 h 66"/>
                <a:gd name="T34" fmla="*/ 50 w 102"/>
                <a:gd name="T35" fmla="*/ 1993 h 66"/>
                <a:gd name="T36" fmla="*/ 73 w 102"/>
                <a:gd name="T37" fmla="*/ 1983 h 66"/>
                <a:gd name="T38" fmla="*/ 78 w 102"/>
                <a:gd name="T39" fmla="*/ 1976 h 66"/>
                <a:gd name="T40" fmla="*/ 76 w 102"/>
                <a:gd name="T41" fmla="*/ 1970 h 66"/>
                <a:gd name="T42" fmla="*/ 67 w 102"/>
                <a:gd name="T43" fmla="*/ 1970 h 66"/>
                <a:gd name="T44" fmla="*/ 81 w 102"/>
                <a:gd name="T45" fmla="*/ 1970 h 66"/>
                <a:gd name="T46" fmla="*/ 84 w 102"/>
                <a:gd name="T47" fmla="*/ 1978 h 66"/>
                <a:gd name="T48" fmla="*/ 76 w 102"/>
                <a:gd name="T49" fmla="*/ 1987 h 66"/>
                <a:gd name="T50" fmla="*/ 62 w 102"/>
                <a:gd name="T51" fmla="*/ 1993 h 66"/>
                <a:gd name="T52" fmla="*/ 19 w 102"/>
                <a:gd name="T53" fmla="*/ 2012 h 66"/>
                <a:gd name="T54" fmla="*/ 0 w 102"/>
                <a:gd name="T55" fmla="*/ 1970 h 66"/>
                <a:gd name="T56" fmla="*/ 12 w 102"/>
                <a:gd name="T57" fmla="*/ 1975 h 66"/>
                <a:gd name="T58" fmla="*/ 27 w 102"/>
                <a:gd name="T59" fmla="*/ 1975 h 66"/>
                <a:gd name="T60" fmla="*/ 54 w 102"/>
                <a:gd name="T61" fmla="*/ 1975 h 66"/>
                <a:gd name="T62" fmla="*/ 44 w 102"/>
                <a:gd name="T63" fmla="*/ 1980 h 66"/>
                <a:gd name="T64" fmla="*/ 38 w 102"/>
                <a:gd name="T65" fmla="*/ 1987 h 66"/>
                <a:gd name="T66" fmla="*/ 35 w 102"/>
                <a:gd name="T67" fmla="*/ 1987 h 66"/>
                <a:gd name="T68" fmla="*/ 24 w 102"/>
                <a:gd name="T69" fmla="*/ 1994 h 66"/>
                <a:gd name="T70" fmla="*/ 17 w 102"/>
                <a:gd name="T71" fmla="*/ 2003 h 66"/>
                <a:gd name="T72" fmla="*/ 19 w 102"/>
                <a:gd name="T73" fmla="*/ 2012 h 66"/>
                <a:gd name="T74" fmla="*/ 50 w 102"/>
                <a:gd name="T75" fmla="*/ 1999 h 66"/>
                <a:gd name="T76" fmla="*/ 38 w 102"/>
                <a:gd name="T77" fmla="*/ 1998 h 66"/>
                <a:gd name="T78" fmla="*/ 34 w 102"/>
                <a:gd name="T79" fmla="*/ 1990 h 66"/>
                <a:gd name="T80" fmla="*/ 34 w 102"/>
                <a:gd name="T81" fmla="*/ 1988 h 66"/>
                <a:gd name="T82" fmla="*/ 35 w 102"/>
                <a:gd name="T83" fmla="*/ 1987 h 66"/>
                <a:gd name="T84" fmla="*/ 38 w 102"/>
                <a:gd name="T85" fmla="*/ 1987 h 66"/>
                <a:gd name="T86" fmla="*/ 38 w 102"/>
                <a:gd name="T87" fmla="*/ 1987 h 66"/>
                <a:gd name="T88" fmla="*/ 41 w 102"/>
                <a:gd name="T89" fmla="*/ 1992 h 66"/>
                <a:gd name="T90" fmla="*/ 50 w 102"/>
                <a:gd name="T91" fmla="*/ 1993 h 66"/>
                <a:gd name="T92" fmla="*/ 62 w 102"/>
                <a:gd name="T93" fmla="*/ 1993 h 66"/>
                <a:gd name="T94" fmla="*/ 50 w 102"/>
                <a:gd name="T95" fmla="*/ 199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4" y="28"/>
                  </a:moveTo>
                  <a:lnTo>
                    <a:pt x="27" y="28"/>
                  </a:lnTo>
                  <a:lnTo>
                    <a:pt x="44" y="25"/>
                  </a:lnTo>
                  <a:lnTo>
                    <a:pt x="62" y="18"/>
                  </a:lnTo>
                  <a:lnTo>
                    <a:pt x="70" y="15"/>
                  </a:lnTo>
                  <a:lnTo>
                    <a:pt x="80" y="12"/>
                  </a:lnTo>
                  <a:lnTo>
                    <a:pt x="97" y="0"/>
                  </a:lnTo>
                  <a:lnTo>
                    <a:pt x="102" y="11"/>
                  </a:lnTo>
                  <a:lnTo>
                    <a:pt x="95" y="11"/>
                  </a:lnTo>
                  <a:lnTo>
                    <a:pt x="83" y="16"/>
                  </a:lnTo>
                  <a:lnTo>
                    <a:pt x="73" y="19"/>
                  </a:lnTo>
                  <a:lnTo>
                    <a:pt x="77" y="20"/>
                  </a:lnTo>
                  <a:lnTo>
                    <a:pt x="80" y="21"/>
                  </a:lnTo>
                  <a:lnTo>
                    <a:pt x="81" y="23"/>
                  </a:lnTo>
                  <a:lnTo>
                    <a:pt x="67" y="23"/>
                  </a:lnTo>
                  <a:lnTo>
                    <a:pt x="54" y="28"/>
                  </a:lnTo>
                  <a:close/>
                  <a:moveTo>
                    <a:pt x="62" y="46"/>
                  </a:moveTo>
                  <a:lnTo>
                    <a:pt x="50" y="46"/>
                  </a:lnTo>
                  <a:lnTo>
                    <a:pt x="73" y="36"/>
                  </a:lnTo>
                  <a:lnTo>
                    <a:pt x="78" y="29"/>
                  </a:lnTo>
                  <a:lnTo>
                    <a:pt x="76" y="23"/>
                  </a:lnTo>
                  <a:lnTo>
                    <a:pt x="67" y="23"/>
                  </a:lnTo>
                  <a:lnTo>
                    <a:pt x="81" y="23"/>
                  </a:lnTo>
                  <a:lnTo>
                    <a:pt x="84" y="31"/>
                  </a:lnTo>
                  <a:lnTo>
                    <a:pt x="76" y="40"/>
                  </a:lnTo>
                  <a:lnTo>
                    <a:pt x="62" y="46"/>
                  </a:lnTo>
                  <a:close/>
                  <a:moveTo>
                    <a:pt x="19" y="65"/>
                  </a:moveTo>
                  <a:lnTo>
                    <a:pt x="0" y="23"/>
                  </a:lnTo>
                  <a:lnTo>
                    <a:pt x="12" y="28"/>
                  </a:lnTo>
                  <a:lnTo>
                    <a:pt x="27" y="28"/>
                  </a:lnTo>
                  <a:lnTo>
                    <a:pt x="54" y="28"/>
                  </a:lnTo>
                  <a:lnTo>
                    <a:pt x="44" y="33"/>
                  </a:lnTo>
                  <a:lnTo>
                    <a:pt x="38" y="40"/>
                  </a:lnTo>
                  <a:lnTo>
                    <a:pt x="35" y="40"/>
                  </a:lnTo>
                  <a:lnTo>
                    <a:pt x="24" y="47"/>
                  </a:lnTo>
                  <a:lnTo>
                    <a:pt x="17" y="56"/>
                  </a:lnTo>
                  <a:lnTo>
                    <a:pt x="19" y="65"/>
                  </a:lnTo>
                  <a:close/>
                  <a:moveTo>
                    <a:pt x="50" y="52"/>
                  </a:moveTo>
                  <a:lnTo>
                    <a:pt x="38" y="51"/>
                  </a:lnTo>
                  <a:lnTo>
                    <a:pt x="34" y="43"/>
                  </a:lnTo>
                  <a:lnTo>
                    <a:pt x="34" y="41"/>
                  </a:lnTo>
                  <a:lnTo>
                    <a:pt x="35" y="40"/>
                  </a:lnTo>
                  <a:lnTo>
                    <a:pt x="38" y="40"/>
                  </a:lnTo>
                  <a:lnTo>
                    <a:pt x="41" y="45"/>
                  </a:lnTo>
                  <a:lnTo>
                    <a:pt x="50" y="46"/>
                  </a:lnTo>
                  <a:lnTo>
                    <a:pt x="62" y="46"/>
                  </a:lnTo>
                  <a:lnTo>
                    <a:pt x="5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0" name="AutoShape 3561">
              <a:extLst>
                <a:ext uri="{FF2B5EF4-FFF2-40B4-BE49-F238E27FC236}">
                  <a16:creationId xmlns:a16="http://schemas.microsoft.com/office/drawing/2014/main" id="{C323793A-25FA-4C56-B1FE-1DE4377D3D76}"/>
                </a:ext>
              </a:extLst>
            </p:cNvPr>
            <p:cNvSpPr>
              <a:spLocks/>
            </p:cNvSpPr>
            <p:nvPr/>
          </p:nvSpPr>
          <p:spPr bwMode="auto">
            <a:xfrm>
              <a:off x="5156" y="1914"/>
              <a:ext cx="102" cy="66"/>
            </a:xfrm>
            <a:custGeom>
              <a:avLst/>
              <a:gdLst>
                <a:gd name="T0" fmla="*/ 52 w 102"/>
                <a:gd name="T1" fmla="*/ 1967 h 66"/>
                <a:gd name="T2" fmla="*/ 26 w 102"/>
                <a:gd name="T3" fmla="*/ 1955 h 66"/>
                <a:gd name="T4" fmla="*/ 18 w 102"/>
                <a:gd name="T5" fmla="*/ 1946 h 66"/>
                <a:gd name="T6" fmla="*/ 22 w 102"/>
                <a:gd name="T7" fmla="*/ 1936 h 66"/>
                <a:gd name="T8" fmla="*/ 25 w 102"/>
                <a:gd name="T9" fmla="*/ 1935 h 66"/>
                <a:gd name="T10" fmla="*/ 29 w 102"/>
                <a:gd name="T11" fmla="*/ 1934 h 66"/>
                <a:gd name="T12" fmla="*/ 20 w 102"/>
                <a:gd name="T13" fmla="*/ 1931 h 66"/>
                <a:gd name="T14" fmla="*/ 7 w 102"/>
                <a:gd name="T15" fmla="*/ 1926 h 66"/>
                <a:gd name="T16" fmla="*/ 0 w 102"/>
                <a:gd name="T17" fmla="*/ 1926 h 66"/>
                <a:gd name="T18" fmla="*/ 5 w 102"/>
                <a:gd name="T19" fmla="*/ 1915 h 66"/>
                <a:gd name="T20" fmla="*/ 22 w 102"/>
                <a:gd name="T21" fmla="*/ 1927 h 66"/>
                <a:gd name="T22" fmla="*/ 32 w 102"/>
                <a:gd name="T23" fmla="*/ 1930 h 66"/>
                <a:gd name="T24" fmla="*/ 40 w 102"/>
                <a:gd name="T25" fmla="*/ 1933 h 66"/>
                <a:gd name="T26" fmla="*/ 52 w 102"/>
                <a:gd name="T27" fmla="*/ 1938 h 66"/>
                <a:gd name="T28" fmla="*/ 36 w 102"/>
                <a:gd name="T29" fmla="*/ 1938 h 66"/>
                <a:gd name="T30" fmla="*/ 27 w 102"/>
                <a:gd name="T31" fmla="*/ 1938 h 66"/>
                <a:gd name="T32" fmla="*/ 24 w 102"/>
                <a:gd name="T33" fmla="*/ 1944 h 66"/>
                <a:gd name="T34" fmla="*/ 30 w 102"/>
                <a:gd name="T35" fmla="*/ 1951 h 66"/>
                <a:gd name="T36" fmla="*/ 53 w 102"/>
                <a:gd name="T37" fmla="*/ 1961 h 66"/>
                <a:gd name="T38" fmla="*/ 67 w 102"/>
                <a:gd name="T39" fmla="*/ 1961 h 66"/>
                <a:gd name="T40" fmla="*/ 65 w 102"/>
                <a:gd name="T41" fmla="*/ 1966 h 66"/>
                <a:gd name="T42" fmla="*/ 52 w 102"/>
                <a:gd name="T43" fmla="*/ 1967 h 66"/>
                <a:gd name="T44" fmla="*/ 67 w 102"/>
                <a:gd name="T45" fmla="*/ 1961 h 66"/>
                <a:gd name="T46" fmla="*/ 53 w 102"/>
                <a:gd name="T47" fmla="*/ 1961 h 66"/>
                <a:gd name="T48" fmla="*/ 62 w 102"/>
                <a:gd name="T49" fmla="*/ 1960 h 66"/>
                <a:gd name="T50" fmla="*/ 64 w 102"/>
                <a:gd name="T51" fmla="*/ 1955 h 66"/>
                <a:gd name="T52" fmla="*/ 59 w 102"/>
                <a:gd name="T53" fmla="*/ 1948 h 66"/>
                <a:gd name="T54" fmla="*/ 36 w 102"/>
                <a:gd name="T55" fmla="*/ 1938 h 66"/>
                <a:gd name="T56" fmla="*/ 52 w 102"/>
                <a:gd name="T57" fmla="*/ 1938 h 66"/>
                <a:gd name="T58" fmla="*/ 58 w 102"/>
                <a:gd name="T59" fmla="*/ 1940 h 66"/>
                <a:gd name="T60" fmla="*/ 75 w 102"/>
                <a:gd name="T61" fmla="*/ 1943 h 66"/>
                <a:gd name="T62" fmla="*/ 100 w 102"/>
                <a:gd name="T63" fmla="*/ 1943 h 66"/>
                <a:gd name="T64" fmla="*/ 95 w 102"/>
                <a:gd name="T65" fmla="*/ 1955 h 66"/>
                <a:gd name="T66" fmla="*/ 68 w 102"/>
                <a:gd name="T67" fmla="*/ 1955 h 66"/>
                <a:gd name="T68" fmla="*/ 68 w 102"/>
                <a:gd name="T69" fmla="*/ 1956 h 66"/>
                <a:gd name="T70" fmla="*/ 68 w 102"/>
                <a:gd name="T71" fmla="*/ 1958 h 66"/>
                <a:gd name="T72" fmla="*/ 67 w 102"/>
                <a:gd name="T73" fmla="*/ 1961 h 66"/>
                <a:gd name="T74" fmla="*/ 100 w 102"/>
                <a:gd name="T75" fmla="*/ 1943 h 66"/>
                <a:gd name="T76" fmla="*/ 75 w 102"/>
                <a:gd name="T77" fmla="*/ 1943 h 66"/>
                <a:gd name="T78" fmla="*/ 90 w 102"/>
                <a:gd name="T79" fmla="*/ 1943 h 66"/>
                <a:gd name="T80" fmla="*/ 102 w 102"/>
                <a:gd name="T81" fmla="*/ 1938 h 66"/>
                <a:gd name="T82" fmla="*/ 100 w 102"/>
                <a:gd name="T83" fmla="*/ 1943 h 66"/>
                <a:gd name="T84" fmla="*/ 84 w 102"/>
                <a:gd name="T85" fmla="*/ 1980 h 66"/>
                <a:gd name="T86" fmla="*/ 85 w 102"/>
                <a:gd name="T87" fmla="*/ 1971 h 66"/>
                <a:gd name="T88" fmla="*/ 78 w 102"/>
                <a:gd name="T89" fmla="*/ 1962 h 66"/>
                <a:gd name="T90" fmla="*/ 68 w 102"/>
                <a:gd name="T91" fmla="*/ 1955 h 66"/>
                <a:gd name="T92" fmla="*/ 95 w 102"/>
                <a:gd name="T93" fmla="*/ 1955 h 66"/>
                <a:gd name="T94" fmla="*/ 84 w 102"/>
                <a:gd name="T95" fmla="*/ 198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2" y="52"/>
                  </a:moveTo>
                  <a:lnTo>
                    <a:pt x="26" y="40"/>
                  </a:lnTo>
                  <a:lnTo>
                    <a:pt x="18" y="31"/>
                  </a:lnTo>
                  <a:lnTo>
                    <a:pt x="22" y="21"/>
                  </a:lnTo>
                  <a:lnTo>
                    <a:pt x="25" y="20"/>
                  </a:lnTo>
                  <a:lnTo>
                    <a:pt x="29" y="19"/>
                  </a:lnTo>
                  <a:lnTo>
                    <a:pt x="20" y="16"/>
                  </a:lnTo>
                  <a:lnTo>
                    <a:pt x="7" y="11"/>
                  </a:lnTo>
                  <a:lnTo>
                    <a:pt x="0" y="11"/>
                  </a:lnTo>
                  <a:lnTo>
                    <a:pt x="5" y="0"/>
                  </a:lnTo>
                  <a:lnTo>
                    <a:pt x="22" y="12"/>
                  </a:lnTo>
                  <a:lnTo>
                    <a:pt x="32" y="15"/>
                  </a:lnTo>
                  <a:lnTo>
                    <a:pt x="40" y="18"/>
                  </a:lnTo>
                  <a:lnTo>
                    <a:pt x="52" y="23"/>
                  </a:lnTo>
                  <a:lnTo>
                    <a:pt x="36" y="23"/>
                  </a:lnTo>
                  <a:lnTo>
                    <a:pt x="27" y="23"/>
                  </a:lnTo>
                  <a:lnTo>
                    <a:pt x="24" y="29"/>
                  </a:lnTo>
                  <a:lnTo>
                    <a:pt x="30" y="36"/>
                  </a:lnTo>
                  <a:lnTo>
                    <a:pt x="53" y="46"/>
                  </a:lnTo>
                  <a:lnTo>
                    <a:pt x="67" y="46"/>
                  </a:lnTo>
                  <a:lnTo>
                    <a:pt x="65" y="51"/>
                  </a:lnTo>
                  <a:lnTo>
                    <a:pt x="52" y="52"/>
                  </a:lnTo>
                  <a:close/>
                  <a:moveTo>
                    <a:pt x="67" y="46"/>
                  </a:moveTo>
                  <a:lnTo>
                    <a:pt x="53" y="46"/>
                  </a:lnTo>
                  <a:lnTo>
                    <a:pt x="62" y="45"/>
                  </a:lnTo>
                  <a:lnTo>
                    <a:pt x="64" y="40"/>
                  </a:lnTo>
                  <a:lnTo>
                    <a:pt x="59" y="33"/>
                  </a:lnTo>
                  <a:lnTo>
                    <a:pt x="36" y="23"/>
                  </a:lnTo>
                  <a:lnTo>
                    <a:pt x="52" y="23"/>
                  </a:lnTo>
                  <a:lnTo>
                    <a:pt x="58" y="25"/>
                  </a:lnTo>
                  <a:lnTo>
                    <a:pt x="75" y="28"/>
                  </a:lnTo>
                  <a:lnTo>
                    <a:pt x="100" y="28"/>
                  </a:lnTo>
                  <a:lnTo>
                    <a:pt x="95" y="40"/>
                  </a:lnTo>
                  <a:lnTo>
                    <a:pt x="68" y="40"/>
                  </a:lnTo>
                  <a:lnTo>
                    <a:pt x="68" y="41"/>
                  </a:lnTo>
                  <a:lnTo>
                    <a:pt x="68" y="43"/>
                  </a:lnTo>
                  <a:lnTo>
                    <a:pt x="67" y="46"/>
                  </a:lnTo>
                  <a:close/>
                  <a:moveTo>
                    <a:pt x="100" y="28"/>
                  </a:moveTo>
                  <a:lnTo>
                    <a:pt x="75" y="28"/>
                  </a:lnTo>
                  <a:lnTo>
                    <a:pt x="90" y="28"/>
                  </a:lnTo>
                  <a:lnTo>
                    <a:pt x="102" y="23"/>
                  </a:lnTo>
                  <a:lnTo>
                    <a:pt x="100" y="28"/>
                  </a:lnTo>
                  <a:close/>
                  <a:moveTo>
                    <a:pt x="84" y="65"/>
                  </a:moveTo>
                  <a:lnTo>
                    <a:pt x="85" y="56"/>
                  </a:lnTo>
                  <a:lnTo>
                    <a:pt x="78" y="47"/>
                  </a:lnTo>
                  <a:lnTo>
                    <a:pt x="68" y="40"/>
                  </a:lnTo>
                  <a:lnTo>
                    <a:pt x="95" y="40"/>
                  </a:lnTo>
                  <a:lnTo>
                    <a:pt x="84"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1" name="Picture 3562">
              <a:extLst>
                <a:ext uri="{FF2B5EF4-FFF2-40B4-BE49-F238E27FC236}">
                  <a16:creationId xmlns:a16="http://schemas.microsoft.com/office/drawing/2014/main" id="{2A6B58CB-C371-420D-8683-674A4C4B4FE2}"/>
                </a:ext>
              </a:extLst>
            </p:cNvPr>
            <p:cNvPicPr>
              <a:picLocks noChangeAspect="1" noChangeArrowheads="1"/>
            </p:cNvPicPr>
            <p:nvPr/>
          </p:nvPicPr>
          <p:blipFill>
            <a:blip r:embed="rId40" cstate="print"/>
            <a:srcRect/>
            <a:stretch>
              <a:fillRect/>
            </a:stretch>
          </p:blipFill>
          <p:spPr bwMode="auto">
            <a:xfrm>
              <a:off x="4454" y="304"/>
              <a:ext cx="4039" cy="2740"/>
            </a:xfrm>
            <a:prstGeom prst="rect">
              <a:avLst/>
            </a:prstGeom>
            <a:noFill/>
          </p:spPr>
        </p:pic>
        <p:sp>
          <p:nvSpPr>
            <p:cNvPr id="252" name="Freeform 3563">
              <a:extLst>
                <a:ext uri="{FF2B5EF4-FFF2-40B4-BE49-F238E27FC236}">
                  <a16:creationId xmlns:a16="http://schemas.microsoft.com/office/drawing/2014/main" id="{70FE8932-761E-48B8-87DD-C129E46FD2A1}"/>
                </a:ext>
              </a:extLst>
            </p:cNvPr>
            <p:cNvSpPr>
              <a:spLocks/>
            </p:cNvSpPr>
            <p:nvPr/>
          </p:nvSpPr>
          <p:spPr bwMode="auto">
            <a:xfrm>
              <a:off x="4345" y="171"/>
              <a:ext cx="4582" cy="2874"/>
            </a:xfrm>
            <a:custGeom>
              <a:avLst/>
              <a:gdLst>
                <a:gd name="T0" fmla="*/ 4581 w 4582"/>
                <a:gd name="T1" fmla="*/ 2885 h 2874"/>
                <a:gd name="T2" fmla="*/ 4569 w 4582"/>
                <a:gd name="T3" fmla="*/ 2947 h 2874"/>
                <a:gd name="T4" fmla="*/ 4535 w 4582"/>
                <a:gd name="T5" fmla="*/ 2998 h 2874"/>
                <a:gd name="T6" fmla="*/ 4484 w 4582"/>
                <a:gd name="T7" fmla="*/ 3032 h 2874"/>
                <a:gd name="T8" fmla="*/ 4422 w 4582"/>
                <a:gd name="T9" fmla="*/ 3045 h 2874"/>
                <a:gd name="T10" fmla="*/ 159 w 4582"/>
                <a:gd name="T11" fmla="*/ 3045 h 2874"/>
                <a:gd name="T12" fmla="*/ 97 w 4582"/>
                <a:gd name="T13" fmla="*/ 3032 h 2874"/>
                <a:gd name="T14" fmla="*/ 47 w 4582"/>
                <a:gd name="T15" fmla="*/ 2998 h 2874"/>
                <a:gd name="T16" fmla="*/ 12 w 4582"/>
                <a:gd name="T17" fmla="*/ 2947 h 2874"/>
                <a:gd name="T18" fmla="*/ 0 w 4582"/>
                <a:gd name="T19" fmla="*/ 2885 h 2874"/>
                <a:gd name="T20" fmla="*/ 0 w 4582"/>
                <a:gd name="T21" fmla="*/ 331 h 2874"/>
                <a:gd name="T22" fmla="*/ 12 w 4582"/>
                <a:gd name="T23" fmla="*/ 269 h 2874"/>
                <a:gd name="T24" fmla="*/ 47 w 4582"/>
                <a:gd name="T25" fmla="*/ 218 h 2874"/>
                <a:gd name="T26" fmla="*/ 97 w 4582"/>
                <a:gd name="T27" fmla="*/ 184 h 2874"/>
                <a:gd name="T28" fmla="*/ 159 w 4582"/>
                <a:gd name="T29" fmla="*/ 171 h 2874"/>
                <a:gd name="T30" fmla="*/ 4422 w 4582"/>
                <a:gd name="T31" fmla="*/ 171 h 2874"/>
                <a:gd name="T32" fmla="*/ 4484 w 4582"/>
                <a:gd name="T33" fmla="*/ 184 h 2874"/>
                <a:gd name="T34" fmla="*/ 4535 w 4582"/>
                <a:gd name="T35" fmla="*/ 218 h 2874"/>
                <a:gd name="T36" fmla="*/ 4569 w 4582"/>
                <a:gd name="T37" fmla="*/ 269 h 2874"/>
                <a:gd name="T38" fmla="*/ 4581 w 4582"/>
                <a:gd name="T39" fmla="*/ 331 h 2874"/>
                <a:gd name="T40" fmla="*/ 4581 w 4582"/>
                <a:gd name="T41" fmla="*/ 2885 h 2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2" h="2874">
                  <a:moveTo>
                    <a:pt x="4581" y="2714"/>
                  </a:moveTo>
                  <a:lnTo>
                    <a:pt x="4569" y="2776"/>
                  </a:lnTo>
                  <a:lnTo>
                    <a:pt x="4535" y="2827"/>
                  </a:lnTo>
                  <a:lnTo>
                    <a:pt x="4484" y="2861"/>
                  </a:lnTo>
                  <a:lnTo>
                    <a:pt x="4422" y="2874"/>
                  </a:lnTo>
                  <a:lnTo>
                    <a:pt x="159" y="2874"/>
                  </a:lnTo>
                  <a:lnTo>
                    <a:pt x="97" y="2861"/>
                  </a:lnTo>
                  <a:lnTo>
                    <a:pt x="47" y="2827"/>
                  </a:lnTo>
                  <a:lnTo>
                    <a:pt x="12" y="2776"/>
                  </a:lnTo>
                  <a:lnTo>
                    <a:pt x="0" y="2714"/>
                  </a:lnTo>
                  <a:lnTo>
                    <a:pt x="0" y="160"/>
                  </a:lnTo>
                  <a:lnTo>
                    <a:pt x="12" y="98"/>
                  </a:lnTo>
                  <a:lnTo>
                    <a:pt x="47" y="47"/>
                  </a:lnTo>
                  <a:lnTo>
                    <a:pt x="97" y="13"/>
                  </a:lnTo>
                  <a:lnTo>
                    <a:pt x="159" y="0"/>
                  </a:lnTo>
                  <a:lnTo>
                    <a:pt x="4422" y="0"/>
                  </a:lnTo>
                  <a:lnTo>
                    <a:pt x="4484" y="13"/>
                  </a:lnTo>
                  <a:lnTo>
                    <a:pt x="4535" y="47"/>
                  </a:lnTo>
                  <a:lnTo>
                    <a:pt x="4569" y="98"/>
                  </a:lnTo>
                  <a:lnTo>
                    <a:pt x="4581" y="160"/>
                  </a:lnTo>
                  <a:lnTo>
                    <a:pt x="4581" y="2714"/>
                  </a:lnTo>
                  <a:close/>
                </a:path>
              </a:pathLst>
            </a:custGeom>
            <a:noFill/>
            <a:ln w="759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3" name="Picture 3564">
              <a:extLst>
                <a:ext uri="{FF2B5EF4-FFF2-40B4-BE49-F238E27FC236}">
                  <a16:creationId xmlns:a16="http://schemas.microsoft.com/office/drawing/2014/main" id="{9D7D830A-0745-432B-A3DE-8CBBFB0F0711}"/>
                </a:ext>
              </a:extLst>
            </p:cNvPr>
            <p:cNvPicPr>
              <a:picLocks noChangeAspect="1" noChangeArrowheads="1"/>
            </p:cNvPicPr>
            <p:nvPr/>
          </p:nvPicPr>
          <p:blipFill>
            <a:blip r:embed="rId41" cstate="print"/>
            <a:srcRect/>
            <a:stretch>
              <a:fillRect/>
            </a:stretch>
          </p:blipFill>
          <p:spPr bwMode="auto">
            <a:xfrm>
              <a:off x="4914" y="1597"/>
              <a:ext cx="231" cy="175"/>
            </a:xfrm>
            <a:prstGeom prst="rect">
              <a:avLst/>
            </a:prstGeom>
            <a:noFill/>
          </p:spPr>
        </p:pic>
        <p:pic>
          <p:nvPicPr>
            <p:cNvPr id="254" name="Picture 3565">
              <a:extLst>
                <a:ext uri="{FF2B5EF4-FFF2-40B4-BE49-F238E27FC236}">
                  <a16:creationId xmlns:a16="http://schemas.microsoft.com/office/drawing/2014/main" id="{46366785-C6FC-455F-84CA-065875220639}"/>
                </a:ext>
              </a:extLst>
            </p:cNvPr>
            <p:cNvPicPr>
              <a:picLocks noChangeAspect="1" noChangeArrowheads="1"/>
            </p:cNvPicPr>
            <p:nvPr/>
          </p:nvPicPr>
          <p:blipFill>
            <a:blip r:embed="rId42" cstate="print"/>
            <a:srcRect/>
            <a:stretch>
              <a:fillRect/>
            </a:stretch>
          </p:blipFill>
          <p:spPr bwMode="auto">
            <a:xfrm>
              <a:off x="9273" y="162"/>
              <a:ext cx="1527" cy="1549"/>
            </a:xfrm>
            <a:prstGeom prst="rect">
              <a:avLst/>
            </a:prstGeom>
            <a:noFill/>
          </p:spPr>
        </p:pic>
        <p:pic>
          <p:nvPicPr>
            <p:cNvPr id="255" name="Picture 3566">
              <a:extLst>
                <a:ext uri="{FF2B5EF4-FFF2-40B4-BE49-F238E27FC236}">
                  <a16:creationId xmlns:a16="http://schemas.microsoft.com/office/drawing/2014/main" id="{9A32A195-34DC-4A91-A07D-48856C400420}"/>
                </a:ext>
              </a:extLst>
            </p:cNvPr>
            <p:cNvPicPr>
              <a:picLocks noChangeAspect="1" noChangeArrowheads="1"/>
            </p:cNvPicPr>
            <p:nvPr/>
          </p:nvPicPr>
          <p:blipFill>
            <a:blip r:embed="rId43" cstate="print"/>
            <a:srcRect/>
            <a:stretch>
              <a:fillRect/>
            </a:stretch>
          </p:blipFill>
          <p:spPr bwMode="auto">
            <a:xfrm>
              <a:off x="9665" y="455"/>
              <a:ext cx="764" cy="959"/>
            </a:xfrm>
            <a:prstGeom prst="rect">
              <a:avLst/>
            </a:prstGeom>
            <a:noFill/>
          </p:spPr>
        </p:pic>
        <p:sp>
          <p:nvSpPr>
            <p:cNvPr id="256" name="Line 3567">
              <a:extLst>
                <a:ext uri="{FF2B5EF4-FFF2-40B4-BE49-F238E27FC236}">
                  <a16:creationId xmlns:a16="http://schemas.microsoft.com/office/drawing/2014/main" id="{5D89F125-2BF7-4A9D-A079-B49644B8E441}"/>
                </a:ext>
              </a:extLst>
            </p:cNvPr>
            <p:cNvSpPr>
              <a:spLocks noChangeShapeType="1"/>
            </p:cNvSpPr>
            <p:nvPr/>
          </p:nvSpPr>
          <p:spPr bwMode="auto">
            <a:xfrm>
              <a:off x="8768" y="1146"/>
              <a:ext cx="499" cy="0"/>
            </a:xfrm>
            <a:prstGeom prst="line">
              <a:avLst/>
            </a:prstGeom>
            <a:noFill/>
            <a:ln w="7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7" name="Picture 3568">
              <a:extLst>
                <a:ext uri="{FF2B5EF4-FFF2-40B4-BE49-F238E27FC236}">
                  <a16:creationId xmlns:a16="http://schemas.microsoft.com/office/drawing/2014/main" id="{6A4C5FE8-7996-47FF-8433-C1442DC24D41}"/>
                </a:ext>
              </a:extLst>
            </p:cNvPr>
            <p:cNvPicPr>
              <a:picLocks noChangeAspect="1" noChangeArrowheads="1"/>
            </p:cNvPicPr>
            <p:nvPr/>
          </p:nvPicPr>
          <p:blipFill>
            <a:blip r:embed="rId44" cstate="print"/>
            <a:srcRect/>
            <a:stretch>
              <a:fillRect/>
            </a:stretch>
          </p:blipFill>
          <p:spPr bwMode="auto">
            <a:xfrm>
              <a:off x="8272" y="326"/>
              <a:ext cx="247" cy="318"/>
            </a:xfrm>
            <a:prstGeom prst="rect">
              <a:avLst/>
            </a:prstGeom>
            <a:noFill/>
          </p:spPr>
        </p:pic>
        <p:sp>
          <p:nvSpPr>
            <p:cNvPr id="258" name="Line 3569">
              <a:extLst>
                <a:ext uri="{FF2B5EF4-FFF2-40B4-BE49-F238E27FC236}">
                  <a16:creationId xmlns:a16="http://schemas.microsoft.com/office/drawing/2014/main" id="{6C2EAAC8-3DFB-4170-BFDB-287A60D1A7FC}"/>
                </a:ext>
              </a:extLst>
            </p:cNvPr>
            <p:cNvSpPr>
              <a:spLocks noChangeShapeType="1"/>
            </p:cNvSpPr>
            <p:nvPr/>
          </p:nvSpPr>
          <p:spPr bwMode="auto">
            <a:xfrm>
              <a:off x="8767" y="1138"/>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9" name="Line 3570">
              <a:extLst>
                <a:ext uri="{FF2B5EF4-FFF2-40B4-BE49-F238E27FC236}">
                  <a16:creationId xmlns:a16="http://schemas.microsoft.com/office/drawing/2014/main" id="{64BA10E4-17DB-46ED-B7BC-BB43A824C382}"/>
                </a:ext>
              </a:extLst>
            </p:cNvPr>
            <p:cNvSpPr>
              <a:spLocks noChangeShapeType="1"/>
            </p:cNvSpPr>
            <p:nvPr/>
          </p:nvSpPr>
          <p:spPr bwMode="auto">
            <a:xfrm>
              <a:off x="8767" y="1154"/>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pic>
        <p:nvPicPr>
          <p:cNvPr id="260" name="Picture 259"/>
          <p:cNvPicPr>
            <a:picLocks noChangeAspect="1"/>
          </p:cNvPicPr>
          <p:nvPr/>
        </p:nvPicPr>
        <p:blipFill>
          <a:blip r:embed="rId45"/>
          <a:stretch>
            <a:fillRect/>
          </a:stretch>
        </p:blipFill>
        <p:spPr>
          <a:xfrm>
            <a:off x="9142720" y="2908766"/>
            <a:ext cx="1571429" cy="1600000"/>
          </a:xfrm>
          <a:prstGeom prst="rect">
            <a:avLst/>
          </a:prstGeom>
        </p:spPr>
      </p:pic>
      <p:sp>
        <p:nvSpPr>
          <p:cNvPr id="261" name="Plus 260"/>
          <p:cNvSpPr/>
          <p:nvPr/>
        </p:nvSpPr>
        <p:spPr>
          <a:xfrm>
            <a:off x="7799832" y="3233043"/>
            <a:ext cx="914400" cy="914400"/>
          </a:xfrm>
          <a:prstGeom prst="mathPlus">
            <a:avLst/>
          </a:prstGeom>
          <a:solidFill>
            <a:schemeClr val="tx1"/>
          </a:solidFill>
          <a:ln>
            <a:noFill/>
          </a:ln>
          <a:effectLst/>
        </p:spPr>
        <p:style>
          <a:lnRef idx="3">
            <a:schemeClr val="lt1"/>
          </a:lnRef>
          <a:fillRef idx="1">
            <a:schemeClr val="accent2"/>
          </a:fillRef>
          <a:effectRef idx="1">
            <a:schemeClr val="accent2"/>
          </a:effectRef>
          <a:fontRef idx="minor">
            <a:schemeClr val="lt1"/>
          </a:fontRef>
        </p:style>
        <p:txBody>
          <a:bodyPr rtlCol="0" anchor="ctr" anchorCtr="0">
            <a:normAutofit fontScale="25000" lnSpcReduction="20000"/>
          </a:bodyPr>
          <a:lstStyle/>
          <a:p>
            <a:pPr algn="l"/>
            <a:endParaRPr lang="en-CA" sz="4000" dirty="0"/>
          </a:p>
        </p:txBody>
      </p:sp>
    </p:spTree>
    <p:extLst>
      <p:ext uri="{BB962C8B-B14F-4D97-AF65-F5344CB8AC3E}">
        <p14:creationId xmlns:p14="http://schemas.microsoft.com/office/powerpoint/2010/main" val="175957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cab – check governor operation</a:t>
            </a:r>
            <a:endParaRPr lang="en-CA" dirty="0"/>
          </a:p>
        </p:txBody>
      </p:sp>
      <p:sp>
        <p:nvSpPr>
          <p:cNvPr id="3" name="Content Placeholder 2"/>
          <p:cNvSpPr>
            <a:spLocks noGrp="1"/>
          </p:cNvSpPr>
          <p:nvPr>
            <p:ph sz="quarter" idx="11"/>
          </p:nvPr>
        </p:nvSpPr>
        <p:spPr>
          <a:xfrm>
            <a:off x="838200" y="1493362"/>
            <a:ext cx="6640795" cy="2945634"/>
          </a:xfrm>
        </p:spPr>
        <p:txBody>
          <a:bodyPr/>
          <a:lstStyle/>
          <a:p>
            <a:r>
              <a:rPr lang="en-CA" sz="1800" dirty="0"/>
              <a:t>Press and release the brake pedal (called fanning down) to lower the air no lower then 80 psi. Allow the compressor to build to maximum air pressure between 105-135. </a:t>
            </a:r>
          </a:p>
          <a:p>
            <a:r>
              <a:rPr lang="en-CA" sz="1800" dirty="0"/>
              <a:t>Next, lower the air 20 psi to confirm the governor puts the compressor into the reload stage. This will be determined when the needles begin to climb. </a:t>
            </a:r>
          </a:p>
          <a:p>
            <a:r>
              <a:rPr lang="en-CA" sz="1800" dirty="0"/>
              <a:t>Continue to lower the air pressure further by fanning down to check the low air warning. It must come on by 60 psi. </a:t>
            </a:r>
          </a:p>
        </p:txBody>
      </p:sp>
      <p:sp>
        <p:nvSpPr>
          <p:cNvPr id="4" name="Slide Number Placeholder 3"/>
          <p:cNvSpPr>
            <a:spLocks noGrp="1"/>
          </p:cNvSpPr>
          <p:nvPr>
            <p:ph type="sldNum" sz="quarter" idx="12"/>
          </p:nvPr>
        </p:nvSpPr>
        <p:spPr/>
        <p:txBody>
          <a:bodyPr/>
          <a:lstStyle/>
          <a:p>
            <a:fld id="{0FF33D2E-B4E6-4FF6-99DC-91C411C64D6C}" type="slidenum">
              <a:rPr lang="en-CA" smtClean="0"/>
              <a:t>22</a:t>
            </a:fld>
            <a:endParaRPr lang="en-CA" dirty="0"/>
          </a:p>
        </p:txBody>
      </p:sp>
      <p:grpSp>
        <p:nvGrpSpPr>
          <p:cNvPr id="93" name="Group 8072">
            <a:extLst>
              <a:ext uri="{FF2B5EF4-FFF2-40B4-BE49-F238E27FC236}">
                <a16:creationId xmlns:a16="http://schemas.microsoft.com/office/drawing/2014/main" id="{8EDA7FB8-3EA1-4427-A188-6DE69A89F5E4}"/>
              </a:ext>
            </a:extLst>
          </p:cNvPr>
          <p:cNvGrpSpPr>
            <a:grpSpLocks/>
          </p:cNvGrpSpPr>
          <p:nvPr/>
        </p:nvGrpSpPr>
        <p:grpSpPr bwMode="auto">
          <a:xfrm>
            <a:off x="8076507" y="1493362"/>
            <a:ext cx="2957253" cy="2462578"/>
            <a:chOff x="-184" y="5"/>
            <a:chExt cx="2936" cy="2613"/>
          </a:xfrm>
        </p:grpSpPr>
        <p:pic>
          <p:nvPicPr>
            <p:cNvPr id="94" name="Picture 68">
              <a:extLst>
                <a:ext uri="{FF2B5EF4-FFF2-40B4-BE49-F238E27FC236}">
                  <a16:creationId xmlns:a16="http://schemas.microsoft.com/office/drawing/2014/main" id="{53B2A0EB-E071-4AFD-A095-BA975684FC2D}"/>
                </a:ext>
              </a:extLst>
            </p:cNvPr>
            <p:cNvPicPr>
              <a:picLocks noChangeAspect="1" noChangeArrowheads="1"/>
            </p:cNvPicPr>
            <p:nvPr/>
          </p:nvPicPr>
          <p:blipFill>
            <a:blip r:embed="rId2" cstate="print"/>
            <a:srcRect/>
            <a:stretch>
              <a:fillRect/>
            </a:stretch>
          </p:blipFill>
          <p:spPr bwMode="auto">
            <a:xfrm>
              <a:off x="212" y="140"/>
              <a:ext cx="2331" cy="2342"/>
            </a:xfrm>
            <a:prstGeom prst="rect">
              <a:avLst/>
            </a:prstGeom>
            <a:noFill/>
          </p:spPr>
        </p:pic>
        <p:sp>
          <p:nvSpPr>
            <p:cNvPr id="95" name="Freeform 69">
              <a:extLst>
                <a:ext uri="{FF2B5EF4-FFF2-40B4-BE49-F238E27FC236}">
                  <a16:creationId xmlns:a16="http://schemas.microsoft.com/office/drawing/2014/main" id="{23B3DE8C-99B5-46FF-A65B-1963A23F1592}"/>
                </a:ext>
              </a:extLst>
            </p:cNvPr>
            <p:cNvSpPr>
              <a:spLocks/>
            </p:cNvSpPr>
            <p:nvPr/>
          </p:nvSpPr>
          <p:spPr bwMode="auto">
            <a:xfrm>
              <a:off x="271" y="225"/>
              <a:ext cx="2170" cy="2189"/>
            </a:xfrm>
            <a:custGeom>
              <a:avLst/>
              <a:gdLst>
                <a:gd name="T0" fmla="*/ 2 w 2170"/>
                <a:gd name="T1" fmla="*/ 1245 h 2189"/>
                <a:gd name="T2" fmla="*/ 22 w 2170"/>
                <a:gd name="T3" fmla="*/ 1099 h 2189"/>
                <a:gd name="T4" fmla="*/ 60 w 2170"/>
                <a:gd name="T5" fmla="*/ 960 h 2189"/>
                <a:gd name="T6" fmla="*/ 115 w 2170"/>
                <a:gd name="T7" fmla="*/ 829 h 2189"/>
                <a:gd name="T8" fmla="*/ 185 w 2170"/>
                <a:gd name="T9" fmla="*/ 708 h 2189"/>
                <a:gd name="T10" fmla="*/ 270 w 2170"/>
                <a:gd name="T11" fmla="*/ 597 h 2189"/>
                <a:gd name="T12" fmla="*/ 368 w 2170"/>
                <a:gd name="T13" fmla="*/ 498 h 2189"/>
                <a:gd name="T14" fmla="*/ 478 w 2170"/>
                <a:gd name="T15" fmla="*/ 412 h 2189"/>
                <a:gd name="T16" fmla="*/ 599 w 2170"/>
                <a:gd name="T17" fmla="*/ 341 h 2189"/>
                <a:gd name="T18" fmla="*/ 729 w 2170"/>
                <a:gd name="T19" fmla="*/ 286 h 2189"/>
                <a:gd name="T20" fmla="*/ 866 w 2170"/>
                <a:gd name="T21" fmla="*/ 248 h 2189"/>
                <a:gd name="T22" fmla="*/ 1011 w 2170"/>
                <a:gd name="T23" fmla="*/ 228 h 2189"/>
                <a:gd name="T24" fmla="*/ 1159 w 2170"/>
                <a:gd name="T25" fmla="*/ 228 h 2189"/>
                <a:gd name="T26" fmla="*/ 1304 w 2170"/>
                <a:gd name="T27" fmla="*/ 248 h 2189"/>
                <a:gd name="T28" fmla="*/ 1441 w 2170"/>
                <a:gd name="T29" fmla="*/ 286 h 2189"/>
                <a:gd name="T30" fmla="*/ 1571 w 2170"/>
                <a:gd name="T31" fmla="*/ 341 h 2189"/>
                <a:gd name="T32" fmla="*/ 1692 w 2170"/>
                <a:gd name="T33" fmla="*/ 412 h 2189"/>
                <a:gd name="T34" fmla="*/ 1802 w 2170"/>
                <a:gd name="T35" fmla="*/ 498 h 2189"/>
                <a:gd name="T36" fmla="*/ 1900 w 2170"/>
                <a:gd name="T37" fmla="*/ 597 h 2189"/>
                <a:gd name="T38" fmla="*/ 1985 w 2170"/>
                <a:gd name="T39" fmla="*/ 708 h 2189"/>
                <a:gd name="T40" fmla="*/ 2055 w 2170"/>
                <a:gd name="T41" fmla="*/ 829 h 2189"/>
                <a:gd name="T42" fmla="*/ 2110 w 2170"/>
                <a:gd name="T43" fmla="*/ 960 h 2189"/>
                <a:gd name="T44" fmla="*/ 2148 w 2170"/>
                <a:gd name="T45" fmla="*/ 1099 h 2189"/>
                <a:gd name="T46" fmla="*/ 2167 w 2170"/>
                <a:gd name="T47" fmla="*/ 1245 h 2189"/>
                <a:gd name="T48" fmla="*/ 2167 w 2170"/>
                <a:gd name="T49" fmla="*/ 1395 h 2189"/>
                <a:gd name="T50" fmla="*/ 2148 w 2170"/>
                <a:gd name="T51" fmla="*/ 1540 h 2189"/>
                <a:gd name="T52" fmla="*/ 2110 w 2170"/>
                <a:gd name="T53" fmla="*/ 1679 h 2189"/>
                <a:gd name="T54" fmla="*/ 2055 w 2170"/>
                <a:gd name="T55" fmla="*/ 1810 h 2189"/>
                <a:gd name="T56" fmla="*/ 1985 w 2170"/>
                <a:gd name="T57" fmla="*/ 1932 h 2189"/>
                <a:gd name="T58" fmla="*/ 1900 w 2170"/>
                <a:gd name="T59" fmla="*/ 2042 h 2189"/>
                <a:gd name="T60" fmla="*/ 1802 w 2170"/>
                <a:gd name="T61" fmla="*/ 2141 h 2189"/>
                <a:gd name="T62" fmla="*/ 1692 w 2170"/>
                <a:gd name="T63" fmla="*/ 2227 h 2189"/>
                <a:gd name="T64" fmla="*/ 1571 w 2170"/>
                <a:gd name="T65" fmla="*/ 2298 h 2189"/>
                <a:gd name="T66" fmla="*/ 1441 w 2170"/>
                <a:gd name="T67" fmla="*/ 2354 h 2189"/>
                <a:gd name="T68" fmla="*/ 1304 w 2170"/>
                <a:gd name="T69" fmla="*/ 2392 h 2189"/>
                <a:gd name="T70" fmla="*/ 1159 w 2170"/>
                <a:gd name="T71" fmla="*/ 2411 h 2189"/>
                <a:gd name="T72" fmla="*/ 1011 w 2170"/>
                <a:gd name="T73" fmla="*/ 2411 h 2189"/>
                <a:gd name="T74" fmla="*/ 866 w 2170"/>
                <a:gd name="T75" fmla="*/ 2392 h 2189"/>
                <a:gd name="T76" fmla="*/ 729 w 2170"/>
                <a:gd name="T77" fmla="*/ 2354 h 2189"/>
                <a:gd name="T78" fmla="*/ 599 w 2170"/>
                <a:gd name="T79" fmla="*/ 2298 h 2189"/>
                <a:gd name="T80" fmla="*/ 478 w 2170"/>
                <a:gd name="T81" fmla="*/ 2227 h 2189"/>
                <a:gd name="T82" fmla="*/ 368 w 2170"/>
                <a:gd name="T83" fmla="*/ 2141 h 2189"/>
                <a:gd name="T84" fmla="*/ 270 w 2170"/>
                <a:gd name="T85" fmla="*/ 2042 h 2189"/>
                <a:gd name="T86" fmla="*/ 185 w 2170"/>
                <a:gd name="T87" fmla="*/ 1932 h 2189"/>
                <a:gd name="T88" fmla="*/ 115 w 2170"/>
                <a:gd name="T89" fmla="*/ 1810 h 2189"/>
                <a:gd name="T90" fmla="*/ 60 w 2170"/>
                <a:gd name="T91" fmla="*/ 1679 h 2189"/>
                <a:gd name="T92" fmla="*/ 22 w 2170"/>
                <a:gd name="T93" fmla="*/ 1540 h 2189"/>
                <a:gd name="T94" fmla="*/ 2 w 2170"/>
                <a:gd name="T95" fmla="*/ 1395 h 2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0" h="2189">
                  <a:moveTo>
                    <a:pt x="0" y="1095"/>
                  </a:moveTo>
                  <a:lnTo>
                    <a:pt x="2" y="1020"/>
                  </a:lnTo>
                  <a:lnTo>
                    <a:pt x="10" y="946"/>
                  </a:lnTo>
                  <a:lnTo>
                    <a:pt x="22" y="874"/>
                  </a:lnTo>
                  <a:lnTo>
                    <a:pt x="39" y="804"/>
                  </a:lnTo>
                  <a:lnTo>
                    <a:pt x="60" y="735"/>
                  </a:lnTo>
                  <a:lnTo>
                    <a:pt x="85" y="669"/>
                  </a:lnTo>
                  <a:lnTo>
                    <a:pt x="115" y="604"/>
                  </a:lnTo>
                  <a:lnTo>
                    <a:pt x="148" y="542"/>
                  </a:lnTo>
                  <a:lnTo>
                    <a:pt x="185" y="483"/>
                  </a:lnTo>
                  <a:lnTo>
                    <a:pt x="226" y="426"/>
                  </a:lnTo>
                  <a:lnTo>
                    <a:pt x="270" y="372"/>
                  </a:lnTo>
                  <a:lnTo>
                    <a:pt x="318" y="321"/>
                  </a:lnTo>
                  <a:lnTo>
                    <a:pt x="368" y="273"/>
                  </a:lnTo>
                  <a:lnTo>
                    <a:pt x="422" y="228"/>
                  </a:lnTo>
                  <a:lnTo>
                    <a:pt x="478" y="187"/>
                  </a:lnTo>
                  <a:lnTo>
                    <a:pt x="537" y="150"/>
                  </a:lnTo>
                  <a:lnTo>
                    <a:pt x="599" y="116"/>
                  </a:lnTo>
                  <a:lnTo>
                    <a:pt x="663" y="86"/>
                  </a:lnTo>
                  <a:lnTo>
                    <a:pt x="729" y="61"/>
                  </a:lnTo>
                  <a:lnTo>
                    <a:pt x="797" y="40"/>
                  </a:lnTo>
                  <a:lnTo>
                    <a:pt x="866" y="23"/>
                  </a:lnTo>
                  <a:lnTo>
                    <a:pt x="938" y="10"/>
                  </a:lnTo>
                  <a:lnTo>
                    <a:pt x="1011" y="3"/>
                  </a:lnTo>
                  <a:lnTo>
                    <a:pt x="1085" y="0"/>
                  </a:lnTo>
                  <a:lnTo>
                    <a:pt x="1159" y="3"/>
                  </a:lnTo>
                  <a:lnTo>
                    <a:pt x="1232" y="10"/>
                  </a:lnTo>
                  <a:lnTo>
                    <a:pt x="1304" y="23"/>
                  </a:lnTo>
                  <a:lnTo>
                    <a:pt x="1373" y="40"/>
                  </a:lnTo>
                  <a:lnTo>
                    <a:pt x="1441" y="61"/>
                  </a:lnTo>
                  <a:lnTo>
                    <a:pt x="1507" y="86"/>
                  </a:lnTo>
                  <a:lnTo>
                    <a:pt x="1571" y="116"/>
                  </a:lnTo>
                  <a:lnTo>
                    <a:pt x="1633" y="150"/>
                  </a:lnTo>
                  <a:lnTo>
                    <a:pt x="1692" y="187"/>
                  </a:lnTo>
                  <a:lnTo>
                    <a:pt x="1748" y="228"/>
                  </a:lnTo>
                  <a:lnTo>
                    <a:pt x="1802" y="273"/>
                  </a:lnTo>
                  <a:lnTo>
                    <a:pt x="1852" y="321"/>
                  </a:lnTo>
                  <a:lnTo>
                    <a:pt x="1900" y="372"/>
                  </a:lnTo>
                  <a:lnTo>
                    <a:pt x="1944" y="426"/>
                  </a:lnTo>
                  <a:lnTo>
                    <a:pt x="1985" y="483"/>
                  </a:lnTo>
                  <a:lnTo>
                    <a:pt x="2022" y="542"/>
                  </a:lnTo>
                  <a:lnTo>
                    <a:pt x="2055" y="604"/>
                  </a:lnTo>
                  <a:lnTo>
                    <a:pt x="2085" y="669"/>
                  </a:lnTo>
                  <a:lnTo>
                    <a:pt x="2110" y="735"/>
                  </a:lnTo>
                  <a:lnTo>
                    <a:pt x="2131" y="804"/>
                  </a:lnTo>
                  <a:lnTo>
                    <a:pt x="2148" y="874"/>
                  </a:lnTo>
                  <a:lnTo>
                    <a:pt x="2160" y="946"/>
                  </a:lnTo>
                  <a:lnTo>
                    <a:pt x="2167" y="1020"/>
                  </a:lnTo>
                  <a:lnTo>
                    <a:pt x="2170" y="1095"/>
                  </a:lnTo>
                  <a:lnTo>
                    <a:pt x="2167" y="1170"/>
                  </a:lnTo>
                  <a:lnTo>
                    <a:pt x="2160" y="1243"/>
                  </a:lnTo>
                  <a:lnTo>
                    <a:pt x="2148" y="1315"/>
                  </a:lnTo>
                  <a:lnTo>
                    <a:pt x="2131" y="1386"/>
                  </a:lnTo>
                  <a:lnTo>
                    <a:pt x="2110" y="1454"/>
                  </a:lnTo>
                  <a:lnTo>
                    <a:pt x="2085" y="1521"/>
                  </a:lnTo>
                  <a:lnTo>
                    <a:pt x="2055" y="1585"/>
                  </a:lnTo>
                  <a:lnTo>
                    <a:pt x="2022" y="1647"/>
                  </a:lnTo>
                  <a:lnTo>
                    <a:pt x="1985" y="1707"/>
                  </a:lnTo>
                  <a:lnTo>
                    <a:pt x="1944" y="1763"/>
                  </a:lnTo>
                  <a:lnTo>
                    <a:pt x="1900" y="1817"/>
                  </a:lnTo>
                  <a:lnTo>
                    <a:pt x="1852" y="1868"/>
                  </a:lnTo>
                  <a:lnTo>
                    <a:pt x="1802" y="1916"/>
                  </a:lnTo>
                  <a:lnTo>
                    <a:pt x="1748" y="1961"/>
                  </a:lnTo>
                  <a:lnTo>
                    <a:pt x="1692" y="2002"/>
                  </a:lnTo>
                  <a:lnTo>
                    <a:pt x="1633" y="2040"/>
                  </a:lnTo>
                  <a:lnTo>
                    <a:pt x="1571" y="2073"/>
                  </a:lnTo>
                  <a:lnTo>
                    <a:pt x="1507" y="2103"/>
                  </a:lnTo>
                  <a:lnTo>
                    <a:pt x="1441" y="2129"/>
                  </a:lnTo>
                  <a:lnTo>
                    <a:pt x="1373" y="2150"/>
                  </a:lnTo>
                  <a:lnTo>
                    <a:pt x="1304" y="2167"/>
                  </a:lnTo>
                  <a:lnTo>
                    <a:pt x="1232" y="2179"/>
                  </a:lnTo>
                  <a:lnTo>
                    <a:pt x="1159" y="2186"/>
                  </a:lnTo>
                  <a:lnTo>
                    <a:pt x="1085" y="2189"/>
                  </a:lnTo>
                  <a:lnTo>
                    <a:pt x="1011" y="2186"/>
                  </a:lnTo>
                  <a:lnTo>
                    <a:pt x="938" y="2179"/>
                  </a:lnTo>
                  <a:lnTo>
                    <a:pt x="866" y="2167"/>
                  </a:lnTo>
                  <a:lnTo>
                    <a:pt x="797" y="2150"/>
                  </a:lnTo>
                  <a:lnTo>
                    <a:pt x="729" y="2129"/>
                  </a:lnTo>
                  <a:lnTo>
                    <a:pt x="663" y="2103"/>
                  </a:lnTo>
                  <a:lnTo>
                    <a:pt x="599" y="2073"/>
                  </a:lnTo>
                  <a:lnTo>
                    <a:pt x="537" y="2040"/>
                  </a:lnTo>
                  <a:lnTo>
                    <a:pt x="478" y="2002"/>
                  </a:lnTo>
                  <a:lnTo>
                    <a:pt x="422" y="1961"/>
                  </a:lnTo>
                  <a:lnTo>
                    <a:pt x="368" y="1916"/>
                  </a:lnTo>
                  <a:lnTo>
                    <a:pt x="318" y="1868"/>
                  </a:lnTo>
                  <a:lnTo>
                    <a:pt x="270" y="1817"/>
                  </a:lnTo>
                  <a:lnTo>
                    <a:pt x="226" y="1763"/>
                  </a:lnTo>
                  <a:lnTo>
                    <a:pt x="185" y="1707"/>
                  </a:lnTo>
                  <a:lnTo>
                    <a:pt x="148" y="1647"/>
                  </a:lnTo>
                  <a:lnTo>
                    <a:pt x="115" y="1585"/>
                  </a:lnTo>
                  <a:lnTo>
                    <a:pt x="85" y="1521"/>
                  </a:lnTo>
                  <a:lnTo>
                    <a:pt x="60" y="1454"/>
                  </a:lnTo>
                  <a:lnTo>
                    <a:pt x="39" y="1386"/>
                  </a:lnTo>
                  <a:lnTo>
                    <a:pt x="22" y="1315"/>
                  </a:lnTo>
                  <a:lnTo>
                    <a:pt x="10" y="1243"/>
                  </a:lnTo>
                  <a:lnTo>
                    <a:pt x="2" y="1170"/>
                  </a:lnTo>
                  <a:lnTo>
                    <a:pt x="0" y="1095"/>
                  </a:lnTo>
                  <a:close/>
                </a:path>
              </a:pathLst>
            </a:custGeom>
            <a:noFill/>
            <a:ln w="809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6" name="Freeform 70">
              <a:extLst>
                <a:ext uri="{FF2B5EF4-FFF2-40B4-BE49-F238E27FC236}">
                  <a16:creationId xmlns:a16="http://schemas.microsoft.com/office/drawing/2014/main" id="{9A7A26CB-08E1-4A38-ABFF-9C8D06EC98D8}"/>
                </a:ext>
              </a:extLst>
            </p:cNvPr>
            <p:cNvSpPr>
              <a:spLocks/>
            </p:cNvSpPr>
            <p:nvPr/>
          </p:nvSpPr>
          <p:spPr bwMode="auto">
            <a:xfrm>
              <a:off x="399" y="370"/>
              <a:ext cx="1908" cy="1916"/>
            </a:xfrm>
            <a:custGeom>
              <a:avLst/>
              <a:gdLst>
                <a:gd name="T0" fmla="*/ 3 w 1908"/>
                <a:gd name="T1" fmla="*/ 1253 h 1916"/>
                <a:gd name="T2" fmla="*/ 25 w 1908"/>
                <a:gd name="T3" fmla="*/ 1109 h 1916"/>
                <a:gd name="T4" fmla="*/ 68 w 1908"/>
                <a:gd name="T5" fmla="*/ 972 h 1916"/>
                <a:gd name="T6" fmla="*/ 130 w 1908"/>
                <a:gd name="T7" fmla="*/ 845 h 1916"/>
                <a:gd name="T8" fmla="*/ 210 w 1908"/>
                <a:gd name="T9" fmla="*/ 729 h 1916"/>
                <a:gd name="T10" fmla="*/ 305 w 1908"/>
                <a:gd name="T11" fmla="*/ 627 h 1916"/>
                <a:gd name="T12" fmla="*/ 413 w 1908"/>
                <a:gd name="T13" fmla="*/ 539 h 1916"/>
                <a:gd name="T14" fmla="*/ 534 w 1908"/>
                <a:gd name="T15" fmla="*/ 468 h 1916"/>
                <a:gd name="T16" fmla="*/ 666 w 1908"/>
                <a:gd name="T17" fmla="*/ 415 h 1916"/>
                <a:gd name="T18" fmla="*/ 806 w 1908"/>
                <a:gd name="T19" fmla="*/ 382 h 1916"/>
                <a:gd name="T20" fmla="*/ 954 w 1908"/>
                <a:gd name="T21" fmla="*/ 370 h 1916"/>
                <a:gd name="T22" fmla="*/ 1101 w 1908"/>
                <a:gd name="T23" fmla="*/ 382 h 1916"/>
                <a:gd name="T24" fmla="*/ 1242 w 1908"/>
                <a:gd name="T25" fmla="*/ 415 h 1916"/>
                <a:gd name="T26" fmla="*/ 1373 w 1908"/>
                <a:gd name="T27" fmla="*/ 468 h 1916"/>
                <a:gd name="T28" fmla="*/ 1494 w 1908"/>
                <a:gd name="T29" fmla="*/ 539 h 1916"/>
                <a:gd name="T30" fmla="*/ 1603 w 1908"/>
                <a:gd name="T31" fmla="*/ 627 h 1916"/>
                <a:gd name="T32" fmla="*/ 1698 w 1908"/>
                <a:gd name="T33" fmla="*/ 729 h 1916"/>
                <a:gd name="T34" fmla="*/ 1777 w 1908"/>
                <a:gd name="T35" fmla="*/ 845 h 1916"/>
                <a:gd name="T36" fmla="*/ 1839 w 1908"/>
                <a:gd name="T37" fmla="*/ 972 h 1916"/>
                <a:gd name="T38" fmla="*/ 1882 w 1908"/>
                <a:gd name="T39" fmla="*/ 1109 h 1916"/>
                <a:gd name="T40" fmla="*/ 1904 w 1908"/>
                <a:gd name="T41" fmla="*/ 1253 h 1916"/>
                <a:gd name="T42" fmla="*/ 1904 w 1908"/>
                <a:gd name="T43" fmla="*/ 1403 h 1916"/>
                <a:gd name="T44" fmla="*/ 1882 w 1908"/>
                <a:gd name="T45" fmla="*/ 1548 h 1916"/>
                <a:gd name="T46" fmla="*/ 1839 w 1908"/>
                <a:gd name="T47" fmla="*/ 1685 h 1916"/>
                <a:gd name="T48" fmla="*/ 1777 w 1908"/>
                <a:gd name="T49" fmla="*/ 1812 h 1916"/>
                <a:gd name="T50" fmla="*/ 1698 w 1908"/>
                <a:gd name="T51" fmla="*/ 1927 h 1916"/>
                <a:gd name="T52" fmla="*/ 1603 w 1908"/>
                <a:gd name="T53" fmla="*/ 2030 h 1916"/>
                <a:gd name="T54" fmla="*/ 1494 w 1908"/>
                <a:gd name="T55" fmla="*/ 2118 h 1916"/>
                <a:gd name="T56" fmla="*/ 1373 w 1908"/>
                <a:gd name="T57" fmla="*/ 2189 h 1916"/>
                <a:gd name="T58" fmla="*/ 1242 w 1908"/>
                <a:gd name="T59" fmla="*/ 2242 h 1916"/>
                <a:gd name="T60" fmla="*/ 1101 w 1908"/>
                <a:gd name="T61" fmla="*/ 2275 h 1916"/>
                <a:gd name="T62" fmla="*/ 954 w 1908"/>
                <a:gd name="T63" fmla="*/ 2286 h 1916"/>
                <a:gd name="T64" fmla="*/ 806 w 1908"/>
                <a:gd name="T65" fmla="*/ 2275 h 1916"/>
                <a:gd name="T66" fmla="*/ 666 w 1908"/>
                <a:gd name="T67" fmla="*/ 2242 h 1916"/>
                <a:gd name="T68" fmla="*/ 534 w 1908"/>
                <a:gd name="T69" fmla="*/ 2189 h 1916"/>
                <a:gd name="T70" fmla="*/ 413 w 1908"/>
                <a:gd name="T71" fmla="*/ 2118 h 1916"/>
                <a:gd name="T72" fmla="*/ 305 w 1908"/>
                <a:gd name="T73" fmla="*/ 2030 h 1916"/>
                <a:gd name="T74" fmla="*/ 210 w 1908"/>
                <a:gd name="T75" fmla="*/ 1927 h 1916"/>
                <a:gd name="T76" fmla="*/ 130 w 1908"/>
                <a:gd name="T77" fmla="*/ 1812 h 1916"/>
                <a:gd name="T78" fmla="*/ 68 w 1908"/>
                <a:gd name="T79" fmla="*/ 1685 h 1916"/>
                <a:gd name="T80" fmla="*/ 25 w 1908"/>
                <a:gd name="T81" fmla="*/ 1548 h 1916"/>
                <a:gd name="T82" fmla="*/ 3 w 1908"/>
                <a:gd name="T83" fmla="*/ 1403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8" h="1916">
                  <a:moveTo>
                    <a:pt x="0" y="958"/>
                  </a:moveTo>
                  <a:lnTo>
                    <a:pt x="3" y="883"/>
                  </a:lnTo>
                  <a:lnTo>
                    <a:pt x="12" y="810"/>
                  </a:lnTo>
                  <a:lnTo>
                    <a:pt x="25" y="739"/>
                  </a:lnTo>
                  <a:lnTo>
                    <a:pt x="44" y="669"/>
                  </a:lnTo>
                  <a:lnTo>
                    <a:pt x="68" y="602"/>
                  </a:lnTo>
                  <a:lnTo>
                    <a:pt x="97" y="537"/>
                  </a:lnTo>
                  <a:lnTo>
                    <a:pt x="130" y="475"/>
                  </a:lnTo>
                  <a:lnTo>
                    <a:pt x="168" y="415"/>
                  </a:lnTo>
                  <a:lnTo>
                    <a:pt x="210" y="359"/>
                  </a:lnTo>
                  <a:lnTo>
                    <a:pt x="255" y="306"/>
                  </a:lnTo>
                  <a:lnTo>
                    <a:pt x="305" y="257"/>
                  </a:lnTo>
                  <a:lnTo>
                    <a:pt x="357" y="211"/>
                  </a:lnTo>
                  <a:lnTo>
                    <a:pt x="413" y="169"/>
                  </a:lnTo>
                  <a:lnTo>
                    <a:pt x="472" y="131"/>
                  </a:lnTo>
                  <a:lnTo>
                    <a:pt x="534" y="98"/>
                  </a:lnTo>
                  <a:lnTo>
                    <a:pt x="599" y="69"/>
                  </a:lnTo>
                  <a:lnTo>
                    <a:pt x="666" y="45"/>
                  </a:lnTo>
                  <a:lnTo>
                    <a:pt x="735" y="26"/>
                  </a:lnTo>
                  <a:lnTo>
                    <a:pt x="806" y="12"/>
                  </a:lnTo>
                  <a:lnTo>
                    <a:pt x="879" y="3"/>
                  </a:lnTo>
                  <a:lnTo>
                    <a:pt x="954" y="0"/>
                  </a:lnTo>
                  <a:lnTo>
                    <a:pt x="1028" y="3"/>
                  </a:lnTo>
                  <a:lnTo>
                    <a:pt x="1101" y="12"/>
                  </a:lnTo>
                  <a:lnTo>
                    <a:pt x="1172" y="26"/>
                  </a:lnTo>
                  <a:lnTo>
                    <a:pt x="1242" y="45"/>
                  </a:lnTo>
                  <a:lnTo>
                    <a:pt x="1308" y="69"/>
                  </a:lnTo>
                  <a:lnTo>
                    <a:pt x="1373" y="98"/>
                  </a:lnTo>
                  <a:lnTo>
                    <a:pt x="1435" y="131"/>
                  </a:lnTo>
                  <a:lnTo>
                    <a:pt x="1494" y="169"/>
                  </a:lnTo>
                  <a:lnTo>
                    <a:pt x="1550" y="211"/>
                  </a:lnTo>
                  <a:lnTo>
                    <a:pt x="1603" y="257"/>
                  </a:lnTo>
                  <a:lnTo>
                    <a:pt x="1652" y="306"/>
                  </a:lnTo>
                  <a:lnTo>
                    <a:pt x="1698" y="359"/>
                  </a:lnTo>
                  <a:lnTo>
                    <a:pt x="1739" y="415"/>
                  </a:lnTo>
                  <a:lnTo>
                    <a:pt x="1777" y="475"/>
                  </a:lnTo>
                  <a:lnTo>
                    <a:pt x="1810" y="537"/>
                  </a:lnTo>
                  <a:lnTo>
                    <a:pt x="1839" y="602"/>
                  </a:lnTo>
                  <a:lnTo>
                    <a:pt x="1863" y="669"/>
                  </a:lnTo>
                  <a:lnTo>
                    <a:pt x="1882" y="739"/>
                  </a:lnTo>
                  <a:lnTo>
                    <a:pt x="1896" y="810"/>
                  </a:lnTo>
                  <a:lnTo>
                    <a:pt x="1904" y="883"/>
                  </a:lnTo>
                  <a:lnTo>
                    <a:pt x="1907" y="958"/>
                  </a:lnTo>
                  <a:lnTo>
                    <a:pt x="1904" y="1033"/>
                  </a:lnTo>
                  <a:lnTo>
                    <a:pt x="1896" y="1106"/>
                  </a:lnTo>
                  <a:lnTo>
                    <a:pt x="1882" y="1178"/>
                  </a:lnTo>
                  <a:lnTo>
                    <a:pt x="1863" y="1247"/>
                  </a:lnTo>
                  <a:lnTo>
                    <a:pt x="1839" y="1315"/>
                  </a:lnTo>
                  <a:lnTo>
                    <a:pt x="1810" y="1380"/>
                  </a:lnTo>
                  <a:lnTo>
                    <a:pt x="1777" y="1442"/>
                  </a:lnTo>
                  <a:lnTo>
                    <a:pt x="1739" y="1501"/>
                  </a:lnTo>
                  <a:lnTo>
                    <a:pt x="1698" y="1557"/>
                  </a:lnTo>
                  <a:lnTo>
                    <a:pt x="1652" y="1610"/>
                  </a:lnTo>
                  <a:lnTo>
                    <a:pt x="1603" y="1660"/>
                  </a:lnTo>
                  <a:lnTo>
                    <a:pt x="1550" y="1706"/>
                  </a:lnTo>
                  <a:lnTo>
                    <a:pt x="1494" y="1748"/>
                  </a:lnTo>
                  <a:lnTo>
                    <a:pt x="1435" y="1785"/>
                  </a:lnTo>
                  <a:lnTo>
                    <a:pt x="1373" y="1819"/>
                  </a:lnTo>
                  <a:lnTo>
                    <a:pt x="1308" y="1848"/>
                  </a:lnTo>
                  <a:lnTo>
                    <a:pt x="1242" y="1872"/>
                  </a:lnTo>
                  <a:lnTo>
                    <a:pt x="1172" y="1891"/>
                  </a:lnTo>
                  <a:lnTo>
                    <a:pt x="1101" y="1905"/>
                  </a:lnTo>
                  <a:lnTo>
                    <a:pt x="1028" y="1913"/>
                  </a:lnTo>
                  <a:lnTo>
                    <a:pt x="954" y="1916"/>
                  </a:lnTo>
                  <a:lnTo>
                    <a:pt x="879" y="1913"/>
                  </a:lnTo>
                  <a:lnTo>
                    <a:pt x="806" y="1905"/>
                  </a:lnTo>
                  <a:lnTo>
                    <a:pt x="735" y="1891"/>
                  </a:lnTo>
                  <a:lnTo>
                    <a:pt x="666" y="1872"/>
                  </a:lnTo>
                  <a:lnTo>
                    <a:pt x="599" y="1848"/>
                  </a:lnTo>
                  <a:lnTo>
                    <a:pt x="534" y="1819"/>
                  </a:lnTo>
                  <a:lnTo>
                    <a:pt x="472" y="1785"/>
                  </a:lnTo>
                  <a:lnTo>
                    <a:pt x="413" y="1748"/>
                  </a:lnTo>
                  <a:lnTo>
                    <a:pt x="357" y="1706"/>
                  </a:lnTo>
                  <a:lnTo>
                    <a:pt x="305" y="1660"/>
                  </a:lnTo>
                  <a:lnTo>
                    <a:pt x="255" y="1610"/>
                  </a:lnTo>
                  <a:lnTo>
                    <a:pt x="210" y="1557"/>
                  </a:lnTo>
                  <a:lnTo>
                    <a:pt x="168" y="1501"/>
                  </a:lnTo>
                  <a:lnTo>
                    <a:pt x="130" y="1442"/>
                  </a:lnTo>
                  <a:lnTo>
                    <a:pt x="97" y="1380"/>
                  </a:lnTo>
                  <a:lnTo>
                    <a:pt x="68" y="1315"/>
                  </a:lnTo>
                  <a:lnTo>
                    <a:pt x="44" y="1247"/>
                  </a:lnTo>
                  <a:lnTo>
                    <a:pt x="25" y="1178"/>
                  </a:lnTo>
                  <a:lnTo>
                    <a:pt x="12" y="1106"/>
                  </a:lnTo>
                  <a:lnTo>
                    <a:pt x="3" y="1033"/>
                  </a:lnTo>
                  <a:lnTo>
                    <a:pt x="0" y="958"/>
                  </a:lnTo>
                  <a:close/>
                </a:path>
              </a:pathLst>
            </a:custGeom>
            <a:noFill/>
            <a:ln w="40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7" name="Picture 71">
              <a:extLst>
                <a:ext uri="{FF2B5EF4-FFF2-40B4-BE49-F238E27FC236}">
                  <a16:creationId xmlns:a16="http://schemas.microsoft.com/office/drawing/2014/main" id="{AF9CB362-381E-472C-9964-DF457604EAFD}"/>
                </a:ext>
              </a:extLst>
            </p:cNvPr>
            <p:cNvPicPr>
              <a:picLocks noChangeAspect="1" noChangeArrowheads="1"/>
            </p:cNvPicPr>
            <p:nvPr/>
          </p:nvPicPr>
          <p:blipFill>
            <a:blip r:embed="rId3" cstate="print"/>
            <a:srcRect/>
            <a:stretch>
              <a:fillRect/>
            </a:stretch>
          </p:blipFill>
          <p:spPr bwMode="auto">
            <a:xfrm>
              <a:off x="384" y="360"/>
              <a:ext cx="1940" cy="1949"/>
            </a:xfrm>
            <a:prstGeom prst="rect">
              <a:avLst/>
            </a:prstGeom>
            <a:noFill/>
          </p:spPr>
        </p:pic>
        <p:sp>
          <p:nvSpPr>
            <p:cNvPr id="98" name="Freeform 72">
              <a:extLst>
                <a:ext uri="{FF2B5EF4-FFF2-40B4-BE49-F238E27FC236}">
                  <a16:creationId xmlns:a16="http://schemas.microsoft.com/office/drawing/2014/main" id="{E3030E14-E259-4A82-A6C6-6EEE59B96410}"/>
                </a:ext>
              </a:extLst>
            </p:cNvPr>
            <p:cNvSpPr>
              <a:spLocks/>
            </p:cNvSpPr>
            <p:nvPr/>
          </p:nvSpPr>
          <p:spPr bwMode="auto">
            <a:xfrm>
              <a:off x="1577" y="405"/>
              <a:ext cx="83" cy="176"/>
            </a:xfrm>
            <a:custGeom>
              <a:avLst/>
              <a:gdLst>
                <a:gd name="T0" fmla="*/ 30 w 83"/>
                <a:gd name="T1" fmla="*/ 581 h 176"/>
                <a:gd name="T2" fmla="*/ 0 w 83"/>
                <a:gd name="T3" fmla="*/ 571 h 176"/>
                <a:gd name="T4" fmla="*/ 53 w 83"/>
                <a:gd name="T5" fmla="*/ 405 h 176"/>
                <a:gd name="T6" fmla="*/ 83 w 83"/>
                <a:gd name="T7" fmla="*/ 415 h 176"/>
                <a:gd name="T8" fmla="*/ 30 w 83"/>
                <a:gd name="T9" fmla="*/ 581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76">
                  <a:moveTo>
                    <a:pt x="30" y="176"/>
                  </a:moveTo>
                  <a:lnTo>
                    <a:pt x="0" y="166"/>
                  </a:lnTo>
                  <a:lnTo>
                    <a:pt x="53" y="0"/>
                  </a:lnTo>
                  <a:lnTo>
                    <a:pt x="83" y="10"/>
                  </a:lnTo>
                  <a:lnTo>
                    <a:pt x="30" y="17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Freeform 73">
              <a:extLst>
                <a:ext uri="{FF2B5EF4-FFF2-40B4-BE49-F238E27FC236}">
                  <a16:creationId xmlns:a16="http://schemas.microsoft.com/office/drawing/2014/main" id="{A2F7DAF4-2710-4461-BECB-ADA459E5E35D}"/>
                </a:ext>
              </a:extLst>
            </p:cNvPr>
            <p:cNvSpPr>
              <a:spLocks/>
            </p:cNvSpPr>
            <p:nvPr/>
          </p:nvSpPr>
          <p:spPr bwMode="auto">
            <a:xfrm>
              <a:off x="2046" y="875"/>
              <a:ext cx="169" cy="109"/>
            </a:xfrm>
            <a:custGeom>
              <a:avLst/>
              <a:gdLst>
                <a:gd name="T0" fmla="*/ 15 w 169"/>
                <a:gd name="T1" fmla="*/ 984 h 109"/>
                <a:gd name="T2" fmla="*/ 0 w 169"/>
                <a:gd name="T3" fmla="*/ 956 h 109"/>
                <a:gd name="T4" fmla="*/ 154 w 169"/>
                <a:gd name="T5" fmla="*/ 875 h 109"/>
                <a:gd name="T6" fmla="*/ 169 w 169"/>
                <a:gd name="T7" fmla="*/ 903 h 109"/>
                <a:gd name="T8" fmla="*/ 15 w 169"/>
                <a:gd name="T9" fmla="*/ 984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09">
                  <a:moveTo>
                    <a:pt x="15" y="109"/>
                  </a:moveTo>
                  <a:lnTo>
                    <a:pt x="0" y="81"/>
                  </a:lnTo>
                  <a:lnTo>
                    <a:pt x="154" y="0"/>
                  </a:lnTo>
                  <a:lnTo>
                    <a:pt x="169" y="28"/>
                  </a:lnTo>
                  <a:lnTo>
                    <a:pt x="15" y="10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Freeform 74">
              <a:extLst>
                <a:ext uri="{FF2B5EF4-FFF2-40B4-BE49-F238E27FC236}">
                  <a16:creationId xmlns:a16="http://schemas.microsoft.com/office/drawing/2014/main" id="{4C2CB493-4601-4192-B99D-BBF1E3B05B13}"/>
                </a:ext>
              </a:extLst>
            </p:cNvPr>
            <p:cNvSpPr>
              <a:spLocks/>
            </p:cNvSpPr>
            <p:nvPr/>
          </p:nvSpPr>
          <p:spPr bwMode="auto">
            <a:xfrm>
              <a:off x="891" y="461"/>
              <a:ext cx="108" cy="170"/>
            </a:xfrm>
            <a:custGeom>
              <a:avLst/>
              <a:gdLst>
                <a:gd name="T0" fmla="*/ 79 w 108"/>
                <a:gd name="T1" fmla="*/ 631 h 170"/>
                <a:gd name="T2" fmla="*/ 0 w 108"/>
                <a:gd name="T3" fmla="*/ 476 h 170"/>
                <a:gd name="T4" fmla="*/ 27 w 108"/>
                <a:gd name="T5" fmla="*/ 462 h 170"/>
                <a:gd name="T6" fmla="*/ 107 w 108"/>
                <a:gd name="T7" fmla="*/ 617 h 170"/>
                <a:gd name="T8" fmla="*/ 79 w 108"/>
                <a:gd name="T9" fmla="*/ 63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70">
                  <a:moveTo>
                    <a:pt x="79" y="169"/>
                  </a:moveTo>
                  <a:lnTo>
                    <a:pt x="0" y="14"/>
                  </a:lnTo>
                  <a:lnTo>
                    <a:pt x="27" y="0"/>
                  </a:lnTo>
                  <a:lnTo>
                    <a:pt x="107" y="155"/>
                  </a:lnTo>
                  <a:lnTo>
                    <a:pt x="79" y="16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Freeform 75">
              <a:extLst>
                <a:ext uri="{FF2B5EF4-FFF2-40B4-BE49-F238E27FC236}">
                  <a16:creationId xmlns:a16="http://schemas.microsoft.com/office/drawing/2014/main" id="{75C51312-A2A1-4E74-BF57-437076F08C61}"/>
                </a:ext>
              </a:extLst>
            </p:cNvPr>
            <p:cNvSpPr>
              <a:spLocks/>
            </p:cNvSpPr>
            <p:nvPr/>
          </p:nvSpPr>
          <p:spPr bwMode="auto">
            <a:xfrm>
              <a:off x="416" y="1029"/>
              <a:ext cx="176" cy="82"/>
            </a:xfrm>
            <a:custGeom>
              <a:avLst/>
              <a:gdLst>
                <a:gd name="T0" fmla="*/ 166 w 176"/>
                <a:gd name="T1" fmla="*/ 1112 h 82"/>
                <a:gd name="T2" fmla="*/ 0 w 176"/>
                <a:gd name="T3" fmla="*/ 1060 h 82"/>
                <a:gd name="T4" fmla="*/ 9 w 176"/>
                <a:gd name="T5" fmla="*/ 1030 h 82"/>
                <a:gd name="T6" fmla="*/ 175 w 176"/>
                <a:gd name="T7" fmla="*/ 1082 h 82"/>
                <a:gd name="T8" fmla="*/ 166 w 176"/>
                <a:gd name="T9" fmla="*/ 11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82">
                  <a:moveTo>
                    <a:pt x="166" y="82"/>
                  </a:moveTo>
                  <a:lnTo>
                    <a:pt x="0" y="30"/>
                  </a:lnTo>
                  <a:lnTo>
                    <a:pt x="9" y="0"/>
                  </a:lnTo>
                  <a:lnTo>
                    <a:pt x="175" y="52"/>
                  </a:lnTo>
                  <a:lnTo>
                    <a:pt x="166" y="8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Freeform 76">
              <a:extLst>
                <a:ext uri="{FF2B5EF4-FFF2-40B4-BE49-F238E27FC236}">
                  <a16:creationId xmlns:a16="http://schemas.microsoft.com/office/drawing/2014/main" id="{5AAC2787-DC5B-46E8-BC53-491681ADDCEE}"/>
                </a:ext>
              </a:extLst>
            </p:cNvPr>
            <p:cNvSpPr>
              <a:spLocks/>
            </p:cNvSpPr>
            <p:nvPr/>
          </p:nvSpPr>
          <p:spPr bwMode="auto">
            <a:xfrm>
              <a:off x="2108" y="1538"/>
              <a:ext cx="176" cy="77"/>
            </a:xfrm>
            <a:custGeom>
              <a:avLst/>
              <a:gdLst>
                <a:gd name="T0" fmla="*/ 167 w 176"/>
                <a:gd name="T1" fmla="*/ 1615 h 77"/>
                <a:gd name="T2" fmla="*/ 0 w 176"/>
                <a:gd name="T3" fmla="*/ 1568 h 77"/>
                <a:gd name="T4" fmla="*/ 8 w 176"/>
                <a:gd name="T5" fmla="*/ 1538 h 77"/>
                <a:gd name="T6" fmla="*/ 175 w 176"/>
                <a:gd name="T7" fmla="*/ 1585 h 77"/>
                <a:gd name="T8" fmla="*/ 167 w 176"/>
                <a:gd name="T9" fmla="*/ 161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77">
                  <a:moveTo>
                    <a:pt x="167" y="77"/>
                  </a:moveTo>
                  <a:lnTo>
                    <a:pt x="0" y="30"/>
                  </a:lnTo>
                  <a:lnTo>
                    <a:pt x="8" y="0"/>
                  </a:lnTo>
                  <a:lnTo>
                    <a:pt x="175" y="47"/>
                  </a:lnTo>
                  <a:lnTo>
                    <a:pt x="167" y="7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Freeform 77">
              <a:extLst>
                <a:ext uri="{FF2B5EF4-FFF2-40B4-BE49-F238E27FC236}">
                  <a16:creationId xmlns:a16="http://schemas.microsoft.com/office/drawing/2014/main" id="{F8465998-0B04-4257-9D2E-528DD9DD79EC}"/>
                </a:ext>
              </a:extLst>
            </p:cNvPr>
            <p:cNvSpPr>
              <a:spLocks/>
            </p:cNvSpPr>
            <p:nvPr/>
          </p:nvSpPr>
          <p:spPr bwMode="auto">
            <a:xfrm>
              <a:off x="371" y="1364"/>
              <a:ext cx="156" cy="24"/>
            </a:xfrm>
            <a:custGeom>
              <a:avLst/>
              <a:gdLst>
                <a:gd name="T0" fmla="*/ 1 w 156"/>
                <a:gd name="T1" fmla="*/ 1389 h 24"/>
                <a:gd name="T2" fmla="*/ 0 w 156"/>
                <a:gd name="T3" fmla="*/ 1373 h 24"/>
                <a:gd name="T4" fmla="*/ 155 w 156"/>
                <a:gd name="T5" fmla="*/ 1365 h 24"/>
                <a:gd name="T6" fmla="*/ 156 w 156"/>
                <a:gd name="T7" fmla="*/ 1381 h 24"/>
                <a:gd name="T8" fmla="*/ 1 w 156"/>
                <a:gd name="T9" fmla="*/ 138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4">
                  <a:moveTo>
                    <a:pt x="1" y="24"/>
                  </a:moveTo>
                  <a:lnTo>
                    <a:pt x="0" y="8"/>
                  </a:lnTo>
                  <a:lnTo>
                    <a:pt x="155" y="0"/>
                  </a:lnTo>
                  <a:lnTo>
                    <a:pt x="156" y="16"/>
                  </a:lnTo>
                  <a:lnTo>
                    <a:pt x="1" y="24"/>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78">
              <a:extLst>
                <a:ext uri="{FF2B5EF4-FFF2-40B4-BE49-F238E27FC236}">
                  <a16:creationId xmlns:a16="http://schemas.microsoft.com/office/drawing/2014/main" id="{A9FBD718-0B32-4649-AFEA-F34A3A1610DC}"/>
                </a:ext>
              </a:extLst>
            </p:cNvPr>
            <p:cNvSpPr>
              <a:spLocks/>
            </p:cNvSpPr>
            <p:nvPr/>
          </p:nvSpPr>
          <p:spPr bwMode="auto">
            <a:xfrm>
              <a:off x="1306" y="356"/>
              <a:ext cx="22" cy="157"/>
            </a:xfrm>
            <a:custGeom>
              <a:avLst/>
              <a:gdLst>
                <a:gd name="T0" fmla="*/ 5 w 22"/>
                <a:gd name="T1" fmla="*/ 513 h 157"/>
                <a:gd name="T2" fmla="*/ 0 w 22"/>
                <a:gd name="T3" fmla="*/ 357 h 157"/>
                <a:gd name="T4" fmla="*/ 16 w 22"/>
                <a:gd name="T5" fmla="*/ 357 h 157"/>
                <a:gd name="T6" fmla="*/ 21 w 22"/>
                <a:gd name="T7" fmla="*/ 512 h 157"/>
                <a:gd name="T8" fmla="*/ 5 w 22"/>
                <a:gd name="T9" fmla="*/ 51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7">
                  <a:moveTo>
                    <a:pt x="5" y="156"/>
                  </a:moveTo>
                  <a:lnTo>
                    <a:pt x="0" y="0"/>
                  </a:lnTo>
                  <a:lnTo>
                    <a:pt x="16" y="0"/>
                  </a:lnTo>
                  <a:lnTo>
                    <a:pt x="21" y="155"/>
                  </a:lnTo>
                  <a:lnTo>
                    <a:pt x="5" y="15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79">
              <a:extLst>
                <a:ext uri="{FF2B5EF4-FFF2-40B4-BE49-F238E27FC236}">
                  <a16:creationId xmlns:a16="http://schemas.microsoft.com/office/drawing/2014/main" id="{D2A691DC-9D1C-406D-8FC3-1E46CD6EACDA}"/>
                </a:ext>
              </a:extLst>
            </p:cNvPr>
            <p:cNvSpPr>
              <a:spLocks/>
            </p:cNvSpPr>
            <p:nvPr/>
          </p:nvSpPr>
          <p:spPr bwMode="auto">
            <a:xfrm>
              <a:off x="1888" y="602"/>
              <a:ext cx="115" cy="128"/>
            </a:xfrm>
            <a:custGeom>
              <a:avLst/>
              <a:gdLst>
                <a:gd name="T0" fmla="*/ 12 w 115"/>
                <a:gd name="T1" fmla="*/ 729 h 128"/>
                <a:gd name="T2" fmla="*/ 0 w 115"/>
                <a:gd name="T3" fmla="*/ 719 h 128"/>
                <a:gd name="T4" fmla="*/ 103 w 115"/>
                <a:gd name="T5" fmla="*/ 602 h 128"/>
                <a:gd name="T6" fmla="*/ 115 w 115"/>
                <a:gd name="T7" fmla="*/ 613 h 128"/>
                <a:gd name="T8" fmla="*/ 12 w 115"/>
                <a:gd name="T9" fmla="*/ 729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8">
                  <a:moveTo>
                    <a:pt x="12" y="127"/>
                  </a:moveTo>
                  <a:lnTo>
                    <a:pt x="0" y="117"/>
                  </a:lnTo>
                  <a:lnTo>
                    <a:pt x="103" y="0"/>
                  </a:lnTo>
                  <a:lnTo>
                    <a:pt x="115" y="11"/>
                  </a:lnTo>
                  <a:lnTo>
                    <a:pt x="12" y="12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80">
              <a:extLst>
                <a:ext uri="{FF2B5EF4-FFF2-40B4-BE49-F238E27FC236}">
                  <a16:creationId xmlns:a16="http://schemas.microsoft.com/office/drawing/2014/main" id="{E3D703D5-6871-4B17-BF17-CE4C37B5EA0F}"/>
                </a:ext>
              </a:extLst>
            </p:cNvPr>
            <p:cNvSpPr>
              <a:spLocks/>
            </p:cNvSpPr>
            <p:nvPr/>
          </p:nvSpPr>
          <p:spPr bwMode="auto">
            <a:xfrm>
              <a:off x="625" y="665"/>
              <a:ext cx="126" cy="117"/>
            </a:xfrm>
            <a:custGeom>
              <a:avLst/>
              <a:gdLst>
                <a:gd name="T0" fmla="*/ 115 w 126"/>
                <a:gd name="T1" fmla="*/ 782 h 117"/>
                <a:gd name="T2" fmla="*/ 0 w 126"/>
                <a:gd name="T3" fmla="*/ 677 h 117"/>
                <a:gd name="T4" fmla="*/ 11 w 126"/>
                <a:gd name="T5" fmla="*/ 666 h 117"/>
                <a:gd name="T6" fmla="*/ 125 w 126"/>
                <a:gd name="T7" fmla="*/ 771 h 117"/>
                <a:gd name="T8" fmla="*/ 115 w 126"/>
                <a:gd name="T9" fmla="*/ 782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17">
                  <a:moveTo>
                    <a:pt x="115" y="116"/>
                  </a:moveTo>
                  <a:lnTo>
                    <a:pt x="0" y="11"/>
                  </a:lnTo>
                  <a:lnTo>
                    <a:pt x="11" y="0"/>
                  </a:lnTo>
                  <a:lnTo>
                    <a:pt x="125" y="105"/>
                  </a:lnTo>
                  <a:lnTo>
                    <a:pt x="115" y="11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7" name="Picture 81">
              <a:extLst>
                <a:ext uri="{FF2B5EF4-FFF2-40B4-BE49-F238E27FC236}">
                  <a16:creationId xmlns:a16="http://schemas.microsoft.com/office/drawing/2014/main" id="{EBB3FE21-BF90-47A3-A7CD-F9FAA0326C27}"/>
                </a:ext>
              </a:extLst>
            </p:cNvPr>
            <p:cNvPicPr>
              <a:picLocks noChangeAspect="1" noChangeArrowheads="1"/>
            </p:cNvPicPr>
            <p:nvPr/>
          </p:nvPicPr>
          <p:blipFill>
            <a:blip r:embed="rId4" cstate="print"/>
            <a:srcRect/>
            <a:stretch>
              <a:fillRect/>
            </a:stretch>
          </p:blipFill>
          <p:spPr bwMode="auto">
            <a:xfrm>
              <a:off x="384" y="360"/>
              <a:ext cx="1940" cy="1355"/>
            </a:xfrm>
            <a:prstGeom prst="rect">
              <a:avLst/>
            </a:prstGeom>
            <a:noFill/>
          </p:spPr>
        </p:pic>
        <p:sp>
          <p:nvSpPr>
            <p:cNvPr id="108" name="Freeform 82">
              <a:extLst>
                <a:ext uri="{FF2B5EF4-FFF2-40B4-BE49-F238E27FC236}">
                  <a16:creationId xmlns:a16="http://schemas.microsoft.com/office/drawing/2014/main" id="{FA0D9BED-8042-4C50-9D6A-531F4AC1A7DE}"/>
                </a:ext>
              </a:extLst>
            </p:cNvPr>
            <p:cNvSpPr>
              <a:spLocks/>
            </p:cNvSpPr>
            <p:nvPr/>
          </p:nvSpPr>
          <p:spPr bwMode="auto">
            <a:xfrm>
              <a:off x="960" y="430"/>
              <a:ext cx="96" cy="174"/>
            </a:xfrm>
            <a:custGeom>
              <a:avLst/>
              <a:gdLst>
                <a:gd name="T0" fmla="*/ 67 w 96"/>
                <a:gd name="T1" fmla="*/ 604 h 174"/>
                <a:gd name="T2" fmla="*/ 0 w 96"/>
                <a:gd name="T3" fmla="*/ 443 h 174"/>
                <a:gd name="T4" fmla="*/ 28 w 96"/>
                <a:gd name="T5" fmla="*/ 431 h 174"/>
                <a:gd name="T6" fmla="*/ 95 w 96"/>
                <a:gd name="T7" fmla="*/ 592 h 174"/>
                <a:gd name="T8" fmla="*/ 67 w 96"/>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4">
                  <a:moveTo>
                    <a:pt x="67" y="173"/>
                  </a:moveTo>
                  <a:lnTo>
                    <a:pt x="0" y="12"/>
                  </a:lnTo>
                  <a:lnTo>
                    <a:pt x="28" y="0"/>
                  </a:lnTo>
                  <a:lnTo>
                    <a:pt x="95" y="161"/>
                  </a:lnTo>
                  <a:lnTo>
                    <a:pt x="67"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83">
              <a:extLst>
                <a:ext uri="{FF2B5EF4-FFF2-40B4-BE49-F238E27FC236}">
                  <a16:creationId xmlns:a16="http://schemas.microsoft.com/office/drawing/2014/main" id="{E5631078-8802-4B38-85B2-64A1688C06CF}"/>
                </a:ext>
              </a:extLst>
            </p:cNvPr>
            <p:cNvSpPr>
              <a:spLocks/>
            </p:cNvSpPr>
            <p:nvPr/>
          </p:nvSpPr>
          <p:spPr bwMode="auto">
            <a:xfrm>
              <a:off x="1208" y="364"/>
              <a:ext cx="38" cy="157"/>
            </a:xfrm>
            <a:custGeom>
              <a:avLst/>
              <a:gdLst>
                <a:gd name="T0" fmla="*/ 21 w 38"/>
                <a:gd name="T1" fmla="*/ 521 h 157"/>
                <a:gd name="T2" fmla="*/ 0 w 38"/>
                <a:gd name="T3" fmla="*/ 367 h 157"/>
                <a:gd name="T4" fmla="*/ 16 w 38"/>
                <a:gd name="T5" fmla="*/ 365 h 157"/>
                <a:gd name="T6" fmla="*/ 37 w 38"/>
                <a:gd name="T7" fmla="*/ 519 h 157"/>
                <a:gd name="T8" fmla="*/ 21 w 38"/>
                <a:gd name="T9" fmla="*/ 521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57">
                  <a:moveTo>
                    <a:pt x="21" y="156"/>
                  </a:moveTo>
                  <a:lnTo>
                    <a:pt x="0" y="2"/>
                  </a:lnTo>
                  <a:lnTo>
                    <a:pt x="16" y="0"/>
                  </a:lnTo>
                  <a:lnTo>
                    <a:pt x="37" y="154"/>
                  </a:lnTo>
                  <a:lnTo>
                    <a:pt x="21"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84">
              <a:extLst>
                <a:ext uri="{FF2B5EF4-FFF2-40B4-BE49-F238E27FC236}">
                  <a16:creationId xmlns:a16="http://schemas.microsoft.com/office/drawing/2014/main" id="{442A78A9-A44C-44D3-806A-BD4E5E60FC6C}"/>
                </a:ext>
              </a:extLst>
            </p:cNvPr>
            <p:cNvSpPr>
              <a:spLocks/>
            </p:cNvSpPr>
            <p:nvPr/>
          </p:nvSpPr>
          <p:spPr bwMode="auto">
            <a:xfrm>
              <a:off x="1463" y="366"/>
              <a:ext cx="39" cy="157"/>
            </a:xfrm>
            <a:custGeom>
              <a:avLst/>
              <a:gdLst>
                <a:gd name="T0" fmla="*/ 16 w 39"/>
                <a:gd name="T1" fmla="*/ 523 h 157"/>
                <a:gd name="T2" fmla="*/ 0 w 39"/>
                <a:gd name="T3" fmla="*/ 521 h 157"/>
                <a:gd name="T4" fmla="*/ 23 w 39"/>
                <a:gd name="T5" fmla="*/ 367 h 157"/>
                <a:gd name="T6" fmla="*/ 38 w 39"/>
                <a:gd name="T7" fmla="*/ 369 h 157"/>
                <a:gd name="T8" fmla="*/ 16 w 39"/>
                <a:gd name="T9" fmla="*/ 52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7">
                  <a:moveTo>
                    <a:pt x="16" y="156"/>
                  </a:moveTo>
                  <a:lnTo>
                    <a:pt x="0" y="154"/>
                  </a:lnTo>
                  <a:lnTo>
                    <a:pt x="23" y="0"/>
                  </a:lnTo>
                  <a:lnTo>
                    <a:pt x="38" y="2"/>
                  </a:lnTo>
                  <a:lnTo>
                    <a:pt x="16"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85">
              <a:extLst>
                <a:ext uri="{FF2B5EF4-FFF2-40B4-BE49-F238E27FC236}">
                  <a16:creationId xmlns:a16="http://schemas.microsoft.com/office/drawing/2014/main" id="{B17E8821-B503-4ACC-B625-9EAE10578932}"/>
                </a:ext>
              </a:extLst>
            </p:cNvPr>
            <p:cNvSpPr>
              <a:spLocks/>
            </p:cNvSpPr>
            <p:nvPr/>
          </p:nvSpPr>
          <p:spPr bwMode="auto">
            <a:xfrm>
              <a:off x="1636" y="430"/>
              <a:ext cx="95" cy="174"/>
            </a:xfrm>
            <a:custGeom>
              <a:avLst/>
              <a:gdLst>
                <a:gd name="T0" fmla="*/ 29 w 95"/>
                <a:gd name="T1" fmla="*/ 604 h 174"/>
                <a:gd name="T2" fmla="*/ 0 w 95"/>
                <a:gd name="T3" fmla="*/ 592 h 174"/>
                <a:gd name="T4" fmla="*/ 66 w 95"/>
                <a:gd name="T5" fmla="*/ 431 h 174"/>
                <a:gd name="T6" fmla="*/ 95 w 95"/>
                <a:gd name="T7" fmla="*/ 442 h 174"/>
                <a:gd name="T8" fmla="*/ 29 w 95"/>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74">
                  <a:moveTo>
                    <a:pt x="29" y="173"/>
                  </a:moveTo>
                  <a:lnTo>
                    <a:pt x="0" y="161"/>
                  </a:lnTo>
                  <a:lnTo>
                    <a:pt x="66" y="0"/>
                  </a:lnTo>
                  <a:lnTo>
                    <a:pt x="95" y="11"/>
                  </a:lnTo>
                  <a:lnTo>
                    <a:pt x="29"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Freeform 86">
              <a:extLst>
                <a:ext uri="{FF2B5EF4-FFF2-40B4-BE49-F238E27FC236}">
                  <a16:creationId xmlns:a16="http://schemas.microsoft.com/office/drawing/2014/main" id="{48E448BF-ED43-491A-8397-AA4740C5C6F6}"/>
                </a:ext>
              </a:extLst>
            </p:cNvPr>
            <p:cNvSpPr>
              <a:spLocks/>
            </p:cNvSpPr>
            <p:nvPr/>
          </p:nvSpPr>
          <p:spPr bwMode="auto">
            <a:xfrm>
              <a:off x="1838" y="553"/>
              <a:ext cx="107" cy="134"/>
            </a:xfrm>
            <a:custGeom>
              <a:avLst/>
              <a:gdLst>
                <a:gd name="T0" fmla="*/ 13 w 107"/>
                <a:gd name="T1" fmla="*/ 687 h 134"/>
                <a:gd name="T2" fmla="*/ 0 w 107"/>
                <a:gd name="T3" fmla="*/ 678 h 134"/>
                <a:gd name="T4" fmla="*/ 94 w 107"/>
                <a:gd name="T5" fmla="*/ 553 h 134"/>
                <a:gd name="T6" fmla="*/ 106 w 107"/>
                <a:gd name="T7" fmla="*/ 563 h 134"/>
                <a:gd name="T8" fmla="*/ 13 w 107"/>
                <a:gd name="T9" fmla="*/ 68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34">
                  <a:moveTo>
                    <a:pt x="13" y="134"/>
                  </a:moveTo>
                  <a:lnTo>
                    <a:pt x="0" y="125"/>
                  </a:lnTo>
                  <a:lnTo>
                    <a:pt x="94" y="0"/>
                  </a:lnTo>
                  <a:lnTo>
                    <a:pt x="106" y="10"/>
                  </a:lnTo>
                  <a:lnTo>
                    <a:pt x="13"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87">
              <a:extLst>
                <a:ext uri="{FF2B5EF4-FFF2-40B4-BE49-F238E27FC236}">
                  <a16:creationId xmlns:a16="http://schemas.microsoft.com/office/drawing/2014/main" id="{19842FF7-D10C-4543-B495-A936C34A2518}"/>
                </a:ext>
              </a:extLst>
            </p:cNvPr>
            <p:cNvSpPr>
              <a:spLocks/>
            </p:cNvSpPr>
            <p:nvPr/>
          </p:nvSpPr>
          <p:spPr bwMode="auto">
            <a:xfrm>
              <a:off x="2003" y="750"/>
              <a:ext cx="135" cy="106"/>
            </a:xfrm>
            <a:custGeom>
              <a:avLst/>
              <a:gdLst>
                <a:gd name="T0" fmla="*/ 9 w 135"/>
                <a:gd name="T1" fmla="*/ 856 h 106"/>
                <a:gd name="T2" fmla="*/ 0 w 135"/>
                <a:gd name="T3" fmla="*/ 843 h 106"/>
                <a:gd name="T4" fmla="*/ 125 w 135"/>
                <a:gd name="T5" fmla="*/ 750 h 106"/>
                <a:gd name="T6" fmla="*/ 134 w 135"/>
                <a:gd name="T7" fmla="*/ 763 h 106"/>
                <a:gd name="T8" fmla="*/ 9 w 135"/>
                <a:gd name="T9" fmla="*/ 85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06">
                  <a:moveTo>
                    <a:pt x="9" y="106"/>
                  </a:moveTo>
                  <a:lnTo>
                    <a:pt x="0" y="93"/>
                  </a:lnTo>
                  <a:lnTo>
                    <a:pt x="125" y="0"/>
                  </a:lnTo>
                  <a:lnTo>
                    <a:pt x="134" y="13"/>
                  </a:lnTo>
                  <a:lnTo>
                    <a:pt x="9"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88">
              <a:extLst>
                <a:ext uri="{FF2B5EF4-FFF2-40B4-BE49-F238E27FC236}">
                  <a16:creationId xmlns:a16="http://schemas.microsoft.com/office/drawing/2014/main" id="{97AB410D-2A24-4705-99D0-A73E876EEF55}"/>
                </a:ext>
              </a:extLst>
            </p:cNvPr>
            <p:cNvSpPr>
              <a:spLocks/>
            </p:cNvSpPr>
            <p:nvPr/>
          </p:nvSpPr>
          <p:spPr bwMode="auto">
            <a:xfrm>
              <a:off x="2075" y="949"/>
              <a:ext cx="173" cy="97"/>
            </a:xfrm>
            <a:custGeom>
              <a:avLst/>
              <a:gdLst>
                <a:gd name="T0" fmla="*/ 12 w 173"/>
                <a:gd name="T1" fmla="*/ 1045 h 97"/>
                <a:gd name="T2" fmla="*/ 0 w 173"/>
                <a:gd name="T3" fmla="*/ 1017 h 97"/>
                <a:gd name="T4" fmla="*/ 160 w 173"/>
                <a:gd name="T5" fmla="*/ 949 h 97"/>
                <a:gd name="T6" fmla="*/ 172 w 173"/>
                <a:gd name="T7" fmla="*/ 978 h 97"/>
                <a:gd name="T8" fmla="*/ 12 w 173"/>
                <a:gd name="T9" fmla="*/ 104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8"/>
                  </a:lnTo>
                  <a:lnTo>
                    <a:pt x="160" y="0"/>
                  </a:lnTo>
                  <a:lnTo>
                    <a:pt x="172"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89">
              <a:extLst>
                <a:ext uri="{FF2B5EF4-FFF2-40B4-BE49-F238E27FC236}">
                  <a16:creationId xmlns:a16="http://schemas.microsoft.com/office/drawing/2014/main" id="{F3F7E19A-CF04-4A14-BBB3-49567D71298B}"/>
                </a:ext>
              </a:extLst>
            </p:cNvPr>
            <p:cNvSpPr>
              <a:spLocks/>
            </p:cNvSpPr>
            <p:nvPr/>
          </p:nvSpPr>
          <p:spPr bwMode="auto">
            <a:xfrm>
              <a:off x="2158" y="1198"/>
              <a:ext cx="156" cy="38"/>
            </a:xfrm>
            <a:custGeom>
              <a:avLst/>
              <a:gdLst>
                <a:gd name="T0" fmla="*/ 2 w 156"/>
                <a:gd name="T1" fmla="*/ 1236 h 38"/>
                <a:gd name="T2" fmla="*/ 0 w 156"/>
                <a:gd name="T3" fmla="*/ 1220 h 38"/>
                <a:gd name="T4" fmla="*/ 154 w 156"/>
                <a:gd name="T5" fmla="*/ 1199 h 38"/>
                <a:gd name="T6" fmla="*/ 156 w 156"/>
                <a:gd name="T7" fmla="*/ 1214 h 38"/>
                <a:gd name="T8" fmla="*/ 2 w 156"/>
                <a:gd name="T9" fmla="*/ 123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4"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90">
              <a:extLst>
                <a:ext uri="{FF2B5EF4-FFF2-40B4-BE49-F238E27FC236}">
                  <a16:creationId xmlns:a16="http://schemas.microsoft.com/office/drawing/2014/main" id="{63E9166D-AE69-4E99-92B8-8A8D22963A94}"/>
                </a:ext>
              </a:extLst>
            </p:cNvPr>
            <p:cNvSpPr>
              <a:spLocks/>
            </p:cNvSpPr>
            <p:nvPr/>
          </p:nvSpPr>
          <p:spPr bwMode="auto">
            <a:xfrm>
              <a:off x="2156" y="1454"/>
              <a:ext cx="156" cy="39"/>
            </a:xfrm>
            <a:custGeom>
              <a:avLst/>
              <a:gdLst>
                <a:gd name="T0" fmla="*/ 154 w 156"/>
                <a:gd name="T1" fmla="*/ 1494 h 39"/>
                <a:gd name="T2" fmla="*/ 0 w 156"/>
                <a:gd name="T3" fmla="*/ 1471 h 39"/>
                <a:gd name="T4" fmla="*/ 3 w 156"/>
                <a:gd name="T5" fmla="*/ 1455 h 39"/>
                <a:gd name="T6" fmla="*/ 156 w 156"/>
                <a:gd name="T7" fmla="*/ 1478 h 39"/>
                <a:gd name="T8" fmla="*/ 154 w 156"/>
                <a:gd name="T9" fmla="*/ 1494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4" y="39"/>
                  </a:moveTo>
                  <a:lnTo>
                    <a:pt x="0" y="16"/>
                  </a:lnTo>
                  <a:lnTo>
                    <a:pt x="3" y="0"/>
                  </a:lnTo>
                  <a:lnTo>
                    <a:pt x="156" y="23"/>
                  </a:lnTo>
                  <a:lnTo>
                    <a:pt x="154"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91">
              <a:extLst>
                <a:ext uri="{FF2B5EF4-FFF2-40B4-BE49-F238E27FC236}">
                  <a16:creationId xmlns:a16="http://schemas.microsoft.com/office/drawing/2014/main" id="{39ABB6B8-01A8-4A13-96F8-9BE353DEE98C}"/>
                </a:ext>
              </a:extLst>
            </p:cNvPr>
            <p:cNvSpPr>
              <a:spLocks/>
            </p:cNvSpPr>
            <p:nvPr/>
          </p:nvSpPr>
          <p:spPr bwMode="auto">
            <a:xfrm>
              <a:off x="2075" y="1628"/>
              <a:ext cx="173" cy="96"/>
            </a:xfrm>
            <a:custGeom>
              <a:avLst/>
              <a:gdLst>
                <a:gd name="T0" fmla="*/ 161 w 173"/>
                <a:gd name="T1" fmla="*/ 1724 h 96"/>
                <a:gd name="T2" fmla="*/ 0 w 173"/>
                <a:gd name="T3" fmla="*/ 1658 h 96"/>
                <a:gd name="T4" fmla="*/ 12 w 173"/>
                <a:gd name="T5" fmla="*/ 1629 h 96"/>
                <a:gd name="T6" fmla="*/ 172 w 173"/>
                <a:gd name="T7" fmla="*/ 1695 h 96"/>
                <a:gd name="T8" fmla="*/ 161 w 173"/>
                <a:gd name="T9" fmla="*/ 1724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2"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92">
              <a:extLst>
                <a:ext uri="{FF2B5EF4-FFF2-40B4-BE49-F238E27FC236}">
                  <a16:creationId xmlns:a16="http://schemas.microsoft.com/office/drawing/2014/main" id="{853C0F31-5535-4533-9B8D-96AD19EB0D9A}"/>
                </a:ext>
              </a:extLst>
            </p:cNvPr>
            <p:cNvSpPr>
              <a:spLocks/>
            </p:cNvSpPr>
            <p:nvPr/>
          </p:nvSpPr>
          <p:spPr bwMode="auto">
            <a:xfrm>
              <a:off x="444" y="1628"/>
              <a:ext cx="173" cy="97"/>
            </a:xfrm>
            <a:custGeom>
              <a:avLst/>
              <a:gdLst>
                <a:gd name="T0" fmla="*/ 12 w 173"/>
                <a:gd name="T1" fmla="*/ 1724 h 97"/>
                <a:gd name="T2" fmla="*/ 0 w 173"/>
                <a:gd name="T3" fmla="*/ 1695 h 97"/>
                <a:gd name="T4" fmla="*/ 161 w 173"/>
                <a:gd name="T5" fmla="*/ 1628 h 97"/>
                <a:gd name="T6" fmla="*/ 173 w 173"/>
                <a:gd name="T7" fmla="*/ 1657 h 97"/>
                <a:gd name="T8" fmla="*/ 12 w 173"/>
                <a:gd name="T9" fmla="*/ 172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7"/>
                  </a:lnTo>
                  <a:lnTo>
                    <a:pt x="161" y="0"/>
                  </a:lnTo>
                  <a:lnTo>
                    <a:pt x="173"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93">
              <a:extLst>
                <a:ext uri="{FF2B5EF4-FFF2-40B4-BE49-F238E27FC236}">
                  <a16:creationId xmlns:a16="http://schemas.microsoft.com/office/drawing/2014/main" id="{7924BBF0-C6D3-42C2-83F5-BD06A0C070A6}"/>
                </a:ext>
              </a:extLst>
            </p:cNvPr>
            <p:cNvSpPr>
              <a:spLocks/>
            </p:cNvSpPr>
            <p:nvPr/>
          </p:nvSpPr>
          <p:spPr bwMode="auto">
            <a:xfrm>
              <a:off x="378" y="1437"/>
              <a:ext cx="156" cy="38"/>
            </a:xfrm>
            <a:custGeom>
              <a:avLst/>
              <a:gdLst>
                <a:gd name="T0" fmla="*/ 2 w 156"/>
                <a:gd name="T1" fmla="*/ 1475 h 38"/>
                <a:gd name="T2" fmla="*/ 0 w 156"/>
                <a:gd name="T3" fmla="*/ 1459 h 38"/>
                <a:gd name="T4" fmla="*/ 153 w 156"/>
                <a:gd name="T5" fmla="*/ 1438 h 38"/>
                <a:gd name="T6" fmla="*/ 156 w 156"/>
                <a:gd name="T7" fmla="*/ 1453 h 38"/>
                <a:gd name="T8" fmla="*/ 2 w 156"/>
                <a:gd name="T9" fmla="*/ 147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3"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94">
              <a:extLst>
                <a:ext uri="{FF2B5EF4-FFF2-40B4-BE49-F238E27FC236}">
                  <a16:creationId xmlns:a16="http://schemas.microsoft.com/office/drawing/2014/main" id="{12E2BF1C-CF05-469C-A569-FEBF045837D4}"/>
                </a:ext>
              </a:extLst>
            </p:cNvPr>
            <p:cNvSpPr>
              <a:spLocks/>
            </p:cNvSpPr>
            <p:nvPr/>
          </p:nvSpPr>
          <p:spPr bwMode="auto">
            <a:xfrm>
              <a:off x="380" y="1179"/>
              <a:ext cx="156" cy="39"/>
            </a:xfrm>
            <a:custGeom>
              <a:avLst/>
              <a:gdLst>
                <a:gd name="T0" fmla="*/ 153 w 156"/>
                <a:gd name="T1" fmla="*/ 1219 h 39"/>
                <a:gd name="T2" fmla="*/ 0 w 156"/>
                <a:gd name="T3" fmla="*/ 1196 h 39"/>
                <a:gd name="T4" fmla="*/ 2 w 156"/>
                <a:gd name="T5" fmla="*/ 1180 h 39"/>
                <a:gd name="T6" fmla="*/ 155 w 156"/>
                <a:gd name="T7" fmla="*/ 1203 h 39"/>
                <a:gd name="T8" fmla="*/ 153 w 156"/>
                <a:gd name="T9" fmla="*/ 12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3" y="39"/>
                  </a:moveTo>
                  <a:lnTo>
                    <a:pt x="0" y="16"/>
                  </a:lnTo>
                  <a:lnTo>
                    <a:pt x="2" y="0"/>
                  </a:lnTo>
                  <a:lnTo>
                    <a:pt x="155" y="23"/>
                  </a:lnTo>
                  <a:lnTo>
                    <a:pt x="153"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95">
              <a:extLst>
                <a:ext uri="{FF2B5EF4-FFF2-40B4-BE49-F238E27FC236}">
                  <a16:creationId xmlns:a16="http://schemas.microsoft.com/office/drawing/2014/main" id="{83B700B7-5555-4870-8CAB-A0F49C61BED0}"/>
                </a:ext>
              </a:extLst>
            </p:cNvPr>
            <p:cNvSpPr>
              <a:spLocks/>
            </p:cNvSpPr>
            <p:nvPr/>
          </p:nvSpPr>
          <p:spPr bwMode="auto">
            <a:xfrm>
              <a:off x="444" y="949"/>
              <a:ext cx="173" cy="96"/>
            </a:xfrm>
            <a:custGeom>
              <a:avLst/>
              <a:gdLst>
                <a:gd name="T0" fmla="*/ 161 w 173"/>
                <a:gd name="T1" fmla="*/ 1045 h 96"/>
                <a:gd name="T2" fmla="*/ 0 w 173"/>
                <a:gd name="T3" fmla="*/ 979 h 96"/>
                <a:gd name="T4" fmla="*/ 12 w 173"/>
                <a:gd name="T5" fmla="*/ 950 h 96"/>
                <a:gd name="T6" fmla="*/ 173 w 173"/>
                <a:gd name="T7" fmla="*/ 1016 h 96"/>
                <a:gd name="T8" fmla="*/ 161 w 173"/>
                <a:gd name="T9" fmla="*/ 104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3"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96">
              <a:extLst>
                <a:ext uri="{FF2B5EF4-FFF2-40B4-BE49-F238E27FC236}">
                  <a16:creationId xmlns:a16="http://schemas.microsoft.com/office/drawing/2014/main" id="{AAA20652-2506-4E8D-B195-96FD2873C4B4}"/>
                </a:ext>
              </a:extLst>
            </p:cNvPr>
            <p:cNvSpPr>
              <a:spLocks/>
            </p:cNvSpPr>
            <p:nvPr/>
          </p:nvSpPr>
          <p:spPr bwMode="auto">
            <a:xfrm>
              <a:off x="566" y="736"/>
              <a:ext cx="134" cy="107"/>
            </a:xfrm>
            <a:custGeom>
              <a:avLst/>
              <a:gdLst>
                <a:gd name="T0" fmla="*/ 123 w 134"/>
                <a:gd name="T1" fmla="*/ 843 h 107"/>
                <a:gd name="T2" fmla="*/ 0 w 134"/>
                <a:gd name="T3" fmla="*/ 749 h 107"/>
                <a:gd name="T4" fmla="*/ 9 w 134"/>
                <a:gd name="T5" fmla="*/ 736 h 107"/>
                <a:gd name="T6" fmla="*/ 133 w 134"/>
                <a:gd name="T7" fmla="*/ 830 h 107"/>
                <a:gd name="T8" fmla="*/ 123 w 134"/>
                <a:gd name="T9" fmla="*/ 84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07">
                  <a:moveTo>
                    <a:pt x="123" y="107"/>
                  </a:moveTo>
                  <a:lnTo>
                    <a:pt x="0" y="13"/>
                  </a:lnTo>
                  <a:lnTo>
                    <a:pt x="9" y="0"/>
                  </a:lnTo>
                  <a:lnTo>
                    <a:pt x="133" y="94"/>
                  </a:lnTo>
                  <a:lnTo>
                    <a:pt x="123" y="10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97">
              <a:extLst>
                <a:ext uri="{FF2B5EF4-FFF2-40B4-BE49-F238E27FC236}">
                  <a16:creationId xmlns:a16="http://schemas.microsoft.com/office/drawing/2014/main" id="{27BDBD6D-69A3-45E0-ABDE-ADE90895831C}"/>
                </a:ext>
              </a:extLst>
            </p:cNvPr>
            <p:cNvSpPr>
              <a:spLocks/>
            </p:cNvSpPr>
            <p:nvPr/>
          </p:nvSpPr>
          <p:spPr bwMode="auto">
            <a:xfrm>
              <a:off x="762" y="541"/>
              <a:ext cx="106" cy="135"/>
            </a:xfrm>
            <a:custGeom>
              <a:avLst/>
              <a:gdLst>
                <a:gd name="T0" fmla="*/ 92 w 106"/>
                <a:gd name="T1" fmla="*/ 676 h 135"/>
                <a:gd name="T2" fmla="*/ 0 w 106"/>
                <a:gd name="T3" fmla="*/ 551 h 135"/>
                <a:gd name="T4" fmla="*/ 12 w 106"/>
                <a:gd name="T5" fmla="*/ 542 h 135"/>
                <a:gd name="T6" fmla="*/ 105 w 106"/>
                <a:gd name="T7" fmla="*/ 667 h 135"/>
                <a:gd name="T8" fmla="*/ 92 w 106"/>
                <a:gd name="T9" fmla="*/ 67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35">
                  <a:moveTo>
                    <a:pt x="92" y="134"/>
                  </a:moveTo>
                  <a:lnTo>
                    <a:pt x="0" y="9"/>
                  </a:lnTo>
                  <a:lnTo>
                    <a:pt x="12" y="0"/>
                  </a:lnTo>
                  <a:lnTo>
                    <a:pt x="105" y="125"/>
                  </a:lnTo>
                  <a:lnTo>
                    <a:pt x="92"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4" name="Picture 98">
              <a:extLst>
                <a:ext uri="{FF2B5EF4-FFF2-40B4-BE49-F238E27FC236}">
                  <a16:creationId xmlns:a16="http://schemas.microsoft.com/office/drawing/2014/main" id="{C7E6434C-249D-4533-8F1D-3FF5AB55D445}"/>
                </a:ext>
              </a:extLst>
            </p:cNvPr>
            <p:cNvPicPr>
              <a:picLocks noChangeAspect="1" noChangeArrowheads="1"/>
            </p:cNvPicPr>
            <p:nvPr/>
          </p:nvPicPr>
          <p:blipFill>
            <a:blip r:embed="rId5" cstate="print"/>
            <a:srcRect/>
            <a:stretch>
              <a:fillRect/>
            </a:stretch>
          </p:blipFill>
          <p:spPr bwMode="auto">
            <a:xfrm>
              <a:off x="1022" y="2079"/>
              <a:ext cx="163" cy="124"/>
            </a:xfrm>
            <a:prstGeom prst="rect">
              <a:avLst/>
            </a:prstGeom>
            <a:noFill/>
          </p:spPr>
        </p:pic>
        <p:pic>
          <p:nvPicPr>
            <p:cNvPr id="125" name="Picture 99">
              <a:extLst>
                <a:ext uri="{FF2B5EF4-FFF2-40B4-BE49-F238E27FC236}">
                  <a16:creationId xmlns:a16="http://schemas.microsoft.com/office/drawing/2014/main" id="{0D69F58C-6A0A-4F08-804A-F8CE5184F763}"/>
                </a:ext>
              </a:extLst>
            </p:cNvPr>
            <p:cNvPicPr>
              <a:picLocks noChangeAspect="1" noChangeArrowheads="1"/>
            </p:cNvPicPr>
            <p:nvPr/>
          </p:nvPicPr>
          <p:blipFill>
            <a:blip r:embed="rId6" cstate="print"/>
            <a:srcRect/>
            <a:stretch>
              <a:fillRect/>
            </a:stretch>
          </p:blipFill>
          <p:spPr bwMode="auto">
            <a:xfrm>
              <a:off x="1245" y="2095"/>
              <a:ext cx="227" cy="124"/>
            </a:xfrm>
            <a:prstGeom prst="rect">
              <a:avLst/>
            </a:prstGeom>
            <a:noFill/>
          </p:spPr>
        </p:pic>
        <p:pic>
          <p:nvPicPr>
            <p:cNvPr id="126" name="Picture 100">
              <a:extLst>
                <a:ext uri="{FF2B5EF4-FFF2-40B4-BE49-F238E27FC236}">
                  <a16:creationId xmlns:a16="http://schemas.microsoft.com/office/drawing/2014/main" id="{3C238256-3712-42BE-90A0-584ECA1BFC9F}"/>
                </a:ext>
              </a:extLst>
            </p:cNvPr>
            <p:cNvPicPr>
              <a:picLocks noChangeAspect="1" noChangeArrowheads="1"/>
            </p:cNvPicPr>
            <p:nvPr/>
          </p:nvPicPr>
          <p:blipFill>
            <a:blip r:embed="rId7" cstate="print"/>
            <a:srcRect/>
            <a:stretch>
              <a:fillRect/>
            </a:stretch>
          </p:blipFill>
          <p:spPr bwMode="auto">
            <a:xfrm>
              <a:off x="1509" y="2085"/>
              <a:ext cx="209" cy="117"/>
            </a:xfrm>
            <a:prstGeom prst="rect">
              <a:avLst/>
            </a:prstGeom>
            <a:noFill/>
          </p:spPr>
        </p:pic>
        <p:sp>
          <p:nvSpPr>
            <p:cNvPr id="127" name="AutoShape 101">
              <a:extLst>
                <a:ext uri="{FF2B5EF4-FFF2-40B4-BE49-F238E27FC236}">
                  <a16:creationId xmlns:a16="http://schemas.microsoft.com/office/drawing/2014/main" id="{9BA81D19-8B06-4EF4-9F3C-A6D6701A79B3}"/>
                </a:ext>
              </a:extLst>
            </p:cNvPr>
            <p:cNvSpPr>
              <a:spLocks/>
            </p:cNvSpPr>
            <p:nvPr/>
          </p:nvSpPr>
          <p:spPr bwMode="auto">
            <a:xfrm>
              <a:off x="1043" y="795"/>
              <a:ext cx="59" cy="136"/>
            </a:xfrm>
            <a:custGeom>
              <a:avLst/>
              <a:gdLst>
                <a:gd name="T0" fmla="*/ 59 w 59"/>
                <a:gd name="T1" fmla="*/ 899 h 136"/>
                <a:gd name="T2" fmla="*/ 0 w 59"/>
                <a:gd name="T3" fmla="*/ 899 h 136"/>
                <a:gd name="T4" fmla="*/ 0 w 59"/>
                <a:gd name="T5" fmla="*/ 877 h 136"/>
                <a:gd name="T6" fmla="*/ 36 w 59"/>
                <a:gd name="T7" fmla="*/ 796 h 136"/>
                <a:gd name="T8" fmla="*/ 48 w 59"/>
                <a:gd name="T9" fmla="*/ 796 h 136"/>
                <a:gd name="T10" fmla="*/ 48 w 59"/>
                <a:gd name="T11" fmla="*/ 822 h 136"/>
                <a:gd name="T12" fmla="*/ 35 w 59"/>
                <a:gd name="T13" fmla="*/ 822 h 136"/>
                <a:gd name="T14" fmla="*/ 11 w 59"/>
                <a:gd name="T15" fmla="*/ 881 h 136"/>
                <a:gd name="T16" fmla="*/ 59 w 59"/>
                <a:gd name="T17" fmla="*/ 881 h 136"/>
                <a:gd name="T18" fmla="*/ 59 w 59"/>
                <a:gd name="T19" fmla="*/ 899 h 136"/>
                <a:gd name="T20" fmla="*/ 48 w 59"/>
                <a:gd name="T21" fmla="*/ 881 h 136"/>
                <a:gd name="T22" fmla="*/ 36 w 59"/>
                <a:gd name="T23" fmla="*/ 881 h 136"/>
                <a:gd name="T24" fmla="*/ 36 w 59"/>
                <a:gd name="T25" fmla="*/ 822 h 136"/>
                <a:gd name="T26" fmla="*/ 48 w 59"/>
                <a:gd name="T27" fmla="*/ 822 h 136"/>
                <a:gd name="T28" fmla="*/ 48 w 59"/>
                <a:gd name="T29" fmla="*/ 881 h 136"/>
                <a:gd name="T30" fmla="*/ 48 w 59"/>
                <a:gd name="T31" fmla="*/ 931 h 136"/>
                <a:gd name="T32" fmla="*/ 36 w 59"/>
                <a:gd name="T33" fmla="*/ 931 h 136"/>
                <a:gd name="T34" fmla="*/ 36 w 59"/>
                <a:gd name="T35" fmla="*/ 899 h 136"/>
                <a:gd name="T36" fmla="*/ 48 w 59"/>
                <a:gd name="T37" fmla="*/ 899 h 136"/>
                <a:gd name="T38" fmla="*/ 48 w 59"/>
                <a:gd name="T39" fmla="*/ 931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136">
                  <a:moveTo>
                    <a:pt x="59" y="103"/>
                  </a:moveTo>
                  <a:lnTo>
                    <a:pt x="0" y="103"/>
                  </a:lnTo>
                  <a:lnTo>
                    <a:pt x="0" y="81"/>
                  </a:lnTo>
                  <a:lnTo>
                    <a:pt x="36" y="0"/>
                  </a:lnTo>
                  <a:lnTo>
                    <a:pt x="48" y="0"/>
                  </a:lnTo>
                  <a:lnTo>
                    <a:pt x="48" y="26"/>
                  </a:lnTo>
                  <a:lnTo>
                    <a:pt x="35" y="26"/>
                  </a:lnTo>
                  <a:lnTo>
                    <a:pt x="11" y="85"/>
                  </a:lnTo>
                  <a:lnTo>
                    <a:pt x="59" y="85"/>
                  </a:lnTo>
                  <a:lnTo>
                    <a:pt x="59" y="103"/>
                  </a:lnTo>
                  <a:close/>
                  <a:moveTo>
                    <a:pt x="48" y="85"/>
                  </a:moveTo>
                  <a:lnTo>
                    <a:pt x="36" y="85"/>
                  </a:lnTo>
                  <a:lnTo>
                    <a:pt x="36" y="26"/>
                  </a:lnTo>
                  <a:lnTo>
                    <a:pt x="48" y="26"/>
                  </a:lnTo>
                  <a:lnTo>
                    <a:pt x="48" y="85"/>
                  </a:lnTo>
                  <a:close/>
                  <a:moveTo>
                    <a:pt x="48" y="135"/>
                  </a:moveTo>
                  <a:lnTo>
                    <a:pt x="36" y="135"/>
                  </a:lnTo>
                  <a:lnTo>
                    <a:pt x="36" y="103"/>
                  </a:lnTo>
                  <a:lnTo>
                    <a:pt x="48" y="103"/>
                  </a:lnTo>
                  <a:lnTo>
                    <a:pt x="48" y="135"/>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AutoShape 102">
              <a:extLst>
                <a:ext uri="{FF2B5EF4-FFF2-40B4-BE49-F238E27FC236}">
                  <a16:creationId xmlns:a16="http://schemas.microsoft.com/office/drawing/2014/main" id="{220839E0-92D9-4474-BB0D-BAC581453EEA}"/>
                </a:ext>
              </a:extLst>
            </p:cNvPr>
            <p:cNvSpPr>
              <a:spLocks/>
            </p:cNvSpPr>
            <p:nvPr/>
          </p:nvSpPr>
          <p:spPr bwMode="auto">
            <a:xfrm>
              <a:off x="1109" y="792"/>
              <a:ext cx="57" cy="141"/>
            </a:xfrm>
            <a:custGeom>
              <a:avLst/>
              <a:gdLst>
                <a:gd name="T0" fmla="*/ 28 w 57"/>
                <a:gd name="T1" fmla="*/ 933 h 141"/>
                <a:gd name="T2" fmla="*/ 14 w 57"/>
                <a:gd name="T3" fmla="*/ 927 h 141"/>
                <a:gd name="T4" fmla="*/ 5 w 57"/>
                <a:gd name="T5" fmla="*/ 910 h 141"/>
                <a:gd name="T6" fmla="*/ 1 w 57"/>
                <a:gd name="T7" fmla="*/ 887 h 141"/>
                <a:gd name="T8" fmla="*/ 0 w 57"/>
                <a:gd name="T9" fmla="*/ 863 h 141"/>
                <a:gd name="T10" fmla="*/ 1 w 57"/>
                <a:gd name="T11" fmla="*/ 839 h 141"/>
                <a:gd name="T12" fmla="*/ 5 w 57"/>
                <a:gd name="T13" fmla="*/ 816 h 141"/>
                <a:gd name="T14" fmla="*/ 14 w 57"/>
                <a:gd name="T15" fmla="*/ 799 h 141"/>
                <a:gd name="T16" fmla="*/ 28 w 57"/>
                <a:gd name="T17" fmla="*/ 793 h 141"/>
                <a:gd name="T18" fmla="*/ 43 w 57"/>
                <a:gd name="T19" fmla="*/ 799 h 141"/>
                <a:gd name="T20" fmla="*/ 49 w 57"/>
                <a:gd name="T21" fmla="*/ 811 h 141"/>
                <a:gd name="T22" fmla="*/ 28 w 57"/>
                <a:gd name="T23" fmla="*/ 811 h 141"/>
                <a:gd name="T24" fmla="*/ 21 w 57"/>
                <a:gd name="T25" fmla="*/ 815 h 141"/>
                <a:gd name="T26" fmla="*/ 16 w 57"/>
                <a:gd name="T27" fmla="*/ 827 h 141"/>
                <a:gd name="T28" fmla="*/ 14 w 57"/>
                <a:gd name="T29" fmla="*/ 843 h 141"/>
                <a:gd name="T30" fmla="*/ 13 w 57"/>
                <a:gd name="T31" fmla="*/ 863 h 141"/>
                <a:gd name="T32" fmla="*/ 14 w 57"/>
                <a:gd name="T33" fmla="*/ 883 h 141"/>
                <a:gd name="T34" fmla="*/ 16 w 57"/>
                <a:gd name="T35" fmla="*/ 900 h 141"/>
                <a:gd name="T36" fmla="*/ 21 w 57"/>
                <a:gd name="T37" fmla="*/ 911 h 141"/>
                <a:gd name="T38" fmla="*/ 28 w 57"/>
                <a:gd name="T39" fmla="*/ 915 h 141"/>
                <a:gd name="T40" fmla="*/ 49 w 57"/>
                <a:gd name="T41" fmla="*/ 915 h 141"/>
                <a:gd name="T42" fmla="*/ 43 w 57"/>
                <a:gd name="T43" fmla="*/ 927 h 141"/>
                <a:gd name="T44" fmla="*/ 28 w 57"/>
                <a:gd name="T45" fmla="*/ 933 h 141"/>
                <a:gd name="T46" fmla="*/ 49 w 57"/>
                <a:gd name="T47" fmla="*/ 915 h 141"/>
                <a:gd name="T48" fmla="*/ 28 w 57"/>
                <a:gd name="T49" fmla="*/ 915 h 141"/>
                <a:gd name="T50" fmla="*/ 36 w 57"/>
                <a:gd name="T51" fmla="*/ 911 h 141"/>
                <a:gd name="T52" fmla="*/ 40 w 57"/>
                <a:gd name="T53" fmla="*/ 900 h 141"/>
                <a:gd name="T54" fmla="*/ 43 w 57"/>
                <a:gd name="T55" fmla="*/ 883 h 141"/>
                <a:gd name="T56" fmla="*/ 43 w 57"/>
                <a:gd name="T57" fmla="*/ 863 h 141"/>
                <a:gd name="T58" fmla="*/ 43 w 57"/>
                <a:gd name="T59" fmla="*/ 843 h 141"/>
                <a:gd name="T60" fmla="*/ 40 w 57"/>
                <a:gd name="T61" fmla="*/ 827 h 141"/>
                <a:gd name="T62" fmla="*/ 36 w 57"/>
                <a:gd name="T63" fmla="*/ 815 h 141"/>
                <a:gd name="T64" fmla="*/ 28 w 57"/>
                <a:gd name="T65" fmla="*/ 811 h 141"/>
                <a:gd name="T66" fmla="*/ 49 w 57"/>
                <a:gd name="T67" fmla="*/ 811 h 141"/>
                <a:gd name="T68" fmla="*/ 51 w 57"/>
                <a:gd name="T69" fmla="*/ 816 h 141"/>
                <a:gd name="T70" fmla="*/ 56 w 57"/>
                <a:gd name="T71" fmla="*/ 839 h 141"/>
                <a:gd name="T72" fmla="*/ 57 w 57"/>
                <a:gd name="T73" fmla="*/ 863 h 141"/>
                <a:gd name="T74" fmla="*/ 56 w 57"/>
                <a:gd name="T75" fmla="*/ 887 h 141"/>
                <a:gd name="T76" fmla="*/ 51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0"/>
                  </a:moveTo>
                  <a:lnTo>
                    <a:pt x="14" y="134"/>
                  </a:lnTo>
                  <a:lnTo>
                    <a:pt x="5" y="117"/>
                  </a:lnTo>
                  <a:lnTo>
                    <a:pt x="1" y="94"/>
                  </a:lnTo>
                  <a:lnTo>
                    <a:pt x="0" y="70"/>
                  </a:lnTo>
                  <a:lnTo>
                    <a:pt x="1" y="46"/>
                  </a:lnTo>
                  <a:lnTo>
                    <a:pt x="5" y="23"/>
                  </a:lnTo>
                  <a:lnTo>
                    <a:pt x="14" y="6"/>
                  </a:lnTo>
                  <a:lnTo>
                    <a:pt x="28" y="0"/>
                  </a:lnTo>
                  <a:lnTo>
                    <a:pt x="43" y="6"/>
                  </a:lnTo>
                  <a:lnTo>
                    <a:pt x="49" y="18"/>
                  </a:lnTo>
                  <a:lnTo>
                    <a:pt x="28" y="18"/>
                  </a:lnTo>
                  <a:lnTo>
                    <a:pt x="21" y="22"/>
                  </a:lnTo>
                  <a:lnTo>
                    <a:pt x="16" y="34"/>
                  </a:lnTo>
                  <a:lnTo>
                    <a:pt x="14" y="50"/>
                  </a:lnTo>
                  <a:lnTo>
                    <a:pt x="13" y="70"/>
                  </a:lnTo>
                  <a:lnTo>
                    <a:pt x="14" y="90"/>
                  </a:lnTo>
                  <a:lnTo>
                    <a:pt x="16" y="107"/>
                  </a:lnTo>
                  <a:lnTo>
                    <a:pt x="21" y="118"/>
                  </a:lnTo>
                  <a:lnTo>
                    <a:pt x="28" y="122"/>
                  </a:lnTo>
                  <a:lnTo>
                    <a:pt x="49" y="122"/>
                  </a:lnTo>
                  <a:lnTo>
                    <a:pt x="43" y="134"/>
                  </a:lnTo>
                  <a:lnTo>
                    <a:pt x="28" y="140"/>
                  </a:lnTo>
                  <a:close/>
                  <a:moveTo>
                    <a:pt x="49" y="122"/>
                  </a:moveTo>
                  <a:lnTo>
                    <a:pt x="28" y="122"/>
                  </a:lnTo>
                  <a:lnTo>
                    <a:pt x="36" y="118"/>
                  </a:lnTo>
                  <a:lnTo>
                    <a:pt x="40" y="107"/>
                  </a:lnTo>
                  <a:lnTo>
                    <a:pt x="43" y="90"/>
                  </a:lnTo>
                  <a:lnTo>
                    <a:pt x="43" y="70"/>
                  </a:lnTo>
                  <a:lnTo>
                    <a:pt x="43" y="50"/>
                  </a:lnTo>
                  <a:lnTo>
                    <a:pt x="40" y="34"/>
                  </a:lnTo>
                  <a:lnTo>
                    <a:pt x="36" y="22"/>
                  </a:lnTo>
                  <a:lnTo>
                    <a:pt x="28" y="18"/>
                  </a:lnTo>
                  <a:lnTo>
                    <a:pt x="49" y="18"/>
                  </a:lnTo>
                  <a:lnTo>
                    <a:pt x="51" y="23"/>
                  </a:lnTo>
                  <a:lnTo>
                    <a:pt x="56" y="46"/>
                  </a:lnTo>
                  <a:lnTo>
                    <a:pt x="57" y="70"/>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AutoShape 103">
              <a:extLst>
                <a:ext uri="{FF2B5EF4-FFF2-40B4-BE49-F238E27FC236}">
                  <a16:creationId xmlns:a16="http://schemas.microsoft.com/office/drawing/2014/main" id="{827CE8F0-66D1-4F10-9856-3D3DB381E786}"/>
                </a:ext>
              </a:extLst>
            </p:cNvPr>
            <p:cNvSpPr>
              <a:spLocks/>
            </p:cNvSpPr>
            <p:nvPr/>
          </p:nvSpPr>
          <p:spPr bwMode="auto">
            <a:xfrm>
              <a:off x="1175"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AutoShape 104">
              <a:extLst>
                <a:ext uri="{FF2B5EF4-FFF2-40B4-BE49-F238E27FC236}">
                  <a16:creationId xmlns:a16="http://schemas.microsoft.com/office/drawing/2014/main" id="{83599E7E-CF66-4BF8-8158-8DD68FF5C80A}"/>
                </a:ext>
              </a:extLst>
            </p:cNvPr>
            <p:cNvSpPr>
              <a:spLocks/>
            </p:cNvSpPr>
            <p:nvPr/>
          </p:nvSpPr>
          <p:spPr bwMode="auto">
            <a:xfrm>
              <a:off x="1414" y="792"/>
              <a:ext cx="58" cy="141"/>
            </a:xfrm>
            <a:custGeom>
              <a:avLst/>
              <a:gdLst>
                <a:gd name="T0" fmla="*/ 30 w 58"/>
                <a:gd name="T1" fmla="*/ 933 h 141"/>
                <a:gd name="T2" fmla="*/ 15 w 58"/>
                <a:gd name="T3" fmla="*/ 928 h 141"/>
                <a:gd name="T4" fmla="*/ 6 w 58"/>
                <a:gd name="T5" fmla="*/ 913 h 141"/>
                <a:gd name="T6" fmla="*/ 1 w 58"/>
                <a:gd name="T7" fmla="*/ 890 h 141"/>
                <a:gd name="T8" fmla="*/ 0 w 58"/>
                <a:gd name="T9" fmla="*/ 863 h 141"/>
                <a:gd name="T10" fmla="*/ 1 w 58"/>
                <a:gd name="T11" fmla="*/ 838 h 141"/>
                <a:gd name="T12" fmla="*/ 6 w 58"/>
                <a:gd name="T13" fmla="*/ 816 h 141"/>
                <a:gd name="T14" fmla="*/ 16 w 58"/>
                <a:gd name="T15" fmla="*/ 799 h 141"/>
                <a:gd name="T16" fmla="*/ 31 w 58"/>
                <a:gd name="T17" fmla="*/ 793 h 141"/>
                <a:gd name="T18" fmla="*/ 40 w 58"/>
                <a:gd name="T19" fmla="*/ 795 h 141"/>
                <a:gd name="T20" fmla="*/ 48 w 58"/>
                <a:gd name="T21" fmla="*/ 803 h 141"/>
                <a:gd name="T22" fmla="*/ 51 w 58"/>
                <a:gd name="T23" fmla="*/ 811 h 141"/>
                <a:gd name="T24" fmla="*/ 30 w 58"/>
                <a:gd name="T25" fmla="*/ 811 h 141"/>
                <a:gd name="T26" fmla="*/ 21 w 58"/>
                <a:gd name="T27" fmla="*/ 816 h 141"/>
                <a:gd name="T28" fmla="*/ 16 w 58"/>
                <a:gd name="T29" fmla="*/ 828 h 141"/>
                <a:gd name="T30" fmla="*/ 14 w 58"/>
                <a:gd name="T31" fmla="*/ 843 h 141"/>
                <a:gd name="T32" fmla="*/ 13 w 58"/>
                <a:gd name="T33" fmla="*/ 857 h 141"/>
                <a:gd name="T34" fmla="*/ 13 w 58"/>
                <a:gd name="T35" fmla="*/ 858 h 141"/>
                <a:gd name="T36" fmla="*/ 51 w 58"/>
                <a:gd name="T37" fmla="*/ 858 h 141"/>
                <a:gd name="T38" fmla="*/ 52 w 58"/>
                <a:gd name="T39" fmla="*/ 859 h 141"/>
                <a:gd name="T40" fmla="*/ 19 w 58"/>
                <a:gd name="T41" fmla="*/ 859 h 141"/>
                <a:gd name="T42" fmla="*/ 14 w 58"/>
                <a:gd name="T43" fmla="*/ 872 h 141"/>
                <a:gd name="T44" fmla="*/ 14 w 58"/>
                <a:gd name="T45" fmla="*/ 901 h 141"/>
                <a:gd name="T46" fmla="*/ 19 w 58"/>
                <a:gd name="T47" fmla="*/ 915 h 141"/>
                <a:gd name="T48" fmla="*/ 51 w 58"/>
                <a:gd name="T49" fmla="*/ 915 h 141"/>
                <a:gd name="T50" fmla="*/ 49 w 58"/>
                <a:gd name="T51" fmla="*/ 920 h 141"/>
                <a:gd name="T52" fmla="*/ 41 w 58"/>
                <a:gd name="T53" fmla="*/ 930 h 141"/>
                <a:gd name="T54" fmla="*/ 30 w 58"/>
                <a:gd name="T55" fmla="*/ 933 h 141"/>
                <a:gd name="T56" fmla="*/ 55 w 58"/>
                <a:gd name="T57" fmla="*/ 830 h 141"/>
                <a:gd name="T58" fmla="*/ 42 w 58"/>
                <a:gd name="T59" fmla="*/ 830 h 141"/>
                <a:gd name="T60" fmla="*/ 41 w 58"/>
                <a:gd name="T61" fmla="*/ 819 h 141"/>
                <a:gd name="T62" fmla="*/ 37 w 58"/>
                <a:gd name="T63" fmla="*/ 811 h 141"/>
                <a:gd name="T64" fmla="*/ 51 w 58"/>
                <a:gd name="T65" fmla="*/ 811 h 141"/>
                <a:gd name="T66" fmla="*/ 53 w 58"/>
                <a:gd name="T67" fmla="*/ 815 h 141"/>
                <a:gd name="T68" fmla="*/ 55 w 58"/>
                <a:gd name="T69" fmla="*/ 830 h 141"/>
                <a:gd name="T70" fmla="*/ 51 w 58"/>
                <a:gd name="T71" fmla="*/ 858 h 141"/>
                <a:gd name="T72" fmla="*/ 13 w 58"/>
                <a:gd name="T73" fmla="*/ 858 h 141"/>
                <a:gd name="T74" fmla="*/ 17 w 58"/>
                <a:gd name="T75" fmla="*/ 847 h 141"/>
                <a:gd name="T76" fmla="*/ 24 w 58"/>
                <a:gd name="T77" fmla="*/ 842 h 141"/>
                <a:gd name="T78" fmla="*/ 31 w 58"/>
                <a:gd name="T79" fmla="*/ 842 h 141"/>
                <a:gd name="T80" fmla="*/ 42 w 58"/>
                <a:gd name="T81" fmla="*/ 845 h 141"/>
                <a:gd name="T82" fmla="*/ 50 w 58"/>
                <a:gd name="T83" fmla="*/ 855 h 141"/>
                <a:gd name="T84" fmla="*/ 51 w 58"/>
                <a:gd name="T85" fmla="*/ 858 h 141"/>
                <a:gd name="T86" fmla="*/ 51 w 58"/>
                <a:gd name="T87" fmla="*/ 915 h 141"/>
                <a:gd name="T88" fmla="*/ 39 w 58"/>
                <a:gd name="T89" fmla="*/ 915 h 141"/>
                <a:gd name="T90" fmla="*/ 44 w 58"/>
                <a:gd name="T91" fmla="*/ 901 h 141"/>
                <a:gd name="T92" fmla="*/ 43 w 58"/>
                <a:gd name="T93" fmla="*/ 872 h 141"/>
                <a:gd name="T94" fmla="*/ 39 w 58"/>
                <a:gd name="T95" fmla="*/ 859 h 141"/>
                <a:gd name="T96" fmla="*/ 52 w 58"/>
                <a:gd name="T97" fmla="*/ 859 h 141"/>
                <a:gd name="T98" fmla="*/ 55 w 58"/>
                <a:gd name="T99" fmla="*/ 869 h 141"/>
                <a:gd name="T100" fmla="*/ 57 w 58"/>
                <a:gd name="T101" fmla="*/ 887 h 141"/>
                <a:gd name="T102" fmla="*/ 55 w 58"/>
                <a:gd name="T103" fmla="*/ 905 h 141"/>
                <a:gd name="T104" fmla="*/ 51 w 58"/>
                <a:gd name="T105" fmla="*/ 915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6" y="23"/>
                  </a:lnTo>
                  <a:lnTo>
                    <a:pt x="16" y="6"/>
                  </a:lnTo>
                  <a:lnTo>
                    <a:pt x="31" y="0"/>
                  </a:lnTo>
                  <a:lnTo>
                    <a:pt x="40" y="2"/>
                  </a:lnTo>
                  <a:lnTo>
                    <a:pt x="48" y="10"/>
                  </a:lnTo>
                  <a:lnTo>
                    <a:pt x="51" y="18"/>
                  </a:lnTo>
                  <a:lnTo>
                    <a:pt x="30" y="18"/>
                  </a:lnTo>
                  <a:lnTo>
                    <a:pt x="21" y="23"/>
                  </a:lnTo>
                  <a:lnTo>
                    <a:pt x="16" y="35"/>
                  </a:lnTo>
                  <a:lnTo>
                    <a:pt x="14" y="50"/>
                  </a:lnTo>
                  <a:lnTo>
                    <a:pt x="13" y="64"/>
                  </a:lnTo>
                  <a:lnTo>
                    <a:pt x="13" y="65"/>
                  </a:lnTo>
                  <a:lnTo>
                    <a:pt x="51" y="65"/>
                  </a:lnTo>
                  <a:lnTo>
                    <a:pt x="52" y="66"/>
                  </a:lnTo>
                  <a:lnTo>
                    <a:pt x="19" y="66"/>
                  </a:lnTo>
                  <a:lnTo>
                    <a:pt x="14" y="79"/>
                  </a:lnTo>
                  <a:lnTo>
                    <a:pt x="14" y="108"/>
                  </a:lnTo>
                  <a:lnTo>
                    <a:pt x="19" y="122"/>
                  </a:lnTo>
                  <a:lnTo>
                    <a:pt x="51" y="122"/>
                  </a:lnTo>
                  <a:lnTo>
                    <a:pt x="49" y="127"/>
                  </a:lnTo>
                  <a:lnTo>
                    <a:pt x="41" y="137"/>
                  </a:lnTo>
                  <a:lnTo>
                    <a:pt x="30" y="140"/>
                  </a:lnTo>
                  <a:close/>
                  <a:moveTo>
                    <a:pt x="55" y="37"/>
                  </a:moveTo>
                  <a:lnTo>
                    <a:pt x="42" y="37"/>
                  </a:lnTo>
                  <a:lnTo>
                    <a:pt x="41" y="26"/>
                  </a:lnTo>
                  <a:lnTo>
                    <a:pt x="37" y="18"/>
                  </a:lnTo>
                  <a:lnTo>
                    <a:pt x="51" y="18"/>
                  </a:lnTo>
                  <a:lnTo>
                    <a:pt x="53" y="22"/>
                  </a:lnTo>
                  <a:lnTo>
                    <a:pt x="55" y="37"/>
                  </a:lnTo>
                  <a:close/>
                  <a:moveTo>
                    <a:pt x="51" y="65"/>
                  </a:moveTo>
                  <a:lnTo>
                    <a:pt x="13" y="65"/>
                  </a:lnTo>
                  <a:lnTo>
                    <a:pt x="17" y="54"/>
                  </a:lnTo>
                  <a:lnTo>
                    <a:pt x="24" y="49"/>
                  </a:lnTo>
                  <a:lnTo>
                    <a:pt x="31" y="49"/>
                  </a:lnTo>
                  <a:lnTo>
                    <a:pt x="42" y="52"/>
                  </a:lnTo>
                  <a:lnTo>
                    <a:pt x="50" y="62"/>
                  </a:lnTo>
                  <a:lnTo>
                    <a:pt x="51" y="65"/>
                  </a:lnTo>
                  <a:close/>
                  <a:moveTo>
                    <a:pt x="51" y="122"/>
                  </a:moveTo>
                  <a:lnTo>
                    <a:pt x="39" y="122"/>
                  </a:lnTo>
                  <a:lnTo>
                    <a:pt x="44" y="108"/>
                  </a:lnTo>
                  <a:lnTo>
                    <a:pt x="43" y="79"/>
                  </a:lnTo>
                  <a:lnTo>
                    <a:pt x="39" y="66"/>
                  </a:lnTo>
                  <a:lnTo>
                    <a:pt x="52" y="66"/>
                  </a:lnTo>
                  <a:lnTo>
                    <a:pt x="55" y="76"/>
                  </a:lnTo>
                  <a:lnTo>
                    <a:pt x="57" y="94"/>
                  </a:lnTo>
                  <a:lnTo>
                    <a:pt x="55" y="112"/>
                  </a:lnTo>
                  <a:lnTo>
                    <a:pt x="51"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AutoShape 105">
              <a:extLst>
                <a:ext uri="{FF2B5EF4-FFF2-40B4-BE49-F238E27FC236}">
                  <a16:creationId xmlns:a16="http://schemas.microsoft.com/office/drawing/2014/main" id="{C878D7C0-B5CD-4F04-BC93-A55C899C09CC}"/>
                </a:ext>
              </a:extLst>
            </p:cNvPr>
            <p:cNvSpPr>
              <a:spLocks/>
            </p:cNvSpPr>
            <p:nvPr/>
          </p:nvSpPr>
          <p:spPr bwMode="auto">
            <a:xfrm>
              <a:off x="1480"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AutoShape 106">
              <a:extLst>
                <a:ext uri="{FF2B5EF4-FFF2-40B4-BE49-F238E27FC236}">
                  <a16:creationId xmlns:a16="http://schemas.microsoft.com/office/drawing/2014/main" id="{89141C13-D789-4651-B255-CFA552DFB585}"/>
                </a:ext>
              </a:extLst>
            </p:cNvPr>
            <p:cNvSpPr>
              <a:spLocks/>
            </p:cNvSpPr>
            <p:nvPr/>
          </p:nvSpPr>
          <p:spPr bwMode="auto">
            <a:xfrm>
              <a:off x="1545" y="792"/>
              <a:ext cx="57" cy="141"/>
            </a:xfrm>
            <a:custGeom>
              <a:avLst/>
              <a:gdLst>
                <a:gd name="T0" fmla="*/ 29 w 57"/>
                <a:gd name="T1" fmla="*/ 933 h 141"/>
                <a:gd name="T2" fmla="*/ 15 w 57"/>
                <a:gd name="T3" fmla="*/ 927 h 141"/>
                <a:gd name="T4" fmla="*/ 6 w 57"/>
                <a:gd name="T5" fmla="*/ 910 h 141"/>
                <a:gd name="T6" fmla="*/ 2 w 57"/>
                <a:gd name="T7" fmla="*/ 887 h 141"/>
                <a:gd name="T8" fmla="*/ 0 w 57"/>
                <a:gd name="T9" fmla="*/ 863 h 141"/>
                <a:gd name="T10" fmla="*/ 2 w 57"/>
                <a:gd name="T11" fmla="*/ 839 h 141"/>
                <a:gd name="T12" fmla="*/ 6 w 57"/>
                <a:gd name="T13" fmla="*/ 816 h 141"/>
                <a:gd name="T14" fmla="*/ 15 w 57"/>
                <a:gd name="T15" fmla="*/ 799 h 141"/>
                <a:gd name="T16" fmla="*/ 29 w 57"/>
                <a:gd name="T17" fmla="*/ 793 h 141"/>
                <a:gd name="T18" fmla="*/ 43 w 57"/>
                <a:gd name="T19" fmla="*/ 799 h 141"/>
                <a:gd name="T20" fmla="*/ 49 w 57"/>
                <a:gd name="T21" fmla="*/ 811 h 141"/>
                <a:gd name="T22" fmla="*/ 29 w 57"/>
                <a:gd name="T23" fmla="*/ 811 h 141"/>
                <a:gd name="T24" fmla="*/ 22 w 57"/>
                <a:gd name="T25" fmla="*/ 815 h 141"/>
                <a:gd name="T26" fmla="*/ 17 w 57"/>
                <a:gd name="T27" fmla="*/ 827 h 141"/>
                <a:gd name="T28" fmla="*/ 15 w 57"/>
                <a:gd name="T29" fmla="*/ 843 h 141"/>
                <a:gd name="T30" fmla="*/ 14 w 57"/>
                <a:gd name="T31" fmla="*/ 863 h 141"/>
                <a:gd name="T32" fmla="*/ 15 w 57"/>
                <a:gd name="T33" fmla="*/ 883 h 141"/>
                <a:gd name="T34" fmla="*/ 17 w 57"/>
                <a:gd name="T35" fmla="*/ 900 h 141"/>
                <a:gd name="T36" fmla="*/ 22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5" y="134"/>
                  </a:lnTo>
                  <a:lnTo>
                    <a:pt x="6" y="117"/>
                  </a:lnTo>
                  <a:lnTo>
                    <a:pt x="2" y="94"/>
                  </a:lnTo>
                  <a:lnTo>
                    <a:pt x="0" y="70"/>
                  </a:lnTo>
                  <a:lnTo>
                    <a:pt x="2" y="46"/>
                  </a:lnTo>
                  <a:lnTo>
                    <a:pt x="6" y="23"/>
                  </a:lnTo>
                  <a:lnTo>
                    <a:pt x="15" y="6"/>
                  </a:lnTo>
                  <a:lnTo>
                    <a:pt x="29" y="0"/>
                  </a:lnTo>
                  <a:lnTo>
                    <a:pt x="43" y="6"/>
                  </a:lnTo>
                  <a:lnTo>
                    <a:pt x="49" y="18"/>
                  </a:lnTo>
                  <a:lnTo>
                    <a:pt x="29" y="18"/>
                  </a:lnTo>
                  <a:lnTo>
                    <a:pt x="22" y="22"/>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3" name="Picture 107">
              <a:extLst>
                <a:ext uri="{FF2B5EF4-FFF2-40B4-BE49-F238E27FC236}">
                  <a16:creationId xmlns:a16="http://schemas.microsoft.com/office/drawing/2014/main" id="{6A94CFF6-6D89-4808-B0CF-66A94EFEB52F}"/>
                </a:ext>
              </a:extLst>
            </p:cNvPr>
            <p:cNvPicPr>
              <a:picLocks noChangeAspect="1" noChangeArrowheads="1"/>
            </p:cNvPicPr>
            <p:nvPr/>
          </p:nvPicPr>
          <p:blipFill>
            <a:blip r:embed="rId8" cstate="print"/>
            <a:srcRect/>
            <a:stretch>
              <a:fillRect/>
            </a:stretch>
          </p:blipFill>
          <p:spPr bwMode="auto">
            <a:xfrm>
              <a:off x="809" y="1101"/>
              <a:ext cx="188" cy="141"/>
            </a:xfrm>
            <a:prstGeom prst="rect">
              <a:avLst/>
            </a:prstGeom>
            <a:noFill/>
          </p:spPr>
        </p:pic>
        <p:pic>
          <p:nvPicPr>
            <p:cNvPr id="134" name="Picture 108">
              <a:extLst>
                <a:ext uri="{FF2B5EF4-FFF2-40B4-BE49-F238E27FC236}">
                  <a16:creationId xmlns:a16="http://schemas.microsoft.com/office/drawing/2014/main" id="{1C635FAA-0529-4601-BF04-99B73A631EFC}"/>
                </a:ext>
              </a:extLst>
            </p:cNvPr>
            <p:cNvPicPr>
              <a:picLocks noChangeAspect="1" noChangeArrowheads="1"/>
            </p:cNvPicPr>
            <p:nvPr/>
          </p:nvPicPr>
          <p:blipFill>
            <a:blip r:embed="rId9" cstate="print"/>
            <a:srcRect/>
            <a:stretch>
              <a:fillRect/>
            </a:stretch>
          </p:blipFill>
          <p:spPr bwMode="auto">
            <a:xfrm>
              <a:off x="647" y="1021"/>
              <a:ext cx="123" cy="141"/>
            </a:xfrm>
            <a:prstGeom prst="rect">
              <a:avLst/>
            </a:prstGeom>
            <a:noFill/>
          </p:spPr>
        </p:pic>
        <p:sp>
          <p:nvSpPr>
            <p:cNvPr id="135" name="AutoShape 109">
              <a:extLst>
                <a:ext uri="{FF2B5EF4-FFF2-40B4-BE49-F238E27FC236}">
                  <a16:creationId xmlns:a16="http://schemas.microsoft.com/office/drawing/2014/main" id="{3C3270DF-EDED-4A3B-9F80-7BCB10E4DA22}"/>
                </a:ext>
              </a:extLst>
            </p:cNvPr>
            <p:cNvSpPr>
              <a:spLocks/>
            </p:cNvSpPr>
            <p:nvPr/>
          </p:nvSpPr>
          <p:spPr bwMode="auto">
            <a:xfrm>
              <a:off x="1030" y="627"/>
              <a:ext cx="58" cy="141"/>
            </a:xfrm>
            <a:custGeom>
              <a:avLst/>
              <a:gdLst>
                <a:gd name="T0" fmla="*/ 30 w 58"/>
                <a:gd name="T1" fmla="*/ 768 h 141"/>
                <a:gd name="T2" fmla="*/ 15 w 58"/>
                <a:gd name="T3" fmla="*/ 763 h 141"/>
                <a:gd name="T4" fmla="*/ 6 w 58"/>
                <a:gd name="T5" fmla="*/ 748 h 141"/>
                <a:gd name="T6" fmla="*/ 1 w 58"/>
                <a:gd name="T7" fmla="*/ 725 h 141"/>
                <a:gd name="T8" fmla="*/ 0 w 58"/>
                <a:gd name="T9" fmla="*/ 698 h 141"/>
                <a:gd name="T10" fmla="*/ 1 w 58"/>
                <a:gd name="T11" fmla="*/ 673 h 141"/>
                <a:gd name="T12" fmla="*/ 7 w 58"/>
                <a:gd name="T13" fmla="*/ 651 h 141"/>
                <a:gd name="T14" fmla="*/ 16 w 58"/>
                <a:gd name="T15" fmla="*/ 634 h 141"/>
                <a:gd name="T16" fmla="*/ 31 w 58"/>
                <a:gd name="T17" fmla="*/ 628 h 141"/>
                <a:gd name="T18" fmla="*/ 40 w 58"/>
                <a:gd name="T19" fmla="*/ 631 h 141"/>
                <a:gd name="T20" fmla="*/ 48 w 58"/>
                <a:gd name="T21" fmla="*/ 638 h 141"/>
                <a:gd name="T22" fmla="*/ 52 w 58"/>
                <a:gd name="T23" fmla="*/ 646 h 141"/>
                <a:gd name="T24" fmla="*/ 30 w 58"/>
                <a:gd name="T25" fmla="*/ 646 h 141"/>
                <a:gd name="T26" fmla="*/ 22 w 58"/>
                <a:gd name="T27" fmla="*/ 651 h 141"/>
                <a:gd name="T28" fmla="*/ 17 w 58"/>
                <a:gd name="T29" fmla="*/ 663 h 141"/>
                <a:gd name="T30" fmla="*/ 14 w 58"/>
                <a:gd name="T31" fmla="*/ 678 h 141"/>
                <a:gd name="T32" fmla="*/ 13 w 58"/>
                <a:gd name="T33" fmla="*/ 693 h 141"/>
                <a:gd name="T34" fmla="*/ 13 w 58"/>
                <a:gd name="T35" fmla="*/ 693 h 141"/>
                <a:gd name="T36" fmla="*/ 51 w 58"/>
                <a:gd name="T37" fmla="*/ 693 h 141"/>
                <a:gd name="T38" fmla="*/ 52 w 58"/>
                <a:gd name="T39" fmla="*/ 694 h 141"/>
                <a:gd name="T40" fmla="*/ 20 w 58"/>
                <a:gd name="T41" fmla="*/ 694 h 141"/>
                <a:gd name="T42" fmla="*/ 14 w 58"/>
                <a:gd name="T43" fmla="*/ 707 h 141"/>
                <a:gd name="T44" fmla="*/ 14 w 58"/>
                <a:gd name="T45" fmla="*/ 737 h 141"/>
                <a:gd name="T46" fmla="*/ 20 w 58"/>
                <a:gd name="T47" fmla="*/ 750 h 141"/>
                <a:gd name="T48" fmla="*/ 52 w 58"/>
                <a:gd name="T49" fmla="*/ 750 h 141"/>
                <a:gd name="T50" fmla="*/ 50 w 58"/>
                <a:gd name="T51" fmla="*/ 755 h 141"/>
                <a:gd name="T52" fmla="*/ 41 w 58"/>
                <a:gd name="T53" fmla="*/ 765 h 141"/>
                <a:gd name="T54" fmla="*/ 30 w 58"/>
                <a:gd name="T55" fmla="*/ 768 h 141"/>
                <a:gd name="T56" fmla="*/ 56 w 58"/>
                <a:gd name="T57" fmla="*/ 665 h 141"/>
                <a:gd name="T58" fmla="*/ 42 w 58"/>
                <a:gd name="T59" fmla="*/ 665 h 141"/>
                <a:gd name="T60" fmla="*/ 42 w 58"/>
                <a:gd name="T61" fmla="*/ 654 h 141"/>
                <a:gd name="T62" fmla="*/ 37 w 58"/>
                <a:gd name="T63" fmla="*/ 646 h 141"/>
                <a:gd name="T64" fmla="*/ 52 w 58"/>
                <a:gd name="T65" fmla="*/ 646 h 141"/>
                <a:gd name="T66" fmla="*/ 53 w 58"/>
                <a:gd name="T67" fmla="*/ 650 h 141"/>
                <a:gd name="T68" fmla="*/ 56 w 58"/>
                <a:gd name="T69" fmla="*/ 665 h 141"/>
                <a:gd name="T70" fmla="*/ 51 w 58"/>
                <a:gd name="T71" fmla="*/ 693 h 141"/>
                <a:gd name="T72" fmla="*/ 13 w 58"/>
                <a:gd name="T73" fmla="*/ 693 h 141"/>
                <a:gd name="T74" fmla="*/ 17 w 58"/>
                <a:gd name="T75" fmla="*/ 682 h 141"/>
                <a:gd name="T76" fmla="*/ 24 w 58"/>
                <a:gd name="T77" fmla="*/ 677 h 141"/>
                <a:gd name="T78" fmla="*/ 31 w 58"/>
                <a:gd name="T79" fmla="*/ 677 h 141"/>
                <a:gd name="T80" fmla="*/ 42 w 58"/>
                <a:gd name="T81" fmla="*/ 680 h 141"/>
                <a:gd name="T82" fmla="*/ 50 w 58"/>
                <a:gd name="T83" fmla="*/ 690 h 141"/>
                <a:gd name="T84" fmla="*/ 51 w 58"/>
                <a:gd name="T85" fmla="*/ 693 h 141"/>
                <a:gd name="T86" fmla="*/ 52 w 58"/>
                <a:gd name="T87" fmla="*/ 750 h 141"/>
                <a:gd name="T88" fmla="*/ 39 w 58"/>
                <a:gd name="T89" fmla="*/ 750 h 141"/>
                <a:gd name="T90" fmla="*/ 44 w 58"/>
                <a:gd name="T91" fmla="*/ 737 h 141"/>
                <a:gd name="T92" fmla="*/ 44 w 58"/>
                <a:gd name="T93" fmla="*/ 707 h 141"/>
                <a:gd name="T94" fmla="*/ 39 w 58"/>
                <a:gd name="T95" fmla="*/ 694 h 141"/>
                <a:gd name="T96" fmla="*/ 52 w 58"/>
                <a:gd name="T97" fmla="*/ 694 h 141"/>
                <a:gd name="T98" fmla="*/ 55 w 58"/>
                <a:gd name="T99" fmla="*/ 704 h 141"/>
                <a:gd name="T100" fmla="*/ 57 w 58"/>
                <a:gd name="T101" fmla="*/ 722 h 141"/>
                <a:gd name="T102" fmla="*/ 55 w 58"/>
                <a:gd name="T103" fmla="*/ 741 h 141"/>
                <a:gd name="T104" fmla="*/ 52 w 58"/>
                <a:gd name="T105" fmla="*/ 75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7" y="23"/>
                  </a:lnTo>
                  <a:lnTo>
                    <a:pt x="16" y="6"/>
                  </a:lnTo>
                  <a:lnTo>
                    <a:pt x="31" y="0"/>
                  </a:lnTo>
                  <a:lnTo>
                    <a:pt x="40" y="3"/>
                  </a:lnTo>
                  <a:lnTo>
                    <a:pt x="48" y="10"/>
                  </a:lnTo>
                  <a:lnTo>
                    <a:pt x="52" y="18"/>
                  </a:lnTo>
                  <a:lnTo>
                    <a:pt x="30" y="18"/>
                  </a:lnTo>
                  <a:lnTo>
                    <a:pt x="22" y="23"/>
                  </a:lnTo>
                  <a:lnTo>
                    <a:pt x="17" y="35"/>
                  </a:lnTo>
                  <a:lnTo>
                    <a:pt x="14" y="50"/>
                  </a:lnTo>
                  <a:lnTo>
                    <a:pt x="13" y="65"/>
                  </a:lnTo>
                  <a:lnTo>
                    <a:pt x="51" y="65"/>
                  </a:lnTo>
                  <a:lnTo>
                    <a:pt x="52" y="66"/>
                  </a:lnTo>
                  <a:lnTo>
                    <a:pt x="20" y="66"/>
                  </a:lnTo>
                  <a:lnTo>
                    <a:pt x="14" y="79"/>
                  </a:lnTo>
                  <a:lnTo>
                    <a:pt x="14" y="109"/>
                  </a:lnTo>
                  <a:lnTo>
                    <a:pt x="20" y="122"/>
                  </a:lnTo>
                  <a:lnTo>
                    <a:pt x="52" y="122"/>
                  </a:lnTo>
                  <a:lnTo>
                    <a:pt x="50" y="127"/>
                  </a:lnTo>
                  <a:lnTo>
                    <a:pt x="41" y="137"/>
                  </a:lnTo>
                  <a:lnTo>
                    <a:pt x="30" y="140"/>
                  </a:lnTo>
                  <a:close/>
                  <a:moveTo>
                    <a:pt x="56" y="37"/>
                  </a:moveTo>
                  <a:lnTo>
                    <a:pt x="42" y="37"/>
                  </a:lnTo>
                  <a:lnTo>
                    <a:pt x="42" y="26"/>
                  </a:lnTo>
                  <a:lnTo>
                    <a:pt x="37" y="18"/>
                  </a:lnTo>
                  <a:lnTo>
                    <a:pt x="52" y="18"/>
                  </a:lnTo>
                  <a:lnTo>
                    <a:pt x="53" y="22"/>
                  </a:lnTo>
                  <a:lnTo>
                    <a:pt x="56" y="37"/>
                  </a:lnTo>
                  <a:close/>
                  <a:moveTo>
                    <a:pt x="51" y="65"/>
                  </a:moveTo>
                  <a:lnTo>
                    <a:pt x="13" y="65"/>
                  </a:lnTo>
                  <a:lnTo>
                    <a:pt x="17" y="54"/>
                  </a:lnTo>
                  <a:lnTo>
                    <a:pt x="24" y="49"/>
                  </a:lnTo>
                  <a:lnTo>
                    <a:pt x="31" y="49"/>
                  </a:lnTo>
                  <a:lnTo>
                    <a:pt x="42" y="52"/>
                  </a:lnTo>
                  <a:lnTo>
                    <a:pt x="50" y="62"/>
                  </a:lnTo>
                  <a:lnTo>
                    <a:pt x="51" y="65"/>
                  </a:lnTo>
                  <a:close/>
                  <a:moveTo>
                    <a:pt x="52" y="122"/>
                  </a:moveTo>
                  <a:lnTo>
                    <a:pt x="39" y="122"/>
                  </a:lnTo>
                  <a:lnTo>
                    <a:pt x="44" y="109"/>
                  </a:lnTo>
                  <a:lnTo>
                    <a:pt x="44" y="79"/>
                  </a:lnTo>
                  <a:lnTo>
                    <a:pt x="39" y="66"/>
                  </a:lnTo>
                  <a:lnTo>
                    <a:pt x="52" y="66"/>
                  </a:lnTo>
                  <a:lnTo>
                    <a:pt x="55" y="76"/>
                  </a:lnTo>
                  <a:lnTo>
                    <a:pt x="57" y="94"/>
                  </a:lnTo>
                  <a:lnTo>
                    <a:pt x="55" y="113"/>
                  </a:lnTo>
                  <a:lnTo>
                    <a:pt x="52"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110">
              <a:extLst>
                <a:ext uri="{FF2B5EF4-FFF2-40B4-BE49-F238E27FC236}">
                  <a16:creationId xmlns:a16="http://schemas.microsoft.com/office/drawing/2014/main" id="{172C6672-D1F4-4730-BE71-0255C8D12900}"/>
                </a:ext>
              </a:extLst>
            </p:cNvPr>
            <p:cNvSpPr>
              <a:spLocks/>
            </p:cNvSpPr>
            <p:nvPr/>
          </p:nvSpPr>
          <p:spPr bwMode="auto">
            <a:xfrm>
              <a:off x="1096" y="627"/>
              <a:ext cx="57" cy="141"/>
            </a:xfrm>
            <a:custGeom>
              <a:avLst/>
              <a:gdLst>
                <a:gd name="T0" fmla="*/ 29 w 57"/>
                <a:gd name="T1" fmla="*/ 768 h 141"/>
                <a:gd name="T2" fmla="*/ 14 w 57"/>
                <a:gd name="T3" fmla="*/ 762 h 141"/>
                <a:gd name="T4" fmla="*/ 6 w 57"/>
                <a:gd name="T5" fmla="*/ 745 h 141"/>
                <a:gd name="T6" fmla="*/ 1 w 57"/>
                <a:gd name="T7" fmla="*/ 722 h 141"/>
                <a:gd name="T8" fmla="*/ 0 w 57"/>
                <a:gd name="T9" fmla="*/ 698 h 141"/>
                <a:gd name="T10" fmla="*/ 1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1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1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4"/>
                  </a:lnTo>
                  <a:lnTo>
                    <a:pt x="14" y="7"/>
                  </a:lnTo>
                  <a:lnTo>
                    <a:pt x="29" y="0"/>
                  </a:lnTo>
                  <a:lnTo>
                    <a:pt x="43" y="7"/>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AutoShape 111">
              <a:extLst>
                <a:ext uri="{FF2B5EF4-FFF2-40B4-BE49-F238E27FC236}">
                  <a16:creationId xmlns:a16="http://schemas.microsoft.com/office/drawing/2014/main" id="{0F8D726A-6D31-4849-90CE-5107A97AD825}"/>
                </a:ext>
              </a:extLst>
            </p:cNvPr>
            <p:cNvSpPr>
              <a:spLocks/>
            </p:cNvSpPr>
            <p:nvPr/>
          </p:nvSpPr>
          <p:spPr bwMode="auto">
            <a:xfrm>
              <a:off x="1560" y="627"/>
              <a:ext cx="58" cy="141"/>
            </a:xfrm>
            <a:custGeom>
              <a:avLst/>
              <a:gdLst>
                <a:gd name="T0" fmla="*/ 33 w 58"/>
                <a:gd name="T1" fmla="*/ 720 h 141"/>
                <a:gd name="T2" fmla="*/ 26 w 58"/>
                <a:gd name="T3" fmla="*/ 720 h 141"/>
                <a:gd name="T4" fmla="*/ 15 w 58"/>
                <a:gd name="T5" fmla="*/ 716 h 141"/>
                <a:gd name="T6" fmla="*/ 7 w 58"/>
                <a:gd name="T7" fmla="*/ 707 h 141"/>
                <a:gd name="T8" fmla="*/ 2 w 58"/>
                <a:gd name="T9" fmla="*/ 693 h 141"/>
                <a:gd name="T10" fmla="*/ 0 w 58"/>
                <a:gd name="T11" fmla="*/ 674 h 141"/>
                <a:gd name="T12" fmla="*/ 2 w 58"/>
                <a:gd name="T13" fmla="*/ 656 h 141"/>
                <a:gd name="T14" fmla="*/ 7 w 58"/>
                <a:gd name="T15" fmla="*/ 641 h 141"/>
                <a:gd name="T16" fmla="*/ 16 w 58"/>
                <a:gd name="T17" fmla="*/ 631 h 141"/>
                <a:gd name="T18" fmla="*/ 28 w 58"/>
                <a:gd name="T19" fmla="*/ 628 h 141"/>
                <a:gd name="T20" fmla="*/ 43 w 58"/>
                <a:gd name="T21" fmla="*/ 633 h 141"/>
                <a:gd name="T22" fmla="*/ 50 w 58"/>
                <a:gd name="T23" fmla="*/ 646 h 141"/>
                <a:gd name="T24" fmla="*/ 18 w 58"/>
                <a:gd name="T25" fmla="*/ 646 h 141"/>
                <a:gd name="T26" fmla="*/ 13 w 58"/>
                <a:gd name="T27" fmla="*/ 659 h 141"/>
                <a:gd name="T28" fmla="*/ 13 w 58"/>
                <a:gd name="T29" fmla="*/ 689 h 141"/>
                <a:gd name="T30" fmla="*/ 18 w 58"/>
                <a:gd name="T31" fmla="*/ 702 h 141"/>
                <a:gd name="T32" fmla="*/ 57 w 58"/>
                <a:gd name="T33" fmla="*/ 702 h 141"/>
                <a:gd name="T34" fmla="*/ 57 w 58"/>
                <a:gd name="T35" fmla="*/ 703 h 141"/>
                <a:gd name="T36" fmla="*/ 44 w 58"/>
                <a:gd name="T37" fmla="*/ 703 h 141"/>
                <a:gd name="T38" fmla="*/ 40 w 58"/>
                <a:gd name="T39" fmla="*/ 714 h 141"/>
                <a:gd name="T40" fmla="*/ 33 w 58"/>
                <a:gd name="T41" fmla="*/ 720 h 141"/>
                <a:gd name="T42" fmla="*/ 57 w 58"/>
                <a:gd name="T43" fmla="*/ 702 h 141"/>
                <a:gd name="T44" fmla="*/ 38 w 58"/>
                <a:gd name="T45" fmla="*/ 702 h 141"/>
                <a:gd name="T46" fmla="*/ 43 w 58"/>
                <a:gd name="T47" fmla="*/ 689 h 141"/>
                <a:gd name="T48" fmla="*/ 42 w 58"/>
                <a:gd name="T49" fmla="*/ 659 h 141"/>
                <a:gd name="T50" fmla="*/ 38 w 58"/>
                <a:gd name="T51" fmla="*/ 646 h 141"/>
                <a:gd name="T52" fmla="*/ 50 w 58"/>
                <a:gd name="T53" fmla="*/ 646 h 141"/>
                <a:gd name="T54" fmla="*/ 51 w 58"/>
                <a:gd name="T55" fmla="*/ 649 h 141"/>
                <a:gd name="T56" fmla="*/ 56 w 58"/>
                <a:gd name="T57" fmla="*/ 671 h 141"/>
                <a:gd name="T58" fmla="*/ 57 w 58"/>
                <a:gd name="T59" fmla="*/ 699 h 141"/>
                <a:gd name="T60" fmla="*/ 57 w 58"/>
                <a:gd name="T61" fmla="*/ 702 h 141"/>
                <a:gd name="T62" fmla="*/ 48 w 58"/>
                <a:gd name="T63" fmla="*/ 750 h 141"/>
                <a:gd name="T64" fmla="*/ 27 w 58"/>
                <a:gd name="T65" fmla="*/ 750 h 141"/>
                <a:gd name="T66" fmla="*/ 35 w 58"/>
                <a:gd name="T67" fmla="*/ 745 h 141"/>
                <a:gd name="T68" fmla="*/ 40 w 58"/>
                <a:gd name="T69" fmla="*/ 734 h 141"/>
                <a:gd name="T70" fmla="*/ 43 w 58"/>
                <a:gd name="T71" fmla="*/ 719 h 141"/>
                <a:gd name="T72" fmla="*/ 44 w 58"/>
                <a:gd name="T73" fmla="*/ 704 h 141"/>
                <a:gd name="T74" fmla="*/ 44 w 58"/>
                <a:gd name="T75" fmla="*/ 703 h 141"/>
                <a:gd name="T76" fmla="*/ 57 w 58"/>
                <a:gd name="T77" fmla="*/ 703 h 141"/>
                <a:gd name="T78" fmla="*/ 56 w 58"/>
                <a:gd name="T79" fmla="*/ 723 h 141"/>
                <a:gd name="T80" fmla="*/ 50 w 58"/>
                <a:gd name="T81" fmla="*/ 746 h 141"/>
                <a:gd name="T82" fmla="*/ 48 w 58"/>
                <a:gd name="T83" fmla="*/ 750 h 141"/>
                <a:gd name="T84" fmla="*/ 26 w 58"/>
                <a:gd name="T85" fmla="*/ 768 h 141"/>
                <a:gd name="T86" fmla="*/ 17 w 58"/>
                <a:gd name="T87" fmla="*/ 766 h 141"/>
                <a:gd name="T88" fmla="*/ 9 w 58"/>
                <a:gd name="T89" fmla="*/ 758 h 141"/>
                <a:gd name="T90" fmla="*/ 4 w 58"/>
                <a:gd name="T91" fmla="*/ 747 h 141"/>
                <a:gd name="T92" fmla="*/ 1 w 58"/>
                <a:gd name="T93" fmla="*/ 732 h 141"/>
                <a:gd name="T94" fmla="*/ 15 w 58"/>
                <a:gd name="T95" fmla="*/ 732 h 141"/>
                <a:gd name="T96" fmla="*/ 15 w 58"/>
                <a:gd name="T97" fmla="*/ 743 h 141"/>
                <a:gd name="T98" fmla="*/ 20 w 58"/>
                <a:gd name="T99" fmla="*/ 750 h 141"/>
                <a:gd name="T100" fmla="*/ 48 w 58"/>
                <a:gd name="T101" fmla="*/ 750 h 141"/>
                <a:gd name="T102" fmla="*/ 41 w 58"/>
                <a:gd name="T103" fmla="*/ 762 h 141"/>
                <a:gd name="T104" fmla="*/ 26 w 58"/>
                <a:gd name="T105" fmla="*/ 768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3" y="92"/>
                  </a:moveTo>
                  <a:lnTo>
                    <a:pt x="26" y="92"/>
                  </a:lnTo>
                  <a:lnTo>
                    <a:pt x="15" y="88"/>
                  </a:lnTo>
                  <a:lnTo>
                    <a:pt x="7" y="79"/>
                  </a:lnTo>
                  <a:lnTo>
                    <a:pt x="2" y="65"/>
                  </a:lnTo>
                  <a:lnTo>
                    <a:pt x="0" y="46"/>
                  </a:lnTo>
                  <a:lnTo>
                    <a:pt x="2" y="28"/>
                  </a:lnTo>
                  <a:lnTo>
                    <a:pt x="7" y="13"/>
                  </a:lnTo>
                  <a:lnTo>
                    <a:pt x="16" y="3"/>
                  </a:lnTo>
                  <a:lnTo>
                    <a:pt x="28" y="0"/>
                  </a:lnTo>
                  <a:lnTo>
                    <a:pt x="43" y="5"/>
                  </a:lnTo>
                  <a:lnTo>
                    <a:pt x="50" y="18"/>
                  </a:lnTo>
                  <a:lnTo>
                    <a:pt x="18" y="18"/>
                  </a:lnTo>
                  <a:lnTo>
                    <a:pt x="13" y="31"/>
                  </a:lnTo>
                  <a:lnTo>
                    <a:pt x="13" y="61"/>
                  </a:lnTo>
                  <a:lnTo>
                    <a:pt x="18" y="74"/>
                  </a:lnTo>
                  <a:lnTo>
                    <a:pt x="57" y="74"/>
                  </a:lnTo>
                  <a:lnTo>
                    <a:pt x="57" y="75"/>
                  </a:lnTo>
                  <a:lnTo>
                    <a:pt x="44" y="75"/>
                  </a:lnTo>
                  <a:lnTo>
                    <a:pt x="40" y="86"/>
                  </a:lnTo>
                  <a:lnTo>
                    <a:pt x="33" y="92"/>
                  </a:lnTo>
                  <a:close/>
                  <a:moveTo>
                    <a:pt x="57" y="74"/>
                  </a:moveTo>
                  <a:lnTo>
                    <a:pt x="38" y="74"/>
                  </a:lnTo>
                  <a:lnTo>
                    <a:pt x="43" y="61"/>
                  </a:lnTo>
                  <a:lnTo>
                    <a:pt x="42" y="31"/>
                  </a:lnTo>
                  <a:lnTo>
                    <a:pt x="38" y="18"/>
                  </a:lnTo>
                  <a:lnTo>
                    <a:pt x="50" y="18"/>
                  </a:lnTo>
                  <a:lnTo>
                    <a:pt x="51" y="21"/>
                  </a:lnTo>
                  <a:lnTo>
                    <a:pt x="56" y="43"/>
                  </a:lnTo>
                  <a:lnTo>
                    <a:pt x="57" y="71"/>
                  </a:lnTo>
                  <a:lnTo>
                    <a:pt x="57" y="74"/>
                  </a:lnTo>
                  <a:close/>
                  <a:moveTo>
                    <a:pt x="48" y="122"/>
                  </a:moveTo>
                  <a:lnTo>
                    <a:pt x="27" y="122"/>
                  </a:lnTo>
                  <a:lnTo>
                    <a:pt x="35" y="117"/>
                  </a:lnTo>
                  <a:lnTo>
                    <a:pt x="40" y="106"/>
                  </a:lnTo>
                  <a:lnTo>
                    <a:pt x="43" y="91"/>
                  </a:lnTo>
                  <a:lnTo>
                    <a:pt x="44" y="76"/>
                  </a:lnTo>
                  <a:lnTo>
                    <a:pt x="44" y="75"/>
                  </a:lnTo>
                  <a:lnTo>
                    <a:pt x="57" y="75"/>
                  </a:lnTo>
                  <a:lnTo>
                    <a:pt x="56" y="95"/>
                  </a:lnTo>
                  <a:lnTo>
                    <a:pt x="50" y="118"/>
                  </a:lnTo>
                  <a:lnTo>
                    <a:pt x="48" y="122"/>
                  </a:lnTo>
                  <a:close/>
                  <a:moveTo>
                    <a:pt x="26" y="140"/>
                  </a:moveTo>
                  <a:lnTo>
                    <a:pt x="17" y="138"/>
                  </a:lnTo>
                  <a:lnTo>
                    <a:pt x="9" y="130"/>
                  </a:lnTo>
                  <a:lnTo>
                    <a:pt x="4" y="119"/>
                  </a:lnTo>
                  <a:lnTo>
                    <a:pt x="1" y="104"/>
                  </a:lnTo>
                  <a:lnTo>
                    <a:pt x="15" y="104"/>
                  </a:lnTo>
                  <a:lnTo>
                    <a:pt x="15" y="115"/>
                  </a:lnTo>
                  <a:lnTo>
                    <a:pt x="20" y="122"/>
                  </a:lnTo>
                  <a:lnTo>
                    <a:pt x="48" y="122"/>
                  </a:lnTo>
                  <a:lnTo>
                    <a:pt x="41" y="134"/>
                  </a:lnTo>
                  <a:lnTo>
                    <a:pt x="26" y="1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AutoShape 112">
              <a:extLst>
                <a:ext uri="{FF2B5EF4-FFF2-40B4-BE49-F238E27FC236}">
                  <a16:creationId xmlns:a16="http://schemas.microsoft.com/office/drawing/2014/main" id="{B8E1BDBD-5800-460C-BA7B-880315FD687C}"/>
                </a:ext>
              </a:extLst>
            </p:cNvPr>
            <p:cNvSpPr>
              <a:spLocks/>
            </p:cNvSpPr>
            <p:nvPr/>
          </p:nvSpPr>
          <p:spPr bwMode="auto">
            <a:xfrm>
              <a:off x="1626" y="627"/>
              <a:ext cx="57" cy="141"/>
            </a:xfrm>
            <a:custGeom>
              <a:avLst/>
              <a:gdLst>
                <a:gd name="T0" fmla="*/ 29 w 57"/>
                <a:gd name="T1" fmla="*/ 768 h 141"/>
                <a:gd name="T2" fmla="*/ 14 w 57"/>
                <a:gd name="T3" fmla="*/ 762 h 141"/>
                <a:gd name="T4" fmla="*/ 6 w 57"/>
                <a:gd name="T5" fmla="*/ 745 h 141"/>
                <a:gd name="T6" fmla="*/ 2 w 57"/>
                <a:gd name="T7" fmla="*/ 722 h 141"/>
                <a:gd name="T8" fmla="*/ 0 w 57"/>
                <a:gd name="T9" fmla="*/ 698 h 141"/>
                <a:gd name="T10" fmla="*/ 2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2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2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2"/>
                  </a:lnTo>
                  <a:lnTo>
                    <a:pt x="17" y="34"/>
                  </a:lnTo>
                  <a:lnTo>
                    <a:pt x="14" y="50"/>
                  </a:lnTo>
                  <a:lnTo>
                    <a:pt x="14" y="70"/>
                  </a:lnTo>
                  <a:lnTo>
                    <a:pt x="14"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AutoShape 113">
              <a:extLst>
                <a:ext uri="{FF2B5EF4-FFF2-40B4-BE49-F238E27FC236}">
                  <a16:creationId xmlns:a16="http://schemas.microsoft.com/office/drawing/2014/main" id="{AFB70C68-6E1B-4554-BC93-2C1538585170}"/>
                </a:ext>
              </a:extLst>
            </p:cNvPr>
            <p:cNvSpPr>
              <a:spLocks/>
            </p:cNvSpPr>
            <p:nvPr/>
          </p:nvSpPr>
          <p:spPr bwMode="auto">
            <a:xfrm>
              <a:off x="1870" y="1023"/>
              <a:ext cx="35" cy="136"/>
            </a:xfrm>
            <a:custGeom>
              <a:avLst/>
              <a:gdLst>
                <a:gd name="T0" fmla="*/ 35 w 35"/>
                <a:gd name="T1" fmla="*/ 1046 h 136"/>
                <a:gd name="T2" fmla="*/ 11 w 35"/>
                <a:gd name="T3" fmla="*/ 1046 h 136"/>
                <a:gd name="T4" fmla="*/ 22 w 35"/>
                <a:gd name="T5" fmla="*/ 1040 h 136"/>
                <a:gd name="T6" fmla="*/ 24 w 35"/>
                <a:gd name="T7" fmla="*/ 1024 h 136"/>
                <a:gd name="T8" fmla="*/ 35 w 35"/>
                <a:gd name="T9" fmla="*/ 1024 h 136"/>
                <a:gd name="T10" fmla="*/ 35 w 35"/>
                <a:gd name="T11" fmla="*/ 1046 h 136"/>
                <a:gd name="T12" fmla="*/ 35 w 35"/>
                <a:gd name="T13" fmla="*/ 1159 h 136"/>
                <a:gd name="T14" fmla="*/ 20 w 35"/>
                <a:gd name="T15" fmla="*/ 1159 h 136"/>
                <a:gd name="T16" fmla="*/ 20 w 35"/>
                <a:gd name="T17" fmla="*/ 1063 h 136"/>
                <a:gd name="T18" fmla="*/ 0 w 35"/>
                <a:gd name="T19" fmla="*/ 1063 h 136"/>
                <a:gd name="T20" fmla="*/ 0 w 35"/>
                <a:gd name="T21" fmla="*/ 1046 h 136"/>
                <a:gd name="T22" fmla="*/ 11 w 35"/>
                <a:gd name="T23" fmla="*/ 1046 h 136"/>
                <a:gd name="T24" fmla="*/ 35 w 35"/>
                <a:gd name="T25" fmla="*/ 1046 h 136"/>
                <a:gd name="T26" fmla="*/ 35 w 35"/>
                <a:gd name="T27" fmla="*/ 1159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36">
                  <a:moveTo>
                    <a:pt x="35" y="22"/>
                  </a:moveTo>
                  <a:lnTo>
                    <a:pt x="11" y="22"/>
                  </a:lnTo>
                  <a:lnTo>
                    <a:pt x="22" y="16"/>
                  </a:lnTo>
                  <a:lnTo>
                    <a:pt x="24" y="0"/>
                  </a:lnTo>
                  <a:lnTo>
                    <a:pt x="35" y="0"/>
                  </a:lnTo>
                  <a:lnTo>
                    <a:pt x="35" y="22"/>
                  </a:lnTo>
                  <a:close/>
                  <a:moveTo>
                    <a:pt x="35" y="135"/>
                  </a:moveTo>
                  <a:lnTo>
                    <a:pt x="20" y="135"/>
                  </a:lnTo>
                  <a:lnTo>
                    <a:pt x="20" y="39"/>
                  </a:lnTo>
                  <a:lnTo>
                    <a:pt x="0" y="39"/>
                  </a:lnTo>
                  <a:lnTo>
                    <a:pt x="0" y="22"/>
                  </a:lnTo>
                  <a:lnTo>
                    <a:pt x="11" y="22"/>
                  </a:lnTo>
                  <a:lnTo>
                    <a:pt x="35" y="22"/>
                  </a:lnTo>
                  <a:lnTo>
                    <a:pt x="35" y="13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AutoShape 114">
              <a:extLst>
                <a:ext uri="{FF2B5EF4-FFF2-40B4-BE49-F238E27FC236}">
                  <a16:creationId xmlns:a16="http://schemas.microsoft.com/office/drawing/2014/main" id="{A086E32B-8A11-44EB-BB0E-E33B6458F471}"/>
                </a:ext>
              </a:extLst>
            </p:cNvPr>
            <p:cNvSpPr>
              <a:spLocks/>
            </p:cNvSpPr>
            <p:nvPr/>
          </p:nvSpPr>
          <p:spPr bwMode="auto">
            <a:xfrm>
              <a:off x="1934" y="1021"/>
              <a:ext cx="57" cy="138"/>
            </a:xfrm>
            <a:custGeom>
              <a:avLst/>
              <a:gdLst>
                <a:gd name="T0" fmla="*/ 14 w 57"/>
                <a:gd name="T1" fmla="*/ 1073 h 138"/>
                <a:gd name="T2" fmla="*/ 1 w 57"/>
                <a:gd name="T3" fmla="*/ 1073 h 138"/>
                <a:gd name="T4" fmla="*/ 3 w 57"/>
                <a:gd name="T5" fmla="*/ 1052 h 138"/>
                <a:gd name="T6" fmla="*/ 8 w 57"/>
                <a:gd name="T7" fmla="*/ 1036 h 138"/>
                <a:gd name="T8" fmla="*/ 17 w 57"/>
                <a:gd name="T9" fmla="*/ 1025 h 138"/>
                <a:gd name="T10" fmla="*/ 29 w 57"/>
                <a:gd name="T11" fmla="*/ 1021 h 138"/>
                <a:gd name="T12" fmla="*/ 42 w 57"/>
                <a:gd name="T13" fmla="*/ 1025 h 138"/>
                <a:gd name="T14" fmla="*/ 50 w 57"/>
                <a:gd name="T15" fmla="*/ 1035 h 138"/>
                <a:gd name="T16" fmla="*/ 51 w 57"/>
                <a:gd name="T17" fmla="*/ 1039 h 138"/>
                <a:gd name="T18" fmla="*/ 18 w 57"/>
                <a:gd name="T19" fmla="*/ 1039 h 138"/>
                <a:gd name="T20" fmla="*/ 15 w 57"/>
                <a:gd name="T21" fmla="*/ 1054 h 138"/>
                <a:gd name="T22" fmla="*/ 14 w 57"/>
                <a:gd name="T23" fmla="*/ 1073 h 138"/>
                <a:gd name="T24" fmla="*/ 56 w 57"/>
                <a:gd name="T25" fmla="*/ 1159 h 138"/>
                <a:gd name="T26" fmla="*/ 0 w 57"/>
                <a:gd name="T27" fmla="*/ 1159 h 138"/>
                <a:gd name="T28" fmla="*/ 1 w 57"/>
                <a:gd name="T29" fmla="*/ 1143 h 138"/>
                <a:gd name="T30" fmla="*/ 4 w 57"/>
                <a:gd name="T31" fmla="*/ 1129 h 138"/>
                <a:gd name="T32" fmla="*/ 10 w 57"/>
                <a:gd name="T33" fmla="*/ 1118 h 138"/>
                <a:gd name="T34" fmla="*/ 18 w 57"/>
                <a:gd name="T35" fmla="*/ 1108 h 138"/>
                <a:gd name="T36" fmla="*/ 26 w 57"/>
                <a:gd name="T37" fmla="*/ 1098 h 138"/>
                <a:gd name="T38" fmla="*/ 34 w 57"/>
                <a:gd name="T39" fmla="*/ 1089 h 138"/>
                <a:gd name="T40" fmla="*/ 40 w 57"/>
                <a:gd name="T41" fmla="*/ 1077 h 138"/>
                <a:gd name="T42" fmla="*/ 42 w 57"/>
                <a:gd name="T43" fmla="*/ 1063 h 138"/>
                <a:gd name="T44" fmla="*/ 43 w 57"/>
                <a:gd name="T45" fmla="*/ 1054 h 138"/>
                <a:gd name="T46" fmla="*/ 40 w 57"/>
                <a:gd name="T47" fmla="*/ 1039 h 138"/>
                <a:gd name="T48" fmla="*/ 51 w 57"/>
                <a:gd name="T49" fmla="*/ 1039 h 138"/>
                <a:gd name="T50" fmla="*/ 54 w 57"/>
                <a:gd name="T51" fmla="*/ 1049 h 138"/>
                <a:gd name="T52" fmla="*/ 56 w 57"/>
                <a:gd name="T53" fmla="*/ 1063 h 138"/>
                <a:gd name="T54" fmla="*/ 54 w 57"/>
                <a:gd name="T55" fmla="*/ 1077 h 138"/>
                <a:gd name="T56" fmla="*/ 50 w 57"/>
                <a:gd name="T57" fmla="*/ 1089 h 138"/>
                <a:gd name="T58" fmla="*/ 44 w 57"/>
                <a:gd name="T59" fmla="*/ 1099 h 138"/>
                <a:gd name="T60" fmla="*/ 37 w 57"/>
                <a:gd name="T61" fmla="*/ 1108 h 138"/>
                <a:gd name="T62" fmla="*/ 28 w 57"/>
                <a:gd name="T63" fmla="*/ 1119 h 138"/>
                <a:gd name="T64" fmla="*/ 18 w 57"/>
                <a:gd name="T65" fmla="*/ 1127 h 138"/>
                <a:gd name="T66" fmla="*/ 16 w 57"/>
                <a:gd name="T67" fmla="*/ 1139 h 138"/>
                <a:gd name="T68" fmla="*/ 56 w 57"/>
                <a:gd name="T69" fmla="*/ 1139 h 138"/>
                <a:gd name="T70" fmla="*/ 56 w 57"/>
                <a:gd name="T71" fmla="*/ 1159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 h="138">
                  <a:moveTo>
                    <a:pt x="14" y="52"/>
                  </a:moveTo>
                  <a:lnTo>
                    <a:pt x="1" y="52"/>
                  </a:lnTo>
                  <a:lnTo>
                    <a:pt x="3" y="31"/>
                  </a:lnTo>
                  <a:lnTo>
                    <a:pt x="8" y="15"/>
                  </a:lnTo>
                  <a:lnTo>
                    <a:pt x="17" y="4"/>
                  </a:lnTo>
                  <a:lnTo>
                    <a:pt x="29" y="0"/>
                  </a:lnTo>
                  <a:lnTo>
                    <a:pt x="42" y="4"/>
                  </a:lnTo>
                  <a:lnTo>
                    <a:pt x="50" y="14"/>
                  </a:lnTo>
                  <a:lnTo>
                    <a:pt x="51" y="18"/>
                  </a:lnTo>
                  <a:lnTo>
                    <a:pt x="18" y="18"/>
                  </a:lnTo>
                  <a:lnTo>
                    <a:pt x="15" y="33"/>
                  </a:lnTo>
                  <a:lnTo>
                    <a:pt x="14" y="52"/>
                  </a:lnTo>
                  <a:close/>
                  <a:moveTo>
                    <a:pt x="56" y="138"/>
                  </a:moveTo>
                  <a:lnTo>
                    <a:pt x="0" y="138"/>
                  </a:lnTo>
                  <a:lnTo>
                    <a:pt x="1" y="122"/>
                  </a:lnTo>
                  <a:lnTo>
                    <a:pt x="4" y="108"/>
                  </a:lnTo>
                  <a:lnTo>
                    <a:pt x="10" y="97"/>
                  </a:lnTo>
                  <a:lnTo>
                    <a:pt x="18" y="87"/>
                  </a:lnTo>
                  <a:lnTo>
                    <a:pt x="26" y="77"/>
                  </a:lnTo>
                  <a:lnTo>
                    <a:pt x="34" y="68"/>
                  </a:lnTo>
                  <a:lnTo>
                    <a:pt x="40" y="56"/>
                  </a:lnTo>
                  <a:lnTo>
                    <a:pt x="42" y="42"/>
                  </a:lnTo>
                  <a:lnTo>
                    <a:pt x="43" y="33"/>
                  </a:lnTo>
                  <a:lnTo>
                    <a:pt x="40" y="18"/>
                  </a:lnTo>
                  <a:lnTo>
                    <a:pt x="51" y="18"/>
                  </a:lnTo>
                  <a:lnTo>
                    <a:pt x="54" y="28"/>
                  </a:lnTo>
                  <a:lnTo>
                    <a:pt x="56" y="42"/>
                  </a:lnTo>
                  <a:lnTo>
                    <a:pt x="54" y="56"/>
                  </a:lnTo>
                  <a:lnTo>
                    <a:pt x="50" y="68"/>
                  </a:lnTo>
                  <a:lnTo>
                    <a:pt x="44" y="78"/>
                  </a:lnTo>
                  <a:lnTo>
                    <a:pt x="37" y="87"/>
                  </a:lnTo>
                  <a:lnTo>
                    <a:pt x="28" y="98"/>
                  </a:lnTo>
                  <a:lnTo>
                    <a:pt x="18" y="106"/>
                  </a:lnTo>
                  <a:lnTo>
                    <a:pt x="16" y="118"/>
                  </a:lnTo>
                  <a:lnTo>
                    <a:pt x="56" y="118"/>
                  </a:lnTo>
                  <a:lnTo>
                    <a:pt x="56" y="13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AutoShape 115">
              <a:extLst>
                <a:ext uri="{FF2B5EF4-FFF2-40B4-BE49-F238E27FC236}">
                  <a16:creationId xmlns:a16="http://schemas.microsoft.com/office/drawing/2014/main" id="{454AEE70-B8DB-4D7D-B27A-D28F58CE2894}"/>
                </a:ext>
              </a:extLst>
            </p:cNvPr>
            <p:cNvSpPr>
              <a:spLocks/>
            </p:cNvSpPr>
            <p:nvPr/>
          </p:nvSpPr>
          <p:spPr bwMode="auto">
            <a:xfrm>
              <a:off x="1999" y="1021"/>
              <a:ext cx="57" cy="141"/>
            </a:xfrm>
            <a:custGeom>
              <a:avLst/>
              <a:gdLst>
                <a:gd name="T0" fmla="*/ 29 w 57"/>
                <a:gd name="T1" fmla="*/ 1161 h 141"/>
                <a:gd name="T2" fmla="*/ 14 w 57"/>
                <a:gd name="T3" fmla="*/ 1155 h 141"/>
                <a:gd name="T4" fmla="*/ 6 w 57"/>
                <a:gd name="T5" fmla="*/ 1138 h 141"/>
                <a:gd name="T6" fmla="*/ 2 w 57"/>
                <a:gd name="T7" fmla="*/ 1115 h 141"/>
                <a:gd name="T8" fmla="*/ 0 w 57"/>
                <a:gd name="T9" fmla="*/ 1091 h 141"/>
                <a:gd name="T10" fmla="*/ 2 w 57"/>
                <a:gd name="T11" fmla="*/ 1067 h 141"/>
                <a:gd name="T12" fmla="*/ 6 w 57"/>
                <a:gd name="T13" fmla="*/ 1045 h 141"/>
                <a:gd name="T14" fmla="*/ 14 w 57"/>
                <a:gd name="T15" fmla="*/ 1028 h 141"/>
                <a:gd name="T16" fmla="*/ 29 w 57"/>
                <a:gd name="T17" fmla="*/ 1021 h 141"/>
                <a:gd name="T18" fmla="*/ 43 w 57"/>
                <a:gd name="T19" fmla="*/ 1028 h 141"/>
                <a:gd name="T20" fmla="*/ 49 w 57"/>
                <a:gd name="T21" fmla="*/ 1039 h 141"/>
                <a:gd name="T22" fmla="*/ 29 w 57"/>
                <a:gd name="T23" fmla="*/ 1039 h 141"/>
                <a:gd name="T24" fmla="*/ 22 w 57"/>
                <a:gd name="T25" fmla="*/ 1044 h 141"/>
                <a:gd name="T26" fmla="*/ 17 w 57"/>
                <a:gd name="T27" fmla="*/ 1055 h 141"/>
                <a:gd name="T28" fmla="*/ 15 w 57"/>
                <a:gd name="T29" fmla="*/ 1071 h 141"/>
                <a:gd name="T30" fmla="*/ 14 w 57"/>
                <a:gd name="T31" fmla="*/ 1091 h 141"/>
                <a:gd name="T32" fmla="*/ 15 w 57"/>
                <a:gd name="T33" fmla="*/ 1111 h 141"/>
                <a:gd name="T34" fmla="*/ 17 w 57"/>
                <a:gd name="T35" fmla="*/ 1128 h 141"/>
                <a:gd name="T36" fmla="*/ 22 w 57"/>
                <a:gd name="T37" fmla="*/ 1139 h 141"/>
                <a:gd name="T38" fmla="*/ 29 w 57"/>
                <a:gd name="T39" fmla="*/ 1143 h 141"/>
                <a:gd name="T40" fmla="*/ 49 w 57"/>
                <a:gd name="T41" fmla="*/ 1143 h 141"/>
                <a:gd name="T42" fmla="*/ 43 w 57"/>
                <a:gd name="T43" fmla="*/ 1155 h 141"/>
                <a:gd name="T44" fmla="*/ 29 w 57"/>
                <a:gd name="T45" fmla="*/ 1161 h 141"/>
                <a:gd name="T46" fmla="*/ 49 w 57"/>
                <a:gd name="T47" fmla="*/ 1143 h 141"/>
                <a:gd name="T48" fmla="*/ 29 w 57"/>
                <a:gd name="T49" fmla="*/ 1143 h 141"/>
                <a:gd name="T50" fmla="*/ 36 w 57"/>
                <a:gd name="T51" fmla="*/ 1139 h 141"/>
                <a:gd name="T52" fmla="*/ 41 w 57"/>
                <a:gd name="T53" fmla="*/ 1128 h 141"/>
                <a:gd name="T54" fmla="*/ 43 w 57"/>
                <a:gd name="T55" fmla="*/ 1111 h 141"/>
                <a:gd name="T56" fmla="*/ 44 w 57"/>
                <a:gd name="T57" fmla="*/ 1091 h 141"/>
                <a:gd name="T58" fmla="*/ 43 w 57"/>
                <a:gd name="T59" fmla="*/ 1071 h 141"/>
                <a:gd name="T60" fmla="*/ 41 w 57"/>
                <a:gd name="T61" fmla="*/ 1055 h 141"/>
                <a:gd name="T62" fmla="*/ 36 w 57"/>
                <a:gd name="T63" fmla="*/ 1044 h 141"/>
                <a:gd name="T64" fmla="*/ 29 w 57"/>
                <a:gd name="T65" fmla="*/ 1039 h 141"/>
                <a:gd name="T66" fmla="*/ 49 w 57"/>
                <a:gd name="T67" fmla="*/ 1039 h 141"/>
                <a:gd name="T68" fmla="*/ 52 w 57"/>
                <a:gd name="T69" fmla="*/ 1045 h 141"/>
                <a:gd name="T70" fmla="*/ 56 w 57"/>
                <a:gd name="T71" fmla="*/ 1067 h 141"/>
                <a:gd name="T72" fmla="*/ 57 w 57"/>
                <a:gd name="T73" fmla="*/ 1091 h 141"/>
                <a:gd name="T74" fmla="*/ 56 w 57"/>
                <a:gd name="T75" fmla="*/ 1115 h 141"/>
                <a:gd name="T76" fmla="*/ 52 w 57"/>
                <a:gd name="T77" fmla="*/ 1138 h 141"/>
                <a:gd name="T78" fmla="*/ 49 w 57"/>
                <a:gd name="T79" fmla="*/ 114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3"/>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3"/>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AutoShape 116">
              <a:extLst>
                <a:ext uri="{FF2B5EF4-FFF2-40B4-BE49-F238E27FC236}">
                  <a16:creationId xmlns:a16="http://schemas.microsoft.com/office/drawing/2014/main" id="{B083770D-C18A-4947-A13F-6A78C60A8DAC}"/>
                </a:ext>
              </a:extLst>
            </p:cNvPr>
            <p:cNvSpPr>
              <a:spLocks/>
            </p:cNvSpPr>
            <p:nvPr/>
          </p:nvSpPr>
          <p:spPr bwMode="auto">
            <a:xfrm>
              <a:off x="1666" y="1101"/>
              <a:ext cx="58" cy="141"/>
            </a:xfrm>
            <a:custGeom>
              <a:avLst/>
              <a:gdLst>
                <a:gd name="T0" fmla="*/ 29 w 58"/>
                <a:gd name="T1" fmla="*/ 1242 h 141"/>
                <a:gd name="T2" fmla="*/ 17 w 58"/>
                <a:gd name="T3" fmla="*/ 1239 h 141"/>
                <a:gd name="T4" fmla="*/ 8 w 58"/>
                <a:gd name="T5" fmla="*/ 1230 h 141"/>
                <a:gd name="T6" fmla="*/ 2 w 58"/>
                <a:gd name="T7" fmla="*/ 1217 h 141"/>
                <a:gd name="T8" fmla="*/ 0 w 58"/>
                <a:gd name="T9" fmla="*/ 1199 h 141"/>
                <a:gd name="T10" fmla="*/ 0 w 58"/>
                <a:gd name="T11" fmla="*/ 1182 h 141"/>
                <a:gd name="T12" fmla="*/ 6 w 58"/>
                <a:gd name="T13" fmla="*/ 1170 h 141"/>
                <a:gd name="T14" fmla="*/ 15 w 58"/>
                <a:gd name="T15" fmla="*/ 1166 h 141"/>
                <a:gd name="T16" fmla="*/ 15 w 58"/>
                <a:gd name="T17" fmla="*/ 1166 h 141"/>
                <a:gd name="T18" fmla="*/ 7 w 58"/>
                <a:gd name="T19" fmla="*/ 1161 h 141"/>
                <a:gd name="T20" fmla="*/ 3 w 58"/>
                <a:gd name="T21" fmla="*/ 1151 h 141"/>
                <a:gd name="T22" fmla="*/ 3 w 58"/>
                <a:gd name="T23" fmla="*/ 1138 h 141"/>
                <a:gd name="T24" fmla="*/ 5 w 58"/>
                <a:gd name="T25" fmla="*/ 1123 h 141"/>
                <a:gd name="T26" fmla="*/ 10 w 58"/>
                <a:gd name="T27" fmla="*/ 1111 h 141"/>
                <a:gd name="T28" fmla="*/ 18 w 58"/>
                <a:gd name="T29" fmla="*/ 1104 h 141"/>
                <a:gd name="T30" fmla="*/ 29 w 58"/>
                <a:gd name="T31" fmla="*/ 1101 h 141"/>
                <a:gd name="T32" fmla="*/ 40 w 58"/>
                <a:gd name="T33" fmla="*/ 1104 h 141"/>
                <a:gd name="T34" fmla="*/ 48 w 58"/>
                <a:gd name="T35" fmla="*/ 1111 h 141"/>
                <a:gd name="T36" fmla="*/ 51 w 58"/>
                <a:gd name="T37" fmla="*/ 1119 h 141"/>
                <a:gd name="T38" fmla="*/ 22 w 58"/>
                <a:gd name="T39" fmla="*/ 1119 h 141"/>
                <a:gd name="T40" fmla="*/ 16 w 58"/>
                <a:gd name="T41" fmla="*/ 1126 h 141"/>
                <a:gd name="T42" fmla="*/ 16 w 58"/>
                <a:gd name="T43" fmla="*/ 1152 h 141"/>
                <a:gd name="T44" fmla="*/ 21 w 58"/>
                <a:gd name="T45" fmla="*/ 1159 h 141"/>
                <a:gd name="T46" fmla="*/ 51 w 58"/>
                <a:gd name="T47" fmla="*/ 1159 h 141"/>
                <a:gd name="T48" fmla="*/ 50 w 58"/>
                <a:gd name="T49" fmla="*/ 1161 h 141"/>
                <a:gd name="T50" fmla="*/ 43 w 58"/>
                <a:gd name="T51" fmla="*/ 1166 h 141"/>
                <a:gd name="T52" fmla="*/ 43 w 58"/>
                <a:gd name="T53" fmla="*/ 1166 h 141"/>
                <a:gd name="T54" fmla="*/ 52 w 58"/>
                <a:gd name="T55" fmla="*/ 1170 h 141"/>
                <a:gd name="T56" fmla="*/ 54 w 58"/>
                <a:gd name="T57" fmla="*/ 1176 h 141"/>
                <a:gd name="T58" fmla="*/ 20 w 58"/>
                <a:gd name="T59" fmla="*/ 1176 h 141"/>
                <a:gd name="T60" fmla="*/ 13 w 58"/>
                <a:gd name="T61" fmla="*/ 1184 h 141"/>
                <a:gd name="T62" fmla="*/ 13 w 58"/>
                <a:gd name="T63" fmla="*/ 1215 h 141"/>
                <a:gd name="T64" fmla="*/ 20 w 58"/>
                <a:gd name="T65" fmla="*/ 1224 h 141"/>
                <a:gd name="T66" fmla="*/ 52 w 58"/>
                <a:gd name="T67" fmla="*/ 1224 h 141"/>
                <a:gd name="T68" fmla="*/ 50 w 58"/>
                <a:gd name="T69" fmla="*/ 1230 h 141"/>
                <a:gd name="T70" fmla="*/ 40 w 58"/>
                <a:gd name="T71" fmla="*/ 1239 h 141"/>
                <a:gd name="T72" fmla="*/ 29 w 58"/>
                <a:gd name="T73" fmla="*/ 1242 h 141"/>
                <a:gd name="T74" fmla="*/ 51 w 58"/>
                <a:gd name="T75" fmla="*/ 1159 h 141"/>
                <a:gd name="T76" fmla="*/ 36 w 58"/>
                <a:gd name="T77" fmla="*/ 1159 h 141"/>
                <a:gd name="T78" fmla="*/ 42 w 58"/>
                <a:gd name="T79" fmla="*/ 1152 h 141"/>
                <a:gd name="T80" fmla="*/ 42 w 58"/>
                <a:gd name="T81" fmla="*/ 1126 h 141"/>
                <a:gd name="T82" fmla="*/ 36 w 58"/>
                <a:gd name="T83" fmla="*/ 1119 h 141"/>
                <a:gd name="T84" fmla="*/ 51 w 58"/>
                <a:gd name="T85" fmla="*/ 1119 h 141"/>
                <a:gd name="T86" fmla="*/ 53 w 58"/>
                <a:gd name="T87" fmla="*/ 1123 h 141"/>
                <a:gd name="T88" fmla="*/ 54 w 58"/>
                <a:gd name="T89" fmla="*/ 1138 h 141"/>
                <a:gd name="T90" fmla="*/ 54 w 58"/>
                <a:gd name="T91" fmla="*/ 1151 h 141"/>
                <a:gd name="T92" fmla="*/ 51 w 58"/>
                <a:gd name="T93" fmla="*/ 1159 h 141"/>
                <a:gd name="T94" fmla="*/ 52 w 58"/>
                <a:gd name="T95" fmla="*/ 1224 h 141"/>
                <a:gd name="T96" fmla="*/ 38 w 58"/>
                <a:gd name="T97" fmla="*/ 1224 h 141"/>
                <a:gd name="T98" fmla="*/ 44 w 58"/>
                <a:gd name="T99" fmla="*/ 1215 h 141"/>
                <a:gd name="T100" fmla="*/ 44 w 58"/>
                <a:gd name="T101" fmla="*/ 1184 h 141"/>
                <a:gd name="T102" fmla="*/ 38 w 58"/>
                <a:gd name="T103" fmla="*/ 1176 h 141"/>
                <a:gd name="T104" fmla="*/ 54 w 58"/>
                <a:gd name="T105" fmla="*/ 1176 h 141"/>
                <a:gd name="T106" fmla="*/ 58 w 58"/>
                <a:gd name="T107" fmla="*/ 1182 h 141"/>
                <a:gd name="T108" fmla="*/ 58 w 58"/>
                <a:gd name="T109" fmla="*/ 1199 h 141"/>
                <a:gd name="T110" fmla="*/ 56 w 58"/>
                <a:gd name="T111" fmla="*/ 1217 h 141"/>
                <a:gd name="T112" fmla="*/ 52 w 58"/>
                <a:gd name="T113" fmla="*/ 1224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 h="141">
                  <a:moveTo>
                    <a:pt x="29" y="141"/>
                  </a:moveTo>
                  <a:lnTo>
                    <a:pt x="17" y="138"/>
                  </a:lnTo>
                  <a:lnTo>
                    <a:pt x="8" y="129"/>
                  </a:lnTo>
                  <a:lnTo>
                    <a:pt x="2" y="116"/>
                  </a:lnTo>
                  <a:lnTo>
                    <a:pt x="0" y="98"/>
                  </a:lnTo>
                  <a:lnTo>
                    <a:pt x="0" y="81"/>
                  </a:lnTo>
                  <a:lnTo>
                    <a:pt x="6" y="69"/>
                  </a:lnTo>
                  <a:lnTo>
                    <a:pt x="15" y="65"/>
                  </a:lnTo>
                  <a:lnTo>
                    <a:pt x="7" y="60"/>
                  </a:lnTo>
                  <a:lnTo>
                    <a:pt x="3" y="50"/>
                  </a:lnTo>
                  <a:lnTo>
                    <a:pt x="3" y="37"/>
                  </a:lnTo>
                  <a:lnTo>
                    <a:pt x="5" y="22"/>
                  </a:lnTo>
                  <a:lnTo>
                    <a:pt x="10" y="10"/>
                  </a:lnTo>
                  <a:lnTo>
                    <a:pt x="18" y="3"/>
                  </a:lnTo>
                  <a:lnTo>
                    <a:pt x="29" y="0"/>
                  </a:lnTo>
                  <a:lnTo>
                    <a:pt x="40" y="3"/>
                  </a:lnTo>
                  <a:lnTo>
                    <a:pt x="48" y="10"/>
                  </a:lnTo>
                  <a:lnTo>
                    <a:pt x="51" y="18"/>
                  </a:lnTo>
                  <a:lnTo>
                    <a:pt x="22" y="18"/>
                  </a:lnTo>
                  <a:lnTo>
                    <a:pt x="16" y="25"/>
                  </a:lnTo>
                  <a:lnTo>
                    <a:pt x="16" y="51"/>
                  </a:lnTo>
                  <a:lnTo>
                    <a:pt x="21" y="58"/>
                  </a:lnTo>
                  <a:lnTo>
                    <a:pt x="51" y="58"/>
                  </a:lnTo>
                  <a:lnTo>
                    <a:pt x="50" y="60"/>
                  </a:lnTo>
                  <a:lnTo>
                    <a:pt x="43" y="65"/>
                  </a:lnTo>
                  <a:lnTo>
                    <a:pt x="52" y="69"/>
                  </a:lnTo>
                  <a:lnTo>
                    <a:pt x="54" y="75"/>
                  </a:lnTo>
                  <a:lnTo>
                    <a:pt x="20" y="75"/>
                  </a:lnTo>
                  <a:lnTo>
                    <a:pt x="13" y="83"/>
                  </a:lnTo>
                  <a:lnTo>
                    <a:pt x="13" y="114"/>
                  </a:lnTo>
                  <a:lnTo>
                    <a:pt x="20" y="123"/>
                  </a:lnTo>
                  <a:lnTo>
                    <a:pt x="52" y="123"/>
                  </a:lnTo>
                  <a:lnTo>
                    <a:pt x="50" y="129"/>
                  </a:lnTo>
                  <a:lnTo>
                    <a:pt x="40" y="138"/>
                  </a:lnTo>
                  <a:lnTo>
                    <a:pt x="29" y="141"/>
                  </a:lnTo>
                  <a:close/>
                  <a:moveTo>
                    <a:pt x="51" y="58"/>
                  </a:moveTo>
                  <a:lnTo>
                    <a:pt x="36" y="58"/>
                  </a:lnTo>
                  <a:lnTo>
                    <a:pt x="42" y="51"/>
                  </a:lnTo>
                  <a:lnTo>
                    <a:pt x="42" y="25"/>
                  </a:lnTo>
                  <a:lnTo>
                    <a:pt x="36" y="18"/>
                  </a:lnTo>
                  <a:lnTo>
                    <a:pt x="51" y="18"/>
                  </a:lnTo>
                  <a:lnTo>
                    <a:pt x="53" y="22"/>
                  </a:lnTo>
                  <a:lnTo>
                    <a:pt x="54" y="37"/>
                  </a:lnTo>
                  <a:lnTo>
                    <a:pt x="54" y="50"/>
                  </a:lnTo>
                  <a:lnTo>
                    <a:pt x="51" y="58"/>
                  </a:lnTo>
                  <a:close/>
                  <a:moveTo>
                    <a:pt x="52" y="123"/>
                  </a:moveTo>
                  <a:lnTo>
                    <a:pt x="38" y="123"/>
                  </a:lnTo>
                  <a:lnTo>
                    <a:pt x="44" y="114"/>
                  </a:lnTo>
                  <a:lnTo>
                    <a:pt x="44" y="83"/>
                  </a:lnTo>
                  <a:lnTo>
                    <a:pt x="38" y="75"/>
                  </a:lnTo>
                  <a:lnTo>
                    <a:pt x="54" y="75"/>
                  </a:lnTo>
                  <a:lnTo>
                    <a:pt x="58" y="81"/>
                  </a:lnTo>
                  <a:lnTo>
                    <a:pt x="58" y="98"/>
                  </a:lnTo>
                  <a:lnTo>
                    <a:pt x="56" y="116"/>
                  </a:lnTo>
                  <a:lnTo>
                    <a:pt x="52" y="123"/>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AutoShape 117">
              <a:extLst>
                <a:ext uri="{FF2B5EF4-FFF2-40B4-BE49-F238E27FC236}">
                  <a16:creationId xmlns:a16="http://schemas.microsoft.com/office/drawing/2014/main" id="{04C9AE55-B047-4725-9D5B-F72C7C8E20F7}"/>
                </a:ext>
              </a:extLst>
            </p:cNvPr>
            <p:cNvSpPr>
              <a:spLocks/>
            </p:cNvSpPr>
            <p:nvPr/>
          </p:nvSpPr>
          <p:spPr bwMode="auto">
            <a:xfrm>
              <a:off x="1732"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2 w 57"/>
                <a:gd name="T19" fmla="*/ 1108 h 141"/>
                <a:gd name="T20" fmla="*/ 48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8 w 57"/>
                <a:gd name="T41" fmla="*/ 1223 h 141"/>
                <a:gd name="T42" fmla="*/ 42 w 57"/>
                <a:gd name="T43" fmla="*/ 1235 h 141"/>
                <a:gd name="T44" fmla="*/ 28 w 57"/>
                <a:gd name="T45" fmla="*/ 1242 h 141"/>
                <a:gd name="T46" fmla="*/ 48 w 57"/>
                <a:gd name="T47" fmla="*/ 1223 h 141"/>
                <a:gd name="T48" fmla="*/ 28 w 57"/>
                <a:gd name="T49" fmla="*/ 1223 h 141"/>
                <a:gd name="T50" fmla="*/ 35 w 57"/>
                <a:gd name="T51" fmla="*/ 1219 h 141"/>
                <a:gd name="T52" fmla="*/ 40 w 57"/>
                <a:gd name="T53" fmla="*/ 1208 h 141"/>
                <a:gd name="T54" fmla="*/ 42 w 57"/>
                <a:gd name="T55" fmla="*/ 1192 h 141"/>
                <a:gd name="T56" fmla="*/ 43 w 57"/>
                <a:gd name="T57" fmla="*/ 1172 h 141"/>
                <a:gd name="T58" fmla="*/ 42 w 57"/>
                <a:gd name="T59" fmla="*/ 1152 h 141"/>
                <a:gd name="T60" fmla="*/ 40 w 57"/>
                <a:gd name="T61" fmla="*/ 1135 h 141"/>
                <a:gd name="T62" fmla="*/ 35 w 57"/>
                <a:gd name="T63" fmla="*/ 1124 h 141"/>
                <a:gd name="T64" fmla="*/ 28 w 57"/>
                <a:gd name="T65" fmla="*/ 1120 h 141"/>
                <a:gd name="T66" fmla="*/ 48 w 57"/>
                <a:gd name="T67" fmla="*/ 1120 h 141"/>
                <a:gd name="T68" fmla="*/ 51 w 57"/>
                <a:gd name="T69" fmla="*/ 1125 h 141"/>
                <a:gd name="T70" fmla="*/ 55 w 57"/>
                <a:gd name="T71" fmla="*/ 1148 h 141"/>
                <a:gd name="T72" fmla="*/ 56 w 57"/>
                <a:gd name="T73" fmla="*/ 1172 h 141"/>
                <a:gd name="T74" fmla="*/ 55 w 57"/>
                <a:gd name="T75" fmla="*/ 1195 h 141"/>
                <a:gd name="T76" fmla="*/ 51 w 57"/>
                <a:gd name="T77" fmla="*/ 1218 h 141"/>
                <a:gd name="T78" fmla="*/ 48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2"/>
                  </a:lnTo>
                  <a:lnTo>
                    <a:pt x="48" y="122"/>
                  </a:lnTo>
                  <a:lnTo>
                    <a:pt x="42" y="134"/>
                  </a:lnTo>
                  <a:lnTo>
                    <a:pt x="28" y="141"/>
                  </a:lnTo>
                  <a:close/>
                  <a:moveTo>
                    <a:pt x="48" y="122"/>
                  </a:moveTo>
                  <a:lnTo>
                    <a:pt x="28" y="122"/>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4"/>
                  </a:lnTo>
                  <a:lnTo>
                    <a:pt x="51" y="117"/>
                  </a:lnTo>
                  <a:lnTo>
                    <a:pt x="48"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AutoShape 118">
              <a:extLst>
                <a:ext uri="{FF2B5EF4-FFF2-40B4-BE49-F238E27FC236}">
                  <a16:creationId xmlns:a16="http://schemas.microsoft.com/office/drawing/2014/main" id="{EB8D4AA2-13A6-4DEE-87FE-37983B2EC1D7}"/>
                </a:ext>
              </a:extLst>
            </p:cNvPr>
            <p:cNvSpPr>
              <a:spLocks/>
            </p:cNvSpPr>
            <p:nvPr/>
          </p:nvSpPr>
          <p:spPr bwMode="auto">
            <a:xfrm>
              <a:off x="1797"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3 w 57"/>
                <a:gd name="T19" fmla="*/ 1108 h 141"/>
                <a:gd name="T20" fmla="*/ 49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9 w 57"/>
                <a:gd name="T41" fmla="*/ 1223 h 141"/>
                <a:gd name="T42" fmla="*/ 43 w 57"/>
                <a:gd name="T43" fmla="*/ 1235 h 141"/>
                <a:gd name="T44" fmla="*/ 28 w 57"/>
                <a:gd name="T45" fmla="*/ 1242 h 141"/>
                <a:gd name="T46" fmla="*/ 49 w 57"/>
                <a:gd name="T47" fmla="*/ 1223 h 141"/>
                <a:gd name="T48" fmla="*/ 28 w 57"/>
                <a:gd name="T49" fmla="*/ 1223 h 141"/>
                <a:gd name="T50" fmla="*/ 36 w 57"/>
                <a:gd name="T51" fmla="*/ 1219 h 141"/>
                <a:gd name="T52" fmla="*/ 40 w 57"/>
                <a:gd name="T53" fmla="*/ 1208 h 141"/>
                <a:gd name="T54" fmla="*/ 43 w 57"/>
                <a:gd name="T55" fmla="*/ 1192 h 141"/>
                <a:gd name="T56" fmla="*/ 43 w 57"/>
                <a:gd name="T57" fmla="*/ 1172 h 141"/>
                <a:gd name="T58" fmla="*/ 43 w 57"/>
                <a:gd name="T59" fmla="*/ 1152 h 141"/>
                <a:gd name="T60" fmla="*/ 40 w 57"/>
                <a:gd name="T61" fmla="*/ 1135 h 141"/>
                <a:gd name="T62" fmla="*/ 36 w 57"/>
                <a:gd name="T63" fmla="*/ 1124 h 141"/>
                <a:gd name="T64" fmla="*/ 28 w 57"/>
                <a:gd name="T65" fmla="*/ 1120 h 141"/>
                <a:gd name="T66" fmla="*/ 49 w 57"/>
                <a:gd name="T67" fmla="*/ 1120 h 141"/>
                <a:gd name="T68" fmla="*/ 51 w 57"/>
                <a:gd name="T69" fmla="*/ 1125 h 141"/>
                <a:gd name="T70" fmla="*/ 56 w 57"/>
                <a:gd name="T71" fmla="*/ 1148 h 141"/>
                <a:gd name="T72" fmla="*/ 57 w 57"/>
                <a:gd name="T73" fmla="*/ 1172 h 141"/>
                <a:gd name="T74" fmla="*/ 56 w 57"/>
                <a:gd name="T75" fmla="*/ 1195 h 141"/>
                <a:gd name="T76" fmla="*/ 51 w 57"/>
                <a:gd name="T77" fmla="*/ 1218 h 141"/>
                <a:gd name="T78" fmla="*/ 49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3" y="7"/>
                  </a:lnTo>
                  <a:lnTo>
                    <a:pt x="49" y="19"/>
                  </a:lnTo>
                  <a:lnTo>
                    <a:pt x="28" y="19"/>
                  </a:lnTo>
                  <a:lnTo>
                    <a:pt x="21" y="23"/>
                  </a:lnTo>
                  <a:lnTo>
                    <a:pt x="16" y="34"/>
                  </a:lnTo>
                  <a:lnTo>
                    <a:pt x="14" y="51"/>
                  </a:lnTo>
                  <a:lnTo>
                    <a:pt x="13" y="71"/>
                  </a:lnTo>
                  <a:lnTo>
                    <a:pt x="14" y="91"/>
                  </a:lnTo>
                  <a:lnTo>
                    <a:pt x="16" y="107"/>
                  </a:lnTo>
                  <a:lnTo>
                    <a:pt x="21" y="118"/>
                  </a:lnTo>
                  <a:lnTo>
                    <a:pt x="28" y="122"/>
                  </a:lnTo>
                  <a:lnTo>
                    <a:pt x="49" y="122"/>
                  </a:lnTo>
                  <a:lnTo>
                    <a:pt x="43" y="134"/>
                  </a:lnTo>
                  <a:lnTo>
                    <a:pt x="28" y="141"/>
                  </a:lnTo>
                  <a:close/>
                  <a:moveTo>
                    <a:pt x="49" y="122"/>
                  </a:moveTo>
                  <a:lnTo>
                    <a:pt x="28" y="122"/>
                  </a:lnTo>
                  <a:lnTo>
                    <a:pt x="36" y="118"/>
                  </a:lnTo>
                  <a:lnTo>
                    <a:pt x="40" y="107"/>
                  </a:lnTo>
                  <a:lnTo>
                    <a:pt x="43" y="91"/>
                  </a:lnTo>
                  <a:lnTo>
                    <a:pt x="43" y="71"/>
                  </a:lnTo>
                  <a:lnTo>
                    <a:pt x="43" y="51"/>
                  </a:lnTo>
                  <a:lnTo>
                    <a:pt x="40" y="34"/>
                  </a:lnTo>
                  <a:lnTo>
                    <a:pt x="36" y="23"/>
                  </a:lnTo>
                  <a:lnTo>
                    <a:pt x="28" y="19"/>
                  </a:lnTo>
                  <a:lnTo>
                    <a:pt x="49" y="19"/>
                  </a:lnTo>
                  <a:lnTo>
                    <a:pt x="51" y="24"/>
                  </a:lnTo>
                  <a:lnTo>
                    <a:pt x="56" y="47"/>
                  </a:lnTo>
                  <a:lnTo>
                    <a:pt x="57" y="71"/>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5" name="Picture 119">
              <a:extLst>
                <a:ext uri="{FF2B5EF4-FFF2-40B4-BE49-F238E27FC236}">
                  <a16:creationId xmlns:a16="http://schemas.microsoft.com/office/drawing/2014/main" id="{83AC8B11-278E-4075-B5D4-99DBEAE3D4FA}"/>
                </a:ext>
              </a:extLst>
            </p:cNvPr>
            <p:cNvPicPr>
              <a:picLocks noChangeAspect="1" noChangeArrowheads="1"/>
            </p:cNvPicPr>
            <p:nvPr/>
          </p:nvPicPr>
          <p:blipFill>
            <a:blip r:embed="rId10" cstate="print"/>
            <a:srcRect/>
            <a:stretch>
              <a:fillRect/>
            </a:stretch>
          </p:blipFill>
          <p:spPr bwMode="auto">
            <a:xfrm>
              <a:off x="1780" y="1418"/>
              <a:ext cx="251" cy="310"/>
            </a:xfrm>
            <a:prstGeom prst="rect">
              <a:avLst/>
            </a:prstGeom>
            <a:noFill/>
          </p:spPr>
        </p:pic>
        <p:sp>
          <p:nvSpPr>
            <p:cNvPr id="146" name="AutoShape 120">
              <a:extLst>
                <a:ext uri="{FF2B5EF4-FFF2-40B4-BE49-F238E27FC236}">
                  <a16:creationId xmlns:a16="http://schemas.microsoft.com/office/drawing/2014/main" id="{F3C82798-8557-4F44-B786-D4538C338CCE}"/>
                </a:ext>
              </a:extLst>
            </p:cNvPr>
            <p:cNvSpPr>
              <a:spLocks/>
            </p:cNvSpPr>
            <p:nvPr/>
          </p:nvSpPr>
          <p:spPr bwMode="auto">
            <a:xfrm>
              <a:off x="773" y="1553"/>
              <a:ext cx="57" cy="141"/>
            </a:xfrm>
            <a:custGeom>
              <a:avLst/>
              <a:gdLst>
                <a:gd name="T0" fmla="*/ 29 w 57"/>
                <a:gd name="T1" fmla="*/ 1694 h 141"/>
                <a:gd name="T2" fmla="*/ 14 w 57"/>
                <a:gd name="T3" fmla="*/ 1687 h 141"/>
                <a:gd name="T4" fmla="*/ 6 w 57"/>
                <a:gd name="T5" fmla="*/ 1670 h 141"/>
                <a:gd name="T6" fmla="*/ 2 w 57"/>
                <a:gd name="T7" fmla="*/ 1648 h 141"/>
                <a:gd name="T8" fmla="*/ 0 w 57"/>
                <a:gd name="T9" fmla="*/ 1624 h 141"/>
                <a:gd name="T10" fmla="*/ 2 w 57"/>
                <a:gd name="T11" fmla="*/ 1600 h 141"/>
                <a:gd name="T12" fmla="*/ 6 w 57"/>
                <a:gd name="T13" fmla="*/ 1577 h 141"/>
                <a:gd name="T14" fmla="*/ 14 w 57"/>
                <a:gd name="T15" fmla="*/ 1560 h 141"/>
                <a:gd name="T16" fmla="*/ 29 w 57"/>
                <a:gd name="T17" fmla="*/ 1554 h 141"/>
                <a:gd name="T18" fmla="*/ 43 w 57"/>
                <a:gd name="T19" fmla="*/ 1560 h 141"/>
                <a:gd name="T20" fmla="*/ 49 w 57"/>
                <a:gd name="T21" fmla="*/ 1572 h 141"/>
                <a:gd name="T22" fmla="*/ 29 w 57"/>
                <a:gd name="T23" fmla="*/ 1572 h 141"/>
                <a:gd name="T24" fmla="*/ 22 w 57"/>
                <a:gd name="T25" fmla="*/ 1576 h 141"/>
                <a:gd name="T26" fmla="*/ 17 w 57"/>
                <a:gd name="T27" fmla="*/ 1587 h 141"/>
                <a:gd name="T28" fmla="*/ 14 w 57"/>
                <a:gd name="T29" fmla="*/ 1604 h 141"/>
                <a:gd name="T30" fmla="*/ 14 w 57"/>
                <a:gd name="T31" fmla="*/ 1624 h 141"/>
                <a:gd name="T32" fmla="*/ 14 w 57"/>
                <a:gd name="T33" fmla="*/ 1644 h 141"/>
                <a:gd name="T34" fmla="*/ 17 w 57"/>
                <a:gd name="T35" fmla="*/ 1660 h 141"/>
                <a:gd name="T36" fmla="*/ 22 w 57"/>
                <a:gd name="T37" fmla="*/ 1672 h 141"/>
                <a:gd name="T38" fmla="*/ 29 w 57"/>
                <a:gd name="T39" fmla="*/ 1676 h 141"/>
                <a:gd name="T40" fmla="*/ 49 w 57"/>
                <a:gd name="T41" fmla="*/ 1676 h 141"/>
                <a:gd name="T42" fmla="*/ 43 w 57"/>
                <a:gd name="T43" fmla="*/ 1687 h 141"/>
                <a:gd name="T44" fmla="*/ 29 w 57"/>
                <a:gd name="T45" fmla="*/ 1694 h 141"/>
                <a:gd name="T46" fmla="*/ 49 w 57"/>
                <a:gd name="T47" fmla="*/ 1676 h 141"/>
                <a:gd name="T48" fmla="*/ 29 w 57"/>
                <a:gd name="T49" fmla="*/ 1676 h 141"/>
                <a:gd name="T50" fmla="*/ 36 w 57"/>
                <a:gd name="T51" fmla="*/ 1672 h 141"/>
                <a:gd name="T52" fmla="*/ 41 w 57"/>
                <a:gd name="T53" fmla="*/ 1660 h 141"/>
                <a:gd name="T54" fmla="*/ 43 w 57"/>
                <a:gd name="T55" fmla="*/ 1644 h 141"/>
                <a:gd name="T56" fmla="*/ 44 w 57"/>
                <a:gd name="T57" fmla="*/ 1624 h 141"/>
                <a:gd name="T58" fmla="*/ 43 w 57"/>
                <a:gd name="T59" fmla="*/ 1604 h 141"/>
                <a:gd name="T60" fmla="*/ 41 w 57"/>
                <a:gd name="T61" fmla="*/ 1587 h 141"/>
                <a:gd name="T62" fmla="*/ 36 w 57"/>
                <a:gd name="T63" fmla="*/ 1576 h 141"/>
                <a:gd name="T64" fmla="*/ 29 w 57"/>
                <a:gd name="T65" fmla="*/ 1572 h 141"/>
                <a:gd name="T66" fmla="*/ 49 w 57"/>
                <a:gd name="T67" fmla="*/ 1572 h 141"/>
                <a:gd name="T68" fmla="*/ 52 w 57"/>
                <a:gd name="T69" fmla="*/ 1577 h 141"/>
                <a:gd name="T70" fmla="*/ 56 w 57"/>
                <a:gd name="T71" fmla="*/ 1600 h 141"/>
                <a:gd name="T72" fmla="*/ 57 w 57"/>
                <a:gd name="T73" fmla="*/ 1624 h 141"/>
                <a:gd name="T74" fmla="*/ 56 w 57"/>
                <a:gd name="T75" fmla="*/ 1648 h 141"/>
                <a:gd name="T76" fmla="*/ 52 w 57"/>
                <a:gd name="T77" fmla="*/ 1670 h 141"/>
                <a:gd name="T78" fmla="*/ 49 w 57"/>
                <a:gd name="T79" fmla="*/ 1676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3"/>
                  </a:lnTo>
                  <a:lnTo>
                    <a:pt x="6" y="116"/>
                  </a:lnTo>
                  <a:lnTo>
                    <a:pt x="2" y="94"/>
                  </a:lnTo>
                  <a:lnTo>
                    <a:pt x="0" y="70"/>
                  </a:lnTo>
                  <a:lnTo>
                    <a:pt x="2" y="46"/>
                  </a:lnTo>
                  <a:lnTo>
                    <a:pt x="6" y="23"/>
                  </a:lnTo>
                  <a:lnTo>
                    <a:pt x="14" y="6"/>
                  </a:lnTo>
                  <a:lnTo>
                    <a:pt x="29" y="0"/>
                  </a:lnTo>
                  <a:lnTo>
                    <a:pt x="43" y="6"/>
                  </a:lnTo>
                  <a:lnTo>
                    <a:pt x="49" y="18"/>
                  </a:lnTo>
                  <a:lnTo>
                    <a:pt x="29" y="18"/>
                  </a:lnTo>
                  <a:lnTo>
                    <a:pt x="22" y="22"/>
                  </a:lnTo>
                  <a:lnTo>
                    <a:pt x="17" y="33"/>
                  </a:lnTo>
                  <a:lnTo>
                    <a:pt x="14" y="50"/>
                  </a:lnTo>
                  <a:lnTo>
                    <a:pt x="14" y="70"/>
                  </a:lnTo>
                  <a:lnTo>
                    <a:pt x="14" y="90"/>
                  </a:lnTo>
                  <a:lnTo>
                    <a:pt x="17" y="106"/>
                  </a:lnTo>
                  <a:lnTo>
                    <a:pt x="22" y="118"/>
                  </a:lnTo>
                  <a:lnTo>
                    <a:pt x="29" y="122"/>
                  </a:lnTo>
                  <a:lnTo>
                    <a:pt x="49" y="122"/>
                  </a:lnTo>
                  <a:lnTo>
                    <a:pt x="43" y="133"/>
                  </a:lnTo>
                  <a:lnTo>
                    <a:pt x="29" y="140"/>
                  </a:lnTo>
                  <a:close/>
                  <a:moveTo>
                    <a:pt x="49" y="122"/>
                  </a:moveTo>
                  <a:lnTo>
                    <a:pt x="29" y="122"/>
                  </a:lnTo>
                  <a:lnTo>
                    <a:pt x="36" y="118"/>
                  </a:lnTo>
                  <a:lnTo>
                    <a:pt x="41" y="106"/>
                  </a:lnTo>
                  <a:lnTo>
                    <a:pt x="43" y="90"/>
                  </a:lnTo>
                  <a:lnTo>
                    <a:pt x="44" y="70"/>
                  </a:lnTo>
                  <a:lnTo>
                    <a:pt x="43" y="50"/>
                  </a:lnTo>
                  <a:lnTo>
                    <a:pt x="41" y="33"/>
                  </a:lnTo>
                  <a:lnTo>
                    <a:pt x="36" y="22"/>
                  </a:lnTo>
                  <a:lnTo>
                    <a:pt x="29" y="18"/>
                  </a:lnTo>
                  <a:lnTo>
                    <a:pt x="49" y="18"/>
                  </a:lnTo>
                  <a:lnTo>
                    <a:pt x="52" y="23"/>
                  </a:lnTo>
                  <a:lnTo>
                    <a:pt x="56" y="46"/>
                  </a:lnTo>
                  <a:lnTo>
                    <a:pt x="57" y="70"/>
                  </a:lnTo>
                  <a:lnTo>
                    <a:pt x="56" y="94"/>
                  </a:lnTo>
                  <a:lnTo>
                    <a:pt x="52" y="116"/>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AutoShape 121">
              <a:extLst>
                <a:ext uri="{FF2B5EF4-FFF2-40B4-BE49-F238E27FC236}">
                  <a16:creationId xmlns:a16="http://schemas.microsoft.com/office/drawing/2014/main" id="{4781661A-C13B-4E39-A649-8E6269C2E4E9}"/>
                </a:ext>
              </a:extLst>
            </p:cNvPr>
            <p:cNvSpPr>
              <a:spLocks/>
            </p:cNvSpPr>
            <p:nvPr/>
          </p:nvSpPr>
          <p:spPr bwMode="auto">
            <a:xfrm>
              <a:off x="676" y="1570"/>
              <a:ext cx="57" cy="141"/>
            </a:xfrm>
            <a:custGeom>
              <a:avLst/>
              <a:gdLst>
                <a:gd name="T0" fmla="*/ 28 w 57"/>
                <a:gd name="T1" fmla="*/ 1711 h 141"/>
                <a:gd name="T2" fmla="*/ 14 w 57"/>
                <a:gd name="T3" fmla="*/ 1704 h 141"/>
                <a:gd name="T4" fmla="*/ 5 w 57"/>
                <a:gd name="T5" fmla="*/ 1687 h 141"/>
                <a:gd name="T6" fmla="*/ 1 w 57"/>
                <a:gd name="T7" fmla="*/ 1665 h 141"/>
                <a:gd name="T8" fmla="*/ 0 w 57"/>
                <a:gd name="T9" fmla="*/ 1641 h 141"/>
                <a:gd name="T10" fmla="*/ 1 w 57"/>
                <a:gd name="T11" fmla="*/ 1617 h 141"/>
                <a:gd name="T12" fmla="*/ 5 w 57"/>
                <a:gd name="T13" fmla="*/ 1594 h 141"/>
                <a:gd name="T14" fmla="*/ 14 w 57"/>
                <a:gd name="T15" fmla="*/ 1577 h 141"/>
                <a:gd name="T16" fmla="*/ 28 w 57"/>
                <a:gd name="T17" fmla="*/ 1570 h 141"/>
                <a:gd name="T18" fmla="*/ 42 w 57"/>
                <a:gd name="T19" fmla="*/ 1577 h 141"/>
                <a:gd name="T20" fmla="*/ 48 w 57"/>
                <a:gd name="T21" fmla="*/ 1589 h 141"/>
                <a:gd name="T22" fmla="*/ 28 w 57"/>
                <a:gd name="T23" fmla="*/ 1589 h 141"/>
                <a:gd name="T24" fmla="*/ 21 w 57"/>
                <a:gd name="T25" fmla="*/ 1593 h 141"/>
                <a:gd name="T26" fmla="*/ 16 w 57"/>
                <a:gd name="T27" fmla="*/ 1604 h 141"/>
                <a:gd name="T28" fmla="*/ 14 w 57"/>
                <a:gd name="T29" fmla="*/ 1621 h 141"/>
                <a:gd name="T30" fmla="*/ 13 w 57"/>
                <a:gd name="T31" fmla="*/ 1641 h 141"/>
                <a:gd name="T32" fmla="*/ 14 w 57"/>
                <a:gd name="T33" fmla="*/ 1661 h 141"/>
                <a:gd name="T34" fmla="*/ 16 w 57"/>
                <a:gd name="T35" fmla="*/ 1677 h 141"/>
                <a:gd name="T36" fmla="*/ 21 w 57"/>
                <a:gd name="T37" fmla="*/ 1688 h 141"/>
                <a:gd name="T38" fmla="*/ 28 w 57"/>
                <a:gd name="T39" fmla="*/ 1693 h 141"/>
                <a:gd name="T40" fmla="*/ 48 w 57"/>
                <a:gd name="T41" fmla="*/ 1693 h 141"/>
                <a:gd name="T42" fmla="*/ 42 w 57"/>
                <a:gd name="T43" fmla="*/ 1704 h 141"/>
                <a:gd name="T44" fmla="*/ 28 w 57"/>
                <a:gd name="T45" fmla="*/ 1711 h 141"/>
                <a:gd name="T46" fmla="*/ 48 w 57"/>
                <a:gd name="T47" fmla="*/ 1693 h 141"/>
                <a:gd name="T48" fmla="*/ 28 w 57"/>
                <a:gd name="T49" fmla="*/ 1693 h 141"/>
                <a:gd name="T50" fmla="*/ 35 w 57"/>
                <a:gd name="T51" fmla="*/ 1688 h 141"/>
                <a:gd name="T52" fmla="*/ 40 w 57"/>
                <a:gd name="T53" fmla="*/ 1677 h 141"/>
                <a:gd name="T54" fmla="*/ 42 w 57"/>
                <a:gd name="T55" fmla="*/ 1661 h 141"/>
                <a:gd name="T56" fmla="*/ 43 w 57"/>
                <a:gd name="T57" fmla="*/ 1641 h 141"/>
                <a:gd name="T58" fmla="*/ 42 w 57"/>
                <a:gd name="T59" fmla="*/ 1621 h 141"/>
                <a:gd name="T60" fmla="*/ 40 w 57"/>
                <a:gd name="T61" fmla="*/ 1604 h 141"/>
                <a:gd name="T62" fmla="*/ 35 w 57"/>
                <a:gd name="T63" fmla="*/ 1593 h 141"/>
                <a:gd name="T64" fmla="*/ 28 w 57"/>
                <a:gd name="T65" fmla="*/ 1589 h 141"/>
                <a:gd name="T66" fmla="*/ 48 w 57"/>
                <a:gd name="T67" fmla="*/ 1589 h 141"/>
                <a:gd name="T68" fmla="*/ 51 w 57"/>
                <a:gd name="T69" fmla="*/ 1594 h 141"/>
                <a:gd name="T70" fmla="*/ 55 w 57"/>
                <a:gd name="T71" fmla="*/ 1617 h 141"/>
                <a:gd name="T72" fmla="*/ 56 w 57"/>
                <a:gd name="T73" fmla="*/ 1641 h 141"/>
                <a:gd name="T74" fmla="*/ 55 w 57"/>
                <a:gd name="T75" fmla="*/ 1665 h 141"/>
                <a:gd name="T76" fmla="*/ 51 w 57"/>
                <a:gd name="T77" fmla="*/ 1687 h 141"/>
                <a:gd name="T78" fmla="*/ 48 w 57"/>
                <a:gd name="T79" fmla="*/ 169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5"/>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3"/>
                  </a:lnTo>
                  <a:lnTo>
                    <a:pt x="48" y="123"/>
                  </a:lnTo>
                  <a:lnTo>
                    <a:pt x="42" y="134"/>
                  </a:lnTo>
                  <a:lnTo>
                    <a:pt x="28" y="141"/>
                  </a:lnTo>
                  <a:close/>
                  <a:moveTo>
                    <a:pt x="48" y="123"/>
                  </a:moveTo>
                  <a:lnTo>
                    <a:pt x="28" y="123"/>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5"/>
                  </a:lnTo>
                  <a:lnTo>
                    <a:pt x="51" y="117"/>
                  </a:lnTo>
                  <a:lnTo>
                    <a:pt x="48" y="12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8" name="Picture 122">
              <a:extLst>
                <a:ext uri="{FF2B5EF4-FFF2-40B4-BE49-F238E27FC236}">
                  <a16:creationId xmlns:a16="http://schemas.microsoft.com/office/drawing/2014/main" id="{F06F9818-7993-4583-B945-6E3FD2BB3345}"/>
                </a:ext>
              </a:extLst>
            </p:cNvPr>
            <p:cNvPicPr>
              <a:picLocks noChangeAspect="1" noChangeArrowheads="1"/>
            </p:cNvPicPr>
            <p:nvPr/>
          </p:nvPicPr>
          <p:blipFill>
            <a:blip r:embed="rId11" cstate="print"/>
            <a:srcRect/>
            <a:stretch>
              <a:fillRect/>
            </a:stretch>
          </p:blipFill>
          <p:spPr bwMode="auto">
            <a:xfrm>
              <a:off x="1147" y="1067"/>
              <a:ext cx="1063" cy="468"/>
            </a:xfrm>
            <a:prstGeom prst="rect">
              <a:avLst/>
            </a:prstGeom>
            <a:noFill/>
          </p:spPr>
        </p:pic>
        <p:sp>
          <p:nvSpPr>
            <p:cNvPr id="149" name="Freeform 123">
              <a:extLst>
                <a:ext uri="{FF2B5EF4-FFF2-40B4-BE49-F238E27FC236}">
                  <a16:creationId xmlns:a16="http://schemas.microsoft.com/office/drawing/2014/main" id="{7A145E39-5331-4DAC-A676-B0911F34D928}"/>
                </a:ext>
              </a:extLst>
            </p:cNvPr>
            <p:cNvSpPr>
              <a:spLocks/>
            </p:cNvSpPr>
            <p:nvPr/>
          </p:nvSpPr>
          <p:spPr bwMode="auto">
            <a:xfrm>
              <a:off x="376" y="357"/>
              <a:ext cx="1945" cy="1954"/>
            </a:xfrm>
            <a:custGeom>
              <a:avLst/>
              <a:gdLst>
                <a:gd name="T0" fmla="*/ 1942 w 1945"/>
                <a:gd name="T1" fmla="*/ 1258 h 1954"/>
                <a:gd name="T2" fmla="*/ 1919 w 1945"/>
                <a:gd name="T3" fmla="*/ 1110 h 1954"/>
                <a:gd name="T4" fmla="*/ 1876 w 1945"/>
                <a:gd name="T5" fmla="*/ 971 h 1954"/>
                <a:gd name="T6" fmla="*/ 1812 w 1945"/>
                <a:gd name="T7" fmla="*/ 841 h 1954"/>
                <a:gd name="T8" fmla="*/ 1732 w 1945"/>
                <a:gd name="T9" fmla="*/ 723 h 1954"/>
                <a:gd name="T10" fmla="*/ 1635 w 1945"/>
                <a:gd name="T11" fmla="*/ 619 h 1954"/>
                <a:gd name="T12" fmla="*/ 1524 w 1945"/>
                <a:gd name="T13" fmla="*/ 529 h 1954"/>
                <a:gd name="T14" fmla="*/ 1400 w 1945"/>
                <a:gd name="T15" fmla="*/ 457 h 1954"/>
                <a:gd name="T16" fmla="*/ 1266 w 1945"/>
                <a:gd name="T17" fmla="*/ 403 h 1954"/>
                <a:gd name="T18" fmla="*/ 1123 w 1945"/>
                <a:gd name="T19" fmla="*/ 369 h 1954"/>
                <a:gd name="T20" fmla="*/ 973 w 1945"/>
                <a:gd name="T21" fmla="*/ 357 h 1954"/>
                <a:gd name="T22" fmla="*/ 822 w 1945"/>
                <a:gd name="T23" fmla="*/ 369 h 1954"/>
                <a:gd name="T24" fmla="*/ 679 w 1945"/>
                <a:gd name="T25" fmla="*/ 403 h 1954"/>
                <a:gd name="T26" fmla="*/ 545 w 1945"/>
                <a:gd name="T27" fmla="*/ 457 h 1954"/>
                <a:gd name="T28" fmla="*/ 422 w 1945"/>
                <a:gd name="T29" fmla="*/ 529 h 1954"/>
                <a:gd name="T30" fmla="*/ 311 w 1945"/>
                <a:gd name="T31" fmla="*/ 619 h 1954"/>
                <a:gd name="T32" fmla="*/ 214 w 1945"/>
                <a:gd name="T33" fmla="*/ 723 h 1954"/>
                <a:gd name="T34" fmla="*/ 133 w 1945"/>
                <a:gd name="T35" fmla="*/ 841 h 1954"/>
                <a:gd name="T36" fmla="*/ 70 w 1945"/>
                <a:gd name="T37" fmla="*/ 971 h 1954"/>
                <a:gd name="T38" fmla="*/ 26 w 1945"/>
                <a:gd name="T39" fmla="*/ 1110 h 1954"/>
                <a:gd name="T40" fmla="*/ 3 w 1945"/>
                <a:gd name="T41" fmla="*/ 1258 h 1954"/>
                <a:gd name="T42" fmla="*/ 3 w 1945"/>
                <a:gd name="T43" fmla="*/ 1411 h 1954"/>
                <a:gd name="T44" fmla="*/ 26 w 1945"/>
                <a:gd name="T45" fmla="*/ 1558 h 1954"/>
                <a:gd name="T46" fmla="*/ 70 w 1945"/>
                <a:gd name="T47" fmla="*/ 1698 h 1954"/>
                <a:gd name="T48" fmla="*/ 133 w 1945"/>
                <a:gd name="T49" fmla="*/ 1827 h 1954"/>
                <a:gd name="T50" fmla="*/ 214 w 1945"/>
                <a:gd name="T51" fmla="*/ 1945 h 1954"/>
                <a:gd name="T52" fmla="*/ 311 w 1945"/>
                <a:gd name="T53" fmla="*/ 2050 h 1954"/>
                <a:gd name="T54" fmla="*/ 422 w 1945"/>
                <a:gd name="T55" fmla="*/ 2139 h 1954"/>
                <a:gd name="T56" fmla="*/ 545 w 1945"/>
                <a:gd name="T57" fmla="*/ 2212 h 1954"/>
                <a:gd name="T58" fmla="*/ 679 w 1945"/>
                <a:gd name="T59" fmla="*/ 2266 h 1954"/>
                <a:gd name="T60" fmla="*/ 822 w 1945"/>
                <a:gd name="T61" fmla="*/ 2300 h 1954"/>
                <a:gd name="T62" fmla="*/ 973 w 1945"/>
                <a:gd name="T63" fmla="*/ 2311 h 1954"/>
                <a:gd name="T64" fmla="*/ 1123 w 1945"/>
                <a:gd name="T65" fmla="*/ 2300 h 1954"/>
                <a:gd name="T66" fmla="*/ 1266 w 1945"/>
                <a:gd name="T67" fmla="*/ 2266 h 1954"/>
                <a:gd name="T68" fmla="*/ 1400 w 1945"/>
                <a:gd name="T69" fmla="*/ 2212 h 1954"/>
                <a:gd name="T70" fmla="*/ 1524 w 1945"/>
                <a:gd name="T71" fmla="*/ 2139 h 1954"/>
                <a:gd name="T72" fmla="*/ 1635 w 1945"/>
                <a:gd name="T73" fmla="*/ 2050 h 1954"/>
                <a:gd name="T74" fmla="*/ 1732 w 1945"/>
                <a:gd name="T75" fmla="*/ 1945 h 1954"/>
                <a:gd name="T76" fmla="*/ 1812 w 1945"/>
                <a:gd name="T77" fmla="*/ 1827 h 1954"/>
                <a:gd name="T78" fmla="*/ 1876 w 1945"/>
                <a:gd name="T79" fmla="*/ 1698 h 1954"/>
                <a:gd name="T80" fmla="*/ 1919 w 1945"/>
                <a:gd name="T81" fmla="*/ 1558 h 1954"/>
                <a:gd name="T82" fmla="*/ 1942 w 1945"/>
                <a:gd name="T83" fmla="*/ 1411 h 19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5" h="1954">
                  <a:moveTo>
                    <a:pt x="1945" y="977"/>
                  </a:moveTo>
                  <a:lnTo>
                    <a:pt x="1942" y="901"/>
                  </a:lnTo>
                  <a:lnTo>
                    <a:pt x="1934" y="826"/>
                  </a:lnTo>
                  <a:lnTo>
                    <a:pt x="1919" y="753"/>
                  </a:lnTo>
                  <a:lnTo>
                    <a:pt x="1900" y="682"/>
                  </a:lnTo>
                  <a:lnTo>
                    <a:pt x="1876" y="614"/>
                  </a:lnTo>
                  <a:lnTo>
                    <a:pt x="1846" y="548"/>
                  </a:lnTo>
                  <a:lnTo>
                    <a:pt x="1812" y="484"/>
                  </a:lnTo>
                  <a:lnTo>
                    <a:pt x="1774" y="424"/>
                  </a:lnTo>
                  <a:lnTo>
                    <a:pt x="1732" y="366"/>
                  </a:lnTo>
                  <a:lnTo>
                    <a:pt x="1685" y="312"/>
                  </a:lnTo>
                  <a:lnTo>
                    <a:pt x="1635" y="262"/>
                  </a:lnTo>
                  <a:lnTo>
                    <a:pt x="1581" y="215"/>
                  </a:lnTo>
                  <a:lnTo>
                    <a:pt x="1524" y="172"/>
                  </a:lnTo>
                  <a:lnTo>
                    <a:pt x="1464" y="134"/>
                  </a:lnTo>
                  <a:lnTo>
                    <a:pt x="1400" y="100"/>
                  </a:lnTo>
                  <a:lnTo>
                    <a:pt x="1335" y="70"/>
                  </a:lnTo>
                  <a:lnTo>
                    <a:pt x="1266" y="46"/>
                  </a:lnTo>
                  <a:lnTo>
                    <a:pt x="1196" y="26"/>
                  </a:lnTo>
                  <a:lnTo>
                    <a:pt x="1123" y="12"/>
                  </a:lnTo>
                  <a:lnTo>
                    <a:pt x="1049" y="3"/>
                  </a:lnTo>
                  <a:lnTo>
                    <a:pt x="973" y="0"/>
                  </a:lnTo>
                  <a:lnTo>
                    <a:pt x="897" y="3"/>
                  </a:lnTo>
                  <a:lnTo>
                    <a:pt x="822" y="12"/>
                  </a:lnTo>
                  <a:lnTo>
                    <a:pt x="750" y="26"/>
                  </a:lnTo>
                  <a:lnTo>
                    <a:pt x="679" y="46"/>
                  </a:lnTo>
                  <a:lnTo>
                    <a:pt x="611" y="70"/>
                  </a:lnTo>
                  <a:lnTo>
                    <a:pt x="545" y="100"/>
                  </a:lnTo>
                  <a:lnTo>
                    <a:pt x="482" y="134"/>
                  </a:lnTo>
                  <a:lnTo>
                    <a:pt x="422" y="172"/>
                  </a:lnTo>
                  <a:lnTo>
                    <a:pt x="365" y="215"/>
                  </a:lnTo>
                  <a:lnTo>
                    <a:pt x="311" y="262"/>
                  </a:lnTo>
                  <a:lnTo>
                    <a:pt x="261" y="312"/>
                  </a:lnTo>
                  <a:lnTo>
                    <a:pt x="214" y="366"/>
                  </a:lnTo>
                  <a:lnTo>
                    <a:pt x="171" y="424"/>
                  </a:lnTo>
                  <a:lnTo>
                    <a:pt x="133" y="484"/>
                  </a:lnTo>
                  <a:lnTo>
                    <a:pt x="99" y="548"/>
                  </a:lnTo>
                  <a:lnTo>
                    <a:pt x="70" y="614"/>
                  </a:lnTo>
                  <a:lnTo>
                    <a:pt x="45" y="682"/>
                  </a:lnTo>
                  <a:lnTo>
                    <a:pt x="26" y="753"/>
                  </a:lnTo>
                  <a:lnTo>
                    <a:pt x="12" y="826"/>
                  </a:lnTo>
                  <a:lnTo>
                    <a:pt x="3" y="901"/>
                  </a:lnTo>
                  <a:lnTo>
                    <a:pt x="0" y="977"/>
                  </a:lnTo>
                  <a:lnTo>
                    <a:pt x="3" y="1054"/>
                  </a:lnTo>
                  <a:lnTo>
                    <a:pt x="12" y="1128"/>
                  </a:lnTo>
                  <a:lnTo>
                    <a:pt x="26" y="1201"/>
                  </a:lnTo>
                  <a:lnTo>
                    <a:pt x="45" y="1272"/>
                  </a:lnTo>
                  <a:lnTo>
                    <a:pt x="70" y="1341"/>
                  </a:lnTo>
                  <a:lnTo>
                    <a:pt x="99" y="1407"/>
                  </a:lnTo>
                  <a:lnTo>
                    <a:pt x="133" y="1470"/>
                  </a:lnTo>
                  <a:lnTo>
                    <a:pt x="171" y="1531"/>
                  </a:lnTo>
                  <a:lnTo>
                    <a:pt x="214" y="1588"/>
                  </a:lnTo>
                  <a:lnTo>
                    <a:pt x="261" y="1642"/>
                  </a:lnTo>
                  <a:lnTo>
                    <a:pt x="311" y="1693"/>
                  </a:lnTo>
                  <a:lnTo>
                    <a:pt x="365" y="1740"/>
                  </a:lnTo>
                  <a:lnTo>
                    <a:pt x="422" y="1782"/>
                  </a:lnTo>
                  <a:lnTo>
                    <a:pt x="482" y="1821"/>
                  </a:lnTo>
                  <a:lnTo>
                    <a:pt x="545" y="1855"/>
                  </a:lnTo>
                  <a:lnTo>
                    <a:pt x="611" y="1884"/>
                  </a:lnTo>
                  <a:lnTo>
                    <a:pt x="679" y="1909"/>
                  </a:lnTo>
                  <a:lnTo>
                    <a:pt x="750" y="1928"/>
                  </a:lnTo>
                  <a:lnTo>
                    <a:pt x="822" y="1943"/>
                  </a:lnTo>
                  <a:lnTo>
                    <a:pt x="897" y="1951"/>
                  </a:lnTo>
                  <a:lnTo>
                    <a:pt x="973" y="1954"/>
                  </a:lnTo>
                  <a:lnTo>
                    <a:pt x="1049" y="1951"/>
                  </a:lnTo>
                  <a:lnTo>
                    <a:pt x="1123" y="1943"/>
                  </a:lnTo>
                  <a:lnTo>
                    <a:pt x="1196" y="1928"/>
                  </a:lnTo>
                  <a:lnTo>
                    <a:pt x="1266" y="1909"/>
                  </a:lnTo>
                  <a:lnTo>
                    <a:pt x="1335" y="1884"/>
                  </a:lnTo>
                  <a:lnTo>
                    <a:pt x="1400" y="1855"/>
                  </a:lnTo>
                  <a:lnTo>
                    <a:pt x="1464" y="1821"/>
                  </a:lnTo>
                  <a:lnTo>
                    <a:pt x="1524" y="1782"/>
                  </a:lnTo>
                  <a:lnTo>
                    <a:pt x="1581" y="1740"/>
                  </a:lnTo>
                  <a:lnTo>
                    <a:pt x="1635" y="1693"/>
                  </a:lnTo>
                  <a:lnTo>
                    <a:pt x="1685" y="1642"/>
                  </a:lnTo>
                  <a:lnTo>
                    <a:pt x="1732" y="1588"/>
                  </a:lnTo>
                  <a:lnTo>
                    <a:pt x="1774" y="1531"/>
                  </a:lnTo>
                  <a:lnTo>
                    <a:pt x="1812" y="1470"/>
                  </a:lnTo>
                  <a:lnTo>
                    <a:pt x="1846" y="1407"/>
                  </a:lnTo>
                  <a:lnTo>
                    <a:pt x="1876" y="1341"/>
                  </a:lnTo>
                  <a:lnTo>
                    <a:pt x="1900" y="1272"/>
                  </a:lnTo>
                  <a:lnTo>
                    <a:pt x="1919" y="1201"/>
                  </a:lnTo>
                  <a:lnTo>
                    <a:pt x="1934" y="1128"/>
                  </a:lnTo>
                  <a:lnTo>
                    <a:pt x="1942" y="1054"/>
                  </a:lnTo>
                  <a:lnTo>
                    <a:pt x="1945" y="977"/>
                  </a:lnTo>
                  <a:close/>
                </a:path>
              </a:pathLst>
            </a:custGeom>
            <a:noFill/>
            <a:ln w="6053">
              <a:solidFill>
                <a:srgbClr val="40515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Freeform 124">
              <a:extLst>
                <a:ext uri="{FF2B5EF4-FFF2-40B4-BE49-F238E27FC236}">
                  <a16:creationId xmlns:a16="http://schemas.microsoft.com/office/drawing/2014/main" id="{8ED38C08-4DFB-4E90-8EEA-E65E50C0E336}"/>
                </a:ext>
              </a:extLst>
            </p:cNvPr>
            <p:cNvSpPr>
              <a:spLocks/>
            </p:cNvSpPr>
            <p:nvPr/>
          </p:nvSpPr>
          <p:spPr bwMode="auto">
            <a:xfrm>
              <a:off x="-184" y="5"/>
              <a:ext cx="2936" cy="2613"/>
            </a:xfrm>
            <a:custGeom>
              <a:avLst/>
              <a:gdLst>
                <a:gd name="T0" fmla="*/ 288 w 2747"/>
                <a:gd name="T1" fmla="*/ 5 h 2613"/>
                <a:gd name="T2" fmla="*/ 121 w 2747"/>
                <a:gd name="T3" fmla="*/ 10 h 2613"/>
                <a:gd name="T4" fmla="*/ 36 w 2747"/>
                <a:gd name="T5" fmla="*/ 41 h 2613"/>
                <a:gd name="T6" fmla="*/ 4 w 2747"/>
                <a:gd name="T7" fmla="*/ 127 h 2613"/>
                <a:gd name="T8" fmla="*/ 0 w 2747"/>
                <a:gd name="T9" fmla="*/ 293 h 2613"/>
                <a:gd name="T10" fmla="*/ 0 w 2747"/>
                <a:gd name="T11" fmla="*/ 2329 h 2613"/>
                <a:gd name="T12" fmla="*/ 4 w 2747"/>
                <a:gd name="T13" fmla="*/ 2496 h 2613"/>
                <a:gd name="T14" fmla="*/ 36 w 2747"/>
                <a:gd name="T15" fmla="*/ 2581 h 2613"/>
                <a:gd name="T16" fmla="*/ 121 w 2747"/>
                <a:gd name="T17" fmla="*/ 2613 h 2613"/>
                <a:gd name="T18" fmla="*/ 288 w 2747"/>
                <a:gd name="T19" fmla="*/ 2617 h 2613"/>
                <a:gd name="T20" fmla="*/ 2458 w 2747"/>
                <a:gd name="T21" fmla="*/ 2617 h 2613"/>
                <a:gd name="T22" fmla="*/ 2625 w 2747"/>
                <a:gd name="T23" fmla="*/ 2613 h 2613"/>
                <a:gd name="T24" fmla="*/ 2710 w 2747"/>
                <a:gd name="T25" fmla="*/ 2581 h 2613"/>
                <a:gd name="T26" fmla="*/ 2742 w 2747"/>
                <a:gd name="T27" fmla="*/ 2496 h 2613"/>
                <a:gd name="T28" fmla="*/ 2746 w 2747"/>
                <a:gd name="T29" fmla="*/ 2329 h 2613"/>
                <a:gd name="T30" fmla="*/ 2746 w 2747"/>
                <a:gd name="T31" fmla="*/ 293 h 2613"/>
                <a:gd name="T32" fmla="*/ 2742 w 2747"/>
                <a:gd name="T33" fmla="*/ 126 h 2613"/>
                <a:gd name="T34" fmla="*/ 2710 w 2747"/>
                <a:gd name="T35" fmla="*/ 41 h 2613"/>
                <a:gd name="T36" fmla="*/ 2625 w 2747"/>
                <a:gd name="T37" fmla="*/ 9 h 2613"/>
                <a:gd name="T38" fmla="*/ 2458 w 2747"/>
                <a:gd name="T39" fmla="*/ 5 h 2613"/>
                <a:gd name="T40" fmla="*/ 288 w 2747"/>
                <a:gd name="T41" fmla="*/ 5 h 2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7" h="2613">
                  <a:moveTo>
                    <a:pt x="288" y="0"/>
                  </a:moveTo>
                  <a:lnTo>
                    <a:pt x="121" y="5"/>
                  </a:lnTo>
                  <a:lnTo>
                    <a:pt x="36" y="36"/>
                  </a:lnTo>
                  <a:lnTo>
                    <a:pt x="4" y="122"/>
                  </a:lnTo>
                  <a:lnTo>
                    <a:pt x="0" y="288"/>
                  </a:lnTo>
                  <a:lnTo>
                    <a:pt x="0" y="2324"/>
                  </a:lnTo>
                  <a:lnTo>
                    <a:pt x="4" y="2491"/>
                  </a:lnTo>
                  <a:lnTo>
                    <a:pt x="36" y="2576"/>
                  </a:lnTo>
                  <a:lnTo>
                    <a:pt x="121" y="2608"/>
                  </a:lnTo>
                  <a:lnTo>
                    <a:pt x="288" y="2612"/>
                  </a:lnTo>
                  <a:lnTo>
                    <a:pt x="2458" y="2612"/>
                  </a:lnTo>
                  <a:lnTo>
                    <a:pt x="2625" y="2608"/>
                  </a:lnTo>
                  <a:lnTo>
                    <a:pt x="2710" y="2576"/>
                  </a:lnTo>
                  <a:lnTo>
                    <a:pt x="2742" y="2491"/>
                  </a:lnTo>
                  <a:lnTo>
                    <a:pt x="2746" y="2324"/>
                  </a:lnTo>
                  <a:lnTo>
                    <a:pt x="2746" y="288"/>
                  </a:lnTo>
                  <a:lnTo>
                    <a:pt x="2742" y="121"/>
                  </a:lnTo>
                  <a:lnTo>
                    <a:pt x="2710" y="36"/>
                  </a:lnTo>
                  <a:lnTo>
                    <a:pt x="2625" y="4"/>
                  </a:lnTo>
                  <a:lnTo>
                    <a:pt x="245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151" name="TextBox 150"/>
          <p:cNvSpPr txBox="1"/>
          <p:nvPr/>
        </p:nvSpPr>
        <p:spPr>
          <a:xfrm>
            <a:off x="838200" y="4484645"/>
            <a:ext cx="9999517" cy="968470"/>
          </a:xfrm>
          <a:prstGeom prst="rect">
            <a:avLst/>
          </a:prstGeom>
          <a:noFill/>
        </p:spPr>
        <p:txBody>
          <a:bodyPr wrap="square" rtlCol="0">
            <a:spAutoFit/>
          </a:bodyPr>
          <a:lstStyle/>
          <a:p>
            <a:pPr marL="228600" indent="-228600" defTabSz="914400">
              <a:lnSpc>
                <a:spcPct val="90000"/>
              </a:lnSpc>
              <a:spcBef>
                <a:spcPts val="1000"/>
              </a:spcBef>
              <a:buClr>
                <a:srgbClr val="F57A01"/>
              </a:buClr>
              <a:buFont typeface="Arial" panose="020B0604020202020204" pitchFamily="34" charset="0"/>
              <a:buChar char="•"/>
            </a:pPr>
            <a:r>
              <a:rPr lang="en-CA" dirty="0">
                <a:latin typeface="Verdana" panose="020B0604030504040204" pitchFamily="34" charset="0"/>
              </a:rPr>
              <a:t>Continue to lower the air pressure until the trailer supply valve closes.  This must happen between 45-20 psi.</a:t>
            </a:r>
          </a:p>
          <a:p>
            <a:pPr marL="228600" indent="-228600" defTabSz="914400">
              <a:lnSpc>
                <a:spcPct val="90000"/>
              </a:lnSpc>
              <a:spcBef>
                <a:spcPts val="1000"/>
              </a:spcBef>
              <a:buClr>
                <a:srgbClr val="F57A01"/>
              </a:buClr>
              <a:buFont typeface="Arial" panose="020B0604020202020204" pitchFamily="34" charset="0"/>
              <a:buChar char="•"/>
            </a:pPr>
            <a:r>
              <a:rPr lang="en-CA" dirty="0">
                <a:latin typeface="Verdana" panose="020B0604030504040204" pitchFamily="34" charset="0"/>
              </a:rPr>
              <a:t>Exit the cab and confirm the trailer parking brake circuit has engaged.</a:t>
            </a:r>
          </a:p>
        </p:txBody>
      </p:sp>
    </p:spTree>
    <p:extLst>
      <p:ext uri="{BB962C8B-B14F-4D97-AF65-F5344CB8AC3E}">
        <p14:creationId xmlns:p14="http://schemas.microsoft.com/office/powerpoint/2010/main" val="402156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parking brake on trailer is engaged</a:t>
            </a:r>
            <a:endParaRPr lang="en-CA" dirty="0"/>
          </a:p>
        </p:txBody>
      </p:sp>
      <p:sp>
        <p:nvSpPr>
          <p:cNvPr id="3" name="Content Placeholder 2"/>
          <p:cNvSpPr>
            <a:spLocks noGrp="1"/>
          </p:cNvSpPr>
          <p:nvPr>
            <p:ph sz="quarter" idx="11"/>
          </p:nvPr>
        </p:nvSpPr>
        <p:spPr>
          <a:xfrm>
            <a:off x="381000" y="1366222"/>
            <a:ext cx="9686024" cy="873937"/>
          </a:xfrm>
        </p:spPr>
        <p:txBody>
          <a:bodyPr/>
          <a:lstStyle/>
          <a:p>
            <a:pPr marL="0" indent="0">
              <a:buNone/>
            </a:pPr>
            <a:r>
              <a:rPr lang="en-CA" sz="2000" dirty="0"/>
              <a:t>Walk to the rear of the trailer to visually check that the push rods have extended, engaging the parking brake circuit.  </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23</a:t>
            </a:fld>
            <a:endParaRPr lang="en-CA" dirty="0"/>
          </a:p>
        </p:txBody>
      </p:sp>
      <p:pic>
        <p:nvPicPr>
          <p:cNvPr id="41" name="Picture 40">
            <a:extLst>
              <a:ext uri="{FF2B5EF4-FFF2-40B4-BE49-F238E27FC236}">
                <a16:creationId xmlns:a16="http://schemas.microsoft.com/office/drawing/2014/main" id="{03F4C918-7719-4B46-AA03-84D430E174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51637" y="2366683"/>
            <a:ext cx="5802925" cy="34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6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D</a:t>
            </a:r>
            <a:r>
              <a:rPr lang="en-US" dirty="0" smtClean="0"/>
              <a:t>isconnect </a:t>
            </a:r>
            <a:r>
              <a:rPr lang="en-US" dirty="0"/>
              <a:t>air lines</a:t>
            </a:r>
            <a:endParaRPr lang="en-CA" dirty="0"/>
          </a:p>
        </p:txBody>
      </p:sp>
      <p:sp>
        <p:nvSpPr>
          <p:cNvPr id="3" name="Content Placeholder 2"/>
          <p:cNvSpPr>
            <a:spLocks noGrp="1"/>
          </p:cNvSpPr>
          <p:nvPr>
            <p:ph sz="quarter" idx="11"/>
          </p:nvPr>
        </p:nvSpPr>
        <p:spPr>
          <a:xfrm>
            <a:off x="838200" y="1493362"/>
            <a:ext cx="4142591" cy="647166"/>
          </a:xfrm>
        </p:spPr>
        <p:txBody>
          <a:bodyPr/>
          <a:lstStyle/>
          <a:p>
            <a:r>
              <a:rPr lang="en-CA" sz="2000" dirty="0"/>
              <a:t>Return to the front of the trailer and disconnect the air lines. </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24</a:t>
            </a:fld>
            <a:endParaRPr lang="en-CA" dirty="0"/>
          </a:p>
        </p:txBody>
      </p:sp>
      <p:pic>
        <p:nvPicPr>
          <p:cNvPr id="41" name="image5500.png">
            <a:extLst>
              <a:ext uri="{FF2B5EF4-FFF2-40B4-BE49-F238E27FC236}">
                <a16:creationId xmlns:a16="http://schemas.microsoft.com/office/drawing/2014/main" id="{C873FDE9-C9EA-4F6E-9193-9A8764B3BC74}"/>
              </a:ext>
            </a:extLst>
          </p:cNvPr>
          <p:cNvPicPr/>
          <p:nvPr/>
        </p:nvPicPr>
        <p:blipFill>
          <a:blip r:embed="rId3" cstate="print"/>
          <a:stretch>
            <a:fillRect/>
          </a:stretch>
        </p:blipFill>
        <p:spPr>
          <a:xfrm>
            <a:off x="6186293" y="1493362"/>
            <a:ext cx="4192459" cy="4329400"/>
          </a:xfrm>
          <a:prstGeom prst="rect">
            <a:avLst/>
          </a:prstGeom>
        </p:spPr>
      </p:pic>
      <p:pic>
        <p:nvPicPr>
          <p:cNvPr id="5" name="Picture 4"/>
          <p:cNvPicPr>
            <a:picLocks noChangeAspect="1"/>
          </p:cNvPicPr>
          <p:nvPr/>
        </p:nvPicPr>
        <p:blipFill>
          <a:blip r:embed="rId4"/>
          <a:stretch>
            <a:fillRect/>
          </a:stretch>
        </p:blipFill>
        <p:spPr>
          <a:xfrm>
            <a:off x="1173749" y="2926377"/>
            <a:ext cx="3807042" cy="3104203"/>
          </a:xfrm>
          <a:prstGeom prst="rect">
            <a:avLst/>
          </a:prstGeom>
        </p:spPr>
      </p:pic>
    </p:spTree>
    <p:extLst>
      <p:ext uri="{BB962C8B-B14F-4D97-AF65-F5344CB8AC3E}">
        <p14:creationId xmlns:p14="http://schemas.microsoft.com/office/powerpoint/2010/main" val="5788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a:t>tractor protection valve</a:t>
            </a:r>
            <a:endParaRPr lang="en-CA" dirty="0"/>
          </a:p>
        </p:txBody>
      </p:sp>
      <p:sp>
        <p:nvSpPr>
          <p:cNvPr id="3" name="Content Placeholder 2"/>
          <p:cNvSpPr>
            <a:spLocks noGrp="1"/>
          </p:cNvSpPr>
          <p:nvPr>
            <p:ph sz="quarter" idx="11"/>
          </p:nvPr>
        </p:nvSpPr>
        <p:spPr>
          <a:xfrm>
            <a:off x="838201" y="1493361"/>
            <a:ext cx="4952630" cy="3754047"/>
          </a:xfrm>
        </p:spPr>
        <p:txBody>
          <a:bodyPr/>
          <a:lstStyle/>
          <a:p>
            <a:r>
              <a:rPr lang="en-CA" sz="2000" dirty="0"/>
              <a:t>Once the air lines are disconnected, make a brake application to confirm that the tractor protection valve is working. </a:t>
            </a:r>
          </a:p>
          <a:p>
            <a:r>
              <a:rPr lang="en-CA" sz="2000" dirty="0"/>
              <a:t>This will be confirmed if there is no air escaping from the air lines while the brake pedal is being held.</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25</a:t>
            </a:fld>
            <a:endParaRPr lang="en-CA" dirty="0"/>
          </a:p>
        </p:txBody>
      </p:sp>
      <p:grpSp>
        <p:nvGrpSpPr>
          <p:cNvPr id="41" name="Group 40">
            <a:extLst>
              <a:ext uri="{FF2B5EF4-FFF2-40B4-BE49-F238E27FC236}">
                <a16:creationId xmlns:a16="http://schemas.microsoft.com/office/drawing/2014/main" id="{AD9074A3-39BE-4EF8-939A-728D43A197EE}"/>
              </a:ext>
            </a:extLst>
          </p:cNvPr>
          <p:cNvGrpSpPr>
            <a:grpSpLocks/>
          </p:cNvGrpSpPr>
          <p:nvPr/>
        </p:nvGrpSpPr>
        <p:grpSpPr bwMode="auto">
          <a:xfrm>
            <a:off x="6259576" y="1493361"/>
            <a:ext cx="4630097" cy="4259739"/>
            <a:chOff x="4325" y="170"/>
            <a:chExt cx="2341" cy="2273"/>
          </a:xfrm>
        </p:grpSpPr>
        <p:pic>
          <p:nvPicPr>
            <p:cNvPr id="42" name="Picture 41">
              <a:extLst>
                <a:ext uri="{FF2B5EF4-FFF2-40B4-BE49-F238E27FC236}">
                  <a16:creationId xmlns:a16="http://schemas.microsoft.com/office/drawing/2014/main" id="{1A37F34C-69C3-43EA-A9C1-DFBDEBF9F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 y="1601"/>
              <a:ext cx="574" cy="102"/>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1377">
              <a:extLst>
                <a:ext uri="{FF2B5EF4-FFF2-40B4-BE49-F238E27FC236}">
                  <a16:creationId xmlns:a16="http://schemas.microsoft.com/office/drawing/2014/main" id="{8DE71B42-3B8B-4FF2-8662-705E3D9D4A71}"/>
                </a:ext>
              </a:extLst>
            </p:cNvPr>
            <p:cNvSpPr>
              <a:spLocks/>
            </p:cNvSpPr>
            <p:nvPr/>
          </p:nvSpPr>
          <p:spPr bwMode="auto">
            <a:xfrm>
              <a:off x="4484" y="1601"/>
              <a:ext cx="574" cy="102"/>
            </a:xfrm>
            <a:custGeom>
              <a:avLst/>
              <a:gdLst>
                <a:gd name="T0" fmla="*/ 0 w 574"/>
                <a:gd name="T1" fmla="*/ 1703 h 102"/>
                <a:gd name="T2" fmla="*/ 574 w 574"/>
                <a:gd name="T3" fmla="*/ 1703 h 102"/>
                <a:gd name="T4" fmla="*/ 574 w 574"/>
                <a:gd name="T5" fmla="*/ 1602 h 102"/>
                <a:gd name="T6" fmla="*/ 0 w 574"/>
                <a:gd name="T7" fmla="*/ 1602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102">
                  <a:moveTo>
                    <a:pt x="0" y="101"/>
                  </a:moveTo>
                  <a:lnTo>
                    <a:pt x="574" y="101"/>
                  </a:lnTo>
                  <a:lnTo>
                    <a:pt x="574" y="0"/>
                  </a:lnTo>
                  <a:lnTo>
                    <a:pt x="0" y="0"/>
                  </a:lnTo>
                </a:path>
              </a:pathLst>
            </a:custGeom>
            <a:noFill/>
            <a:ln w="8153">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4" name="Picture 43">
              <a:extLst>
                <a:ext uri="{FF2B5EF4-FFF2-40B4-BE49-F238E27FC236}">
                  <a16:creationId xmlns:a16="http://schemas.microsoft.com/office/drawing/2014/main" id="{B35E5270-DC00-4BDC-B813-E924A4C20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 y="1307"/>
              <a:ext cx="107" cy="15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306D487C-9078-43AF-A6B6-4AD401BA1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 y="872"/>
              <a:ext cx="821" cy="623"/>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1380">
              <a:extLst>
                <a:ext uri="{FF2B5EF4-FFF2-40B4-BE49-F238E27FC236}">
                  <a16:creationId xmlns:a16="http://schemas.microsoft.com/office/drawing/2014/main" id="{EC1671D2-4791-4750-A931-DF146DA67CEB}"/>
                </a:ext>
              </a:extLst>
            </p:cNvPr>
            <p:cNvSpPr>
              <a:spLocks/>
            </p:cNvSpPr>
            <p:nvPr/>
          </p:nvSpPr>
          <p:spPr bwMode="auto">
            <a:xfrm>
              <a:off x="4834" y="872"/>
              <a:ext cx="821" cy="623"/>
            </a:xfrm>
            <a:custGeom>
              <a:avLst/>
              <a:gdLst>
                <a:gd name="T0" fmla="*/ 39 w 821"/>
                <a:gd name="T1" fmla="*/ 873 h 623"/>
                <a:gd name="T2" fmla="*/ 821 w 821"/>
                <a:gd name="T3" fmla="*/ 1425 h 623"/>
                <a:gd name="T4" fmla="*/ 756 w 821"/>
                <a:gd name="T5" fmla="*/ 1495 h 623"/>
                <a:gd name="T6" fmla="*/ 611 w 821"/>
                <a:gd name="T7" fmla="*/ 1427 h 623"/>
                <a:gd name="T8" fmla="*/ 0 w 821"/>
                <a:gd name="T9" fmla="*/ 926 h 623"/>
                <a:gd name="T10" fmla="*/ 39 w 821"/>
                <a:gd name="T11" fmla="*/ 873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1" h="623">
                  <a:moveTo>
                    <a:pt x="39" y="0"/>
                  </a:moveTo>
                  <a:lnTo>
                    <a:pt x="821" y="552"/>
                  </a:lnTo>
                  <a:lnTo>
                    <a:pt x="756" y="622"/>
                  </a:lnTo>
                  <a:lnTo>
                    <a:pt x="611" y="554"/>
                  </a:lnTo>
                  <a:lnTo>
                    <a:pt x="0" y="53"/>
                  </a:lnTo>
                  <a:lnTo>
                    <a:pt x="39" y="0"/>
                  </a:lnTo>
                </a:path>
              </a:pathLst>
            </a:custGeom>
            <a:noFill/>
            <a:ln w="814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7" name="Picture 46">
              <a:extLst>
                <a:ext uri="{FF2B5EF4-FFF2-40B4-BE49-F238E27FC236}">
                  <a16:creationId xmlns:a16="http://schemas.microsoft.com/office/drawing/2014/main" id="{304CFB50-78D4-4D0D-9BCF-032206834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 y="1530"/>
              <a:ext cx="157" cy="26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3C43B464-9E31-4E78-BEB3-0076A75B7AF9}"/>
                </a:ext>
              </a:extLst>
            </p:cNvPr>
            <p:cNvSpPr>
              <a:spLocks noChangeArrowheads="1"/>
            </p:cNvSpPr>
            <p:nvPr/>
          </p:nvSpPr>
          <p:spPr bwMode="auto">
            <a:xfrm>
              <a:off x="4968" y="1530"/>
              <a:ext cx="157" cy="261"/>
            </a:xfrm>
            <a:prstGeom prst="rect">
              <a:avLst/>
            </a:prstGeom>
            <a:noFill/>
            <a:ln w="8145">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9" name="Picture 48">
              <a:extLst>
                <a:ext uri="{FF2B5EF4-FFF2-40B4-BE49-F238E27FC236}">
                  <a16:creationId xmlns:a16="http://schemas.microsoft.com/office/drawing/2014/main" id="{8DB46102-FEDB-40BF-B86E-F3244A1F78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2" y="1617"/>
              <a:ext cx="750" cy="102"/>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1384">
              <a:extLst>
                <a:ext uri="{FF2B5EF4-FFF2-40B4-BE49-F238E27FC236}">
                  <a16:creationId xmlns:a16="http://schemas.microsoft.com/office/drawing/2014/main" id="{D27352D2-0371-4C98-B38C-785BF071E47E}"/>
                </a:ext>
              </a:extLst>
            </p:cNvPr>
            <p:cNvSpPr>
              <a:spLocks/>
            </p:cNvSpPr>
            <p:nvPr/>
          </p:nvSpPr>
          <p:spPr bwMode="auto">
            <a:xfrm>
              <a:off x="5712" y="1617"/>
              <a:ext cx="750" cy="102"/>
            </a:xfrm>
            <a:custGeom>
              <a:avLst/>
              <a:gdLst>
                <a:gd name="T0" fmla="*/ 749 w 750"/>
                <a:gd name="T1" fmla="*/ 1618 h 102"/>
                <a:gd name="T2" fmla="*/ 0 w 750"/>
                <a:gd name="T3" fmla="*/ 1618 h 102"/>
                <a:gd name="T4" fmla="*/ 0 w 750"/>
                <a:gd name="T5" fmla="*/ 1720 h 102"/>
                <a:gd name="T6" fmla="*/ 749 w 750"/>
                <a:gd name="T7" fmla="*/ 172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0" h="102">
                  <a:moveTo>
                    <a:pt x="749" y="0"/>
                  </a:moveTo>
                  <a:lnTo>
                    <a:pt x="0" y="0"/>
                  </a:lnTo>
                  <a:lnTo>
                    <a:pt x="0" y="102"/>
                  </a:lnTo>
                  <a:lnTo>
                    <a:pt x="749" y="102"/>
                  </a:lnTo>
                </a:path>
              </a:pathLst>
            </a:custGeom>
            <a:noFill/>
            <a:ln w="8153">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1" name="Picture 50">
              <a:extLst>
                <a:ext uri="{FF2B5EF4-FFF2-40B4-BE49-F238E27FC236}">
                  <a16:creationId xmlns:a16="http://schemas.microsoft.com/office/drawing/2014/main" id="{E40488E5-5535-4182-96FF-0823518FB4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 y="1530"/>
              <a:ext cx="191" cy="26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8EFB3E6B-1BF6-45E8-910B-BE9D60E6D624}"/>
                </a:ext>
              </a:extLst>
            </p:cNvPr>
            <p:cNvSpPr>
              <a:spLocks noChangeArrowheads="1"/>
            </p:cNvSpPr>
            <p:nvPr/>
          </p:nvSpPr>
          <p:spPr bwMode="auto">
            <a:xfrm>
              <a:off x="5515" y="1530"/>
              <a:ext cx="191" cy="261"/>
            </a:xfrm>
            <a:prstGeom prst="rect">
              <a:avLst/>
            </a:prstGeom>
            <a:noFill/>
            <a:ln w="814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53" name="Line 1387">
              <a:extLst>
                <a:ext uri="{FF2B5EF4-FFF2-40B4-BE49-F238E27FC236}">
                  <a16:creationId xmlns:a16="http://schemas.microsoft.com/office/drawing/2014/main" id="{F43DF58E-F4F3-40A1-96EE-265DE1C342D2}"/>
                </a:ext>
              </a:extLst>
            </p:cNvPr>
            <p:cNvCxnSpPr>
              <a:cxnSpLocks noChangeShapeType="1"/>
            </p:cNvCxnSpPr>
            <p:nvPr/>
          </p:nvCxnSpPr>
          <p:spPr bwMode="auto">
            <a:xfrm>
              <a:off x="5698" y="2089"/>
              <a:ext cx="764" cy="0"/>
            </a:xfrm>
            <a:prstGeom prst="line">
              <a:avLst/>
            </a:prstGeom>
            <a:noFill/>
            <a:ln w="64563">
              <a:solidFill>
                <a:srgbClr val="0095DA"/>
              </a:solidFill>
              <a:round/>
              <a:headEnd/>
              <a:tailEnd/>
            </a:ln>
            <a:extLst>
              <a:ext uri="{909E8E84-426E-40DD-AFC4-6F175D3DCCD1}">
                <a14:hiddenFill xmlns:a14="http://schemas.microsoft.com/office/drawing/2010/main">
                  <a:noFill/>
                </a14:hiddenFill>
              </a:ext>
            </a:extLst>
          </p:spPr>
        </p:cxnSp>
        <p:sp>
          <p:nvSpPr>
            <p:cNvPr id="54" name="Freeform 1388">
              <a:extLst>
                <a:ext uri="{FF2B5EF4-FFF2-40B4-BE49-F238E27FC236}">
                  <a16:creationId xmlns:a16="http://schemas.microsoft.com/office/drawing/2014/main" id="{A78B697A-A45B-43C0-8833-E5D33B8C17DB}"/>
                </a:ext>
              </a:extLst>
            </p:cNvPr>
            <p:cNvSpPr>
              <a:spLocks/>
            </p:cNvSpPr>
            <p:nvPr/>
          </p:nvSpPr>
          <p:spPr bwMode="auto">
            <a:xfrm>
              <a:off x="5697" y="2038"/>
              <a:ext cx="765" cy="102"/>
            </a:xfrm>
            <a:custGeom>
              <a:avLst/>
              <a:gdLst>
                <a:gd name="T0" fmla="*/ 764 w 765"/>
                <a:gd name="T1" fmla="*/ 2038 h 102"/>
                <a:gd name="T2" fmla="*/ 0 w 765"/>
                <a:gd name="T3" fmla="*/ 2038 h 102"/>
                <a:gd name="T4" fmla="*/ 0 w 765"/>
                <a:gd name="T5" fmla="*/ 2140 h 102"/>
                <a:gd name="T6" fmla="*/ 764 w 765"/>
                <a:gd name="T7" fmla="*/ 214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5" h="102">
                  <a:moveTo>
                    <a:pt x="764" y="0"/>
                  </a:moveTo>
                  <a:lnTo>
                    <a:pt x="0" y="0"/>
                  </a:lnTo>
                  <a:lnTo>
                    <a:pt x="0" y="102"/>
                  </a:lnTo>
                  <a:lnTo>
                    <a:pt x="764" y="102"/>
                  </a:lnTo>
                </a:path>
              </a:pathLst>
            </a:custGeom>
            <a:noFill/>
            <a:ln w="8153">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5" name="Picture 54">
              <a:extLst>
                <a:ext uri="{FF2B5EF4-FFF2-40B4-BE49-F238E27FC236}">
                  <a16:creationId xmlns:a16="http://schemas.microsoft.com/office/drawing/2014/main" id="{2EAD0C27-5B65-407D-9A33-39EF9BC2A8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0" y="2261"/>
              <a:ext cx="185" cy="49"/>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D7C5291D-8432-4414-A8A0-E54BDAC9E897}"/>
                </a:ext>
              </a:extLst>
            </p:cNvPr>
            <p:cNvSpPr>
              <a:spLocks noChangeArrowheads="1"/>
            </p:cNvSpPr>
            <p:nvPr/>
          </p:nvSpPr>
          <p:spPr bwMode="auto">
            <a:xfrm>
              <a:off x="5240" y="2261"/>
              <a:ext cx="185" cy="49"/>
            </a:xfrm>
            <a:prstGeom prst="rect">
              <a:avLst/>
            </a:prstGeom>
            <a:noFill/>
            <a:ln w="8152">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7" name="Picture 56">
              <a:extLst>
                <a:ext uri="{FF2B5EF4-FFF2-40B4-BE49-F238E27FC236}">
                  <a16:creationId xmlns:a16="http://schemas.microsoft.com/office/drawing/2014/main" id="{15F5AD31-1323-44B4-A7D8-40FC491970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 y="2304"/>
              <a:ext cx="226" cy="38"/>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926734B8-4CD5-4660-AEA3-B46FCCEBF02A}"/>
                </a:ext>
              </a:extLst>
            </p:cNvPr>
            <p:cNvSpPr>
              <a:spLocks noChangeArrowheads="1"/>
            </p:cNvSpPr>
            <p:nvPr/>
          </p:nvSpPr>
          <p:spPr bwMode="auto">
            <a:xfrm>
              <a:off x="5219" y="2304"/>
              <a:ext cx="226" cy="38"/>
            </a:xfrm>
            <a:prstGeom prst="rect">
              <a:avLst/>
            </a:prstGeom>
            <a:noFill/>
            <a:ln w="8153">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9" name="Picture 58">
              <a:extLst>
                <a:ext uri="{FF2B5EF4-FFF2-40B4-BE49-F238E27FC236}">
                  <a16:creationId xmlns:a16="http://schemas.microsoft.com/office/drawing/2014/main" id="{94E4E0FF-14F2-40E3-97E2-91A111117D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5" y="1956"/>
              <a:ext cx="191" cy="261"/>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51A80CEE-CDAF-4360-A680-2418677BC708}"/>
                </a:ext>
              </a:extLst>
            </p:cNvPr>
            <p:cNvSpPr>
              <a:spLocks noChangeArrowheads="1"/>
            </p:cNvSpPr>
            <p:nvPr/>
          </p:nvSpPr>
          <p:spPr bwMode="auto">
            <a:xfrm>
              <a:off x="5515" y="1956"/>
              <a:ext cx="191" cy="261"/>
            </a:xfrm>
            <a:prstGeom prst="rect">
              <a:avLst/>
            </a:prstGeom>
            <a:noFill/>
            <a:ln w="814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1" name="Picture 60">
              <a:extLst>
                <a:ext uri="{FF2B5EF4-FFF2-40B4-BE49-F238E27FC236}">
                  <a16:creationId xmlns:a16="http://schemas.microsoft.com/office/drawing/2014/main" id="{B0892F5A-B3CA-496B-86BF-A40F0DFC7F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8" y="1956"/>
              <a:ext cx="157" cy="261"/>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FE03E110-8B20-4791-8C68-29DB2BE0FF5D}"/>
                </a:ext>
              </a:extLst>
            </p:cNvPr>
            <p:cNvSpPr>
              <a:spLocks noChangeArrowheads="1"/>
            </p:cNvSpPr>
            <p:nvPr/>
          </p:nvSpPr>
          <p:spPr bwMode="auto">
            <a:xfrm>
              <a:off x="4968" y="1956"/>
              <a:ext cx="157" cy="261"/>
            </a:xfrm>
            <a:prstGeom prst="rect">
              <a:avLst/>
            </a:prstGeom>
            <a:noFill/>
            <a:ln w="8145">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3" name="Picture 62">
              <a:extLst>
                <a:ext uri="{FF2B5EF4-FFF2-40B4-BE49-F238E27FC236}">
                  <a16:creationId xmlns:a16="http://schemas.microsoft.com/office/drawing/2014/main" id="{DA039F9E-809D-4EC9-B088-14C8A1B909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9" y="1460"/>
              <a:ext cx="547" cy="800"/>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CFC1D7E4-9D45-49AA-8D54-C403F9F41084}"/>
                </a:ext>
              </a:extLst>
            </p:cNvPr>
            <p:cNvSpPr>
              <a:spLocks noChangeArrowheads="1"/>
            </p:cNvSpPr>
            <p:nvPr/>
          </p:nvSpPr>
          <p:spPr bwMode="auto">
            <a:xfrm>
              <a:off x="5059" y="1460"/>
              <a:ext cx="547" cy="800"/>
            </a:xfrm>
            <a:prstGeom prst="rect">
              <a:avLst/>
            </a:prstGeom>
            <a:noFill/>
            <a:ln w="814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5" name="Freeform 1399">
              <a:extLst>
                <a:ext uri="{FF2B5EF4-FFF2-40B4-BE49-F238E27FC236}">
                  <a16:creationId xmlns:a16="http://schemas.microsoft.com/office/drawing/2014/main" id="{60F4EA41-F9B7-4CE5-8B74-556585983F6E}"/>
                </a:ext>
              </a:extLst>
            </p:cNvPr>
            <p:cNvSpPr>
              <a:spLocks/>
            </p:cNvSpPr>
            <p:nvPr/>
          </p:nvSpPr>
          <p:spPr bwMode="auto">
            <a:xfrm>
              <a:off x="5428" y="1392"/>
              <a:ext cx="177" cy="69"/>
            </a:xfrm>
            <a:custGeom>
              <a:avLst/>
              <a:gdLst>
                <a:gd name="T0" fmla="*/ 177 w 177"/>
                <a:gd name="T1" fmla="*/ 1461 h 69"/>
                <a:gd name="T2" fmla="*/ 0 w 177"/>
                <a:gd name="T3" fmla="*/ 1461 h 69"/>
                <a:gd name="T4" fmla="*/ 10 w 177"/>
                <a:gd name="T5" fmla="*/ 1434 h 69"/>
                <a:gd name="T6" fmla="*/ 30 w 177"/>
                <a:gd name="T7" fmla="*/ 1412 h 69"/>
                <a:gd name="T8" fmla="*/ 57 w 177"/>
                <a:gd name="T9" fmla="*/ 1398 h 69"/>
                <a:gd name="T10" fmla="*/ 88 w 177"/>
                <a:gd name="T11" fmla="*/ 1392 h 69"/>
                <a:gd name="T12" fmla="*/ 120 w 177"/>
                <a:gd name="T13" fmla="*/ 1398 h 69"/>
                <a:gd name="T14" fmla="*/ 147 w 177"/>
                <a:gd name="T15" fmla="*/ 1412 h 69"/>
                <a:gd name="T16" fmla="*/ 167 w 177"/>
                <a:gd name="T17" fmla="*/ 1434 h 69"/>
                <a:gd name="T18" fmla="*/ 177 w 177"/>
                <a:gd name="T19" fmla="*/ 146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69">
                  <a:moveTo>
                    <a:pt x="177" y="69"/>
                  </a:moveTo>
                  <a:lnTo>
                    <a:pt x="0" y="69"/>
                  </a:lnTo>
                  <a:lnTo>
                    <a:pt x="10" y="42"/>
                  </a:lnTo>
                  <a:lnTo>
                    <a:pt x="30" y="20"/>
                  </a:lnTo>
                  <a:lnTo>
                    <a:pt x="57" y="6"/>
                  </a:lnTo>
                  <a:lnTo>
                    <a:pt x="88" y="0"/>
                  </a:lnTo>
                  <a:lnTo>
                    <a:pt x="120" y="6"/>
                  </a:lnTo>
                  <a:lnTo>
                    <a:pt x="147" y="20"/>
                  </a:lnTo>
                  <a:lnTo>
                    <a:pt x="167" y="42"/>
                  </a:lnTo>
                  <a:lnTo>
                    <a:pt x="177"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66" name="Freeform 1400">
              <a:extLst>
                <a:ext uri="{FF2B5EF4-FFF2-40B4-BE49-F238E27FC236}">
                  <a16:creationId xmlns:a16="http://schemas.microsoft.com/office/drawing/2014/main" id="{1E81571B-A127-45DE-BA93-22D49F3F9B65}"/>
                </a:ext>
              </a:extLst>
            </p:cNvPr>
            <p:cNvSpPr>
              <a:spLocks/>
            </p:cNvSpPr>
            <p:nvPr/>
          </p:nvSpPr>
          <p:spPr bwMode="auto">
            <a:xfrm>
              <a:off x="5428" y="1392"/>
              <a:ext cx="177" cy="69"/>
            </a:xfrm>
            <a:custGeom>
              <a:avLst/>
              <a:gdLst>
                <a:gd name="T0" fmla="*/ 88 w 177"/>
                <a:gd name="T1" fmla="*/ 1392 h 69"/>
                <a:gd name="T2" fmla="*/ 57 w 177"/>
                <a:gd name="T3" fmla="*/ 1398 h 69"/>
                <a:gd name="T4" fmla="*/ 30 w 177"/>
                <a:gd name="T5" fmla="*/ 1412 h 69"/>
                <a:gd name="T6" fmla="*/ 10 w 177"/>
                <a:gd name="T7" fmla="*/ 1434 h 69"/>
                <a:gd name="T8" fmla="*/ 0 w 177"/>
                <a:gd name="T9" fmla="*/ 1461 h 69"/>
                <a:gd name="T10" fmla="*/ 177 w 177"/>
                <a:gd name="T11" fmla="*/ 1461 h 69"/>
                <a:gd name="T12" fmla="*/ 167 w 177"/>
                <a:gd name="T13" fmla="*/ 1434 h 69"/>
                <a:gd name="T14" fmla="*/ 147 w 177"/>
                <a:gd name="T15" fmla="*/ 1412 h 69"/>
                <a:gd name="T16" fmla="*/ 120 w 177"/>
                <a:gd name="T17" fmla="*/ 1398 h 69"/>
                <a:gd name="T18" fmla="*/ 88 w 177"/>
                <a:gd name="T19" fmla="*/ 1392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69">
                  <a:moveTo>
                    <a:pt x="88" y="0"/>
                  </a:moveTo>
                  <a:lnTo>
                    <a:pt x="57" y="6"/>
                  </a:lnTo>
                  <a:lnTo>
                    <a:pt x="30" y="20"/>
                  </a:lnTo>
                  <a:lnTo>
                    <a:pt x="10" y="42"/>
                  </a:lnTo>
                  <a:lnTo>
                    <a:pt x="0" y="69"/>
                  </a:lnTo>
                  <a:lnTo>
                    <a:pt x="177" y="69"/>
                  </a:lnTo>
                  <a:lnTo>
                    <a:pt x="167" y="42"/>
                  </a:lnTo>
                  <a:lnTo>
                    <a:pt x="147" y="20"/>
                  </a:lnTo>
                  <a:lnTo>
                    <a:pt x="120" y="6"/>
                  </a:lnTo>
                  <a:lnTo>
                    <a:pt x="88" y="0"/>
                  </a:lnTo>
                </a:path>
              </a:pathLst>
            </a:custGeom>
            <a:noFill/>
            <a:ln w="8151">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7" name="Freeform 1401">
              <a:extLst>
                <a:ext uri="{FF2B5EF4-FFF2-40B4-BE49-F238E27FC236}">
                  <a16:creationId xmlns:a16="http://schemas.microsoft.com/office/drawing/2014/main" id="{F374009E-9414-4629-8ABE-C1E8B6EBAD7D}"/>
                </a:ext>
              </a:extLst>
            </p:cNvPr>
            <p:cNvSpPr>
              <a:spLocks/>
            </p:cNvSpPr>
            <p:nvPr/>
          </p:nvSpPr>
          <p:spPr bwMode="auto">
            <a:xfrm>
              <a:off x="4861" y="656"/>
              <a:ext cx="1031" cy="752"/>
            </a:xfrm>
            <a:custGeom>
              <a:avLst/>
              <a:gdLst>
                <a:gd name="T0" fmla="*/ 1000 w 1031"/>
                <a:gd name="T1" fmla="*/ 1408 h 752"/>
                <a:gd name="T2" fmla="*/ 624 w 1031"/>
                <a:gd name="T3" fmla="*/ 1189 h 752"/>
                <a:gd name="T4" fmla="*/ 319 w 1031"/>
                <a:gd name="T5" fmla="*/ 1033 h 752"/>
                <a:gd name="T6" fmla="*/ 9 w 1031"/>
                <a:gd name="T7" fmla="*/ 746 h 752"/>
                <a:gd name="T8" fmla="*/ 0 w 1031"/>
                <a:gd name="T9" fmla="*/ 672 h 752"/>
                <a:gd name="T10" fmla="*/ 20 w 1031"/>
                <a:gd name="T11" fmla="*/ 658 h 752"/>
                <a:gd name="T12" fmla="*/ 66 w 1031"/>
                <a:gd name="T13" fmla="*/ 656 h 752"/>
                <a:gd name="T14" fmla="*/ 1024 w 1031"/>
                <a:gd name="T15" fmla="*/ 1342 h 752"/>
                <a:gd name="T16" fmla="*/ 1031 w 1031"/>
                <a:gd name="T17" fmla="*/ 1375 h 752"/>
                <a:gd name="T18" fmla="*/ 1000 w 1031"/>
                <a:gd name="T19" fmla="*/ 1408 h 7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1" h="752">
                  <a:moveTo>
                    <a:pt x="1000" y="752"/>
                  </a:moveTo>
                  <a:lnTo>
                    <a:pt x="624" y="533"/>
                  </a:lnTo>
                  <a:lnTo>
                    <a:pt x="319" y="377"/>
                  </a:lnTo>
                  <a:lnTo>
                    <a:pt x="9" y="90"/>
                  </a:lnTo>
                  <a:lnTo>
                    <a:pt x="0" y="16"/>
                  </a:lnTo>
                  <a:lnTo>
                    <a:pt x="20" y="2"/>
                  </a:lnTo>
                  <a:lnTo>
                    <a:pt x="66" y="0"/>
                  </a:lnTo>
                  <a:lnTo>
                    <a:pt x="1024" y="686"/>
                  </a:lnTo>
                  <a:lnTo>
                    <a:pt x="1031" y="719"/>
                  </a:lnTo>
                  <a:lnTo>
                    <a:pt x="1000" y="752"/>
                  </a:lnTo>
                  <a:close/>
                </a:path>
              </a:pathLst>
            </a:custGeom>
            <a:solidFill>
              <a:srgbClr val="4607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68" name="Picture 67">
              <a:extLst>
                <a:ext uri="{FF2B5EF4-FFF2-40B4-BE49-F238E27FC236}">
                  <a16:creationId xmlns:a16="http://schemas.microsoft.com/office/drawing/2014/main" id="{3B51D083-8717-48E5-8A46-24AB3573CD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0" y="648"/>
              <a:ext cx="1007" cy="711"/>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1403">
              <a:extLst>
                <a:ext uri="{FF2B5EF4-FFF2-40B4-BE49-F238E27FC236}">
                  <a16:creationId xmlns:a16="http://schemas.microsoft.com/office/drawing/2014/main" id="{FEF02171-D22D-4525-91D5-733596AFEDF1}"/>
                </a:ext>
              </a:extLst>
            </p:cNvPr>
            <p:cNvSpPr>
              <a:spLocks/>
            </p:cNvSpPr>
            <p:nvPr/>
          </p:nvSpPr>
          <p:spPr bwMode="auto">
            <a:xfrm>
              <a:off x="4890" y="647"/>
              <a:ext cx="1007" cy="713"/>
            </a:xfrm>
            <a:custGeom>
              <a:avLst/>
              <a:gdLst>
                <a:gd name="T0" fmla="*/ 31 w 1007"/>
                <a:gd name="T1" fmla="*/ 650 h 713"/>
                <a:gd name="T2" fmla="*/ 25 w 1007"/>
                <a:gd name="T3" fmla="*/ 659 h 713"/>
                <a:gd name="T4" fmla="*/ 26 w 1007"/>
                <a:gd name="T5" fmla="*/ 682 h 713"/>
                <a:gd name="T6" fmla="*/ 51 w 1007"/>
                <a:gd name="T7" fmla="*/ 725 h 713"/>
                <a:gd name="T8" fmla="*/ 113 w 1007"/>
                <a:gd name="T9" fmla="*/ 792 h 713"/>
                <a:gd name="T10" fmla="*/ 196 w 1007"/>
                <a:gd name="T11" fmla="*/ 868 h 713"/>
                <a:gd name="T12" fmla="*/ 259 w 1007"/>
                <a:gd name="T13" fmla="*/ 923 h 713"/>
                <a:gd name="T14" fmla="*/ 312 w 1007"/>
                <a:gd name="T15" fmla="*/ 961 h 713"/>
                <a:gd name="T16" fmla="*/ 367 w 1007"/>
                <a:gd name="T17" fmla="*/ 991 h 713"/>
                <a:gd name="T18" fmla="*/ 435 w 1007"/>
                <a:gd name="T19" fmla="*/ 1018 h 713"/>
                <a:gd name="T20" fmla="*/ 495 w 1007"/>
                <a:gd name="T21" fmla="*/ 1046 h 713"/>
                <a:gd name="T22" fmla="*/ 561 w 1007"/>
                <a:gd name="T23" fmla="*/ 1083 h 713"/>
                <a:gd name="T24" fmla="*/ 626 w 1007"/>
                <a:gd name="T25" fmla="*/ 1124 h 713"/>
                <a:gd name="T26" fmla="*/ 688 w 1007"/>
                <a:gd name="T27" fmla="*/ 1163 h 713"/>
                <a:gd name="T28" fmla="*/ 754 w 1007"/>
                <a:gd name="T29" fmla="*/ 1207 h 713"/>
                <a:gd name="T30" fmla="*/ 832 w 1007"/>
                <a:gd name="T31" fmla="*/ 1259 h 713"/>
                <a:gd name="T32" fmla="*/ 908 w 1007"/>
                <a:gd name="T33" fmla="*/ 1307 h 713"/>
                <a:gd name="T34" fmla="*/ 971 w 1007"/>
                <a:gd name="T35" fmla="*/ 1336 h 713"/>
                <a:gd name="T36" fmla="*/ 1007 w 1007"/>
                <a:gd name="T37" fmla="*/ 1335 h 713"/>
                <a:gd name="T38" fmla="*/ 1007 w 1007"/>
                <a:gd name="T39" fmla="*/ 1345 h 713"/>
                <a:gd name="T40" fmla="*/ 1002 w 1007"/>
                <a:gd name="T41" fmla="*/ 1353 h 713"/>
                <a:gd name="T42" fmla="*/ 992 w 1007"/>
                <a:gd name="T43" fmla="*/ 1359 h 713"/>
                <a:gd name="T44" fmla="*/ 975 w 1007"/>
                <a:gd name="T45" fmla="*/ 1359 h 713"/>
                <a:gd name="T46" fmla="*/ 953 w 1007"/>
                <a:gd name="T47" fmla="*/ 1353 h 713"/>
                <a:gd name="T48" fmla="*/ 908 w 1007"/>
                <a:gd name="T49" fmla="*/ 1331 h 713"/>
                <a:gd name="T50" fmla="*/ 829 w 1007"/>
                <a:gd name="T51" fmla="*/ 1283 h 713"/>
                <a:gd name="T52" fmla="*/ 703 w 1007"/>
                <a:gd name="T53" fmla="*/ 1199 h 713"/>
                <a:gd name="T54" fmla="*/ 591 w 1007"/>
                <a:gd name="T55" fmla="*/ 1125 h 713"/>
                <a:gd name="T56" fmla="*/ 507 w 1007"/>
                <a:gd name="T57" fmla="*/ 1077 h 713"/>
                <a:gd name="T58" fmla="*/ 444 w 1007"/>
                <a:gd name="T59" fmla="*/ 1047 h 713"/>
                <a:gd name="T60" fmla="*/ 395 w 1007"/>
                <a:gd name="T61" fmla="*/ 1028 h 713"/>
                <a:gd name="T62" fmla="*/ 348 w 1007"/>
                <a:gd name="T63" fmla="*/ 1008 h 713"/>
                <a:gd name="T64" fmla="*/ 237 w 1007"/>
                <a:gd name="T65" fmla="*/ 936 h 713"/>
                <a:gd name="T66" fmla="*/ 168 w 1007"/>
                <a:gd name="T67" fmla="*/ 878 h 713"/>
                <a:gd name="T68" fmla="*/ 86 w 1007"/>
                <a:gd name="T69" fmla="*/ 799 h 713"/>
                <a:gd name="T70" fmla="*/ 27 w 1007"/>
                <a:gd name="T71" fmla="*/ 732 h 713"/>
                <a:gd name="T72" fmla="*/ 0 w 1007"/>
                <a:gd name="T73" fmla="*/ 663 h 713"/>
                <a:gd name="T74" fmla="*/ 6 w 1007"/>
                <a:gd name="T75" fmla="*/ 653 h 713"/>
                <a:gd name="T76" fmla="*/ 15 w 1007"/>
                <a:gd name="T77" fmla="*/ 647 h 713"/>
                <a:gd name="T78" fmla="*/ 12 w 1007"/>
                <a:gd name="T79" fmla="*/ 648 h 713"/>
                <a:gd name="T80" fmla="*/ 31 w 1007"/>
                <a:gd name="T81" fmla="*/ 650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7" h="713">
                  <a:moveTo>
                    <a:pt x="31" y="3"/>
                  </a:moveTo>
                  <a:lnTo>
                    <a:pt x="25" y="12"/>
                  </a:lnTo>
                  <a:lnTo>
                    <a:pt x="26" y="35"/>
                  </a:lnTo>
                  <a:lnTo>
                    <a:pt x="51" y="78"/>
                  </a:lnTo>
                  <a:lnTo>
                    <a:pt x="113" y="145"/>
                  </a:lnTo>
                  <a:lnTo>
                    <a:pt x="196" y="221"/>
                  </a:lnTo>
                  <a:lnTo>
                    <a:pt x="259" y="276"/>
                  </a:lnTo>
                  <a:lnTo>
                    <a:pt x="312" y="314"/>
                  </a:lnTo>
                  <a:lnTo>
                    <a:pt x="367" y="344"/>
                  </a:lnTo>
                  <a:lnTo>
                    <a:pt x="435" y="371"/>
                  </a:lnTo>
                  <a:lnTo>
                    <a:pt x="495" y="399"/>
                  </a:lnTo>
                  <a:lnTo>
                    <a:pt x="561" y="436"/>
                  </a:lnTo>
                  <a:lnTo>
                    <a:pt x="626" y="477"/>
                  </a:lnTo>
                  <a:lnTo>
                    <a:pt x="688" y="516"/>
                  </a:lnTo>
                  <a:lnTo>
                    <a:pt x="754" y="560"/>
                  </a:lnTo>
                  <a:lnTo>
                    <a:pt x="832" y="612"/>
                  </a:lnTo>
                  <a:lnTo>
                    <a:pt x="908" y="660"/>
                  </a:lnTo>
                  <a:lnTo>
                    <a:pt x="971" y="689"/>
                  </a:lnTo>
                  <a:lnTo>
                    <a:pt x="1007" y="688"/>
                  </a:lnTo>
                  <a:lnTo>
                    <a:pt x="1007" y="698"/>
                  </a:lnTo>
                  <a:lnTo>
                    <a:pt x="1002" y="706"/>
                  </a:lnTo>
                  <a:lnTo>
                    <a:pt x="992" y="712"/>
                  </a:lnTo>
                  <a:lnTo>
                    <a:pt x="975" y="712"/>
                  </a:lnTo>
                  <a:lnTo>
                    <a:pt x="953" y="706"/>
                  </a:lnTo>
                  <a:lnTo>
                    <a:pt x="908" y="684"/>
                  </a:lnTo>
                  <a:lnTo>
                    <a:pt x="829" y="636"/>
                  </a:lnTo>
                  <a:lnTo>
                    <a:pt x="703" y="552"/>
                  </a:lnTo>
                  <a:lnTo>
                    <a:pt x="591" y="478"/>
                  </a:lnTo>
                  <a:lnTo>
                    <a:pt x="507" y="430"/>
                  </a:lnTo>
                  <a:lnTo>
                    <a:pt x="444" y="400"/>
                  </a:lnTo>
                  <a:lnTo>
                    <a:pt x="395" y="381"/>
                  </a:lnTo>
                  <a:lnTo>
                    <a:pt x="348" y="361"/>
                  </a:lnTo>
                  <a:lnTo>
                    <a:pt x="237" y="289"/>
                  </a:lnTo>
                  <a:lnTo>
                    <a:pt x="168" y="231"/>
                  </a:lnTo>
                  <a:lnTo>
                    <a:pt x="86" y="152"/>
                  </a:lnTo>
                  <a:lnTo>
                    <a:pt x="27" y="85"/>
                  </a:lnTo>
                  <a:lnTo>
                    <a:pt x="0" y="16"/>
                  </a:lnTo>
                  <a:lnTo>
                    <a:pt x="6" y="6"/>
                  </a:lnTo>
                  <a:lnTo>
                    <a:pt x="15" y="0"/>
                  </a:lnTo>
                  <a:lnTo>
                    <a:pt x="12" y="1"/>
                  </a:lnTo>
                  <a:lnTo>
                    <a:pt x="31" y="3"/>
                  </a:lnTo>
                </a:path>
              </a:pathLst>
            </a:custGeom>
            <a:noFill/>
            <a:ln w="6112">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0" name="AutoShape 1404">
              <a:extLst>
                <a:ext uri="{FF2B5EF4-FFF2-40B4-BE49-F238E27FC236}">
                  <a16:creationId xmlns:a16="http://schemas.microsoft.com/office/drawing/2014/main" id="{F131E6A9-E8FE-4E0B-B264-08ED0949FDFD}"/>
                </a:ext>
              </a:extLst>
            </p:cNvPr>
            <p:cNvSpPr>
              <a:spLocks/>
            </p:cNvSpPr>
            <p:nvPr/>
          </p:nvSpPr>
          <p:spPr bwMode="auto">
            <a:xfrm>
              <a:off x="4819" y="654"/>
              <a:ext cx="1078" cy="822"/>
            </a:xfrm>
            <a:custGeom>
              <a:avLst/>
              <a:gdLst>
                <a:gd name="T0" fmla="*/ 80 w 1078"/>
                <a:gd name="T1" fmla="*/ 859 h 822"/>
                <a:gd name="T2" fmla="*/ 74 w 1078"/>
                <a:gd name="T3" fmla="*/ 848 h 822"/>
                <a:gd name="T4" fmla="*/ 49 w 1078"/>
                <a:gd name="T5" fmla="*/ 823 h 822"/>
                <a:gd name="T6" fmla="*/ 48 w 1078"/>
                <a:gd name="T7" fmla="*/ 804 h 822"/>
                <a:gd name="T8" fmla="*/ 27 w 1078"/>
                <a:gd name="T9" fmla="*/ 791 h 822"/>
                <a:gd name="T10" fmla="*/ 5 w 1078"/>
                <a:gd name="T11" fmla="*/ 747 h 822"/>
                <a:gd name="T12" fmla="*/ 7 w 1078"/>
                <a:gd name="T13" fmla="*/ 701 h 822"/>
                <a:gd name="T14" fmla="*/ 72 w 1078"/>
                <a:gd name="T15" fmla="*/ 654 h 822"/>
                <a:gd name="T16" fmla="*/ 55 w 1078"/>
                <a:gd name="T17" fmla="*/ 701 h 822"/>
                <a:gd name="T18" fmla="*/ 209 w 1078"/>
                <a:gd name="T19" fmla="*/ 880 h 822"/>
                <a:gd name="T20" fmla="*/ 115 w 1078"/>
                <a:gd name="T21" fmla="*/ 884 h 822"/>
                <a:gd name="T22" fmla="*/ 168 w 1078"/>
                <a:gd name="T23" fmla="*/ 945 h 822"/>
                <a:gd name="T24" fmla="*/ 139 w 1078"/>
                <a:gd name="T25" fmla="*/ 917 h 822"/>
                <a:gd name="T26" fmla="*/ 131 w 1078"/>
                <a:gd name="T27" fmla="*/ 885 h 822"/>
                <a:gd name="T28" fmla="*/ 272 w 1078"/>
                <a:gd name="T29" fmla="*/ 933 h 822"/>
                <a:gd name="T30" fmla="*/ 213 w 1078"/>
                <a:gd name="T31" fmla="*/ 977 h 822"/>
                <a:gd name="T32" fmla="*/ 177 w 1078"/>
                <a:gd name="T33" fmla="*/ 952 h 822"/>
                <a:gd name="T34" fmla="*/ 184 w 1078"/>
                <a:gd name="T35" fmla="*/ 933 h 822"/>
                <a:gd name="T36" fmla="*/ 315 w 1078"/>
                <a:gd name="T37" fmla="*/ 968 h 822"/>
                <a:gd name="T38" fmla="*/ 258 w 1078"/>
                <a:gd name="T39" fmla="*/ 1015 h 822"/>
                <a:gd name="T40" fmla="*/ 226 w 1078"/>
                <a:gd name="T41" fmla="*/ 988 h 822"/>
                <a:gd name="T42" fmla="*/ 315 w 1078"/>
                <a:gd name="T43" fmla="*/ 968 h 822"/>
                <a:gd name="T44" fmla="*/ 275 w 1078"/>
                <a:gd name="T45" fmla="*/ 1007 h 822"/>
                <a:gd name="T46" fmla="*/ 301 w 1078"/>
                <a:gd name="T47" fmla="*/ 1045 h 822"/>
                <a:gd name="T48" fmla="*/ 272 w 1078"/>
                <a:gd name="T49" fmla="*/ 1019 h 822"/>
                <a:gd name="T50" fmla="*/ 370 w 1078"/>
                <a:gd name="T51" fmla="*/ 1007 h 822"/>
                <a:gd name="T52" fmla="*/ 324 w 1078"/>
                <a:gd name="T53" fmla="*/ 1040 h 822"/>
                <a:gd name="T54" fmla="*/ 369 w 1078"/>
                <a:gd name="T55" fmla="*/ 1085 h 822"/>
                <a:gd name="T56" fmla="*/ 334 w 1078"/>
                <a:gd name="T57" fmla="*/ 1064 h 822"/>
                <a:gd name="T58" fmla="*/ 328 w 1078"/>
                <a:gd name="T59" fmla="*/ 1042 h 822"/>
                <a:gd name="T60" fmla="*/ 473 w 1078"/>
                <a:gd name="T61" fmla="*/ 1056 h 822"/>
                <a:gd name="T62" fmla="*/ 383 w 1078"/>
                <a:gd name="T63" fmla="*/ 1077 h 822"/>
                <a:gd name="T64" fmla="*/ 412 w 1078"/>
                <a:gd name="T65" fmla="*/ 1109 h 822"/>
                <a:gd name="T66" fmla="*/ 383 w 1078"/>
                <a:gd name="T67" fmla="*/ 1077 h 822"/>
                <a:gd name="T68" fmla="*/ 582 w 1078"/>
                <a:gd name="T69" fmla="*/ 1104 h 822"/>
                <a:gd name="T70" fmla="*/ 424 w 1078"/>
                <a:gd name="T71" fmla="*/ 1107 h 822"/>
                <a:gd name="T72" fmla="*/ 753 w 1078"/>
                <a:gd name="T73" fmla="*/ 1352 h 822"/>
                <a:gd name="T74" fmla="*/ 719 w 1078"/>
                <a:gd name="T75" fmla="*/ 1322 h 822"/>
                <a:gd name="T76" fmla="*/ 711 w 1078"/>
                <a:gd name="T77" fmla="*/ 1298 h 822"/>
                <a:gd name="T78" fmla="*/ 702 w 1078"/>
                <a:gd name="T79" fmla="*/ 1261 h 822"/>
                <a:gd name="T80" fmla="*/ 648 w 1078"/>
                <a:gd name="T81" fmla="*/ 1216 h 822"/>
                <a:gd name="T82" fmla="*/ 558 w 1078"/>
                <a:gd name="T83" fmla="*/ 1150 h 822"/>
                <a:gd name="T84" fmla="*/ 449 w 1078"/>
                <a:gd name="T85" fmla="*/ 1104 h 822"/>
                <a:gd name="T86" fmla="*/ 655 w 1078"/>
                <a:gd name="T87" fmla="*/ 1151 h 822"/>
                <a:gd name="T88" fmla="*/ 943 w 1078"/>
                <a:gd name="T89" fmla="*/ 1345 h 822"/>
                <a:gd name="T90" fmla="*/ 768 w 1078"/>
                <a:gd name="T91" fmla="*/ 1356 h 822"/>
                <a:gd name="T92" fmla="*/ 814 w 1078"/>
                <a:gd name="T93" fmla="*/ 1396 h 822"/>
                <a:gd name="T94" fmla="*/ 786 w 1078"/>
                <a:gd name="T95" fmla="*/ 1348 h 822"/>
                <a:gd name="T96" fmla="*/ 963 w 1078"/>
                <a:gd name="T97" fmla="*/ 1357 h 822"/>
                <a:gd name="T98" fmla="*/ 1054 w 1078"/>
                <a:gd name="T99" fmla="*/ 1383 h 822"/>
                <a:gd name="T100" fmla="*/ 836 w 1078"/>
                <a:gd name="T101" fmla="*/ 1389 h 822"/>
                <a:gd name="T102" fmla="*/ 822 w 1078"/>
                <a:gd name="T103" fmla="*/ 1398 h 822"/>
                <a:gd name="T104" fmla="*/ 1062 w 1078"/>
                <a:gd name="T105" fmla="*/ 1381 h 822"/>
                <a:gd name="T106" fmla="*/ 1077 w 1078"/>
                <a:gd name="T107" fmla="*/ 1364 h 822"/>
                <a:gd name="T108" fmla="*/ 1070 w 1078"/>
                <a:gd name="T109" fmla="*/ 1383 h 822"/>
                <a:gd name="T110" fmla="*/ 853 w 1078"/>
                <a:gd name="T111" fmla="*/ 1424 h 822"/>
                <a:gd name="T112" fmla="*/ 835 w 1078"/>
                <a:gd name="T113" fmla="*/ 1410 h 822"/>
                <a:gd name="T114" fmla="*/ 1066 w 1078"/>
                <a:gd name="T115" fmla="*/ 1389 h 822"/>
                <a:gd name="T116" fmla="*/ 890 w 1078"/>
                <a:gd name="T117" fmla="*/ 1426 h 822"/>
                <a:gd name="T118" fmla="*/ 959 w 1078"/>
                <a:gd name="T119" fmla="*/ 1473 h 822"/>
                <a:gd name="T120" fmla="*/ 903 w 1078"/>
                <a:gd name="T121" fmla="*/ 1451 h 822"/>
                <a:gd name="T122" fmla="*/ 1038 w 1078"/>
                <a:gd name="T123" fmla="*/ 1426 h 822"/>
                <a:gd name="T124" fmla="*/ 1001 w 1078"/>
                <a:gd name="T125" fmla="*/ 1474 h 8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8" h="822">
                  <a:moveTo>
                    <a:pt x="105" y="234"/>
                  </a:moveTo>
                  <a:lnTo>
                    <a:pt x="95" y="221"/>
                  </a:lnTo>
                  <a:lnTo>
                    <a:pt x="80" y="205"/>
                  </a:lnTo>
                  <a:lnTo>
                    <a:pt x="81" y="200"/>
                  </a:lnTo>
                  <a:lnTo>
                    <a:pt x="83" y="198"/>
                  </a:lnTo>
                  <a:lnTo>
                    <a:pt x="74" y="194"/>
                  </a:lnTo>
                  <a:lnTo>
                    <a:pt x="69" y="193"/>
                  </a:lnTo>
                  <a:lnTo>
                    <a:pt x="67" y="189"/>
                  </a:lnTo>
                  <a:lnTo>
                    <a:pt x="49" y="169"/>
                  </a:lnTo>
                  <a:lnTo>
                    <a:pt x="51" y="158"/>
                  </a:lnTo>
                  <a:lnTo>
                    <a:pt x="55" y="151"/>
                  </a:lnTo>
                  <a:lnTo>
                    <a:pt x="48" y="150"/>
                  </a:lnTo>
                  <a:lnTo>
                    <a:pt x="34" y="143"/>
                  </a:lnTo>
                  <a:lnTo>
                    <a:pt x="30" y="141"/>
                  </a:lnTo>
                  <a:lnTo>
                    <a:pt x="27" y="137"/>
                  </a:lnTo>
                  <a:lnTo>
                    <a:pt x="22" y="128"/>
                  </a:lnTo>
                  <a:lnTo>
                    <a:pt x="14" y="114"/>
                  </a:lnTo>
                  <a:lnTo>
                    <a:pt x="5" y="93"/>
                  </a:lnTo>
                  <a:lnTo>
                    <a:pt x="0" y="72"/>
                  </a:lnTo>
                  <a:lnTo>
                    <a:pt x="2" y="56"/>
                  </a:lnTo>
                  <a:lnTo>
                    <a:pt x="7" y="47"/>
                  </a:lnTo>
                  <a:lnTo>
                    <a:pt x="10" y="43"/>
                  </a:lnTo>
                  <a:lnTo>
                    <a:pt x="55" y="4"/>
                  </a:lnTo>
                  <a:lnTo>
                    <a:pt x="72" y="0"/>
                  </a:lnTo>
                  <a:lnTo>
                    <a:pt x="54" y="15"/>
                  </a:lnTo>
                  <a:lnTo>
                    <a:pt x="52" y="21"/>
                  </a:lnTo>
                  <a:lnTo>
                    <a:pt x="55" y="47"/>
                  </a:lnTo>
                  <a:lnTo>
                    <a:pt x="76" y="88"/>
                  </a:lnTo>
                  <a:lnTo>
                    <a:pt x="125" y="147"/>
                  </a:lnTo>
                  <a:lnTo>
                    <a:pt x="209" y="226"/>
                  </a:lnTo>
                  <a:lnTo>
                    <a:pt x="212" y="229"/>
                  </a:lnTo>
                  <a:lnTo>
                    <a:pt x="129" y="229"/>
                  </a:lnTo>
                  <a:lnTo>
                    <a:pt x="115" y="230"/>
                  </a:lnTo>
                  <a:lnTo>
                    <a:pt x="110" y="232"/>
                  </a:lnTo>
                  <a:lnTo>
                    <a:pt x="105" y="234"/>
                  </a:lnTo>
                  <a:close/>
                  <a:moveTo>
                    <a:pt x="168" y="291"/>
                  </a:moveTo>
                  <a:lnTo>
                    <a:pt x="164" y="286"/>
                  </a:lnTo>
                  <a:lnTo>
                    <a:pt x="154" y="279"/>
                  </a:lnTo>
                  <a:lnTo>
                    <a:pt x="139" y="263"/>
                  </a:lnTo>
                  <a:lnTo>
                    <a:pt x="139" y="248"/>
                  </a:lnTo>
                  <a:lnTo>
                    <a:pt x="142" y="242"/>
                  </a:lnTo>
                  <a:lnTo>
                    <a:pt x="131" y="231"/>
                  </a:lnTo>
                  <a:lnTo>
                    <a:pt x="129" y="229"/>
                  </a:lnTo>
                  <a:lnTo>
                    <a:pt x="212" y="229"/>
                  </a:lnTo>
                  <a:lnTo>
                    <a:pt x="272" y="279"/>
                  </a:lnTo>
                  <a:lnTo>
                    <a:pt x="184" y="279"/>
                  </a:lnTo>
                  <a:lnTo>
                    <a:pt x="168" y="291"/>
                  </a:lnTo>
                  <a:close/>
                  <a:moveTo>
                    <a:pt x="213" y="323"/>
                  </a:moveTo>
                  <a:lnTo>
                    <a:pt x="206" y="321"/>
                  </a:lnTo>
                  <a:lnTo>
                    <a:pt x="198" y="315"/>
                  </a:lnTo>
                  <a:lnTo>
                    <a:pt x="177" y="298"/>
                  </a:lnTo>
                  <a:lnTo>
                    <a:pt x="180" y="292"/>
                  </a:lnTo>
                  <a:lnTo>
                    <a:pt x="182" y="285"/>
                  </a:lnTo>
                  <a:lnTo>
                    <a:pt x="184" y="279"/>
                  </a:lnTo>
                  <a:lnTo>
                    <a:pt x="272" y="279"/>
                  </a:lnTo>
                  <a:lnTo>
                    <a:pt x="292" y="296"/>
                  </a:lnTo>
                  <a:lnTo>
                    <a:pt x="315" y="314"/>
                  </a:lnTo>
                  <a:lnTo>
                    <a:pt x="229" y="314"/>
                  </a:lnTo>
                  <a:lnTo>
                    <a:pt x="213" y="323"/>
                  </a:lnTo>
                  <a:close/>
                  <a:moveTo>
                    <a:pt x="258" y="361"/>
                  </a:moveTo>
                  <a:lnTo>
                    <a:pt x="255" y="358"/>
                  </a:lnTo>
                  <a:lnTo>
                    <a:pt x="240" y="349"/>
                  </a:lnTo>
                  <a:lnTo>
                    <a:pt x="226" y="334"/>
                  </a:lnTo>
                  <a:lnTo>
                    <a:pt x="234" y="317"/>
                  </a:lnTo>
                  <a:lnTo>
                    <a:pt x="229" y="314"/>
                  </a:lnTo>
                  <a:lnTo>
                    <a:pt x="315" y="314"/>
                  </a:lnTo>
                  <a:lnTo>
                    <a:pt x="358" y="346"/>
                  </a:lnTo>
                  <a:lnTo>
                    <a:pt x="370" y="353"/>
                  </a:lnTo>
                  <a:lnTo>
                    <a:pt x="275" y="353"/>
                  </a:lnTo>
                  <a:lnTo>
                    <a:pt x="258" y="361"/>
                  </a:lnTo>
                  <a:close/>
                  <a:moveTo>
                    <a:pt x="309" y="393"/>
                  </a:moveTo>
                  <a:lnTo>
                    <a:pt x="301" y="391"/>
                  </a:lnTo>
                  <a:lnTo>
                    <a:pt x="290" y="384"/>
                  </a:lnTo>
                  <a:lnTo>
                    <a:pt x="272" y="370"/>
                  </a:lnTo>
                  <a:lnTo>
                    <a:pt x="272" y="365"/>
                  </a:lnTo>
                  <a:lnTo>
                    <a:pt x="276" y="359"/>
                  </a:lnTo>
                  <a:lnTo>
                    <a:pt x="275" y="353"/>
                  </a:lnTo>
                  <a:lnTo>
                    <a:pt x="370" y="353"/>
                  </a:lnTo>
                  <a:lnTo>
                    <a:pt x="415" y="380"/>
                  </a:lnTo>
                  <a:lnTo>
                    <a:pt x="430" y="386"/>
                  </a:lnTo>
                  <a:lnTo>
                    <a:pt x="324" y="386"/>
                  </a:lnTo>
                  <a:lnTo>
                    <a:pt x="320" y="387"/>
                  </a:lnTo>
                  <a:lnTo>
                    <a:pt x="309" y="393"/>
                  </a:lnTo>
                  <a:close/>
                  <a:moveTo>
                    <a:pt x="369" y="431"/>
                  </a:moveTo>
                  <a:lnTo>
                    <a:pt x="364" y="429"/>
                  </a:lnTo>
                  <a:lnTo>
                    <a:pt x="349" y="421"/>
                  </a:lnTo>
                  <a:lnTo>
                    <a:pt x="334" y="410"/>
                  </a:lnTo>
                  <a:lnTo>
                    <a:pt x="337" y="400"/>
                  </a:lnTo>
                  <a:lnTo>
                    <a:pt x="338" y="395"/>
                  </a:lnTo>
                  <a:lnTo>
                    <a:pt x="328" y="388"/>
                  </a:lnTo>
                  <a:lnTo>
                    <a:pt x="324" y="386"/>
                  </a:lnTo>
                  <a:lnTo>
                    <a:pt x="430" y="386"/>
                  </a:lnTo>
                  <a:lnTo>
                    <a:pt x="473" y="402"/>
                  </a:lnTo>
                  <a:lnTo>
                    <a:pt x="515" y="418"/>
                  </a:lnTo>
                  <a:lnTo>
                    <a:pt x="527" y="423"/>
                  </a:lnTo>
                  <a:lnTo>
                    <a:pt x="383" y="423"/>
                  </a:lnTo>
                  <a:lnTo>
                    <a:pt x="379" y="425"/>
                  </a:lnTo>
                  <a:lnTo>
                    <a:pt x="369" y="431"/>
                  </a:lnTo>
                  <a:close/>
                  <a:moveTo>
                    <a:pt x="412" y="455"/>
                  </a:moveTo>
                  <a:lnTo>
                    <a:pt x="396" y="447"/>
                  </a:lnTo>
                  <a:lnTo>
                    <a:pt x="380" y="436"/>
                  </a:lnTo>
                  <a:lnTo>
                    <a:pt x="383" y="423"/>
                  </a:lnTo>
                  <a:lnTo>
                    <a:pt x="527" y="423"/>
                  </a:lnTo>
                  <a:lnTo>
                    <a:pt x="567" y="442"/>
                  </a:lnTo>
                  <a:lnTo>
                    <a:pt x="582" y="450"/>
                  </a:lnTo>
                  <a:lnTo>
                    <a:pt x="449" y="450"/>
                  </a:lnTo>
                  <a:lnTo>
                    <a:pt x="439" y="452"/>
                  </a:lnTo>
                  <a:lnTo>
                    <a:pt x="424" y="453"/>
                  </a:lnTo>
                  <a:lnTo>
                    <a:pt x="412" y="455"/>
                  </a:lnTo>
                  <a:close/>
                  <a:moveTo>
                    <a:pt x="762" y="703"/>
                  </a:moveTo>
                  <a:lnTo>
                    <a:pt x="753" y="698"/>
                  </a:lnTo>
                  <a:lnTo>
                    <a:pt x="743" y="689"/>
                  </a:lnTo>
                  <a:lnTo>
                    <a:pt x="729" y="678"/>
                  </a:lnTo>
                  <a:lnTo>
                    <a:pt x="719" y="668"/>
                  </a:lnTo>
                  <a:lnTo>
                    <a:pt x="714" y="659"/>
                  </a:lnTo>
                  <a:lnTo>
                    <a:pt x="712" y="651"/>
                  </a:lnTo>
                  <a:lnTo>
                    <a:pt x="711" y="644"/>
                  </a:lnTo>
                  <a:lnTo>
                    <a:pt x="709" y="634"/>
                  </a:lnTo>
                  <a:lnTo>
                    <a:pt x="706" y="620"/>
                  </a:lnTo>
                  <a:lnTo>
                    <a:pt x="702" y="607"/>
                  </a:lnTo>
                  <a:lnTo>
                    <a:pt x="698" y="596"/>
                  </a:lnTo>
                  <a:lnTo>
                    <a:pt x="658" y="568"/>
                  </a:lnTo>
                  <a:lnTo>
                    <a:pt x="648" y="562"/>
                  </a:lnTo>
                  <a:lnTo>
                    <a:pt x="622" y="546"/>
                  </a:lnTo>
                  <a:lnTo>
                    <a:pt x="621" y="542"/>
                  </a:lnTo>
                  <a:lnTo>
                    <a:pt x="558" y="496"/>
                  </a:lnTo>
                  <a:lnTo>
                    <a:pt x="506" y="468"/>
                  </a:lnTo>
                  <a:lnTo>
                    <a:pt x="467" y="453"/>
                  </a:lnTo>
                  <a:lnTo>
                    <a:pt x="449" y="450"/>
                  </a:lnTo>
                  <a:lnTo>
                    <a:pt x="582" y="450"/>
                  </a:lnTo>
                  <a:lnTo>
                    <a:pt x="618" y="470"/>
                  </a:lnTo>
                  <a:lnTo>
                    <a:pt x="655" y="497"/>
                  </a:lnTo>
                  <a:lnTo>
                    <a:pt x="844" y="627"/>
                  </a:lnTo>
                  <a:lnTo>
                    <a:pt x="916" y="675"/>
                  </a:lnTo>
                  <a:lnTo>
                    <a:pt x="943" y="691"/>
                  </a:lnTo>
                  <a:lnTo>
                    <a:pt x="782" y="691"/>
                  </a:lnTo>
                  <a:lnTo>
                    <a:pt x="775" y="696"/>
                  </a:lnTo>
                  <a:lnTo>
                    <a:pt x="768" y="702"/>
                  </a:lnTo>
                  <a:lnTo>
                    <a:pt x="762" y="703"/>
                  </a:lnTo>
                  <a:close/>
                  <a:moveTo>
                    <a:pt x="822" y="744"/>
                  </a:moveTo>
                  <a:lnTo>
                    <a:pt x="814" y="742"/>
                  </a:lnTo>
                  <a:lnTo>
                    <a:pt x="793" y="727"/>
                  </a:lnTo>
                  <a:lnTo>
                    <a:pt x="777" y="715"/>
                  </a:lnTo>
                  <a:lnTo>
                    <a:pt x="786" y="694"/>
                  </a:lnTo>
                  <a:lnTo>
                    <a:pt x="782" y="691"/>
                  </a:lnTo>
                  <a:lnTo>
                    <a:pt x="943" y="691"/>
                  </a:lnTo>
                  <a:lnTo>
                    <a:pt x="963" y="703"/>
                  </a:lnTo>
                  <a:lnTo>
                    <a:pt x="1001" y="720"/>
                  </a:lnTo>
                  <a:lnTo>
                    <a:pt x="1031" y="728"/>
                  </a:lnTo>
                  <a:lnTo>
                    <a:pt x="1054" y="729"/>
                  </a:lnTo>
                  <a:lnTo>
                    <a:pt x="1070" y="729"/>
                  </a:lnTo>
                  <a:lnTo>
                    <a:pt x="1066" y="735"/>
                  </a:lnTo>
                  <a:lnTo>
                    <a:pt x="836" y="735"/>
                  </a:lnTo>
                  <a:lnTo>
                    <a:pt x="830" y="738"/>
                  </a:lnTo>
                  <a:lnTo>
                    <a:pt x="826" y="741"/>
                  </a:lnTo>
                  <a:lnTo>
                    <a:pt x="822" y="744"/>
                  </a:lnTo>
                  <a:close/>
                  <a:moveTo>
                    <a:pt x="1070" y="729"/>
                  </a:moveTo>
                  <a:lnTo>
                    <a:pt x="1054" y="729"/>
                  </a:lnTo>
                  <a:lnTo>
                    <a:pt x="1062" y="727"/>
                  </a:lnTo>
                  <a:lnTo>
                    <a:pt x="1075" y="716"/>
                  </a:lnTo>
                  <a:lnTo>
                    <a:pt x="1073" y="703"/>
                  </a:lnTo>
                  <a:lnTo>
                    <a:pt x="1077" y="710"/>
                  </a:lnTo>
                  <a:lnTo>
                    <a:pt x="1077" y="716"/>
                  </a:lnTo>
                  <a:lnTo>
                    <a:pt x="1072" y="726"/>
                  </a:lnTo>
                  <a:lnTo>
                    <a:pt x="1070" y="729"/>
                  </a:lnTo>
                  <a:close/>
                  <a:moveTo>
                    <a:pt x="878" y="783"/>
                  </a:moveTo>
                  <a:lnTo>
                    <a:pt x="869" y="780"/>
                  </a:lnTo>
                  <a:lnTo>
                    <a:pt x="853" y="770"/>
                  </a:lnTo>
                  <a:lnTo>
                    <a:pt x="844" y="764"/>
                  </a:lnTo>
                  <a:lnTo>
                    <a:pt x="839" y="760"/>
                  </a:lnTo>
                  <a:lnTo>
                    <a:pt x="835" y="756"/>
                  </a:lnTo>
                  <a:lnTo>
                    <a:pt x="828" y="750"/>
                  </a:lnTo>
                  <a:lnTo>
                    <a:pt x="836" y="735"/>
                  </a:lnTo>
                  <a:lnTo>
                    <a:pt x="1066" y="735"/>
                  </a:lnTo>
                  <a:lnTo>
                    <a:pt x="1061" y="743"/>
                  </a:lnTo>
                  <a:lnTo>
                    <a:pt x="1038" y="772"/>
                  </a:lnTo>
                  <a:lnTo>
                    <a:pt x="890" y="772"/>
                  </a:lnTo>
                  <a:lnTo>
                    <a:pt x="878" y="783"/>
                  </a:lnTo>
                  <a:close/>
                  <a:moveTo>
                    <a:pt x="977" y="822"/>
                  </a:moveTo>
                  <a:lnTo>
                    <a:pt x="959" y="819"/>
                  </a:lnTo>
                  <a:lnTo>
                    <a:pt x="936" y="811"/>
                  </a:lnTo>
                  <a:lnTo>
                    <a:pt x="914" y="802"/>
                  </a:lnTo>
                  <a:lnTo>
                    <a:pt x="903" y="797"/>
                  </a:lnTo>
                  <a:lnTo>
                    <a:pt x="896" y="792"/>
                  </a:lnTo>
                  <a:lnTo>
                    <a:pt x="890" y="772"/>
                  </a:lnTo>
                  <a:lnTo>
                    <a:pt x="1038" y="772"/>
                  </a:lnTo>
                  <a:lnTo>
                    <a:pt x="1027" y="786"/>
                  </a:lnTo>
                  <a:lnTo>
                    <a:pt x="1019" y="795"/>
                  </a:lnTo>
                  <a:lnTo>
                    <a:pt x="1001" y="820"/>
                  </a:lnTo>
                  <a:lnTo>
                    <a:pt x="993" y="821"/>
                  </a:lnTo>
                  <a:lnTo>
                    <a:pt x="977" y="822"/>
                  </a:lnTo>
                  <a:close/>
                </a:path>
              </a:pathLst>
            </a:custGeom>
            <a:solidFill>
              <a:srgbClr val="6143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71" name="Freeform 1405">
              <a:extLst>
                <a:ext uri="{FF2B5EF4-FFF2-40B4-BE49-F238E27FC236}">
                  <a16:creationId xmlns:a16="http://schemas.microsoft.com/office/drawing/2014/main" id="{FB7EEF13-ACD1-4BA0-9E3F-01F6E3AE9EAA}"/>
                </a:ext>
              </a:extLst>
            </p:cNvPr>
            <p:cNvSpPr>
              <a:spLocks/>
            </p:cNvSpPr>
            <p:nvPr/>
          </p:nvSpPr>
          <p:spPr bwMode="auto">
            <a:xfrm>
              <a:off x="4819" y="654"/>
              <a:ext cx="1078" cy="822"/>
            </a:xfrm>
            <a:custGeom>
              <a:avLst/>
              <a:gdLst>
                <a:gd name="T0" fmla="*/ 1001 w 1078"/>
                <a:gd name="T1" fmla="*/ 1474 h 822"/>
                <a:gd name="T2" fmla="*/ 890 w 1078"/>
                <a:gd name="T3" fmla="*/ 1426 h 822"/>
                <a:gd name="T4" fmla="*/ 836 w 1078"/>
                <a:gd name="T5" fmla="*/ 1389 h 822"/>
                <a:gd name="T6" fmla="*/ 822 w 1078"/>
                <a:gd name="T7" fmla="*/ 1398 h 822"/>
                <a:gd name="T8" fmla="*/ 785 w 1078"/>
                <a:gd name="T9" fmla="*/ 1375 h 822"/>
                <a:gd name="T10" fmla="*/ 782 w 1078"/>
                <a:gd name="T11" fmla="*/ 1345 h 822"/>
                <a:gd name="T12" fmla="*/ 762 w 1078"/>
                <a:gd name="T13" fmla="*/ 1357 h 822"/>
                <a:gd name="T14" fmla="*/ 709 w 1078"/>
                <a:gd name="T15" fmla="*/ 1288 h 822"/>
                <a:gd name="T16" fmla="*/ 621 w 1078"/>
                <a:gd name="T17" fmla="*/ 1196 h 822"/>
                <a:gd name="T18" fmla="*/ 467 w 1078"/>
                <a:gd name="T19" fmla="*/ 1107 h 822"/>
                <a:gd name="T20" fmla="*/ 424 w 1078"/>
                <a:gd name="T21" fmla="*/ 1107 h 822"/>
                <a:gd name="T22" fmla="*/ 396 w 1078"/>
                <a:gd name="T23" fmla="*/ 1101 h 822"/>
                <a:gd name="T24" fmla="*/ 383 w 1078"/>
                <a:gd name="T25" fmla="*/ 1077 h 822"/>
                <a:gd name="T26" fmla="*/ 369 w 1078"/>
                <a:gd name="T27" fmla="*/ 1085 h 822"/>
                <a:gd name="T28" fmla="*/ 341 w 1078"/>
                <a:gd name="T29" fmla="*/ 1069 h 822"/>
                <a:gd name="T30" fmla="*/ 338 w 1078"/>
                <a:gd name="T31" fmla="*/ 1049 h 822"/>
                <a:gd name="T32" fmla="*/ 320 w 1078"/>
                <a:gd name="T33" fmla="*/ 1041 h 822"/>
                <a:gd name="T34" fmla="*/ 301 w 1078"/>
                <a:gd name="T35" fmla="*/ 1045 h 822"/>
                <a:gd name="T36" fmla="*/ 272 w 1078"/>
                <a:gd name="T37" fmla="*/ 1024 h 822"/>
                <a:gd name="T38" fmla="*/ 276 w 1078"/>
                <a:gd name="T39" fmla="*/ 1013 h 822"/>
                <a:gd name="T40" fmla="*/ 258 w 1078"/>
                <a:gd name="T41" fmla="*/ 1015 h 822"/>
                <a:gd name="T42" fmla="*/ 233 w 1078"/>
                <a:gd name="T43" fmla="*/ 996 h 822"/>
                <a:gd name="T44" fmla="*/ 229 w 1078"/>
                <a:gd name="T45" fmla="*/ 968 h 822"/>
                <a:gd name="T46" fmla="*/ 213 w 1078"/>
                <a:gd name="T47" fmla="*/ 977 h 822"/>
                <a:gd name="T48" fmla="*/ 198 w 1078"/>
                <a:gd name="T49" fmla="*/ 969 h 822"/>
                <a:gd name="T50" fmla="*/ 177 w 1078"/>
                <a:gd name="T51" fmla="*/ 952 h 822"/>
                <a:gd name="T52" fmla="*/ 182 w 1078"/>
                <a:gd name="T53" fmla="*/ 939 h 822"/>
                <a:gd name="T54" fmla="*/ 164 w 1078"/>
                <a:gd name="T55" fmla="*/ 940 h 822"/>
                <a:gd name="T56" fmla="*/ 139 w 1078"/>
                <a:gd name="T57" fmla="*/ 917 h 822"/>
                <a:gd name="T58" fmla="*/ 131 w 1078"/>
                <a:gd name="T59" fmla="*/ 885 h 822"/>
                <a:gd name="T60" fmla="*/ 110 w 1078"/>
                <a:gd name="T61" fmla="*/ 886 h 822"/>
                <a:gd name="T62" fmla="*/ 87 w 1078"/>
                <a:gd name="T63" fmla="*/ 867 h 822"/>
                <a:gd name="T64" fmla="*/ 83 w 1078"/>
                <a:gd name="T65" fmla="*/ 852 h 822"/>
                <a:gd name="T66" fmla="*/ 69 w 1078"/>
                <a:gd name="T67" fmla="*/ 847 h 822"/>
                <a:gd name="T68" fmla="*/ 49 w 1078"/>
                <a:gd name="T69" fmla="*/ 823 h 822"/>
                <a:gd name="T70" fmla="*/ 48 w 1078"/>
                <a:gd name="T71" fmla="*/ 804 h 822"/>
                <a:gd name="T72" fmla="*/ 2 w 1078"/>
                <a:gd name="T73" fmla="*/ 710 h 822"/>
                <a:gd name="T74" fmla="*/ 55 w 1078"/>
                <a:gd name="T75" fmla="*/ 658 h 822"/>
                <a:gd name="T76" fmla="*/ 52 w 1078"/>
                <a:gd name="T77" fmla="*/ 675 h 822"/>
                <a:gd name="T78" fmla="*/ 209 w 1078"/>
                <a:gd name="T79" fmla="*/ 880 h 822"/>
                <a:gd name="T80" fmla="*/ 415 w 1078"/>
                <a:gd name="T81" fmla="*/ 1034 h 822"/>
                <a:gd name="T82" fmla="*/ 567 w 1078"/>
                <a:gd name="T83" fmla="*/ 1096 h 822"/>
                <a:gd name="T84" fmla="*/ 694 w 1078"/>
                <a:gd name="T85" fmla="*/ 1177 h 822"/>
                <a:gd name="T86" fmla="*/ 916 w 1078"/>
                <a:gd name="T87" fmla="*/ 1329 h 822"/>
                <a:gd name="T88" fmla="*/ 1062 w 1078"/>
                <a:gd name="T89" fmla="*/ 1381 h 822"/>
                <a:gd name="T90" fmla="*/ 1077 w 1078"/>
                <a:gd name="T91" fmla="*/ 1364 h 822"/>
                <a:gd name="T92" fmla="*/ 1061 w 1078"/>
                <a:gd name="T93" fmla="*/ 1397 h 8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78" h="822">
                  <a:moveTo>
                    <a:pt x="1061" y="743"/>
                  </a:moveTo>
                  <a:lnTo>
                    <a:pt x="1019" y="795"/>
                  </a:lnTo>
                  <a:lnTo>
                    <a:pt x="1001" y="820"/>
                  </a:lnTo>
                  <a:lnTo>
                    <a:pt x="993" y="821"/>
                  </a:lnTo>
                  <a:lnTo>
                    <a:pt x="914" y="802"/>
                  </a:lnTo>
                  <a:lnTo>
                    <a:pt x="890" y="772"/>
                  </a:lnTo>
                  <a:lnTo>
                    <a:pt x="878" y="783"/>
                  </a:lnTo>
                  <a:lnTo>
                    <a:pt x="828" y="750"/>
                  </a:lnTo>
                  <a:lnTo>
                    <a:pt x="836" y="735"/>
                  </a:lnTo>
                  <a:lnTo>
                    <a:pt x="830" y="738"/>
                  </a:lnTo>
                  <a:lnTo>
                    <a:pt x="826" y="741"/>
                  </a:lnTo>
                  <a:lnTo>
                    <a:pt x="822" y="744"/>
                  </a:lnTo>
                  <a:lnTo>
                    <a:pt x="814" y="742"/>
                  </a:lnTo>
                  <a:lnTo>
                    <a:pt x="793" y="727"/>
                  </a:lnTo>
                  <a:lnTo>
                    <a:pt x="785" y="721"/>
                  </a:lnTo>
                  <a:lnTo>
                    <a:pt x="777" y="715"/>
                  </a:lnTo>
                  <a:lnTo>
                    <a:pt x="786" y="694"/>
                  </a:lnTo>
                  <a:lnTo>
                    <a:pt x="782" y="691"/>
                  </a:lnTo>
                  <a:lnTo>
                    <a:pt x="775" y="696"/>
                  </a:lnTo>
                  <a:lnTo>
                    <a:pt x="768" y="702"/>
                  </a:lnTo>
                  <a:lnTo>
                    <a:pt x="762" y="703"/>
                  </a:lnTo>
                  <a:lnTo>
                    <a:pt x="714" y="659"/>
                  </a:lnTo>
                  <a:lnTo>
                    <a:pt x="711" y="644"/>
                  </a:lnTo>
                  <a:lnTo>
                    <a:pt x="709" y="634"/>
                  </a:lnTo>
                  <a:lnTo>
                    <a:pt x="673" y="578"/>
                  </a:lnTo>
                  <a:lnTo>
                    <a:pt x="622" y="546"/>
                  </a:lnTo>
                  <a:lnTo>
                    <a:pt x="621" y="542"/>
                  </a:lnTo>
                  <a:lnTo>
                    <a:pt x="558" y="496"/>
                  </a:lnTo>
                  <a:lnTo>
                    <a:pt x="506" y="468"/>
                  </a:lnTo>
                  <a:lnTo>
                    <a:pt x="467" y="453"/>
                  </a:lnTo>
                  <a:lnTo>
                    <a:pt x="449" y="450"/>
                  </a:lnTo>
                  <a:lnTo>
                    <a:pt x="439" y="452"/>
                  </a:lnTo>
                  <a:lnTo>
                    <a:pt x="424" y="453"/>
                  </a:lnTo>
                  <a:lnTo>
                    <a:pt x="418" y="454"/>
                  </a:lnTo>
                  <a:lnTo>
                    <a:pt x="412" y="455"/>
                  </a:lnTo>
                  <a:lnTo>
                    <a:pt x="396" y="447"/>
                  </a:lnTo>
                  <a:lnTo>
                    <a:pt x="388" y="441"/>
                  </a:lnTo>
                  <a:lnTo>
                    <a:pt x="380" y="436"/>
                  </a:lnTo>
                  <a:lnTo>
                    <a:pt x="383" y="423"/>
                  </a:lnTo>
                  <a:lnTo>
                    <a:pt x="379" y="425"/>
                  </a:lnTo>
                  <a:lnTo>
                    <a:pt x="374" y="428"/>
                  </a:lnTo>
                  <a:lnTo>
                    <a:pt x="369" y="431"/>
                  </a:lnTo>
                  <a:lnTo>
                    <a:pt x="364" y="429"/>
                  </a:lnTo>
                  <a:lnTo>
                    <a:pt x="349" y="421"/>
                  </a:lnTo>
                  <a:lnTo>
                    <a:pt x="341" y="415"/>
                  </a:lnTo>
                  <a:lnTo>
                    <a:pt x="334" y="410"/>
                  </a:lnTo>
                  <a:lnTo>
                    <a:pt x="337" y="400"/>
                  </a:lnTo>
                  <a:lnTo>
                    <a:pt x="338" y="395"/>
                  </a:lnTo>
                  <a:lnTo>
                    <a:pt x="328" y="388"/>
                  </a:lnTo>
                  <a:lnTo>
                    <a:pt x="324" y="386"/>
                  </a:lnTo>
                  <a:lnTo>
                    <a:pt x="320" y="387"/>
                  </a:lnTo>
                  <a:lnTo>
                    <a:pt x="315" y="390"/>
                  </a:lnTo>
                  <a:lnTo>
                    <a:pt x="309" y="393"/>
                  </a:lnTo>
                  <a:lnTo>
                    <a:pt x="301" y="391"/>
                  </a:lnTo>
                  <a:lnTo>
                    <a:pt x="290" y="384"/>
                  </a:lnTo>
                  <a:lnTo>
                    <a:pt x="281" y="377"/>
                  </a:lnTo>
                  <a:lnTo>
                    <a:pt x="272" y="370"/>
                  </a:lnTo>
                  <a:lnTo>
                    <a:pt x="272" y="365"/>
                  </a:lnTo>
                  <a:lnTo>
                    <a:pt x="274" y="362"/>
                  </a:lnTo>
                  <a:lnTo>
                    <a:pt x="276" y="359"/>
                  </a:lnTo>
                  <a:lnTo>
                    <a:pt x="275" y="353"/>
                  </a:lnTo>
                  <a:lnTo>
                    <a:pt x="266" y="357"/>
                  </a:lnTo>
                  <a:lnTo>
                    <a:pt x="258" y="361"/>
                  </a:lnTo>
                  <a:lnTo>
                    <a:pt x="255" y="358"/>
                  </a:lnTo>
                  <a:lnTo>
                    <a:pt x="240" y="349"/>
                  </a:lnTo>
                  <a:lnTo>
                    <a:pt x="233" y="342"/>
                  </a:lnTo>
                  <a:lnTo>
                    <a:pt x="226" y="334"/>
                  </a:lnTo>
                  <a:lnTo>
                    <a:pt x="234" y="317"/>
                  </a:lnTo>
                  <a:lnTo>
                    <a:pt x="229" y="314"/>
                  </a:lnTo>
                  <a:lnTo>
                    <a:pt x="222" y="317"/>
                  </a:lnTo>
                  <a:lnTo>
                    <a:pt x="217" y="320"/>
                  </a:lnTo>
                  <a:lnTo>
                    <a:pt x="213" y="323"/>
                  </a:lnTo>
                  <a:lnTo>
                    <a:pt x="206" y="321"/>
                  </a:lnTo>
                  <a:lnTo>
                    <a:pt x="202" y="318"/>
                  </a:lnTo>
                  <a:lnTo>
                    <a:pt x="198" y="315"/>
                  </a:lnTo>
                  <a:lnTo>
                    <a:pt x="191" y="310"/>
                  </a:lnTo>
                  <a:lnTo>
                    <a:pt x="184" y="304"/>
                  </a:lnTo>
                  <a:lnTo>
                    <a:pt x="177" y="298"/>
                  </a:lnTo>
                  <a:lnTo>
                    <a:pt x="180" y="292"/>
                  </a:lnTo>
                  <a:lnTo>
                    <a:pt x="181" y="288"/>
                  </a:lnTo>
                  <a:lnTo>
                    <a:pt x="182" y="285"/>
                  </a:lnTo>
                  <a:lnTo>
                    <a:pt x="184" y="279"/>
                  </a:lnTo>
                  <a:lnTo>
                    <a:pt x="168" y="291"/>
                  </a:lnTo>
                  <a:lnTo>
                    <a:pt x="164" y="286"/>
                  </a:lnTo>
                  <a:lnTo>
                    <a:pt x="154" y="279"/>
                  </a:lnTo>
                  <a:lnTo>
                    <a:pt x="146" y="271"/>
                  </a:lnTo>
                  <a:lnTo>
                    <a:pt x="139" y="263"/>
                  </a:lnTo>
                  <a:lnTo>
                    <a:pt x="139" y="248"/>
                  </a:lnTo>
                  <a:lnTo>
                    <a:pt x="142" y="242"/>
                  </a:lnTo>
                  <a:lnTo>
                    <a:pt x="131" y="231"/>
                  </a:lnTo>
                  <a:lnTo>
                    <a:pt x="129" y="229"/>
                  </a:lnTo>
                  <a:lnTo>
                    <a:pt x="115" y="230"/>
                  </a:lnTo>
                  <a:lnTo>
                    <a:pt x="110" y="232"/>
                  </a:lnTo>
                  <a:lnTo>
                    <a:pt x="105" y="234"/>
                  </a:lnTo>
                  <a:lnTo>
                    <a:pt x="95" y="221"/>
                  </a:lnTo>
                  <a:lnTo>
                    <a:pt x="87" y="213"/>
                  </a:lnTo>
                  <a:lnTo>
                    <a:pt x="80" y="205"/>
                  </a:lnTo>
                  <a:lnTo>
                    <a:pt x="81" y="200"/>
                  </a:lnTo>
                  <a:lnTo>
                    <a:pt x="83" y="198"/>
                  </a:lnTo>
                  <a:lnTo>
                    <a:pt x="74" y="194"/>
                  </a:lnTo>
                  <a:lnTo>
                    <a:pt x="72" y="194"/>
                  </a:lnTo>
                  <a:lnTo>
                    <a:pt x="69" y="193"/>
                  </a:lnTo>
                  <a:lnTo>
                    <a:pt x="67" y="189"/>
                  </a:lnTo>
                  <a:lnTo>
                    <a:pt x="58" y="179"/>
                  </a:lnTo>
                  <a:lnTo>
                    <a:pt x="49" y="169"/>
                  </a:lnTo>
                  <a:lnTo>
                    <a:pt x="51" y="158"/>
                  </a:lnTo>
                  <a:lnTo>
                    <a:pt x="55" y="151"/>
                  </a:lnTo>
                  <a:lnTo>
                    <a:pt x="48" y="150"/>
                  </a:lnTo>
                  <a:lnTo>
                    <a:pt x="5" y="93"/>
                  </a:lnTo>
                  <a:lnTo>
                    <a:pt x="0" y="72"/>
                  </a:lnTo>
                  <a:lnTo>
                    <a:pt x="2" y="56"/>
                  </a:lnTo>
                  <a:lnTo>
                    <a:pt x="7" y="47"/>
                  </a:lnTo>
                  <a:lnTo>
                    <a:pt x="10" y="43"/>
                  </a:lnTo>
                  <a:lnTo>
                    <a:pt x="55" y="4"/>
                  </a:lnTo>
                  <a:lnTo>
                    <a:pt x="72" y="0"/>
                  </a:lnTo>
                  <a:lnTo>
                    <a:pt x="54" y="15"/>
                  </a:lnTo>
                  <a:lnTo>
                    <a:pt x="52" y="21"/>
                  </a:lnTo>
                  <a:lnTo>
                    <a:pt x="76" y="88"/>
                  </a:lnTo>
                  <a:lnTo>
                    <a:pt x="125" y="147"/>
                  </a:lnTo>
                  <a:lnTo>
                    <a:pt x="209" y="226"/>
                  </a:lnTo>
                  <a:lnTo>
                    <a:pt x="292" y="296"/>
                  </a:lnTo>
                  <a:lnTo>
                    <a:pt x="358" y="346"/>
                  </a:lnTo>
                  <a:lnTo>
                    <a:pt x="415" y="380"/>
                  </a:lnTo>
                  <a:lnTo>
                    <a:pt x="473" y="402"/>
                  </a:lnTo>
                  <a:lnTo>
                    <a:pt x="515" y="418"/>
                  </a:lnTo>
                  <a:lnTo>
                    <a:pt x="567" y="442"/>
                  </a:lnTo>
                  <a:lnTo>
                    <a:pt x="618" y="470"/>
                  </a:lnTo>
                  <a:lnTo>
                    <a:pt x="655" y="497"/>
                  </a:lnTo>
                  <a:lnTo>
                    <a:pt x="694" y="523"/>
                  </a:lnTo>
                  <a:lnTo>
                    <a:pt x="763" y="571"/>
                  </a:lnTo>
                  <a:lnTo>
                    <a:pt x="844" y="627"/>
                  </a:lnTo>
                  <a:lnTo>
                    <a:pt x="916" y="675"/>
                  </a:lnTo>
                  <a:lnTo>
                    <a:pt x="1001" y="720"/>
                  </a:lnTo>
                  <a:lnTo>
                    <a:pt x="1054" y="729"/>
                  </a:lnTo>
                  <a:lnTo>
                    <a:pt x="1062" y="727"/>
                  </a:lnTo>
                  <a:lnTo>
                    <a:pt x="1075" y="716"/>
                  </a:lnTo>
                  <a:lnTo>
                    <a:pt x="1073" y="703"/>
                  </a:lnTo>
                  <a:lnTo>
                    <a:pt x="1077" y="710"/>
                  </a:lnTo>
                  <a:lnTo>
                    <a:pt x="1077" y="716"/>
                  </a:lnTo>
                  <a:lnTo>
                    <a:pt x="1072" y="726"/>
                  </a:lnTo>
                  <a:lnTo>
                    <a:pt x="1061" y="743"/>
                  </a:lnTo>
                </a:path>
              </a:pathLst>
            </a:custGeom>
            <a:noFill/>
            <a:ln w="651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2" name="Picture 71">
              <a:extLst>
                <a:ext uri="{FF2B5EF4-FFF2-40B4-BE49-F238E27FC236}">
                  <a16:creationId xmlns:a16="http://schemas.microsoft.com/office/drawing/2014/main" id="{00B025C2-397B-40B3-AD58-116F63F390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6" y="274"/>
              <a:ext cx="370" cy="36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65D17AD-6DAD-4AB3-AF0C-3D5EC7A421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2" y="522"/>
              <a:ext cx="1266" cy="81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E9C37664-180C-45FC-BE22-4D00A4DCCB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9" y="568"/>
              <a:ext cx="304" cy="326"/>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409">
              <a:extLst>
                <a:ext uri="{FF2B5EF4-FFF2-40B4-BE49-F238E27FC236}">
                  <a16:creationId xmlns:a16="http://schemas.microsoft.com/office/drawing/2014/main" id="{DE578031-7955-4A4E-AEE8-EA311688A826}"/>
                </a:ext>
              </a:extLst>
            </p:cNvPr>
            <p:cNvSpPr>
              <a:spLocks/>
            </p:cNvSpPr>
            <p:nvPr/>
          </p:nvSpPr>
          <p:spPr bwMode="auto">
            <a:xfrm>
              <a:off x="5929" y="567"/>
              <a:ext cx="304" cy="327"/>
            </a:xfrm>
            <a:custGeom>
              <a:avLst/>
              <a:gdLst>
                <a:gd name="T0" fmla="*/ 244 w 304"/>
                <a:gd name="T1" fmla="*/ 894 h 327"/>
                <a:gd name="T2" fmla="*/ 184 w 304"/>
                <a:gd name="T3" fmla="*/ 847 h 327"/>
                <a:gd name="T4" fmla="*/ 166 w 304"/>
                <a:gd name="T5" fmla="*/ 830 h 327"/>
                <a:gd name="T6" fmla="*/ 143 w 304"/>
                <a:gd name="T7" fmla="*/ 808 h 327"/>
                <a:gd name="T8" fmla="*/ 120 w 304"/>
                <a:gd name="T9" fmla="*/ 786 h 327"/>
                <a:gd name="T10" fmla="*/ 100 w 304"/>
                <a:gd name="T11" fmla="*/ 766 h 327"/>
                <a:gd name="T12" fmla="*/ 81 w 304"/>
                <a:gd name="T13" fmla="*/ 748 h 327"/>
                <a:gd name="T14" fmla="*/ 61 w 304"/>
                <a:gd name="T15" fmla="*/ 728 h 327"/>
                <a:gd name="T16" fmla="*/ 41 w 304"/>
                <a:gd name="T17" fmla="*/ 709 h 327"/>
                <a:gd name="T18" fmla="*/ 20 w 304"/>
                <a:gd name="T19" fmla="*/ 693 h 327"/>
                <a:gd name="T20" fmla="*/ 5 w 304"/>
                <a:gd name="T21" fmla="*/ 677 h 327"/>
                <a:gd name="T22" fmla="*/ 0 w 304"/>
                <a:gd name="T23" fmla="*/ 663 h 327"/>
                <a:gd name="T24" fmla="*/ 1 w 304"/>
                <a:gd name="T25" fmla="*/ 651 h 327"/>
                <a:gd name="T26" fmla="*/ 3 w 304"/>
                <a:gd name="T27" fmla="*/ 641 h 327"/>
                <a:gd name="T28" fmla="*/ 10 w 304"/>
                <a:gd name="T29" fmla="*/ 628 h 327"/>
                <a:gd name="T30" fmla="*/ 22 w 304"/>
                <a:gd name="T31" fmla="*/ 606 h 327"/>
                <a:gd name="T32" fmla="*/ 35 w 304"/>
                <a:gd name="T33" fmla="*/ 584 h 327"/>
                <a:gd name="T34" fmla="*/ 44 w 304"/>
                <a:gd name="T35" fmla="*/ 569 h 327"/>
                <a:gd name="T36" fmla="*/ 87 w 304"/>
                <a:gd name="T37" fmla="*/ 615 h 327"/>
                <a:gd name="T38" fmla="*/ 93 w 304"/>
                <a:gd name="T39" fmla="*/ 624 h 327"/>
                <a:gd name="T40" fmla="*/ 103 w 304"/>
                <a:gd name="T41" fmla="*/ 632 h 327"/>
                <a:gd name="T42" fmla="*/ 119 w 304"/>
                <a:gd name="T43" fmla="*/ 645 h 327"/>
                <a:gd name="T44" fmla="*/ 144 w 304"/>
                <a:gd name="T45" fmla="*/ 666 h 327"/>
                <a:gd name="T46" fmla="*/ 170 w 304"/>
                <a:gd name="T47" fmla="*/ 689 h 327"/>
                <a:gd name="T48" fmla="*/ 194 w 304"/>
                <a:gd name="T49" fmla="*/ 712 h 327"/>
                <a:gd name="T50" fmla="*/ 210 w 304"/>
                <a:gd name="T51" fmla="*/ 729 h 327"/>
                <a:gd name="T52" fmla="*/ 222 w 304"/>
                <a:gd name="T53" fmla="*/ 741 h 327"/>
                <a:gd name="T54" fmla="*/ 235 w 304"/>
                <a:gd name="T55" fmla="*/ 753 h 327"/>
                <a:gd name="T56" fmla="*/ 253 w 304"/>
                <a:gd name="T57" fmla="*/ 769 h 327"/>
                <a:gd name="T58" fmla="*/ 269 w 304"/>
                <a:gd name="T59" fmla="*/ 782 h 327"/>
                <a:gd name="T60" fmla="*/ 282 w 304"/>
                <a:gd name="T61" fmla="*/ 796 h 327"/>
                <a:gd name="T62" fmla="*/ 294 w 304"/>
                <a:gd name="T63" fmla="*/ 810 h 327"/>
                <a:gd name="T64" fmla="*/ 302 w 304"/>
                <a:gd name="T65" fmla="*/ 824 h 327"/>
                <a:gd name="T66" fmla="*/ 303 w 304"/>
                <a:gd name="T67" fmla="*/ 848 h 327"/>
                <a:gd name="T68" fmla="*/ 291 w 304"/>
                <a:gd name="T69" fmla="*/ 873 h 327"/>
                <a:gd name="T70" fmla="*/ 270 w 304"/>
                <a:gd name="T71" fmla="*/ 892 h 327"/>
                <a:gd name="T72" fmla="*/ 244 w 304"/>
                <a:gd name="T73" fmla="*/ 894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4" h="327">
                  <a:moveTo>
                    <a:pt x="244" y="326"/>
                  </a:moveTo>
                  <a:lnTo>
                    <a:pt x="184" y="279"/>
                  </a:lnTo>
                  <a:lnTo>
                    <a:pt x="166" y="262"/>
                  </a:lnTo>
                  <a:lnTo>
                    <a:pt x="143" y="240"/>
                  </a:lnTo>
                  <a:lnTo>
                    <a:pt x="120" y="218"/>
                  </a:lnTo>
                  <a:lnTo>
                    <a:pt x="100" y="198"/>
                  </a:lnTo>
                  <a:lnTo>
                    <a:pt x="81" y="180"/>
                  </a:lnTo>
                  <a:lnTo>
                    <a:pt x="61" y="160"/>
                  </a:lnTo>
                  <a:lnTo>
                    <a:pt x="41" y="141"/>
                  </a:lnTo>
                  <a:lnTo>
                    <a:pt x="20" y="125"/>
                  </a:lnTo>
                  <a:lnTo>
                    <a:pt x="5" y="109"/>
                  </a:lnTo>
                  <a:lnTo>
                    <a:pt x="0" y="95"/>
                  </a:lnTo>
                  <a:lnTo>
                    <a:pt x="1" y="83"/>
                  </a:lnTo>
                  <a:lnTo>
                    <a:pt x="3" y="73"/>
                  </a:lnTo>
                  <a:lnTo>
                    <a:pt x="10" y="60"/>
                  </a:lnTo>
                  <a:lnTo>
                    <a:pt x="22" y="38"/>
                  </a:lnTo>
                  <a:lnTo>
                    <a:pt x="35" y="16"/>
                  </a:lnTo>
                  <a:lnTo>
                    <a:pt x="44" y="1"/>
                  </a:lnTo>
                  <a:lnTo>
                    <a:pt x="87" y="47"/>
                  </a:lnTo>
                  <a:lnTo>
                    <a:pt x="93" y="56"/>
                  </a:lnTo>
                  <a:lnTo>
                    <a:pt x="103" y="64"/>
                  </a:lnTo>
                  <a:lnTo>
                    <a:pt x="119" y="77"/>
                  </a:lnTo>
                  <a:lnTo>
                    <a:pt x="144" y="98"/>
                  </a:lnTo>
                  <a:lnTo>
                    <a:pt x="170" y="121"/>
                  </a:lnTo>
                  <a:lnTo>
                    <a:pt x="194" y="144"/>
                  </a:lnTo>
                  <a:lnTo>
                    <a:pt x="210" y="161"/>
                  </a:lnTo>
                  <a:lnTo>
                    <a:pt x="222" y="173"/>
                  </a:lnTo>
                  <a:lnTo>
                    <a:pt x="235" y="185"/>
                  </a:lnTo>
                  <a:lnTo>
                    <a:pt x="253" y="201"/>
                  </a:lnTo>
                  <a:lnTo>
                    <a:pt x="269" y="214"/>
                  </a:lnTo>
                  <a:lnTo>
                    <a:pt x="282" y="228"/>
                  </a:lnTo>
                  <a:lnTo>
                    <a:pt x="294" y="242"/>
                  </a:lnTo>
                  <a:lnTo>
                    <a:pt x="302" y="256"/>
                  </a:lnTo>
                  <a:lnTo>
                    <a:pt x="303" y="280"/>
                  </a:lnTo>
                  <a:lnTo>
                    <a:pt x="291" y="305"/>
                  </a:lnTo>
                  <a:lnTo>
                    <a:pt x="270" y="324"/>
                  </a:lnTo>
                  <a:lnTo>
                    <a:pt x="244" y="326"/>
                  </a:lnTo>
                </a:path>
              </a:pathLst>
            </a:custGeom>
            <a:noFill/>
            <a:ln w="6518">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A15D490E-AE26-46E0-AFEB-F4EC9BE5090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6" y="628"/>
              <a:ext cx="146" cy="5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C198801-91B5-4842-800D-44706BAD1F7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37" y="1165"/>
              <a:ext cx="95" cy="143"/>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Line 1412">
              <a:extLst>
                <a:ext uri="{FF2B5EF4-FFF2-40B4-BE49-F238E27FC236}">
                  <a16:creationId xmlns:a16="http://schemas.microsoft.com/office/drawing/2014/main" id="{EC20A357-58FF-4FE3-B077-4AB8E6066C6D}"/>
                </a:ext>
              </a:extLst>
            </p:cNvPr>
            <p:cNvCxnSpPr>
              <a:cxnSpLocks noChangeShapeType="1"/>
            </p:cNvCxnSpPr>
            <p:nvPr/>
          </p:nvCxnSpPr>
          <p:spPr bwMode="auto">
            <a:xfrm>
              <a:off x="5075" y="1482"/>
              <a:ext cx="0" cy="760"/>
            </a:xfrm>
            <a:prstGeom prst="line">
              <a:avLst/>
            </a:prstGeom>
            <a:noFill/>
            <a:ln w="6107">
              <a:solidFill>
                <a:srgbClr val="FFFFFF"/>
              </a:solidFill>
              <a:round/>
              <a:headEnd/>
              <a:tailEnd/>
            </a:ln>
            <a:extLst>
              <a:ext uri="{909E8E84-426E-40DD-AFC4-6F175D3DCCD1}">
                <a14:hiddenFill xmlns:a14="http://schemas.microsoft.com/office/drawing/2010/main">
                  <a:noFill/>
                </a14:hiddenFill>
              </a:ext>
            </a:extLst>
          </p:spPr>
        </p:cxnSp>
        <p:sp>
          <p:nvSpPr>
            <p:cNvPr id="79" name="Freeform 1413">
              <a:extLst>
                <a:ext uri="{FF2B5EF4-FFF2-40B4-BE49-F238E27FC236}">
                  <a16:creationId xmlns:a16="http://schemas.microsoft.com/office/drawing/2014/main" id="{227CC165-AF0B-4B7E-B398-8C4E76E69848}"/>
                </a:ext>
              </a:extLst>
            </p:cNvPr>
            <p:cNvSpPr>
              <a:spLocks/>
            </p:cNvSpPr>
            <p:nvPr/>
          </p:nvSpPr>
          <p:spPr bwMode="auto">
            <a:xfrm>
              <a:off x="4325" y="170"/>
              <a:ext cx="2341" cy="2273"/>
            </a:xfrm>
            <a:custGeom>
              <a:avLst/>
              <a:gdLst>
                <a:gd name="T0" fmla="*/ 288 w 2341"/>
                <a:gd name="T1" fmla="*/ 170 h 2273"/>
                <a:gd name="T2" fmla="*/ 122 w 2341"/>
                <a:gd name="T3" fmla="*/ 175 h 2273"/>
                <a:gd name="T4" fmla="*/ 36 w 2341"/>
                <a:gd name="T5" fmla="*/ 206 h 2273"/>
                <a:gd name="T6" fmla="*/ 5 w 2341"/>
                <a:gd name="T7" fmla="*/ 292 h 2273"/>
                <a:gd name="T8" fmla="*/ 0 w 2341"/>
                <a:gd name="T9" fmla="*/ 458 h 2273"/>
                <a:gd name="T10" fmla="*/ 0 w 2341"/>
                <a:gd name="T11" fmla="*/ 2155 h 2273"/>
                <a:gd name="T12" fmla="*/ 5 w 2341"/>
                <a:gd name="T13" fmla="*/ 2321 h 2273"/>
                <a:gd name="T14" fmla="*/ 36 w 2341"/>
                <a:gd name="T15" fmla="*/ 2407 h 2273"/>
                <a:gd name="T16" fmla="*/ 122 w 2341"/>
                <a:gd name="T17" fmla="*/ 2438 h 2273"/>
                <a:gd name="T18" fmla="*/ 288 w 2341"/>
                <a:gd name="T19" fmla="*/ 2443 h 2273"/>
                <a:gd name="T20" fmla="*/ 2053 w 2341"/>
                <a:gd name="T21" fmla="*/ 2443 h 2273"/>
                <a:gd name="T22" fmla="*/ 2219 w 2341"/>
                <a:gd name="T23" fmla="*/ 2438 h 2273"/>
                <a:gd name="T24" fmla="*/ 2305 w 2341"/>
                <a:gd name="T25" fmla="*/ 2407 h 2273"/>
                <a:gd name="T26" fmla="*/ 2336 w 2341"/>
                <a:gd name="T27" fmla="*/ 2321 h 2273"/>
                <a:gd name="T28" fmla="*/ 2341 w 2341"/>
                <a:gd name="T29" fmla="*/ 2155 h 2273"/>
                <a:gd name="T30" fmla="*/ 2341 w 2341"/>
                <a:gd name="T31" fmla="*/ 458 h 2273"/>
                <a:gd name="T32" fmla="*/ 2336 w 2341"/>
                <a:gd name="T33" fmla="*/ 292 h 2273"/>
                <a:gd name="T34" fmla="*/ 2305 w 2341"/>
                <a:gd name="T35" fmla="*/ 206 h 2273"/>
                <a:gd name="T36" fmla="*/ 2219 w 2341"/>
                <a:gd name="T37" fmla="*/ 175 h 2273"/>
                <a:gd name="T38" fmla="*/ 2053 w 2341"/>
                <a:gd name="T39" fmla="*/ 170 h 2273"/>
                <a:gd name="T40" fmla="*/ 288 w 2341"/>
                <a:gd name="T41" fmla="*/ 170 h 2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1" h="2273">
                  <a:moveTo>
                    <a:pt x="288" y="0"/>
                  </a:moveTo>
                  <a:lnTo>
                    <a:pt x="122" y="5"/>
                  </a:lnTo>
                  <a:lnTo>
                    <a:pt x="36" y="36"/>
                  </a:lnTo>
                  <a:lnTo>
                    <a:pt x="5" y="122"/>
                  </a:lnTo>
                  <a:lnTo>
                    <a:pt x="0" y="288"/>
                  </a:lnTo>
                  <a:lnTo>
                    <a:pt x="0" y="1985"/>
                  </a:lnTo>
                  <a:lnTo>
                    <a:pt x="5" y="2151"/>
                  </a:lnTo>
                  <a:lnTo>
                    <a:pt x="36" y="2237"/>
                  </a:lnTo>
                  <a:lnTo>
                    <a:pt x="122" y="2268"/>
                  </a:lnTo>
                  <a:lnTo>
                    <a:pt x="288" y="2273"/>
                  </a:lnTo>
                  <a:lnTo>
                    <a:pt x="2053" y="2273"/>
                  </a:lnTo>
                  <a:lnTo>
                    <a:pt x="2219" y="2268"/>
                  </a:lnTo>
                  <a:lnTo>
                    <a:pt x="2305" y="2237"/>
                  </a:lnTo>
                  <a:lnTo>
                    <a:pt x="2336" y="2151"/>
                  </a:lnTo>
                  <a:lnTo>
                    <a:pt x="2341" y="1985"/>
                  </a:lnTo>
                  <a:lnTo>
                    <a:pt x="2341" y="288"/>
                  </a:lnTo>
                  <a:lnTo>
                    <a:pt x="2336" y="122"/>
                  </a:lnTo>
                  <a:lnTo>
                    <a:pt x="2305" y="36"/>
                  </a:lnTo>
                  <a:lnTo>
                    <a:pt x="2219" y="5"/>
                  </a:lnTo>
                  <a:lnTo>
                    <a:pt x="2053" y="0"/>
                  </a:lnTo>
                  <a:lnTo>
                    <a:pt x="288"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363872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 </a:t>
            </a:r>
            <a:r>
              <a:rPr lang="en-US" dirty="0"/>
              <a:t>compressor check</a:t>
            </a:r>
            <a:endParaRPr lang="en-CA" dirty="0"/>
          </a:p>
        </p:txBody>
      </p:sp>
      <p:sp>
        <p:nvSpPr>
          <p:cNvPr id="3" name="Content Placeholder 2"/>
          <p:cNvSpPr>
            <a:spLocks noGrp="1"/>
          </p:cNvSpPr>
          <p:nvPr>
            <p:ph sz="quarter" idx="11"/>
          </p:nvPr>
        </p:nvSpPr>
        <p:spPr>
          <a:xfrm>
            <a:off x="838200" y="1493361"/>
            <a:ext cx="5859789" cy="2881212"/>
          </a:xfrm>
        </p:spPr>
        <p:txBody>
          <a:bodyPr/>
          <a:lstStyle/>
          <a:p>
            <a:r>
              <a:rPr lang="en-US" sz="2000" dirty="0"/>
              <a:t>Re-enter the cab to complete the compressor check. </a:t>
            </a:r>
          </a:p>
          <a:p>
            <a:r>
              <a:rPr lang="en-US" sz="2000" dirty="0"/>
              <a:t>Start the engine and when the first needle hits 50 psi start timing. The compressor must build from 50 to 90 psi in under three minutes at an rpm of 1000-1200. Stop the timing when the last needle goes through 90 psi. </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26</a:t>
            </a:fld>
            <a:endParaRPr lang="en-CA" dirty="0"/>
          </a:p>
        </p:txBody>
      </p:sp>
      <p:grpSp>
        <p:nvGrpSpPr>
          <p:cNvPr id="80" name="Group 8072">
            <a:extLst>
              <a:ext uri="{FF2B5EF4-FFF2-40B4-BE49-F238E27FC236}">
                <a16:creationId xmlns:a16="http://schemas.microsoft.com/office/drawing/2014/main" id="{7AAFAAB8-22F1-4235-8157-F2CAA940343E}"/>
              </a:ext>
            </a:extLst>
          </p:cNvPr>
          <p:cNvGrpSpPr>
            <a:grpSpLocks/>
          </p:cNvGrpSpPr>
          <p:nvPr/>
        </p:nvGrpSpPr>
        <p:grpSpPr bwMode="auto">
          <a:xfrm>
            <a:off x="7631084" y="1401470"/>
            <a:ext cx="2980764" cy="2514019"/>
            <a:chOff x="-184" y="5"/>
            <a:chExt cx="2936" cy="2613"/>
          </a:xfrm>
        </p:grpSpPr>
        <p:pic>
          <p:nvPicPr>
            <p:cNvPr id="81" name="Picture 68">
              <a:extLst>
                <a:ext uri="{FF2B5EF4-FFF2-40B4-BE49-F238E27FC236}">
                  <a16:creationId xmlns:a16="http://schemas.microsoft.com/office/drawing/2014/main" id="{E965CA0E-C5CE-4709-99CD-4D5AE498EED8}"/>
                </a:ext>
              </a:extLst>
            </p:cNvPr>
            <p:cNvPicPr>
              <a:picLocks noChangeAspect="1" noChangeArrowheads="1"/>
            </p:cNvPicPr>
            <p:nvPr/>
          </p:nvPicPr>
          <p:blipFill>
            <a:blip r:embed="rId3" cstate="print"/>
            <a:srcRect/>
            <a:stretch>
              <a:fillRect/>
            </a:stretch>
          </p:blipFill>
          <p:spPr bwMode="auto">
            <a:xfrm>
              <a:off x="212" y="140"/>
              <a:ext cx="2331" cy="2342"/>
            </a:xfrm>
            <a:prstGeom prst="rect">
              <a:avLst/>
            </a:prstGeom>
            <a:noFill/>
          </p:spPr>
        </p:pic>
        <p:sp>
          <p:nvSpPr>
            <p:cNvPr id="82" name="Freeform 69">
              <a:extLst>
                <a:ext uri="{FF2B5EF4-FFF2-40B4-BE49-F238E27FC236}">
                  <a16:creationId xmlns:a16="http://schemas.microsoft.com/office/drawing/2014/main" id="{6D0F852A-F80E-44B4-AB31-57AC0E0543BC}"/>
                </a:ext>
              </a:extLst>
            </p:cNvPr>
            <p:cNvSpPr>
              <a:spLocks/>
            </p:cNvSpPr>
            <p:nvPr/>
          </p:nvSpPr>
          <p:spPr bwMode="auto">
            <a:xfrm>
              <a:off x="271" y="225"/>
              <a:ext cx="2170" cy="2189"/>
            </a:xfrm>
            <a:custGeom>
              <a:avLst/>
              <a:gdLst>
                <a:gd name="T0" fmla="*/ 2 w 2170"/>
                <a:gd name="T1" fmla="*/ 1245 h 2189"/>
                <a:gd name="T2" fmla="*/ 22 w 2170"/>
                <a:gd name="T3" fmla="*/ 1099 h 2189"/>
                <a:gd name="T4" fmla="*/ 60 w 2170"/>
                <a:gd name="T5" fmla="*/ 960 h 2189"/>
                <a:gd name="T6" fmla="*/ 115 w 2170"/>
                <a:gd name="T7" fmla="*/ 829 h 2189"/>
                <a:gd name="T8" fmla="*/ 185 w 2170"/>
                <a:gd name="T9" fmla="*/ 708 h 2189"/>
                <a:gd name="T10" fmla="*/ 270 w 2170"/>
                <a:gd name="T11" fmla="*/ 597 h 2189"/>
                <a:gd name="T12" fmla="*/ 368 w 2170"/>
                <a:gd name="T13" fmla="*/ 498 h 2189"/>
                <a:gd name="T14" fmla="*/ 478 w 2170"/>
                <a:gd name="T15" fmla="*/ 412 h 2189"/>
                <a:gd name="T16" fmla="*/ 599 w 2170"/>
                <a:gd name="T17" fmla="*/ 341 h 2189"/>
                <a:gd name="T18" fmla="*/ 729 w 2170"/>
                <a:gd name="T19" fmla="*/ 286 h 2189"/>
                <a:gd name="T20" fmla="*/ 866 w 2170"/>
                <a:gd name="T21" fmla="*/ 248 h 2189"/>
                <a:gd name="T22" fmla="*/ 1011 w 2170"/>
                <a:gd name="T23" fmla="*/ 228 h 2189"/>
                <a:gd name="T24" fmla="*/ 1159 w 2170"/>
                <a:gd name="T25" fmla="*/ 228 h 2189"/>
                <a:gd name="T26" fmla="*/ 1304 w 2170"/>
                <a:gd name="T27" fmla="*/ 248 h 2189"/>
                <a:gd name="T28" fmla="*/ 1441 w 2170"/>
                <a:gd name="T29" fmla="*/ 286 h 2189"/>
                <a:gd name="T30" fmla="*/ 1571 w 2170"/>
                <a:gd name="T31" fmla="*/ 341 h 2189"/>
                <a:gd name="T32" fmla="*/ 1692 w 2170"/>
                <a:gd name="T33" fmla="*/ 412 h 2189"/>
                <a:gd name="T34" fmla="*/ 1802 w 2170"/>
                <a:gd name="T35" fmla="*/ 498 h 2189"/>
                <a:gd name="T36" fmla="*/ 1900 w 2170"/>
                <a:gd name="T37" fmla="*/ 597 h 2189"/>
                <a:gd name="T38" fmla="*/ 1985 w 2170"/>
                <a:gd name="T39" fmla="*/ 708 h 2189"/>
                <a:gd name="T40" fmla="*/ 2055 w 2170"/>
                <a:gd name="T41" fmla="*/ 829 h 2189"/>
                <a:gd name="T42" fmla="*/ 2110 w 2170"/>
                <a:gd name="T43" fmla="*/ 960 h 2189"/>
                <a:gd name="T44" fmla="*/ 2148 w 2170"/>
                <a:gd name="T45" fmla="*/ 1099 h 2189"/>
                <a:gd name="T46" fmla="*/ 2167 w 2170"/>
                <a:gd name="T47" fmla="*/ 1245 h 2189"/>
                <a:gd name="T48" fmla="*/ 2167 w 2170"/>
                <a:gd name="T49" fmla="*/ 1395 h 2189"/>
                <a:gd name="T50" fmla="*/ 2148 w 2170"/>
                <a:gd name="T51" fmla="*/ 1540 h 2189"/>
                <a:gd name="T52" fmla="*/ 2110 w 2170"/>
                <a:gd name="T53" fmla="*/ 1679 h 2189"/>
                <a:gd name="T54" fmla="*/ 2055 w 2170"/>
                <a:gd name="T55" fmla="*/ 1810 h 2189"/>
                <a:gd name="T56" fmla="*/ 1985 w 2170"/>
                <a:gd name="T57" fmla="*/ 1932 h 2189"/>
                <a:gd name="T58" fmla="*/ 1900 w 2170"/>
                <a:gd name="T59" fmla="*/ 2042 h 2189"/>
                <a:gd name="T60" fmla="*/ 1802 w 2170"/>
                <a:gd name="T61" fmla="*/ 2141 h 2189"/>
                <a:gd name="T62" fmla="*/ 1692 w 2170"/>
                <a:gd name="T63" fmla="*/ 2227 h 2189"/>
                <a:gd name="T64" fmla="*/ 1571 w 2170"/>
                <a:gd name="T65" fmla="*/ 2298 h 2189"/>
                <a:gd name="T66" fmla="*/ 1441 w 2170"/>
                <a:gd name="T67" fmla="*/ 2354 h 2189"/>
                <a:gd name="T68" fmla="*/ 1304 w 2170"/>
                <a:gd name="T69" fmla="*/ 2392 h 2189"/>
                <a:gd name="T70" fmla="*/ 1159 w 2170"/>
                <a:gd name="T71" fmla="*/ 2411 h 2189"/>
                <a:gd name="T72" fmla="*/ 1011 w 2170"/>
                <a:gd name="T73" fmla="*/ 2411 h 2189"/>
                <a:gd name="T74" fmla="*/ 866 w 2170"/>
                <a:gd name="T75" fmla="*/ 2392 h 2189"/>
                <a:gd name="T76" fmla="*/ 729 w 2170"/>
                <a:gd name="T77" fmla="*/ 2354 h 2189"/>
                <a:gd name="T78" fmla="*/ 599 w 2170"/>
                <a:gd name="T79" fmla="*/ 2298 h 2189"/>
                <a:gd name="T80" fmla="*/ 478 w 2170"/>
                <a:gd name="T81" fmla="*/ 2227 h 2189"/>
                <a:gd name="T82" fmla="*/ 368 w 2170"/>
                <a:gd name="T83" fmla="*/ 2141 h 2189"/>
                <a:gd name="T84" fmla="*/ 270 w 2170"/>
                <a:gd name="T85" fmla="*/ 2042 h 2189"/>
                <a:gd name="T86" fmla="*/ 185 w 2170"/>
                <a:gd name="T87" fmla="*/ 1932 h 2189"/>
                <a:gd name="T88" fmla="*/ 115 w 2170"/>
                <a:gd name="T89" fmla="*/ 1810 h 2189"/>
                <a:gd name="T90" fmla="*/ 60 w 2170"/>
                <a:gd name="T91" fmla="*/ 1679 h 2189"/>
                <a:gd name="T92" fmla="*/ 22 w 2170"/>
                <a:gd name="T93" fmla="*/ 1540 h 2189"/>
                <a:gd name="T94" fmla="*/ 2 w 2170"/>
                <a:gd name="T95" fmla="*/ 1395 h 2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0" h="2189">
                  <a:moveTo>
                    <a:pt x="0" y="1095"/>
                  </a:moveTo>
                  <a:lnTo>
                    <a:pt x="2" y="1020"/>
                  </a:lnTo>
                  <a:lnTo>
                    <a:pt x="10" y="946"/>
                  </a:lnTo>
                  <a:lnTo>
                    <a:pt x="22" y="874"/>
                  </a:lnTo>
                  <a:lnTo>
                    <a:pt x="39" y="804"/>
                  </a:lnTo>
                  <a:lnTo>
                    <a:pt x="60" y="735"/>
                  </a:lnTo>
                  <a:lnTo>
                    <a:pt x="85" y="669"/>
                  </a:lnTo>
                  <a:lnTo>
                    <a:pt x="115" y="604"/>
                  </a:lnTo>
                  <a:lnTo>
                    <a:pt x="148" y="542"/>
                  </a:lnTo>
                  <a:lnTo>
                    <a:pt x="185" y="483"/>
                  </a:lnTo>
                  <a:lnTo>
                    <a:pt x="226" y="426"/>
                  </a:lnTo>
                  <a:lnTo>
                    <a:pt x="270" y="372"/>
                  </a:lnTo>
                  <a:lnTo>
                    <a:pt x="318" y="321"/>
                  </a:lnTo>
                  <a:lnTo>
                    <a:pt x="368" y="273"/>
                  </a:lnTo>
                  <a:lnTo>
                    <a:pt x="422" y="228"/>
                  </a:lnTo>
                  <a:lnTo>
                    <a:pt x="478" y="187"/>
                  </a:lnTo>
                  <a:lnTo>
                    <a:pt x="537" y="150"/>
                  </a:lnTo>
                  <a:lnTo>
                    <a:pt x="599" y="116"/>
                  </a:lnTo>
                  <a:lnTo>
                    <a:pt x="663" y="86"/>
                  </a:lnTo>
                  <a:lnTo>
                    <a:pt x="729" y="61"/>
                  </a:lnTo>
                  <a:lnTo>
                    <a:pt x="797" y="40"/>
                  </a:lnTo>
                  <a:lnTo>
                    <a:pt x="866" y="23"/>
                  </a:lnTo>
                  <a:lnTo>
                    <a:pt x="938" y="10"/>
                  </a:lnTo>
                  <a:lnTo>
                    <a:pt x="1011" y="3"/>
                  </a:lnTo>
                  <a:lnTo>
                    <a:pt x="1085" y="0"/>
                  </a:lnTo>
                  <a:lnTo>
                    <a:pt x="1159" y="3"/>
                  </a:lnTo>
                  <a:lnTo>
                    <a:pt x="1232" y="10"/>
                  </a:lnTo>
                  <a:lnTo>
                    <a:pt x="1304" y="23"/>
                  </a:lnTo>
                  <a:lnTo>
                    <a:pt x="1373" y="40"/>
                  </a:lnTo>
                  <a:lnTo>
                    <a:pt x="1441" y="61"/>
                  </a:lnTo>
                  <a:lnTo>
                    <a:pt x="1507" y="86"/>
                  </a:lnTo>
                  <a:lnTo>
                    <a:pt x="1571" y="116"/>
                  </a:lnTo>
                  <a:lnTo>
                    <a:pt x="1633" y="150"/>
                  </a:lnTo>
                  <a:lnTo>
                    <a:pt x="1692" y="187"/>
                  </a:lnTo>
                  <a:lnTo>
                    <a:pt x="1748" y="228"/>
                  </a:lnTo>
                  <a:lnTo>
                    <a:pt x="1802" y="273"/>
                  </a:lnTo>
                  <a:lnTo>
                    <a:pt x="1852" y="321"/>
                  </a:lnTo>
                  <a:lnTo>
                    <a:pt x="1900" y="372"/>
                  </a:lnTo>
                  <a:lnTo>
                    <a:pt x="1944" y="426"/>
                  </a:lnTo>
                  <a:lnTo>
                    <a:pt x="1985" y="483"/>
                  </a:lnTo>
                  <a:lnTo>
                    <a:pt x="2022" y="542"/>
                  </a:lnTo>
                  <a:lnTo>
                    <a:pt x="2055" y="604"/>
                  </a:lnTo>
                  <a:lnTo>
                    <a:pt x="2085" y="669"/>
                  </a:lnTo>
                  <a:lnTo>
                    <a:pt x="2110" y="735"/>
                  </a:lnTo>
                  <a:lnTo>
                    <a:pt x="2131" y="804"/>
                  </a:lnTo>
                  <a:lnTo>
                    <a:pt x="2148" y="874"/>
                  </a:lnTo>
                  <a:lnTo>
                    <a:pt x="2160" y="946"/>
                  </a:lnTo>
                  <a:lnTo>
                    <a:pt x="2167" y="1020"/>
                  </a:lnTo>
                  <a:lnTo>
                    <a:pt x="2170" y="1095"/>
                  </a:lnTo>
                  <a:lnTo>
                    <a:pt x="2167" y="1170"/>
                  </a:lnTo>
                  <a:lnTo>
                    <a:pt x="2160" y="1243"/>
                  </a:lnTo>
                  <a:lnTo>
                    <a:pt x="2148" y="1315"/>
                  </a:lnTo>
                  <a:lnTo>
                    <a:pt x="2131" y="1386"/>
                  </a:lnTo>
                  <a:lnTo>
                    <a:pt x="2110" y="1454"/>
                  </a:lnTo>
                  <a:lnTo>
                    <a:pt x="2085" y="1521"/>
                  </a:lnTo>
                  <a:lnTo>
                    <a:pt x="2055" y="1585"/>
                  </a:lnTo>
                  <a:lnTo>
                    <a:pt x="2022" y="1647"/>
                  </a:lnTo>
                  <a:lnTo>
                    <a:pt x="1985" y="1707"/>
                  </a:lnTo>
                  <a:lnTo>
                    <a:pt x="1944" y="1763"/>
                  </a:lnTo>
                  <a:lnTo>
                    <a:pt x="1900" y="1817"/>
                  </a:lnTo>
                  <a:lnTo>
                    <a:pt x="1852" y="1868"/>
                  </a:lnTo>
                  <a:lnTo>
                    <a:pt x="1802" y="1916"/>
                  </a:lnTo>
                  <a:lnTo>
                    <a:pt x="1748" y="1961"/>
                  </a:lnTo>
                  <a:lnTo>
                    <a:pt x="1692" y="2002"/>
                  </a:lnTo>
                  <a:lnTo>
                    <a:pt x="1633" y="2040"/>
                  </a:lnTo>
                  <a:lnTo>
                    <a:pt x="1571" y="2073"/>
                  </a:lnTo>
                  <a:lnTo>
                    <a:pt x="1507" y="2103"/>
                  </a:lnTo>
                  <a:lnTo>
                    <a:pt x="1441" y="2129"/>
                  </a:lnTo>
                  <a:lnTo>
                    <a:pt x="1373" y="2150"/>
                  </a:lnTo>
                  <a:lnTo>
                    <a:pt x="1304" y="2167"/>
                  </a:lnTo>
                  <a:lnTo>
                    <a:pt x="1232" y="2179"/>
                  </a:lnTo>
                  <a:lnTo>
                    <a:pt x="1159" y="2186"/>
                  </a:lnTo>
                  <a:lnTo>
                    <a:pt x="1085" y="2189"/>
                  </a:lnTo>
                  <a:lnTo>
                    <a:pt x="1011" y="2186"/>
                  </a:lnTo>
                  <a:lnTo>
                    <a:pt x="938" y="2179"/>
                  </a:lnTo>
                  <a:lnTo>
                    <a:pt x="866" y="2167"/>
                  </a:lnTo>
                  <a:lnTo>
                    <a:pt x="797" y="2150"/>
                  </a:lnTo>
                  <a:lnTo>
                    <a:pt x="729" y="2129"/>
                  </a:lnTo>
                  <a:lnTo>
                    <a:pt x="663" y="2103"/>
                  </a:lnTo>
                  <a:lnTo>
                    <a:pt x="599" y="2073"/>
                  </a:lnTo>
                  <a:lnTo>
                    <a:pt x="537" y="2040"/>
                  </a:lnTo>
                  <a:lnTo>
                    <a:pt x="478" y="2002"/>
                  </a:lnTo>
                  <a:lnTo>
                    <a:pt x="422" y="1961"/>
                  </a:lnTo>
                  <a:lnTo>
                    <a:pt x="368" y="1916"/>
                  </a:lnTo>
                  <a:lnTo>
                    <a:pt x="318" y="1868"/>
                  </a:lnTo>
                  <a:lnTo>
                    <a:pt x="270" y="1817"/>
                  </a:lnTo>
                  <a:lnTo>
                    <a:pt x="226" y="1763"/>
                  </a:lnTo>
                  <a:lnTo>
                    <a:pt x="185" y="1707"/>
                  </a:lnTo>
                  <a:lnTo>
                    <a:pt x="148" y="1647"/>
                  </a:lnTo>
                  <a:lnTo>
                    <a:pt x="115" y="1585"/>
                  </a:lnTo>
                  <a:lnTo>
                    <a:pt x="85" y="1521"/>
                  </a:lnTo>
                  <a:lnTo>
                    <a:pt x="60" y="1454"/>
                  </a:lnTo>
                  <a:lnTo>
                    <a:pt x="39" y="1386"/>
                  </a:lnTo>
                  <a:lnTo>
                    <a:pt x="22" y="1315"/>
                  </a:lnTo>
                  <a:lnTo>
                    <a:pt x="10" y="1243"/>
                  </a:lnTo>
                  <a:lnTo>
                    <a:pt x="2" y="1170"/>
                  </a:lnTo>
                  <a:lnTo>
                    <a:pt x="0" y="1095"/>
                  </a:lnTo>
                  <a:close/>
                </a:path>
              </a:pathLst>
            </a:custGeom>
            <a:noFill/>
            <a:ln w="809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Freeform 70">
              <a:extLst>
                <a:ext uri="{FF2B5EF4-FFF2-40B4-BE49-F238E27FC236}">
                  <a16:creationId xmlns:a16="http://schemas.microsoft.com/office/drawing/2014/main" id="{734DFCBA-358C-438D-B106-929AC9CEA026}"/>
                </a:ext>
              </a:extLst>
            </p:cNvPr>
            <p:cNvSpPr>
              <a:spLocks/>
            </p:cNvSpPr>
            <p:nvPr/>
          </p:nvSpPr>
          <p:spPr bwMode="auto">
            <a:xfrm>
              <a:off x="399" y="370"/>
              <a:ext cx="1908" cy="1916"/>
            </a:xfrm>
            <a:custGeom>
              <a:avLst/>
              <a:gdLst>
                <a:gd name="T0" fmla="*/ 3 w 1908"/>
                <a:gd name="T1" fmla="*/ 1253 h 1916"/>
                <a:gd name="T2" fmla="*/ 25 w 1908"/>
                <a:gd name="T3" fmla="*/ 1109 h 1916"/>
                <a:gd name="T4" fmla="*/ 68 w 1908"/>
                <a:gd name="T5" fmla="*/ 972 h 1916"/>
                <a:gd name="T6" fmla="*/ 130 w 1908"/>
                <a:gd name="T7" fmla="*/ 845 h 1916"/>
                <a:gd name="T8" fmla="*/ 210 w 1908"/>
                <a:gd name="T9" fmla="*/ 729 h 1916"/>
                <a:gd name="T10" fmla="*/ 305 w 1908"/>
                <a:gd name="T11" fmla="*/ 627 h 1916"/>
                <a:gd name="T12" fmla="*/ 413 w 1908"/>
                <a:gd name="T13" fmla="*/ 539 h 1916"/>
                <a:gd name="T14" fmla="*/ 534 w 1908"/>
                <a:gd name="T15" fmla="*/ 468 h 1916"/>
                <a:gd name="T16" fmla="*/ 666 w 1908"/>
                <a:gd name="T17" fmla="*/ 415 h 1916"/>
                <a:gd name="T18" fmla="*/ 806 w 1908"/>
                <a:gd name="T19" fmla="*/ 382 h 1916"/>
                <a:gd name="T20" fmla="*/ 954 w 1908"/>
                <a:gd name="T21" fmla="*/ 370 h 1916"/>
                <a:gd name="T22" fmla="*/ 1101 w 1908"/>
                <a:gd name="T23" fmla="*/ 382 h 1916"/>
                <a:gd name="T24" fmla="*/ 1242 w 1908"/>
                <a:gd name="T25" fmla="*/ 415 h 1916"/>
                <a:gd name="T26" fmla="*/ 1373 w 1908"/>
                <a:gd name="T27" fmla="*/ 468 h 1916"/>
                <a:gd name="T28" fmla="*/ 1494 w 1908"/>
                <a:gd name="T29" fmla="*/ 539 h 1916"/>
                <a:gd name="T30" fmla="*/ 1603 w 1908"/>
                <a:gd name="T31" fmla="*/ 627 h 1916"/>
                <a:gd name="T32" fmla="*/ 1698 w 1908"/>
                <a:gd name="T33" fmla="*/ 729 h 1916"/>
                <a:gd name="T34" fmla="*/ 1777 w 1908"/>
                <a:gd name="T35" fmla="*/ 845 h 1916"/>
                <a:gd name="T36" fmla="*/ 1839 w 1908"/>
                <a:gd name="T37" fmla="*/ 972 h 1916"/>
                <a:gd name="T38" fmla="*/ 1882 w 1908"/>
                <a:gd name="T39" fmla="*/ 1109 h 1916"/>
                <a:gd name="T40" fmla="*/ 1904 w 1908"/>
                <a:gd name="T41" fmla="*/ 1253 h 1916"/>
                <a:gd name="T42" fmla="*/ 1904 w 1908"/>
                <a:gd name="T43" fmla="*/ 1403 h 1916"/>
                <a:gd name="T44" fmla="*/ 1882 w 1908"/>
                <a:gd name="T45" fmla="*/ 1548 h 1916"/>
                <a:gd name="T46" fmla="*/ 1839 w 1908"/>
                <a:gd name="T47" fmla="*/ 1685 h 1916"/>
                <a:gd name="T48" fmla="*/ 1777 w 1908"/>
                <a:gd name="T49" fmla="*/ 1812 h 1916"/>
                <a:gd name="T50" fmla="*/ 1698 w 1908"/>
                <a:gd name="T51" fmla="*/ 1927 h 1916"/>
                <a:gd name="T52" fmla="*/ 1603 w 1908"/>
                <a:gd name="T53" fmla="*/ 2030 h 1916"/>
                <a:gd name="T54" fmla="*/ 1494 w 1908"/>
                <a:gd name="T55" fmla="*/ 2118 h 1916"/>
                <a:gd name="T56" fmla="*/ 1373 w 1908"/>
                <a:gd name="T57" fmla="*/ 2189 h 1916"/>
                <a:gd name="T58" fmla="*/ 1242 w 1908"/>
                <a:gd name="T59" fmla="*/ 2242 h 1916"/>
                <a:gd name="T60" fmla="*/ 1101 w 1908"/>
                <a:gd name="T61" fmla="*/ 2275 h 1916"/>
                <a:gd name="T62" fmla="*/ 954 w 1908"/>
                <a:gd name="T63" fmla="*/ 2286 h 1916"/>
                <a:gd name="T64" fmla="*/ 806 w 1908"/>
                <a:gd name="T65" fmla="*/ 2275 h 1916"/>
                <a:gd name="T66" fmla="*/ 666 w 1908"/>
                <a:gd name="T67" fmla="*/ 2242 h 1916"/>
                <a:gd name="T68" fmla="*/ 534 w 1908"/>
                <a:gd name="T69" fmla="*/ 2189 h 1916"/>
                <a:gd name="T70" fmla="*/ 413 w 1908"/>
                <a:gd name="T71" fmla="*/ 2118 h 1916"/>
                <a:gd name="T72" fmla="*/ 305 w 1908"/>
                <a:gd name="T73" fmla="*/ 2030 h 1916"/>
                <a:gd name="T74" fmla="*/ 210 w 1908"/>
                <a:gd name="T75" fmla="*/ 1927 h 1916"/>
                <a:gd name="T76" fmla="*/ 130 w 1908"/>
                <a:gd name="T77" fmla="*/ 1812 h 1916"/>
                <a:gd name="T78" fmla="*/ 68 w 1908"/>
                <a:gd name="T79" fmla="*/ 1685 h 1916"/>
                <a:gd name="T80" fmla="*/ 25 w 1908"/>
                <a:gd name="T81" fmla="*/ 1548 h 1916"/>
                <a:gd name="T82" fmla="*/ 3 w 1908"/>
                <a:gd name="T83" fmla="*/ 1403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8" h="1916">
                  <a:moveTo>
                    <a:pt x="0" y="958"/>
                  </a:moveTo>
                  <a:lnTo>
                    <a:pt x="3" y="883"/>
                  </a:lnTo>
                  <a:lnTo>
                    <a:pt x="12" y="810"/>
                  </a:lnTo>
                  <a:lnTo>
                    <a:pt x="25" y="739"/>
                  </a:lnTo>
                  <a:lnTo>
                    <a:pt x="44" y="669"/>
                  </a:lnTo>
                  <a:lnTo>
                    <a:pt x="68" y="602"/>
                  </a:lnTo>
                  <a:lnTo>
                    <a:pt x="97" y="537"/>
                  </a:lnTo>
                  <a:lnTo>
                    <a:pt x="130" y="475"/>
                  </a:lnTo>
                  <a:lnTo>
                    <a:pt x="168" y="415"/>
                  </a:lnTo>
                  <a:lnTo>
                    <a:pt x="210" y="359"/>
                  </a:lnTo>
                  <a:lnTo>
                    <a:pt x="255" y="306"/>
                  </a:lnTo>
                  <a:lnTo>
                    <a:pt x="305" y="257"/>
                  </a:lnTo>
                  <a:lnTo>
                    <a:pt x="357" y="211"/>
                  </a:lnTo>
                  <a:lnTo>
                    <a:pt x="413" y="169"/>
                  </a:lnTo>
                  <a:lnTo>
                    <a:pt x="472" y="131"/>
                  </a:lnTo>
                  <a:lnTo>
                    <a:pt x="534" y="98"/>
                  </a:lnTo>
                  <a:lnTo>
                    <a:pt x="599" y="69"/>
                  </a:lnTo>
                  <a:lnTo>
                    <a:pt x="666" y="45"/>
                  </a:lnTo>
                  <a:lnTo>
                    <a:pt x="735" y="26"/>
                  </a:lnTo>
                  <a:lnTo>
                    <a:pt x="806" y="12"/>
                  </a:lnTo>
                  <a:lnTo>
                    <a:pt x="879" y="3"/>
                  </a:lnTo>
                  <a:lnTo>
                    <a:pt x="954" y="0"/>
                  </a:lnTo>
                  <a:lnTo>
                    <a:pt x="1028" y="3"/>
                  </a:lnTo>
                  <a:lnTo>
                    <a:pt x="1101" y="12"/>
                  </a:lnTo>
                  <a:lnTo>
                    <a:pt x="1172" y="26"/>
                  </a:lnTo>
                  <a:lnTo>
                    <a:pt x="1242" y="45"/>
                  </a:lnTo>
                  <a:lnTo>
                    <a:pt x="1308" y="69"/>
                  </a:lnTo>
                  <a:lnTo>
                    <a:pt x="1373" y="98"/>
                  </a:lnTo>
                  <a:lnTo>
                    <a:pt x="1435" y="131"/>
                  </a:lnTo>
                  <a:lnTo>
                    <a:pt x="1494" y="169"/>
                  </a:lnTo>
                  <a:lnTo>
                    <a:pt x="1550" y="211"/>
                  </a:lnTo>
                  <a:lnTo>
                    <a:pt x="1603" y="257"/>
                  </a:lnTo>
                  <a:lnTo>
                    <a:pt x="1652" y="306"/>
                  </a:lnTo>
                  <a:lnTo>
                    <a:pt x="1698" y="359"/>
                  </a:lnTo>
                  <a:lnTo>
                    <a:pt x="1739" y="415"/>
                  </a:lnTo>
                  <a:lnTo>
                    <a:pt x="1777" y="475"/>
                  </a:lnTo>
                  <a:lnTo>
                    <a:pt x="1810" y="537"/>
                  </a:lnTo>
                  <a:lnTo>
                    <a:pt x="1839" y="602"/>
                  </a:lnTo>
                  <a:lnTo>
                    <a:pt x="1863" y="669"/>
                  </a:lnTo>
                  <a:lnTo>
                    <a:pt x="1882" y="739"/>
                  </a:lnTo>
                  <a:lnTo>
                    <a:pt x="1896" y="810"/>
                  </a:lnTo>
                  <a:lnTo>
                    <a:pt x="1904" y="883"/>
                  </a:lnTo>
                  <a:lnTo>
                    <a:pt x="1907" y="958"/>
                  </a:lnTo>
                  <a:lnTo>
                    <a:pt x="1904" y="1033"/>
                  </a:lnTo>
                  <a:lnTo>
                    <a:pt x="1896" y="1106"/>
                  </a:lnTo>
                  <a:lnTo>
                    <a:pt x="1882" y="1178"/>
                  </a:lnTo>
                  <a:lnTo>
                    <a:pt x="1863" y="1247"/>
                  </a:lnTo>
                  <a:lnTo>
                    <a:pt x="1839" y="1315"/>
                  </a:lnTo>
                  <a:lnTo>
                    <a:pt x="1810" y="1380"/>
                  </a:lnTo>
                  <a:lnTo>
                    <a:pt x="1777" y="1442"/>
                  </a:lnTo>
                  <a:lnTo>
                    <a:pt x="1739" y="1501"/>
                  </a:lnTo>
                  <a:lnTo>
                    <a:pt x="1698" y="1557"/>
                  </a:lnTo>
                  <a:lnTo>
                    <a:pt x="1652" y="1610"/>
                  </a:lnTo>
                  <a:lnTo>
                    <a:pt x="1603" y="1660"/>
                  </a:lnTo>
                  <a:lnTo>
                    <a:pt x="1550" y="1706"/>
                  </a:lnTo>
                  <a:lnTo>
                    <a:pt x="1494" y="1748"/>
                  </a:lnTo>
                  <a:lnTo>
                    <a:pt x="1435" y="1785"/>
                  </a:lnTo>
                  <a:lnTo>
                    <a:pt x="1373" y="1819"/>
                  </a:lnTo>
                  <a:lnTo>
                    <a:pt x="1308" y="1848"/>
                  </a:lnTo>
                  <a:lnTo>
                    <a:pt x="1242" y="1872"/>
                  </a:lnTo>
                  <a:lnTo>
                    <a:pt x="1172" y="1891"/>
                  </a:lnTo>
                  <a:lnTo>
                    <a:pt x="1101" y="1905"/>
                  </a:lnTo>
                  <a:lnTo>
                    <a:pt x="1028" y="1913"/>
                  </a:lnTo>
                  <a:lnTo>
                    <a:pt x="954" y="1916"/>
                  </a:lnTo>
                  <a:lnTo>
                    <a:pt x="879" y="1913"/>
                  </a:lnTo>
                  <a:lnTo>
                    <a:pt x="806" y="1905"/>
                  </a:lnTo>
                  <a:lnTo>
                    <a:pt x="735" y="1891"/>
                  </a:lnTo>
                  <a:lnTo>
                    <a:pt x="666" y="1872"/>
                  </a:lnTo>
                  <a:lnTo>
                    <a:pt x="599" y="1848"/>
                  </a:lnTo>
                  <a:lnTo>
                    <a:pt x="534" y="1819"/>
                  </a:lnTo>
                  <a:lnTo>
                    <a:pt x="472" y="1785"/>
                  </a:lnTo>
                  <a:lnTo>
                    <a:pt x="413" y="1748"/>
                  </a:lnTo>
                  <a:lnTo>
                    <a:pt x="357" y="1706"/>
                  </a:lnTo>
                  <a:lnTo>
                    <a:pt x="305" y="1660"/>
                  </a:lnTo>
                  <a:lnTo>
                    <a:pt x="255" y="1610"/>
                  </a:lnTo>
                  <a:lnTo>
                    <a:pt x="210" y="1557"/>
                  </a:lnTo>
                  <a:lnTo>
                    <a:pt x="168" y="1501"/>
                  </a:lnTo>
                  <a:lnTo>
                    <a:pt x="130" y="1442"/>
                  </a:lnTo>
                  <a:lnTo>
                    <a:pt x="97" y="1380"/>
                  </a:lnTo>
                  <a:lnTo>
                    <a:pt x="68" y="1315"/>
                  </a:lnTo>
                  <a:lnTo>
                    <a:pt x="44" y="1247"/>
                  </a:lnTo>
                  <a:lnTo>
                    <a:pt x="25" y="1178"/>
                  </a:lnTo>
                  <a:lnTo>
                    <a:pt x="12" y="1106"/>
                  </a:lnTo>
                  <a:lnTo>
                    <a:pt x="3" y="1033"/>
                  </a:lnTo>
                  <a:lnTo>
                    <a:pt x="0" y="958"/>
                  </a:lnTo>
                  <a:close/>
                </a:path>
              </a:pathLst>
            </a:custGeom>
            <a:noFill/>
            <a:ln w="40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4" name="Picture 71">
              <a:extLst>
                <a:ext uri="{FF2B5EF4-FFF2-40B4-BE49-F238E27FC236}">
                  <a16:creationId xmlns:a16="http://schemas.microsoft.com/office/drawing/2014/main" id="{D5C346C1-058D-48B6-B155-A3D537AC810E}"/>
                </a:ext>
              </a:extLst>
            </p:cNvPr>
            <p:cNvPicPr>
              <a:picLocks noChangeAspect="1" noChangeArrowheads="1"/>
            </p:cNvPicPr>
            <p:nvPr/>
          </p:nvPicPr>
          <p:blipFill>
            <a:blip r:embed="rId4" cstate="print"/>
            <a:srcRect/>
            <a:stretch>
              <a:fillRect/>
            </a:stretch>
          </p:blipFill>
          <p:spPr bwMode="auto">
            <a:xfrm>
              <a:off x="384" y="360"/>
              <a:ext cx="1940" cy="1949"/>
            </a:xfrm>
            <a:prstGeom prst="rect">
              <a:avLst/>
            </a:prstGeom>
            <a:noFill/>
          </p:spPr>
        </p:pic>
        <p:sp>
          <p:nvSpPr>
            <p:cNvPr id="85" name="Freeform 72">
              <a:extLst>
                <a:ext uri="{FF2B5EF4-FFF2-40B4-BE49-F238E27FC236}">
                  <a16:creationId xmlns:a16="http://schemas.microsoft.com/office/drawing/2014/main" id="{AEEB053A-B9D8-4203-99BE-9BBD32C01B6F}"/>
                </a:ext>
              </a:extLst>
            </p:cNvPr>
            <p:cNvSpPr>
              <a:spLocks/>
            </p:cNvSpPr>
            <p:nvPr/>
          </p:nvSpPr>
          <p:spPr bwMode="auto">
            <a:xfrm>
              <a:off x="1577" y="405"/>
              <a:ext cx="83" cy="176"/>
            </a:xfrm>
            <a:custGeom>
              <a:avLst/>
              <a:gdLst>
                <a:gd name="T0" fmla="*/ 30 w 83"/>
                <a:gd name="T1" fmla="*/ 581 h 176"/>
                <a:gd name="T2" fmla="*/ 0 w 83"/>
                <a:gd name="T3" fmla="*/ 571 h 176"/>
                <a:gd name="T4" fmla="*/ 53 w 83"/>
                <a:gd name="T5" fmla="*/ 405 h 176"/>
                <a:gd name="T6" fmla="*/ 83 w 83"/>
                <a:gd name="T7" fmla="*/ 415 h 176"/>
                <a:gd name="T8" fmla="*/ 30 w 83"/>
                <a:gd name="T9" fmla="*/ 581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76">
                  <a:moveTo>
                    <a:pt x="30" y="176"/>
                  </a:moveTo>
                  <a:lnTo>
                    <a:pt x="0" y="166"/>
                  </a:lnTo>
                  <a:lnTo>
                    <a:pt x="53" y="0"/>
                  </a:lnTo>
                  <a:lnTo>
                    <a:pt x="83" y="10"/>
                  </a:lnTo>
                  <a:lnTo>
                    <a:pt x="30" y="17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73">
              <a:extLst>
                <a:ext uri="{FF2B5EF4-FFF2-40B4-BE49-F238E27FC236}">
                  <a16:creationId xmlns:a16="http://schemas.microsoft.com/office/drawing/2014/main" id="{1D078A74-7534-416A-B851-5D36F4BE4B6E}"/>
                </a:ext>
              </a:extLst>
            </p:cNvPr>
            <p:cNvSpPr>
              <a:spLocks/>
            </p:cNvSpPr>
            <p:nvPr/>
          </p:nvSpPr>
          <p:spPr bwMode="auto">
            <a:xfrm>
              <a:off x="2046" y="875"/>
              <a:ext cx="169" cy="109"/>
            </a:xfrm>
            <a:custGeom>
              <a:avLst/>
              <a:gdLst>
                <a:gd name="T0" fmla="*/ 15 w 169"/>
                <a:gd name="T1" fmla="*/ 984 h 109"/>
                <a:gd name="T2" fmla="*/ 0 w 169"/>
                <a:gd name="T3" fmla="*/ 956 h 109"/>
                <a:gd name="T4" fmla="*/ 154 w 169"/>
                <a:gd name="T5" fmla="*/ 875 h 109"/>
                <a:gd name="T6" fmla="*/ 169 w 169"/>
                <a:gd name="T7" fmla="*/ 903 h 109"/>
                <a:gd name="T8" fmla="*/ 15 w 169"/>
                <a:gd name="T9" fmla="*/ 984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09">
                  <a:moveTo>
                    <a:pt x="15" y="109"/>
                  </a:moveTo>
                  <a:lnTo>
                    <a:pt x="0" y="81"/>
                  </a:lnTo>
                  <a:lnTo>
                    <a:pt x="154" y="0"/>
                  </a:lnTo>
                  <a:lnTo>
                    <a:pt x="169" y="28"/>
                  </a:lnTo>
                  <a:lnTo>
                    <a:pt x="15" y="10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74">
              <a:extLst>
                <a:ext uri="{FF2B5EF4-FFF2-40B4-BE49-F238E27FC236}">
                  <a16:creationId xmlns:a16="http://schemas.microsoft.com/office/drawing/2014/main" id="{4E4B6E8B-B49F-499F-9A68-0B33CD4C455E}"/>
                </a:ext>
              </a:extLst>
            </p:cNvPr>
            <p:cNvSpPr>
              <a:spLocks/>
            </p:cNvSpPr>
            <p:nvPr/>
          </p:nvSpPr>
          <p:spPr bwMode="auto">
            <a:xfrm>
              <a:off x="891" y="461"/>
              <a:ext cx="108" cy="170"/>
            </a:xfrm>
            <a:custGeom>
              <a:avLst/>
              <a:gdLst>
                <a:gd name="T0" fmla="*/ 79 w 108"/>
                <a:gd name="T1" fmla="*/ 631 h 170"/>
                <a:gd name="T2" fmla="*/ 0 w 108"/>
                <a:gd name="T3" fmla="*/ 476 h 170"/>
                <a:gd name="T4" fmla="*/ 27 w 108"/>
                <a:gd name="T5" fmla="*/ 462 h 170"/>
                <a:gd name="T6" fmla="*/ 107 w 108"/>
                <a:gd name="T7" fmla="*/ 617 h 170"/>
                <a:gd name="T8" fmla="*/ 79 w 108"/>
                <a:gd name="T9" fmla="*/ 63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70">
                  <a:moveTo>
                    <a:pt x="79" y="169"/>
                  </a:moveTo>
                  <a:lnTo>
                    <a:pt x="0" y="14"/>
                  </a:lnTo>
                  <a:lnTo>
                    <a:pt x="27" y="0"/>
                  </a:lnTo>
                  <a:lnTo>
                    <a:pt x="107" y="155"/>
                  </a:lnTo>
                  <a:lnTo>
                    <a:pt x="79" y="16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75">
              <a:extLst>
                <a:ext uri="{FF2B5EF4-FFF2-40B4-BE49-F238E27FC236}">
                  <a16:creationId xmlns:a16="http://schemas.microsoft.com/office/drawing/2014/main" id="{EA7CF1B8-7EE4-4B70-8716-7C47437DFE6F}"/>
                </a:ext>
              </a:extLst>
            </p:cNvPr>
            <p:cNvSpPr>
              <a:spLocks/>
            </p:cNvSpPr>
            <p:nvPr/>
          </p:nvSpPr>
          <p:spPr bwMode="auto">
            <a:xfrm>
              <a:off x="416" y="1029"/>
              <a:ext cx="176" cy="82"/>
            </a:xfrm>
            <a:custGeom>
              <a:avLst/>
              <a:gdLst>
                <a:gd name="T0" fmla="*/ 166 w 176"/>
                <a:gd name="T1" fmla="*/ 1112 h 82"/>
                <a:gd name="T2" fmla="*/ 0 w 176"/>
                <a:gd name="T3" fmla="*/ 1060 h 82"/>
                <a:gd name="T4" fmla="*/ 9 w 176"/>
                <a:gd name="T5" fmla="*/ 1030 h 82"/>
                <a:gd name="T6" fmla="*/ 175 w 176"/>
                <a:gd name="T7" fmla="*/ 1082 h 82"/>
                <a:gd name="T8" fmla="*/ 166 w 176"/>
                <a:gd name="T9" fmla="*/ 11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82">
                  <a:moveTo>
                    <a:pt x="166" y="82"/>
                  </a:moveTo>
                  <a:lnTo>
                    <a:pt x="0" y="30"/>
                  </a:lnTo>
                  <a:lnTo>
                    <a:pt x="9" y="0"/>
                  </a:lnTo>
                  <a:lnTo>
                    <a:pt x="175" y="52"/>
                  </a:lnTo>
                  <a:lnTo>
                    <a:pt x="166" y="8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76">
              <a:extLst>
                <a:ext uri="{FF2B5EF4-FFF2-40B4-BE49-F238E27FC236}">
                  <a16:creationId xmlns:a16="http://schemas.microsoft.com/office/drawing/2014/main" id="{7B49C53B-2141-46A7-A5C2-8AA4E0308A1C}"/>
                </a:ext>
              </a:extLst>
            </p:cNvPr>
            <p:cNvSpPr>
              <a:spLocks/>
            </p:cNvSpPr>
            <p:nvPr/>
          </p:nvSpPr>
          <p:spPr bwMode="auto">
            <a:xfrm>
              <a:off x="2108" y="1538"/>
              <a:ext cx="176" cy="77"/>
            </a:xfrm>
            <a:custGeom>
              <a:avLst/>
              <a:gdLst>
                <a:gd name="T0" fmla="*/ 167 w 176"/>
                <a:gd name="T1" fmla="*/ 1615 h 77"/>
                <a:gd name="T2" fmla="*/ 0 w 176"/>
                <a:gd name="T3" fmla="*/ 1568 h 77"/>
                <a:gd name="T4" fmla="*/ 8 w 176"/>
                <a:gd name="T5" fmla="*/ 1538 h 77"/>
                <a:gd name="T6" fmla="*/ 175 w 176"/>
                <a:gd name="T7" fmla="*/ 1585 h 77"/>
                <a:gd name="T8" fmla="*/ 167 w 176"/>
                <a:gd name="T9" fmla="*/ 161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77">
                  <a:moveTo>
                    <a:pt x="167" y="77"/>
                  </a:moveTo>
                  <a:lnTo>
                    <a:pt x="0" y="30"/>
                  </a:lnTo>
                  <a:lnTo>
                    <a:pt x="8" y="0"/>
                  </a:lnTo>
                  <a:lnTo>
                    <a:pt x="175" y="47"/>
                  </a:lnTo>
                  <a:lnTo>
                    <a:pt x="167" y="7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77">
              <a:extLst>
                <a:ext uri="{FF2B5EF4-FFF2-40B4-BE49-F238E27FC236}">
                  <a16:creationId xmlns:a16="http://schemas.microsoft.com/office/drawing/2014/main" id="{19370EFB-AD09-4D7C-94DD-05EC688A65B4}"/>
                </a:ext>
              </a:extLst>
            </p:cNvPr>
            <p:cNvSpPr>
              <a:spLocks/>
            </p:cNvSpPr>
            <p:nvPr/>
          </p:nvSpPr>
          <p:spPr bwMode="auto">
            <a:xfrm>
              <a:off x="371" y="1364"/>
              <a:ext cx="156" cy="24"/>
            </a:xfrm>
            <a:custGeom>
              <a:avLst/>
              <a:gdLst>
                <a:gd name="T0" fmla="*/ 1 w 156"/>
                <a:gd name="T1" fmla="*/ 1389 h 24"/>
                <a:gd name="T2" fmla="*/ 0 w 156"/>
                <a:gd name="T3" fmla="*/ 1373 h 24"/>
                <a:gd name="T4" fmla="*/ 155 w 156"/>
                <a:gd name="T5" fmla="*/ 1365 h 24"/>
                <a:gd name="T6" fmla="*/ 156 w 156"/>
                <a:gd name="T7" fmla="*/ 1381 h 24"/>
                <a:gd name="T8" fmla="*/ 1 w 156"/>
                <a:gd name="T9" fmla="*/ 138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4">
                  <a:moveTo>
                    <a:pt x="1" y="24"/>
                  </a:moveTo>
                  <a:lnTo>
                    <a:pt x="0" y="8"/>
                  </a:lnTo>
                  <a:lnTo>
                    <a:pt x="155" y="0"/>
                  </a:lnTo>
                  <a:lnTo>
                    <a:pt x="156" y="16"/>
                  </a:lnTo>
                  <a:lnTo>
                    <a:pt x="1" y="24"/>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78">
              <a:extLst>
                <a:ext uri="{FF2B5EF4-FFF2-40B4-BE49-F238E27FC236}">
                  <a16:creationId xmlns:a16="http://schemas.microsoft.com/office/drawing/2014/main" id="{F41AC0C6-DEEF-4F6C-8D97-265300131F38}"/>
                </a:ext>
              </a:extLst>
            </p:cNvPr>
            <p:cNvSpPr>
              <a:spLocks/>
            </p:cNvSpPr>
            <p:nvPr/>
          </p:nvSpPr>
          <p:spPr bwMode="auto">
            <a:xfrm>
              <a:off x="1306" y="356"/>
              <a:ext cx="22" cy="157"/>
            </a:xfrm>
            <a:custGeom>
              <a:avLst/>
              <a:gdLst>
                <a:gd name="T0" fmla="*/ 5 w 22"/>
                <a:gd name="T1" fmla="*/ 513 h 157"/>
                <a:gd name="T2" fmla="*/ 0 w 22"/>
                <a:gd name="T3" fmla="*/ 357 h 157"/>
                <a:gd name="T4" fmla="*/ 16 w 22"/>
                <a:gd name="T5" fmla="*/ 357 h 157"/>
                <a:gd name="T6" fmla="*/ 21 w 22"/>
                <a:gd name="T7" fmla="*/ 512 h 157"/>
                <a:gd name="T8" fmla="*/ 5 w 22"/>
                <a:gd name="T9" fmla="*/ 51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7">
                  <a:moveTo>
                    <a:pt x="5" y="156"/>
                  </a:moveTo>
                  <a:lnTo>
                    <a:pt x="0" y="0"/>
                  </a:lnTo>
                  <a:lnTo>
                    <a:pt x="16" y="0"/>
                  </a:lnTo>
                  <a:lnTo>
                    <a:pt x="21" y="155"/>
                  </a:lnTo>
                  <a:lnTo>
                    <a:pt x="5" y="15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79">
              <a:extLst>
                <a:ext uri="{FF2B5EF4-FFF2-40B4-BE49-F238E27FC236}">
                  <a16:creationId xmlns:a16="http://schemas.microsoft.com/office/drawing/2014/main" id="{E0DDB614-8784-43A3-B9B5-922EBFB6CA42}"/>
                </a:ext>
              </a:extLst>
            </p:cNvPr>
            <p:cNvSpPr>
              <a:spLocks/>
            </p:cNvSpPr>
            <p:nvPr/>
          </p:nvSpPr>
          <p:spPr bwMode="auto">
            <a:xfrm>
              <a:off x="1888" y="602"/>
              <a:ext cx="115" cy="128"/>
            </a:xfrm>
            <a:custGeom>
              <a:avLst/>
              <a:gdLst>
                <a:gd name="T0" fmla="*/ 12 w 115"/>
                <a:gd name="T1" fmla="*/ 729 h 128"/>
                <a:gd name="T2" fmla="*/ 0 w 115"/>
                <a:gd name="T3" fmla="*/ 719 h 128"/>
                <a:gd name="T4" fmla="*/ 103 w 115"/>
                <a:gd name="T5" fmla="*/ 602 h 128"/>
                <a:gd name="T6" fmla="*/ 115 w 115"/>
                <a:gd name="T7" fmla="*/ 613 h 128"/>
                <a:gd name="T8" fmla="*/ 12 w 115"/>
                <a:gd name="T9" fmla="*/ 729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8">
                  <a:moveTo>
                    <a:pt x="12" y="127"/>
                  </a:moveTo>
                  <a:lnTo>
                    <a:pt x="0" y="117"/>
                  </a:lnTo>
                  <a:lnTo>
                    <a:pt x="103" y="0"/>
                  </a:lnTo>
                  <a:lnTo>
                    <a:pt x="115" y="11"/>
                  </a:lnTo>
                  <a:lnTo>
                    <a:pt x="12" y="12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80">
              <a:extLst>
                <a:ext uri="{FF2B5EF4-FFF2-40B4-BE49-F238E27FC236}">
                  <a16:creationId xmlns:a16="http://schemas.microsoft.com/office/drawing/2014/main" id="{169965B1-A434-46CF-B9F6-697C5BAB7FF7}"/>
                </a:ext>
              </a:extLst>
            </p:cNvPr>
            <p:cNvSpPr>
              <a:spLocks/>
            </p:cNvSpPr>
            <p:nvPr/>
          </p:nvSpPr>
          <p:spPr bwMode="auto">
            <a:xfrm>
              <a:off x="625" y="665"/>
              <a:ext cx="126" cy="117"/>
            </a:xfrm>
            <a:custGeom>
              <a:avLst/>
              <a:gdLst>
                <a:gd name="T0" fmla="*/ 115 w 126"/>
                <a:gd name="T1" fmla="*/ 782 h 117"/>
                <a:gd name="T2" fmla="*/ 0 w 126"/>
                <a:gd name="T3" fmla="*/ 677 h 117"/>
                <a:gd name="T4" fmla="*/ 11 w 126"/>
                <a:gd name="T5" fmla="*/ 666 h 117"/>
                <a:gd name="T6" fmla="*/ 125 w 126"/>
                <a:gd name="T7" fmla="*/ 771 h 117"/>
                <a:gd name="T8" fmla="*/ 115 w 126"/>
                <a:gd name="T9" fmla="*/ 782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17">
                  <a:moveTo>
                    <a:pt x="115" y="116"/>
                  </a:moveTo>
                  <a:lnTo>
                    <a:pt x="0" y="11"/>
                  </a:lnTo>
                  <a:lnTo>
                    <a:pt x="11" y="0"/>
                  </a:lnTo>
                  <a:lnTo>
                    <a:pt x="125" y="105"/>
                  </a:lnTo>
                  <a:lnTo>
                    <a:pt x="115" y="11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81">
              <a:extLst>
                <a:ext uri="{FF2B5EF4-FFF2-40B4-BE49-F238E27FC236}">
                  <a16:creationId xmlns:a16="http://schemas.microsoft.com/office/drawing/2014/main" id="{DD697D5F-7D3D-4F81-9D0D-BF3BE48936D9}"/>
                </a:ext>
              </a:extLst>
            </p:cNvPr>
            <p:cNvPicPr>
              <a:picLocks noChangeAspect="1" noChangeArrowheads="1"/>
            </p:cNvPicPr>
            <p:nvPr/>
          </p:nvPicPr>
          <p:blipFill>
            <a:blip r:embed="rId5" cstate="print"/>
            <a:srcRect/>
            <a:stretch>
              <a:fillRect/>
            </a:stretch>
          </p:blipFill>
          <p:spPr bwMode="auto">
            <a:xfrm>
              <a:off x="384" y="360"/>
              <a:ext cx="1940" cy="1355"/>
            </a:xfrm>
            <a:prstGeom prst="rect">
              <a:avLst/>
            </a:prstGeom>
            <a:noFill/>
          </p:spPr>
        </p:pic>
        <p:sp>
          <p:nvSpPr>
            <p:cNvPr id="95" name="Freeform 82">
              <a:extLst>
                <a:ext uri="{FF2B5EF4-FFF2-40B4-BE49-F238E27FC236}">
                  <a16:creationId xmlns:a16="http://schemas.microsoft.com/office/drawing/2014/main" id="{39AF1FD3-3F4C-4F20-B284-C2E4E4106410}"/>
                </a:ext>
              </a:extLst>
            </p:cNvPr>
            <p:cNvSpPr>
              <a:spLocks/>
            </p:cNvSpPr>
            <p:nvPr/>
          </p:nvSpPr>
          <p:spPr bwMode="auto">
            <a:xfrm>
              <a:off x="960" y="430"/>
              <a:ext cx="96" cy="174"/>
            </a:xfrm>
            <a:custGeom>
              <a:avLst/>
              <a:gdLst>
                <a:gd name="T0" fmla="*/ 67 w 96"/>
                <a:gd name="T1" fmla="*/ 604 h 174"/>
                <a:gd name="T2" fmla="*/ 0 w 96"/>
                <a:gd name="T3" fmla="*/ 443 h 174"/>
                <a:gd name="T4" fmla="*/ 28 w 96"/>
                <a:gd name="T5" fmla="*/ 431 h 174"/>
                <a:gd name="T6" fmla="*/ 95 w 96"/>
                <a:gd name="T7" fmla="*/ 592 h 174"/>
                <a:gd name="T8" fmla="*/ 67 w 96"/>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4">
                  <a:moveTo>
                    <a:pt x="67" y="173"/>
                  </a:moveTo>
                  <a:lnTo>
                    <a:pt x="0" y="12"/>
                  </a:lnTo>
                  <a:lnTo>
                    <a:pt x="28" y="0"/>
                  </a:lnTo>
                  <a:lnTo>
                    <a:pt x="95" y="161"/>
                  </a:lnTo>
                  <a:lnTo>
                    <a:pt x="67"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6" name="Freeform 83">
              <a:extLst>
                <a:ext uri="{FF2B5EF4-FFF2-40B4-BE49-F238E27FC236}">
                  <a16:creationId xmlns:a16="http://schemas.microsoft.com/office/drawing/2014/main" id="{8CA08FD9-5A4D-4FB4-9BA0-74D94534C29C}"/>
                </a:ext>
              </a:extLst>
            </p:cNvPr>
            <p:cNvSpPr>
              <a:spLocks/>
            </p:cNvSpPr>
            <p:nvPr/>
          </p:nvSpPr>
          <p:spPr bwMode="auto">
            <a:xfrm>
              <a:off x="1208" y="364"/>
              <a:ext cx="38" cy="157"/>
            </a:xfrm>
            <a:custGeom>
              <a:avLst/>
              <a:gdLst>
                <a:gd name="T0" fmla="*/ 21 w 38"/>
                <a:gd name="T1" fmla="*/ 521 h 157"/>
                <a:gd name="T2" fmla="*/ 0 w 38"/>
                <a:gd name="T3" fmla="*/ 367 h 157"/>
                <a:gd name="T4" fmla="*/ 16 w 38"/>
                <a:gd name="T5" fmla="*/ 365 h 157"/>
                <a:gd name="T6" fmla="*/ 37 w 38"/>
                <a:gd name="T7" fmla="*/ 519 h 157"/>
                <a:gd name="T8" fmla="*/ 21 w 38"/>
                <a:gd name="T9" fmla="*/ 521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57">
                  <a:moveTo>
                    <a:pt x="21" y="156"/>
                  </a:moveTo>
                  <a:lnTo>
                    <a:pt x="0" y="2"/>
                  </a:lnTo>
                  <a:lnTo>
                    <a:pt x="16" y="0"/>
                  </a:lnTo>
                  <a:lnTo>
                    <a:pt x="37" y="154"/>
                  </a:lnTo>
                  <a:lnTo>
                    <a:pt x="21"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7" name="Freeform 84">
              <a:extLst>
                <a:ext uri="{FF2B5EF4-FFF2-40B4-BE49-F238E27FC236}">
                  <a16:creationId xmlns:a16="http://schemas.microsoft.com/office/drawing/2014/main" id="{E89E8E87-4C4C-41DB-92BB-722D97FE744E}"/>
                </a:ext>
              </a:extLst>
            </p:cNvPr>
            <p:cNvSpPr>
              <a:spLocks/>
            </p:cNvSpPr>
            <p:nvPr/>
          </p:nvSpPr>
          <p:spPr bwMode="auto">
            <a:xfrm>
              <a:off x="1463" y="366"/>
              <a:ext cx="39" cy="157"/>
            </a:xfrm>
            <a:custGeom>
              <a:avLst/>
              <a:gdLst>
                <a:gd name="T0" fmla="*/ 16 w 39"/>
                <a:gd name="T1" fmla="*/ 523 h 157"/>
                <a:gd name="T2" fmla="*/ 0 w 39"/>
                <a:gd name="T3" fmla="*/ 521 h 157"/>
                <a:gd name="T4" fmla="*/ 23 w 39"/>
                <a:gd name="T5" fmla="*/ 367 h 157"/>
                <a:gd name="T6" fmla="*/ 38 w 39"/>
                <a:gd name="T7" fmla="*/ 369 h 157"/>
                <a:gd name="T8" fmla="*/ 16 w 39"/>
                <a:gd name="T9" fmla="*/ 52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7">
                  <a:moveTo>
                    <a:pt x="16" y="156"/>
                  </a:moveTo>
                  <a:lnTo>
                    <a:pt x="0" y="154"/>
                  </a:lnTo>
                  <a:lnTo>
                    <a:pt x="23" y="0"/>
                  </a:lnTo>
                  <a:lnTo>
                    <a:pt x="38" y="2"/>
                  </a:lnTo>
                  <a:lnTo>
                    <a:pt x="16"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Freeform 85">
              <a:extLst>
                <a:ext uri="{FF2B5EF4-FFF2-40B4-BE49-F238E27FC236}">
                  <a16:creationId xmlns:a16="http://schemas.microsoft.com/office/drawing/2014/main" id="{1737D6AB-2EAD-444F-A66E-17213A928A3A}"/>
                </a:ext>
              </a:extLst>
            </p:cNvPr>
            <p:cNvSpPr>
              <a:spLocks/>
            </p:cNvSpPr>
            <p:nvPr/>
          </p:nvSpPr>
          <p:spPr bwMode="auto">
            <a:xfrm>
              <a:off x="1636" y="430"/>
              <a:ext cx="95" cy="174"/>
            </a:xfrm>
            <a:custGeom>
              <a:avLst/>
              <a:gdLst>
                <a:gd name="T0" fmla="*/ 29 w 95"/>
                <a:gd name="T1" fmla="*/ 604 h 174"/>
                <a:gd name="T2" fmla="*/ 0 w 95"/>
                <a:gd name="T3" fmla="*/ 592 h 174"/>
                <a:gd name="T4" fmla="*/ 66 w 95"/>
                <a:gd name="T5" fmla="*/ 431 h 174"/>
                <a:gd name="T6" fmla="*/ 95 w 95"/>
                <a:gd name="T7" fmla="*/ 442 h 174"/>
                <a:gd name="T8" fmla="*/ 29 w 95"/>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74">
                  <a:moveTo>
                    <a:pt x="29" y="173"/>
                  </a:moveTo>
                  <a:lnTo>
                    <a:pt x="0" y="161"/>
                  </a:lnTo>
                  <a:lnTo>
                    <a:pt x="66" y="0"/>
                  </a:lnTo>
                  <a:lnTo>
                    <a:pt x="95" y="11"/>
                  </a:lnTo>
                  <a:lnTo>
                    <a:pt x="29"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Freeform 86">
              <a:extLst>
                <a:ext uri="{FF2B5EF4-FFF2-40B4-BE49-F238E27FC236}">
                  <a16:creationId xmlns:a16="http://schemas.microsoft.com/office/drawing/2014/main" id="{10DB62EC-79E9-4FC8-8FD7-7776838BB032}"/>
                </a:ext>
              </a:extLst>
            </p:cNvPr>
            <p:cNvSpPr>
              <a:spLocks/>
            </p:cNvSpPr>
            <p:nvPr/>
          </p:nvSpPr>
          <p:spPr bwMode="auto">
            <a:xfrm>
              <a:off x="1838" y="553"/>
              <a:ext cx="107" cy="134"/>
            </a:xfrm>
            <a:custGeom>
              <a:avLst/>
              <a:gdLst>
                <a:gd name="T0" fmla="*/ 13 w 107"/>
                <a:gd name="T1" fmla="*/ 687 h 134"/>
                <a:gd name="T2" fmla="*/ 0 w 107"/>
                <a:gd name="T3" fmla="*/ 678 h 134"/>
                <a:gd name="T4" fmla="*/ 94 w 107"/>
                <a:gd name="T5" fmla="*/ 553 h 134"/>
                <a:gd name="T6" fmla="*/ 106 w 107"/>
                <a:gd name="T7" fmla="*/ 563 h 134"/>
                <a:gd name="T8" fmla="*/ 13 w 107"/>
                <a:gd name="T9" fmla="*/ 68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34">
                  <a:moveTo>
                    <a:pt x="13" y="134"/>
                  </a:moveTo>
                  <a:lnTo>
                    <a:pt x="0" y="125"/>
                  </a:lnTo>
                  <a:lnTo>
                    <a:pt x="94" y="0"/>
                  </a:lnTo>
                  <a:lnTo>
                    <a:pt x="106" y="10"/>
                  </a:lnTo>
                  <a:lnTo>
                    <a:pt x="13"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Freeform 87">
              <a:extLst>
                <a:ext uri="{FF2B5EF4-FFF2-40B4-BE49-F238E27FC236}">
                  <a16:creationId xmlns:a16="http://schemas.microsoft.com/office/drawing/2014/main" id="{467E60B8-A2F0-410E-9C3E-D9F288CD384D}"/>
                </a:ext>
              </a:extLst>
            </p:cNvPr>
            <p:cNvSpPr>
              <a:spLocks/>
            </p:cNvSpPr>
            <p:nvPr/>
          </p:nvSpPr>
          <p:spPr bwMode="auto">
            <a:xfrm>
              <a:off x="2003" y="750"/>
              <a:ext cx="135" cy="106"/>
            </a:xfrm>
            <a:custGeom>
              <a:avLst/>
              <a:gdLst>
                <a:gd name="T0" fmla="*/ 9 w 135"/>
                <a:gd name="T1" fmla="*/ 856 h 106"/>
                <a:gd name="T2" fmla="*/ 0 w 135"/>
                <a:gd name="T3" fmla="*/ 843 h 106"/>
                <a:gd name="T4" fmla="*/ 125 w 135"/>
                <a:gd name="T5" fmla="*/ 750 h 106"/>
                <a:gd name="T6" fmla="*/ 134 w 135"/>
                <a:gd name="T7" fmla="*/ 763 h 106"/>
                <a:gd name="T8" fmla="*/ 9 w 135"/>
                <a:gd name="T9" fmla="*/ 85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06">
                  <a:moveTo>
                    <a:pt x="9" y="106"/>
                  </a:moveTo>
                  <a:lnTo>
                    <a:pt x="0" y="93"/>
                  </a:lnTo>
                  <a:lnTo>
                    <a:pt x="125" y="0"/>
                  </a:lnTo>
                  <a:lnTo>
                    <a:pt x="134" y="13"/>
                  </a:lnTo>
                  <a:lnTo>
                    <a:pt x="9"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Freeform 88">
              <a:extLst>
                <a:ext uri="{FF2B5EF4-FFF2-40B4-BE49-F238E27FC236}">
                  <a16:creationId xmlns:a16="http://schemas.microsoft.com/office/drawing/2014/main" id="{60684B10-F9FF-4CF2-98BB-B402EB076DC3}"/>
                </a:ext>
              </a:extLst>
            </p:cNvPr>
            <p:cNvSpPr>
              <a:spLocks/>
            </p:cNvSpPr>
            <p:nvPr/>
          </p:nvSpPr>
          <p:spPr bwMode="auto">
            <a:xfrm>
              <a:off x="2075" y="949"/>
              <a:ext cx="173" cy="97"/>
            </a:xfrm>
            <a:custGeom>
              <a:avLst/>
              <a:gdLst>
                <a:gd name="T0" fmla="*/ 12 w 173"/>
                <a:gd name="T1" fmla="*/ 1045 h 97"/>
                <a:gd name="T2" fmla="*/ 0 w 173"/>
                <a:gd name="T3" fmla="*/ 1017 h 97"/>
                <a:gd name="T4" fmla="*/ 160 w 173"/>
                <a:gd name="T5" fmla="*/ 949 h 97"/>
                <a:gd name="T6" fmla="*/ 172 w 173"/>
                <a:gd name="T7" fmla="*/ 978 h 97"/>
                <a:gd name="T8" fmla="*/ 12 w 173"/>
                <a:gd name="T9" fmla="*/ 104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8"/>
                  </a:lnTo>
                  <a:lnTo>
                    <a:pt x="160" y="0"/>
                  </a:lnTo>
                  <a:lnTo>
                    <a:pt x="172"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Freeform 89">
              <a:extLst>
                <a:ext uri="{FF2B5EF4-FFF2-40B4-BE49-F238E27FC236}">
                  <a16:creationId xmlns:a16="http://schemas.microsoft.com/office/drawing/2014/main" id="{D5237E69-3D60-4BB4-83D7-26D4126C8C0E}"/>
                </a:ext>
              </a:extLst>
            </p:cNvPr>
            <p:cNvSpPr>
              <a:spLocks/>
            </p:cNvSpPr>
            <p:nvPr/>
          </p:nvSpPr>
          <p:spPr bwMode="auto">
            <a:xfrm>
              <a:off x="2158" y="1198"/>
              <a:ext cx="156" cy="38"/>
            </a:xfrm>
            <a:custGeom>
              <a:avLst/>
              <a:gdLst>
                <a:gd name="T0" fmla="*/ 2 w 156"/>
                <a:gd name="T1" fmla="*/ 1236 h 38"/>
                <a:gd name="T2" fmla="*/ 0 w 156"/>
                <a:gd name="T3" fmla="*/ 1220 h 38"/>
                <a:gd name="T4" fmla="*/ 154 w 156"/>
                <a:gd name="T5" fmla="*/ 1199 h 38"/>
                <a:gd name="T6" fmla="*/ 156 w 156"/>
                <a:gd name="T7" fmla="*/ 1214 h 38"/>
                <a:gd name="T8" fmla="*/ 2 w 156"/>
                <a:gd name="T9" fmla="*/ 123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4"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Freeform 90">
              <a:extLst>
                <a:ext uri="{FF2B5EF4-FFF2-40B4-BE49-F238E27FC236}">
                  <a16:creationId xmlns:a16="http://schemas.microsoft.com/office/drawing/2014/main" id="{1D1118CB-B0B2-4F51-8054-74E67BEF8149}"/>
                </a:ext>
              </a:extLst>
            </p:cNvPr>
            <p:cNvSpPr>
              <a:spLocks/>
            </p:cNvSpPr>
            <p:nvPr/>
          </p:nvSpPr>
          <p:spPr bwMode="auto">
            <a:xfrm>
              <a:off x="2156" y="1454"/>
              <a:ext cx="156" cy="39"/>
            </a:xfrm>
            <a:custGeom>
              <a:avLst/>
              <a:gdLst>
                <a:gd name="T0" fmla="*/ 154 w 156"/>
                <a:gd name="T1" fmla="*/ 1494 h 39"/>
                <a:gd name="T2" fmla="*/ 0 w 156"/>
                <a:gd name="T3" fmla="*/ 1471 h 39"/>
                <a:gd name="T4" fmla="*/ 3 w 156"/>
                <a:gd name="T5" fmla="*/ 1455 h 39"/>
                <a:gd name="T6" fmla="*/ 156 w 156"/>
                <a:gd name="T7" fmla="*/ 1478 h 39"/>
                <a:gd name="T8" fmla="*/ 154 w 156"/>
                <a:gd name="T9" fmla="*/ 1494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4" y="39"/>
                  </a:moveTo>
                  <a:lnTo>
                    <a:pt x="0" y="16"/>
                  </a:lnTo>
                  <a:lnTo>
                    <a:pt x="3" y="0"/>
                  </a:lnTo>
                  <a:lnTo>
                    <a:pt x="156" y="23"/>
                  </a:lnTo>
                  <a:lnTo>
                    <a:pt x="154"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91">
              <a:extLst>
                <a:ext uri="{FF2B5EF4-FFF2-40B4-BE49-F238E27FC236}">
                  <a16:creationId xmlns:a16="http://schemas.microsoft.com/office/drawing/2014/main" id="{6975043C-D09B-4BA9-B09E-A449BDFE5D7C}"/>
                </a:ext>
              </a:extLst>
            </p:cNvPr>
            <p:cNvSpPr>
              <a:spLocks/>
            </p:cNvSpPr>
            <p:nvPr/>
          </p:nvSpPr>
          <p:spPr bwMode="auto">
            <a:xfrm>
              <a:off x="2075" y="1628"/>
              <a:ext cx="173" cy="96"/>
            </a:xfrm>
            <a:custGeom>
              <a:avLst/>
              <a:gdLst>
                <a:gd name="T0" fmla="*/ 161 w 173"/>
                <a:gd name="T1" fmla="*/ 1724 h 96"/>
                <a:gd name="T2" fmla="*/ 0 w 173"/>
                <a:gd name="T3" fmla="*/ 1658 h 96"/>
                <a:gd name="T4" fmla="*/ 12 w 173"/>
                <a:gd name="T5" fmla="*/ 1629 h 96"/>
                <a:gd name="T6" fmla="*/ 172 w 173"/>
                <a:gd name="T7" fmla="*/ 1695 h 96"/>
                <a:gd name="T8" fmla="*/ 161 w 173"/>
                <a:gd name="T9" fmla="*/ 1724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2"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92">
              <a:extLst>
                <a:ext uri="{FF2B5EF4-FFF2-40B4-BE49-F238E27FC236}">
                  <a16:creationId xmlns:a16="http://schemas.microsoft.com/office/drawing/2014/main" id="{6F56CBE7-47C6-4B20-9A24-FFD862075E49}"/>
                </a:ext>
              </a:extLst>
            </p:cNvPr>
            <p:cNvSpPr>
              <a:spLocks/>
            </p:cNvSpPr>
            <p:nvPr/>
          </p:nvSpPr>
          <p:spPr bwMode="auto">
            <a:xfrm>
              <a:off x="444" y="1628"/>
              <a:ext cx="173" cy="97"/>
            </a:xfrm>
            <a:custGeom>
              <a:avLst/>
              <a:gdLst>
                <a:gd name="T0" fmla="*/ 12 w 173"/>
                <a:gd name="T1" fmla="*/ 1724 h 97"/>
                <a:gd name="T2" fmla="*/ 0 w 173"/>
                <a:gd name="T3" fmla="*/ 1695 h 97"/>
                <a:gd name="T4" fmla="*/ 161 w 173"/>
                <a:gd name="T5" fmla="*/ 1628 h 97"/>
                <a:gd name="T6" fmla="*/ 173 w 173"/>
                <a:gd name="T7" fmla="*/ 1657 h 97"/>
                <a:gd name="T8" fmla="*/ 12 w 173"/>
                <a:gd name="T9" fmla="*/ 172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7"/>
                  </a:lnTo>
                  <a:lnTo>
                    <a:pt x="161" y="0"/>
                  </a:lnTo>
                  <a:lnTo>
                    <a:pt x="173"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93">
              <a:extLst>
                <a:ext uri="{FF2B5EF4-FFF2-40B4-BE49-F238E27FC236}">
                  <a16:creationId xmlns:a16="http://schemas.microsoft.com/office/drawing/2014/main" id="{62AE9237-F338-4CE8-A885-7DE6A98577C5}"/>
                </a:ext>
              </a:extLst>
            </p:cNvPr>
            <p:cNvSpPr>
              <a:spLocks/>
            </p:cNvSpPr>
            <p:nvPr/>
          </p:nvSpPr>
          <p:spPr bwMode="auto">
            <a:xfrm>
              <a:off x="378" y="1437"/>
              <a:ext cx="156" cy="38"/>
            </a:xfrm>
            <a:custGeom>
              <a:avLst/>
              <a:gdLst>
                <a:gd name="T0" fmla="*/ 2 w 156"/>
                <a:gd name="T1" fmla="*/ 1475 h 38"/>
                <a:gd name="T2" fmla="*/ 0 w 156"/>
                <a:gd name="T3" fmla="*/ 1459 h 38"/>
                <a:gd name="T4" fmla="*/ 153 w 156"/>
                <a:gd name="T5" fmla="*/ 1438 h 38"/>
                <a:gd name="T6" fmla="*/ 156 w 156"/>
                <a:gd name="T7" fmla="*/ 1453 h 38"/>
                <a:gd name="T8" fmla="*/ 2 w 156"/>
                <a:gd name="T9" fmla="*/ 147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3"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Freeform 94">
              <a:extLst>
                <a:ext uri="{FF2B5EF4-FFF2-40B4-BE49-F238E27FC236}">
                  <a16:creationId xmlns:a16="http://schemas.microsoft.com/office/drawing/2014/main" id="{D3D3E4A4-C36B-4298-B3DB-653767A5D09C}"/>
                </a:ext>
              </a:extLst>
            </p:cNvPr>
            <p:cNvSpPr>
              <a:spLocks/>
            </p:cNvSpPr>
            <p:nvPr/>
          </p:nvSpPr>
          <p:spPr bwMode="auto">
            <a:xfrm>
              <a:off x="380" y="1179"/>
              <a:ext cx="156" cy="39"/>
            </a:xfrm>
            <a:custGeom>
              <a:avLst/>
              <a:gdLst>
                <a:gd name="T0" fmla="*/ 153 w 156"/>
                <a:gd name="T1" fmla="*/ 1219 h 39"/>
                <a:gd name="T2" fmla="*/ 0 w 156"/>
                <a:gd name="T3" fmla="*/ 1196 h 39"/>
                <a:gd name="T4" fmla="*/ 2 w 156"/>
                <a:gd name="T5" fmla="*/ 1180 h 39"/>
                <a:gd name="T6" fmla="*/ 155 w 156"/>
                <a:gd name="T7" fmla="*/ 1203 h 39"/>
                <a:gd name="T8" fmla="*/ 153 w 156"/>
                <a:gd name="T9" fmla="*/ 12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3" y="39"/>
                  </a:moveTo>
                  <a:lnTo>
                    <a:pt x="0" y="16"/>
                  </a:lnTo>
                  <a:lnTo>
                    <a:pt x="2" y="0"/>
                  </a:lnTo>
                  <a:lnTo>
                    <a:pt x="155" y="23"/>
                  </a:lnTo>
                  <a:lnTo>
                    <a:pt x="153"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Freeform 95">
              <a:extLst>
                <a:ext uri="{FF2B5EF4-FFF2-40B4-BE49-F238E27FC236}">
                  <a16:creationId xmlns:a16="http://schemas.microsoft.com/office/drawing/2014/main" id="{4DD54DF4-C9F1-4BE1-87BB-1E00BF124C4F}"/>
                </a:ext>
              </a:extLst>
            </p:cNvPr>
            <p:cNvSpPr>
              <a:spLocks/>
            </p:cNvSpPr>
            <p:nvPr/>
          </p:nvSpPr>
          <p:spPr bwMode="auto">
            <a:xfrm>
              <a:off x="444" y="949"/>
              <a:ext cx="173" cy="96"/>
            </a:xfrm>
            <a:custGeom>
              <a:avLst/>
              <a:gdLst>
                <a:gd name="T0" fmla="*/ 161 w 173"/>
                <a:gd name="T1" fmla="*/ 1045 h 96"/>
                <a:gd name="T2" fmla="*/ 0 w 173"/>
                <a:gd name="T3" fmla="*/ 979 h 96"/>
                <a:gd name="T4" fmla="*/ 12 w 173"/>
                <a:gd name="T5" fmla="*/ 950 h 96"/>
                <a:gd name="T6" fmla="*/ 173 w 173"/>
                <a:gd name="T7" fmla="*/ 1016 h 96"/>
                <a:gd name="T8" fmla="*/ 161 w 173"/>
                <a:gd name="T9" fmla="*/ 104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3"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96">
              <a:extLst>
                <a:ext uri="{FF2B5EF4-FFF2-40B4-BE49-F238E27FC236}">
                  <a16:creationId xmlns:a16="http://schemas.microsoft.com/office/drawing/2014/main" id="{27C5877F-6423-4D48-B7A6-CC92518E9BB5}"/>
                </a:ext>
              </a:extLst>
            </p:cNvPr>
            <p:cNvSpPr>
              <a:spLocks/>
            </p:cNvSpPr>
            <p:nvPr/>
          </p:nvSpPr>
          <p:spPr bwMode="auto">
            <a:xfrm>
              <a:off x="566" y="736"/>
              <a:ext cx="134" cy="107"/>
            </a:xfrm>
            <a:custGeom>
              <a:avLst/>
              <a:gdLst>
                <a:gd name="T0" fmla="*/ 123 w 134"/>
                <a:gd name="T1" fmla="*/ 843 h 107"/>
                <a:gd name="T2" fmla="*/ 0 w 134"/>
                <a:gd name="T3" fmla="*/ 749 h 107"/>
                <a:gd name="T4" fmla="*/ 9 w 134"/>
                <a:gd name="T5" fmla="*/ 736 h 107"/>
                <a:gd name="T6" fmla="*/ 133 w 134"/>
                <a:gd name="T7" fmla="*/ 830 h 107"/>
                <a:gd name="T8" fmla="*/ 123 w 134"/>
                <a:gd name="T9" fmla="*/ 84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07">
                  <a:moveTo>
                    <a:pt x="123" y="107"/>
                  </a:moveTo>
                  <a:lnTo>
                    <a:pt x="0" y="13"/>
                  </a:lnTo>
                  <a:lnTo>
                    <a:pt x="9" y="0"/>
                  </a:lnTo>
                  <a:lnTo>
                    <a:pt x="133" y="94"/>
                  </a:lnTo>
                  <a:lnTo>
                    <a:pt x="123" y="10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97">
              <a:extLst>
                <a:ext uri="{FF2B5EF4-FFF2-40B4-BE49-F238E27FC236}">
                  <a16:creationId xmlns:a16="http://schemas.microsoft.com/office/drawing/2014/main" id="{59564120-A360-4E34-B20C-ADE07A989711}"/>
                </a:ext>
              </a:extLst>
            </p:cNvPr>
            <p:cNvSpPr>
              <a:spLocks/>
            </p:cNvSpPr>
            <p:nvPr/>
          </p:nvSpPr>
          <p:spPr bwMode="auto">
            <a:xfrm>
              <a:off x="762" y="541"/>
              <a:ext cx="106" cy="135"/>
            </a:xfrm>
            <a:custGeom>
              <a:avLst/>
              <a:gdLst>
                <a:gd name="T0" fmla="*/ 92 w 106"/>
                <a:gd name="T1" fmla="*/ 676 h 135"/>
                <a:gd name="T2" fmla="*/ 0 w 106"/>
                <a:gd name="T3" fmla="*/ 551 h 135"/>
                <a:gd name="T4" fmla="*/ 12 w 106"/>
                <a:gd name="T5" fmla="*/ 542 h 135"/>
                <a:gd name="T6" fmla="*/ 105 w 106"/>
                <a:gd name="T7" fmla="*/ 667 h 135"/>
                <a:gd name="T8" fmla="*/ 92 w 106"/>
                <a:gd name="T9" fmla="*/ 67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35">
                  <a:moveTo>
                    <a:pt x="92" y="134"/>
                  </a:moveTo>
                  <a:lnTo>
                    <a:pt x="0" y="9"/>
                  </a:lnTo>
                  <a:lnTo>
                    <a:pt x="12" y="0"/>
                  </a:lnTo>
                  <a:lnTo>
                    <a:pt x="105" y="125"/>
                  </a:lnTo>
                  <a:lnTo>
                    <a:pt x="92"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1" name="Picture 98">
              <a:extLst>
                <a:ext uri="{FF2B5EF4-FFF2-40B4-BE49-F238E27FC236}">
                  <a16:creationId xmlns:a16="http://schemas.microsoft.com/office/drawing/2014/main" id="{A6F9733A-0B75-4865-931F-79421E9B19F0}"/>
                </a:ext>
              </a:extLst>
            </p:cNvPr>
            <p:cNvPicPr>
              <a:picLocks noChangeAspect="1" noChangeArrowheads="1"/>
            </p:cNvPicPr>
            <p:nvPr/>
          </p:nvPicPr>
          <p:blipFill>
            <a:blip r:embed="rId6" cstate="print"/>
            <a:srcRect/>
            <a:stretch>
              <a:fillRect/>
            </a:stretch>
          </p:blipFill>
          <p:spPr bwMode="auto">
            <a:xfrm>
              <a:off x="1022" y="2079"/>
              <a:ext cx="163" cy="124"/>
            </a:xfrm>
            <a:prstGeom prst="rect">
              <a:avLst/>
            </a:prstGeom>
            <a:noFill/>
          </p:spPr>
        </p:pic>
        <p:pic>
          <p:nvPicPr>
            <p:cNvPr id="112" name="Picture 99">
              <a:extLst>
                <a:ext uri="{FF2B5EF4-FFF2-40B4-BE49-F238E27FC236}">
                  <a16:creationId xmlns:a16="http://schemas.microsoft.com/office/drawing/2014/main" id="{089E41A3-C811-4E70-A14A-264117B8106B}"/>
                </a:ext>
              </a:extLst>
            </p:cNvPr>
            <p:cNvPicPr>
              <a:picLocks noChangeAspect="1" noChangeArrowheads="1"/>
            </p:cNvPicPr>
            <p:nvPr/>
          </p:nvPicPr>
          <p:blipFill>
            <a:blip r:embed="rId7" cstate="print"/>
            <a:srcRect/>
            <a:stretch>
              <a:fillRect/>
            </a:stretch>
          </p:blipFill>
          <p:spPr bwMode="auto">
            <a:xfrm>
              <a:off x="1245" y="2095"/>
              <a:ext cx="227" cy="124"/>
            </a:xfrm>
            <a:prstGeom prst="rect">
              <a:avLst/>
            </a:prstGeom>
            <a:noFill/>
          </p:spPr>
        </p:pic>
        <p:pic>
          <p:nvPicPr>
            <p:cNvPr id="113" name="Picture 100">
              <a:extLst>
                <a:ext uri="{FF2B5EF4-FFF2-40B4-BE49-F238E27FC236}">
                  <a16:creationId xmlns:a16="http://schemas.microsoft.com/office/drawing/2014/main" id="{9D787227-1F0F-463A-84D2-07E5C9D8ACF4}"/>
                </a:ext>
              </a:extLst>
            </p:cNvPr>
            <p:cNvPicPr>
              <a:picLocks noChangeAspect="1" noChangeArrowheads="1"/>
            </p:cNvPicPr>
            <p:nvPr/>
          </p:nvPicPr>
          <p:blipFill>
            <a:blip r:embed="rId8" cstate="print"/>
            <a:srcRect/>
            <a:stretch>
              <a:fillRect/>
            </a:stretch>
          </p:blipFill>
          <p:spPr bwMode="auto">
            <a:xfrm>
              <a:off x="1509" y="2085"/>
              <a:ext cx="209" cy="117"/>
            </a:xfrm>
            <a:prstGeom prst="rect">
              <a:avLst/>
            </a:prstGeom>
            <a:noFill/>
          </p:spPr>
        </p:pic>
        <p:sp>
          <p:nvSpPr>
            <p:cNvPr id="114" name="AutoShape 101">
              <a:extLst>
                <a:ext uri="{FF2B5EF4-FFF2-40B4-BE49-F238E27FC236}">
                  <a16:creationId xmlns:a16="http://schemas.microsoft.com/office/drawing/2014/main" id="{0D442506-5705-4525-BD97-736F4F4C1532}"/>
                </a:ext>
              </a:extLst>
            </p:cNvPr>
            <p:cNvSpPr>
              <a:spLocks/>
            </p:cNvSpPr>
            <p:nvPr/>
          </p:nvSpPr>
          <p:spPr bwMode="auto">
            <a:xfrm>
              <a:off x="1043" y="795"/>
              <a:ext cx="59" cy="136"/>
            </a:xfrm>
            <a:custGeom>
              <a:avLst/>
              <a:gdLst>
                <a:gd name="T0" fmla="*/ 59 w 59"/>
                <a:gd name="T1" fmla="*/ 899 h 136"/>
                <a:gd name="T2" fmla="*/ 0 w 59"/>
                <a:gd name="T3" fmla="*/ 899 h 136"/>
                <a:gd name="T4" fmla="*/ 0 w 59"/>
                <a:gd name="T5" fmla="*/ 877 h 136"/>
                <a:gd name="T6" fmla="*/ 36 w 59"/>
                <a:gd name="T7" fmla="*/ 796 h 136"/>
                <a:gd name="T8" fmla="*/ 48 w 59"/>
                <a:gd name="T9" fmla="*/ 796 h 136"/>
                <a:gd name="T10" fmla="*/ 48 w 59"/>
                <a:gd name="T11" fmla="*/ 822 h 136"/>
                <a:gd name="T12" fmla="*/ 35 w 59"/>
                <a:gd name="T13" fmla="*/ 822 h 136"/>
                <a:gd name="T14" fmla="*/ 11 w 59"/>
                <a:gd name="T15" fmla="*/ 881 h 136"/>
                <a:gd name="T16" fmla="*/ 59 w 59"/>
                <a:gd name="T17" fmla="*/ 881 h 136"/>
                <a:gd name="T18" fmla="*/ 59 w 59"/>
                <a:gd name="T19" fmla="*/ 899 h 136"/>
                <a:gd name="T20" fmla="*/ 48 w 59"/>
                <a:gd name="T21" fmla="*/ 881 h 136"/>
                <a:gd name="T22" fmla="*/ 36 w 59"/>
                <a:gd name="T23" fmla="*/ 881 h 136"/>
                <a:gd name="T24" fmla="*/ 36 w 59"/>
                <a:gd name="T25" fmla="*/ 822 h 136"/>
                <a:gd name="T26" fmla="*/ 48 w 59"/>
                <a:gd name="T27" fmla="*/ 822 h 136"/>
                <a:gd name="T28" fmla="*/ 48 w 59"/>
                <a:gd name="T29" fmla="*/ 881 h 136"/>
                <a:gd name="T30" fmla="*/ 48 w 59"/>
                <a:gd name="T31" fmla="*/ 931 h 136"/>
                <a:gd name="T32" fmla="*/ 36 w 59"/>
                <a:gd name="T33" fmla="*/ 931 h 136"/>
                <a:gd name="T34" fmla="*/ 36 w 59"/>
                <a:gd name="T35" fmla="*/ 899 h 136"/>
                <a:gd name="T36" fmla="*/ 48 w 59"/>
                <a:gd name="T37" fmla="*/ 899 h 136"/>
                <a:gd name="T38" fmla="*/ 48 w 59"/>
                <a:gd name="T39" fmla="*/ 931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136">
                  <a:moveTo>
                    <a:pt x="59" y="103"/>
                  </a:moveTo>
                  <a:lnTo>
                    <a:pt x="0" y="103"/>
                  </a:lnTo>
                  <a:lnTo>
                    <a:pt x="0" y="81"/>
                  </a:lnTo>
                  <a:lnTo>
                    <a:pt x="36" y="0"/>
                  </a:lnTo>
                  <a:lnTo>
                    <a:pt x="48" y="0"/>
                  </a:lnTo>
                  <a:lnTo>
                    <a:pt x="48" y="26"/>
                  </a:lnTo>
                  <a:lnTo>
                    <a:pt x="35" y="26"/>
                  </a:lnTo>
                  <a:lnTo>
                    <a:pt x="11" y="85"/>
                  </a:lnTo>
                  <a:lnTo>
                    <a:pt x="59" y="85"/>
                  </a:lnTo>
                  <a:lnTo>
                    <a:pt x="59" y="103"/>
                  </a:lnTo>
                  <a:close/>
                  <a:moveTo>
                    <a:pt x="48" y="85"/>
                  </a:moveTo>
                  <a:lnTo>
                    <a:pt x="36" y="85"/>
                  </a:lnTo>
                  <a:lnTo>
                    <a:pt x="36" y="26"/>
                  </a:lnTo>
                  <a:lnTo>
                    <a:pt x="48" y="26"/>
                  </a:lnTo>
                  <a:lnTo>
                    <a:pt x="48" y="85"/>
                  </a:lnTo>
                  <a:close/>
                  <a:moveTo>
                    <a:pt x="48" y="135"/>
                  </a:moveTo>
                  <a:lnTo>
                    <a:pt x="36" y="135"/>
                  </a:lnTo>
                  <a:lnTo>
                    <a:pt x="36" y="103"/>
                  </a:lnTo>
                  <a:lnTo>
                    <a:pt x="48" y="103"/>
                  </a:lnTo>
                  <a:lnTo>
                    <a:pt x="48" y="135"/>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AutoShape 102">
              <a:extLst>
                <a:ext uri="{FF2B5EF4-FFF2-40B4-BE49-F238E27FC236}">
                  <a16:creationId xmlns:a16="http://schemas.microsoft.com/office/drawing/2014/main" id="{3E2DD8BF-7415-4895-9DEE-562D87FCFE56}"/>
                </a:ext>
              </a:extLst>
            </p:cNvPr>
            <p:cNvSpPr>
              <a:spLocks/>
            </p:cNvSpPr>
            <p:nvPr/>
          </p:nvSpPr>
          <p:spPr bwMode="auto">
            <a:xfrm>
              <a:off x="1109" y="792"/>
              <a:ext cx="57" cy="141"/>
            </a:xfrm>
            <a:custGeom>
              <a:avLst/>
              <a:gdLst>
                <a:gd name="T0" fmla="*/ 28 w 57"/>
                <a:gd name="T1" fmla="*/ 933 h 141"/>
                <a:gd name="T2" fmla="*/ 14 w 57"/>
                <a:gd name="T3" fmla="*/ 927 h 141"/>
                <a:gd name="T4" fmla="*/ 5 w 57"/>
                <a:gd name="T5" fmla="*/ 910 h 141"/>
                <a:gd name="T6" fmla="*/ 1 w 57"/>
                <a:gd name="T7" fmla="*/ 887 h 141"/>
                <a:gd name="T8" fmla="*/ 0 w 57"/>
                <a:gd name="T9" fmla="*/ 863 h 141"/>
                <a:gd name="T10" fmla="*/ 1 w 57"/>
                <a:gd name="T11" fmla="*/ 839 h 141"/>
                <a:gd name="T12" fmla="*/ 5 w 57"/>
                <a:gd name="T13" fmla="*/ 816 h 141"/>
                <a:gd name="T14" fmla="*/ 14 w 57"/>
                <a:gd name="T15" fmla="*/ 799 h 141"/>
                <a:gd name="T16" fmla="*/ 28 w 57"/>
                <a:gd name="T17" fmla="*/ 793 h 141"/>
                <a:gd name="T18" fmla="*/ 43 w 57"/>
                <a:gd name="T19" fmla="*/ 799 h 141"/>
                <a:gd name="T20" fmla="*/ 49 w 57"/>
                <a:gd name="T21" fmla="*/ 811 h 141"/>
                <a:gd name="T22" fmla="*/ 28 w 57"/>
                <a:gd name="T23" fmla="*/ 811 h 141"/>
                <a:gd name="T24" fmla="*/ 21 w 57"/>
                <a:gd name="T25" fmla="*/ 815 h 141"/>
                <a:gd name="T26" fmla="*/ 16 w 57"/>
                <a:gd name="T27" fmla="*/ 827 h 141"/>
                <a:gd name="T28" fmla="*/ 14 w 57"/>
                <a:gd name="T29" fmla="*/ 843 h 141"/>
                <a:gd name="T30" fmla="*/ 13 w 57"/>
                <a:gd name="T31" fmla="*/ 863 h 141"/>
                <a:gd name="T32" fmla="*/ 14 w 57"/>
                <a:gd name="T33" fmla="*/ 883 h 141"/>
                <a:gd name="T34" fmla="*/ 16 w 57"/>
                <a:gd name="T35" fmla="*/ 900 h 141"/>
                <a:gd name="T36" fmla="*/ 21 w 57"/>
                <a:gd name="T37" fmla="*/ 911 h 141"/>
                <a:gd name="T38" fmla="*/ 28 w 57"/>
                <a:gd name="T39" fmla="*/ 915 h 141"/>
                <a:gd name="T40" fmla="*/ 49 w 57"/>
                <a:gd name="T41" fmla="*/ 915 h 141"/>
                <a:gd name="T42" fmla="*/ 43 w 57"/>
                <a:gd name="T43" fmla="*/ 927 h 141"/>
                <a:gd name="T44" fmla="*/ 28 w 57"/>
                <a:gd name="T45" fmla="*/ 933 h 141"/>
                <a:gd name="T46" fmla="*/ 49 w 57"/>
                <a:gd name="T47" fmla="*/ 915 h 141"/>
                <a:gd name="T48" fmla="*/ 28 w 57"/>
                <a:gd name="T49" fmla="*/ 915 h 141"/>
                <a:gd name="T50" fmla="*/ 36 w 57"/>
                <a:gd name="T51" fmla="*/ 911 h 141"/>
                <a:gd name="T52" fmla="*/ 40 w 57"/>
                <a:gd name="T53" fmla="*/ 900 h 141"/>
                <a:gd name="T54" fmla="*/ 43 w 57"/>
                <a:gd name="T55" fmla="*/ 883 h 141"/>
                <a:gd name="T56" fmla="*/ 43 w 57"/>
                <a:gd name="T57" fmla="*/ 863 h 141"/>
                <a:gd name="T58" fmla="*/ 43 w 57"/>
                <a:gd name="T59" fmla="*/ 843 h 141"/>
                <a:gd name="T60" fmla="*/ 40 w 57"/>
                <a:gd name="T61" fmla="*/ 827 h 141"/>
                <a:gd name="T62" fmla="*/ 36 w 57"/>
                <a:gd name="T63" fmla="*/ 815 h 141"/>
                <a:gd name="T64" fmla="*/ 28 w 57"/>
                <a:gd name="T65" fmla="*/ 811 h 141"/>
                <a:gd name="T66" fmla="*/ 49 w 57"/>
                <a:gd name="T67" fmla="*/ 811 h 141"/>
                <a:gd name="T68" fmla="*/ 51 w 57"/>
                <a:gd name="T69" fmla="*/ 816 h 141"/>
                <a:gd name="T70" fmla="*/ 56 w 57"/>
                <a:gd name="T71" fmla="*/ 839 h 141"/>
                <a:gd name="T72" fmla="*/ 57 w 57"/>
                <a:gd name="T73" fmla="*/ 863 h 141"/>
                <a:gd name="T74" fmla="*/ 56 w 57"/>
                <a:gd name="T75" fmla="*/ 887 h 141"/>
                <a:gd name="T76" fmla="*/ 51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0"/>
                  </a:moveTo>
                  <a:lnTo>
                    <a:pt x="14" y="134"/>
                  </a:lnTo>
                  <a:lnTo>
                    <a:pt x="5" y="117"/>
                  </a:lnTo>
                  <a:lnTo>
                    <a:pt x="1" y="94"/>
                  </a:lnTo>
                  <a:lnTo>
                    <a:pt x="0" y="70"/>
                  </a:lnTo>
                  <a:lnTo>
                    <a:pt x="1" y="46"/>
                  </a:lnTo>
                  <a:lnTo>
                    <a:pt x="5" y="23"/>
                  </a:lnTo>
                  <a:lnTo>
                    <a:pt x="14" y="6"/>
                  </a:lnTo>
                  <a:lnTo>
                    <a:pt x="28" y="0"/>
                  </a:lnTo>
                  <a:lnTo>
                    <a:pt x="43" y="6"/>
                  </a:lnTo>
                  <a:lnTo>
                    <a:pt x="49" y="18"/>
                  </a:lnTo>
                  <a:lnTo>
                    <a:pt x="28" y="18"/>
                  </a:lnTo>
                  <a:lnTo>
                    <a:pt x="21" y="22"/>
                  </a:lnTo>
                  <a:lnTo>
                    <a:pt x="16" y="34"/>
                  </a:lnTo>
                  <a:lnTo>
                    <a:pt x="14" y="50"/>
                  </a:lnTo>
                  <a:lnTo>
                    <a:pt x="13" y="70"/>
                  </a:lnTo>
                  <a:lnTo>
                    <a:pt x="14" y="90"/>
                  </a:lnTo>
                  <a:lnTo>
                    <a:pt x="16" y="107"/>
                  </a:lnTo>
                  <a:lnTo>
                    <a:pt x="21" y="118"/>
                  </a:lnTo>
                  <a:lnTo>
                    <a:pt x="28" y="122"/>
                  </a:lnTo>
                  <a:lnTo>
                    <a:pt x="49" y="122"/>
                  </a:lnTo>
                  <a:lnTo>
                    <a:pt x="43" y="134"/>
                  </a:lnTo>
                  <a:lnTo>
                    <a:pt x="28" y="140"/>
                  </a:lnTo>
                  <a:close/>
                  <a:moveTo>
                    <a:pt x="49" y="122"/>
                  </a:moveTo>
                  <a:lnTo>
                    <a:pt x="28" y="122"/>
                  </a:lnTo>
                  <a:lnTo>
                    <a:pt x="36" y="118"/>
                  </a:lnTo>
                  <a:lnTo>
                    <a:pt x="40" y="107"/>
                  </a:lnTo>
                  <a:lnTo>
                    <a:pt x="43" y="90"/>
                  </a:lnTo>
                  <a:lnTo>
                    <a:pt x="43" y="70"/>
                  </a:lnTo>
                  <a:lnTo>
                    <a:pt x="43" y="50"/>
                  </a:lnTo>
                  <a:lnTo>
                    <a:pt x="40" y="34"/>
                  </a:lnTo>
                  <a:lnTo>
                    <a:pt x="36" y="22"/>
                  </a:lnTo>
                  <a:lnTo>
                    <a:pt x="28" y="18"/>
                  </a:lnTo>
                  <a:lnTo>
                    <a:pt x="49" y="18"/>
                  </a:lnTo>
                  <a:lnTo>
                    <a:pt x="51" y="23"/>
                  </a:lnTo>
                  <a:lnTo>
                    <a:pt x="56" y="46"/>
                  </a:lnTo>
                  <a:lnTo>
                    <a:pt x="57" y="70"/>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AutoShape 103">
              <a:extLst>
                <a:ext uri="{FF2B5EF4-FFF2-40B4-BE49-F238E27FC236}">
                  <a16:creationId xmlns:a16="http://schemas.microsoft.com/office/drawing/2014/main" id="{C21F2600-16C4-4D0F-9341-1E0BA3C67EB1}"/>
                </a:ext>
              </a:extLst>
            </p:cNvPr>
            <p:cNvSpPr>
              <a:spLocks/>
            </p:cNvSpPr>
            <p:nvPr/>
          </p:nvSpPr>
          <p:spPr bwMode="auto">
            <a:xfrm>
              <a:off x="1175"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AutoShape 104">
              <a:extLst>
                <a:ext uri="{FF2B5EF4-FFF2-40B4-BE49-F238E27FC236}">
                  <a16:creationId xmlns:a16="http://schemas.microsoft.com/office/drawing/2014/main" id="{17282D06-6E9A-4E8F-BEB5-F9E5673B44C2}"/>
                </a:ext>
              </a:extLst>
            </p:cNvPr>
            <p:cNvSpPr>
              <a:spLocks/>
            </p:cNvSpPr>
            <p:nvPr/>
          </p:nvSpPr>
          <p:spPr bwMode="auto">
            <a:xfrm>
              <a:off x="1414" y="792"/>
              <a:ext cx="58" cy="141"/>
            </a:xfrm>
            <a:custGeom>
              <a:avLst/>
              <a:gdLst>
                <a:gd name="T0" fmla="*/ 30 w 58"/>
                <a:gd name="T1" fmla="*/ 933 h 141"/>
                <a:gd name="T2" fmla="*/ 15 w 58"/>
                <a:gd name="T3" fmla="*/ 928 h 141"/>
                <a:gd name="T4" fmla="*/ 6 w 58"/>
                <a:gd name="T5" fmla="*/ 913 h 141"/>
                <a:gd name="T6" fmla="*/ 1 w 58"/>
                <a:gd name="T7" fmla="*/ 890 h 141"/>
                <a:gd name="T8" fmla="*/ 0 w 58"/>
                <a:gd name="T9" fmla="*/ 863 h 141"/>
                <a:gd name="T10" fmla="*/ 1 w 58"/>
                <a:gd name="T11" fmla="*/ 838 h 141"/>
                <a:gd name="T12" fmla="*/ 6 w 58"/>
                <a:gd name="T13" fmla="*/ 816 h 141"/>
                <a:gd name="T14" fmla="*/ 16 w 58"/>
                <a:gd name="T15" fmla="*/ 799 h 141"/>
                <a:gd name="T16" fmla="*/ 31 w 58"/>
                <a:gd name="T17" fmla="*/ 793 h 141"/>
                <a:gd name="T18" fmla="*/ 40 w 58"/>
                <a:gd name="T19" fmla="*/ 795 h 141"/>
                <a:gd name="T20" fmla="*/ 48 w 58"/>
                <a:gd name="T21" fmla="*/ 803 h 141"/>
                <a:gd name="T22" fmla="*/ 51 w 58"/>
                <a:gd name="T23" fmla="*/ 811 h 141"/>
                <a:gd name="T24" fmla="*/ 30 w 58"/>
                <a:gd name="T25" fmla="*/ 811 h 141"/>
                <a:gd name="T26" fmla="*/ 21 w 58"/>
                <a:gd name="T27" fmla="*/ 816 h 141"/>
                <a:gd name="T28" fmla="*/ 16 w 58"/>
                <a:gd name="T29" fmla="*/ 828 h 141"/>
                <a:gd name="T30" fmla="*/ 14 w 58"/>
                <a:gd name="T31" fmla="*/ 843 h 141"/>
                <a:gd name="T32" fmla="*/ 13 w 58"/>
                <a:gd name="T33" fmla="*/ 857 h 141"/>
                <a:gd name="T34" fmla="*/ 13 w 58"/>
                <a:gd name="T35" fmla="*/ 858 h 141"/>
                <a:gd name="T36" fmla="*/ 51 w 58"/>
                <a:gd name="T37" fmla="*/ 858 h 141"/>
                <a:gd name="T38" fmla="*/ 52 w 58"/>
                <a:gd name="T39" fmla="*/ 859 h 141"/>
                <a:gd name="T40" fmla="*/ 19 w 58"/>
                <a:gd name="T41" fmla="*/ 859 h 141"/>
                <a:gd name="T42" fmla="*/ 14 w 58"/>
                <a:gd name="T43" fmla="*/ 872 h 141"/>
                <a:gd name="T44" fmla="*/ 14 w 58"/>
                <a:gd name="T45" fmla="*/ 901 h 141"/>
                <a:gd name="T46" fmla="*/ 19 w 58"/>
                <a:gd name="T47" fmla="*/ 915 h 141"/>
                <a:gd name="T48" fmla="*/ 51 w 58"/>
                <a:gd name="T49" fmla="*/ 915 h 141"/>
                <a:gd name="T50" fmla="*/ 49 w 58"/>
                <a:gd name="T51" fmla="*/ 920 h 141"/>
                <a:gd name="T52" fmla="*/ 41 w 58"/>
                <a:gd name="T53" fmla="*/ 930 h 141"/>
                <a:gd name="T54" fmla="*/ 30 w 58"/>
                <a:gd name="T55" fmla="*/ 933 h 141"/>
                <a:gd name="T56" fmla="*/ 55 w 58"/>
                <a:gd name="T57" fmla="*/ 830 h 141"/>
                <a:gd name="T58" fmla="*/ 42 w 58"/>
                <a:gd name="T59" fmla="*/ 830 h 141"/>
                <a:gd name="T60" fmla="*/ 41 w 58"/>
                <a:gd name="T61" fmla="*/ 819 h 141"/>
                <a:gd name="T62" fmla="*/ 37 w 58"/>
                <a:gd name="T63" fmla="*/ 811 h 141"/>
                <a:gd name="T64" fmla="*/ 51 w 58"/>
                <a:gd name="T65" fmla="*/ 811 h 141"/>
                <a:gd name="T66" fmla="*/ 53 w 58"/>
                <a:gd name="T67" fmla="*/ 815 h 141"/>
                <a:gd name="T68" fmla="*/ 55 w 58"/>
                <a:gd name="T69" fmla="*/ 830 h 141"/>
                <a:gd name="T70" fmla="*/ 51 w 58"/>
                <a:gd name="T71" fmla="*/ 858 h 141"/>
                <a:gd name="T72" fmla="*/ 13 w 58"/>
                <a:gd name="T73" fmla="*/ 858 h 141"/>
                <a:gd name="T74" fmla="*/ 17 w 58"/>
                <a:gd name="T75" fmla="*/ 847 h 141"/>
                <a:gd name="T76" fmla="*/ 24 w 58"/>
                <a:gd name="T77" fmla="*/ 842 h 141"/>
                <a:gd name="T78" fmla="*/ 31 w 58"/>
                <a:gd name="T79" fmla="*/ 842 h 141"/>
                <a:gd name="T80" fmla="*/ 42 w 58"/>
                <a:gd name="T81" fmla="*/ 845 h 141"/>
                <a:gd name="T82" fmla="*/ 50 w 58"/>
                <a:gd name="T83" fmla="*/ 855 h 141"/>
                <a:gd name="T84" fmla="*/ 51 w 58"/>
                <a:gd name="T85" fmla="*/ 858 h 141"/>
                <a:gd name="T86" fmla="*/ 51 w 58"/>
                <a:gd name="T87" fmla="*/ 915 h 141"/>
                <a:gd name="T88" fmla="*/ 39 w 58"/>
                <a:gd name="T89" fmla="*/ 915 h 141"/>
                <a:gd name="T90" fmla="*/ 44 w 58"/>
                <a:gd name="T91" fmla="*/ 901 h 141"/>
                <a:gd name="T92" fmla="*/ 43 w 58"/>
                <a:gd name="T93" fmla="*/ 872 h 141"/>
                <a:gd name="T94" fmla="*/ 39 w 58"/>
                <a:gd name="T95" fmla="*/ 859 h 141"/>
                <a:gd name="T96" fmla="*/ 52 w 58"/>
                <a:gd name="T97" fmla="*/ 859 h 141"/>
                <a:gd name="T98" fmla="*/ 55 w 58"/>
                <a:gd name="T99" fmla="*/ 869 h 141"/>
                <a:gd name="T100" fmla="*/ 57 w 58"/>
                <a:gd name="T101" fmla="*/ 887 h 141"/>
                <a:gd name="T102" fmla="*/ 55 w 58"/>
                <a:gd name="T103" fmla="*/ 905 h 141"/>
                <a:gd name="T104" fmla="*/ 51 w 58"/>
                <a:gd name="T105" fmla="*/ 915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6" y="23"/>
                  </a:lnTo>
                  <a:lnTo>
                    <a:pt x="16" y="6"/>
                  </a:lnTo>
                  <a:lnTo>
                    <a:pt x="31" y="0"/>
                  </a:lnTo>
                  <a:lnTo>
                    <a:pt x="40" y="2"/>
                  </a:lnTo>
                  <a:lnTo>
                    <a:pt x="48" y="10"/>
                  </a:lnTo>
                  <a:lnTo>
                    <a:pt x="51" y="18"/>
                  </a:lnTo>
                  <a:lnTo>
                    <a:pt x="30" y="18"/>
                  </a:lnTo>
                  <a:lnTo>
                    <a:pt x="21" y="23"/>
                  </a:lnTo>
                  <a:lnTo>
                    <a:pt x="16" y="35"/>
                  </a:lnTo>
                  <a:lnTo>
                    <a:pt x="14" y="50"/>
                  </a:lnTo>
                  <a:lnTo>
                    <a:pt x="13" y="64"/>
                  </a:lnTo>
                  <a:lnTo>
                    <a:pt x="13" y="65"/>
                  </a:lnTo>
                  <a:lnTo>
                    <a:pt x="51" y="65"/>
                  </a:lnTo>
                  <a:lnTo>
                    <a:pt x="52" y="66"/>
                  </a:lnTo>
                  <a:lnTo>
                    <a:pt x="19" y="66"/>
                  </a:lnTo>
                  <a:lnTo>
                    <a:pt x="14" y="79"/>
                  </a:lnTo>
                  <a:lnTo>
                    <a:pt x="14" y="108"/>
                  </a:lnTo>
                  <a:lnTo>
                    <a:pt x="19" y="122"/>
                  </a:lnTo>
                  <a:lnTo>
                    <a:pt x="51" y="122"/>
                  </a:lnTo>
                  <a:lnTo>
                    <a:pt x="49" y="127"/>
                  </a:lnTo>
                  <a:lnTo>
                    <a:pt x="41" y="137"/>
                  </a:lnTo>
                  <a:lnTo>
                    <a:pt x="30" y="140"/>
                  </a:lnTo>
                  <a:close/>
                  <a:moveTo>
                    <a:pt x="55" y="37"/>
                  </a:moveTo>
                  <a:lnTo>
                    <a:pt x="42" y="37"/>
                  </a:lnTo>
                  <a:lnTo>
                    <a:pt x="41" y="26"/>
                  </a:lnTo>
                  <a:lnTo>
                    <a:pt x="37" y="18"/>
                  </a:lnTo>
                  <a:lnTo>
                    <a:pt x="51" y="18"/>
                  </a:lnTo>
                  <a:lnTo>
                    <a:pt x="53" y="22"/>
                  </a:lnTo>
                  <a:lnTo>
                    <a:pt x="55" y="37"/>
                  </a:lnTo>
                  <a:close/>
                  <a:moveTo>
                    <a:pt x="51" y="65"/>
                  </a:moveTo>
                  <a:lnTo>
                    <a:pt x="13" y="65"/>
                  </a:lnTo>
                  <a:lnTo>
                    <a:pt x="17" y="54"/>
                  </a:lnTo>
                  <a:lnTo>
                    <a:pt x="24" y="49"/>
                  </a:lnTo>
                  <a:lnTo>
                    <a:pt x="31" y="49"/>
                  </a:lnTo>
                  <a:lnTo>
                    <a:pt x="42" y="52"/>
                  </a:lnTo>
                  <a:lnTo>
                    <a:pt x="50" y="62"/>
                  </a:lnTo>
                  <a:lnTo>
                    <a:pt x="51" y="65"/>
                  </a:lnTo>
                  <a:close/>
                  <a:moveTo>
                    <a:pt x="51" y="122"/>
                  </a:moveTo>
                  <a:lnTo>
                    <a:pt x="39" y="122"/>
                  </a:lnTo>
                  <a:lnTo>
                    <a:pt x="44" y="108"/>
                  </a:lnTo>
                  <a:lnTo>
                    <a:pt x="43" y="79"/>
                  </a:lnTo>
                  <a:lnTo>
                    <a:pt x="39" y="66"/>
                  </a:lnTo>
                  <a:lnTo>
                    <a:pt x="52" y="66"/>
                  </a:lnTo>
                  <a:lnTo>
                    <a:pt x="55" y="76"/>
                  </a:lnTo>
                  <a:lnTo>
                    <a:pt x="57" y="94"/>
                  </a:lnTo>
                  <a:lnTo>
                    <a:pt x="55" y="112"/>
                  </a:lnTo>
                  <a:lnTo>
                    <a:pt x="51"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AutoShape 105">
              <a:extLst>
                <a:ext uri="{FF2B5EF4-FFF2-40B4-BE49-F238E27FC236}">
                  <a16:creationId xmlns:a16="http://schemas.microsoft.com/office/drawing/2014/main" id="{3E30CCEC-2A9F-4EE6-A7AF-5EFFF9EADD79}"/>
                </a:ext>
              </a:extLst>
            </p:cNvPr>
            <p:cNvSpPr>
              <a:spLocks/>
            </p:cNvSpPr>
            <p:nvPr/>
          </p:nvSpPr>
          <p:spPr bwMode="auto">
            <a:xfrm>
              <a:off x="1480"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AutoShape 106">
              <a:extLst>
                <a:ext uri="{FF2B5EF4-FFF2-40B4-BE49-F238E27FC236}">
                  <a16:creationId xmlns:a16="http://schemas.microsoft.com/office/drawing/2014/main" id="{C2D0D2FB-D848-41DE-B2A4-5E458F06ECD3}"/>
                </a:ext>
              </a:extLst>
            </p:cNvPr>
            <p:cNvSpPr>
              <a:spLocks/>
            </p:cNvSpPr>
            <p:nvPr/>
          </p:nvSpPr>
          <p:spPr bwMode="auto">
            <a:xfrm>
              <a:off x="1545" y="792"/>
              <a:ext cx="57" cy="141"/>
            </a:xfrm>
            <a:custGeom>
              <a:avLst/>
              <a:gdLst>
                <a:gd name="T0" fmla="*/ 29 w 57"/>
                <a:gd name="T1" fmla="*/ 933 h 141"/>
                <a:gd name="T2" fmla="*/ 15 w 57"/>
                <a:gd name="T3" fmla="*/ 927 h 141"/>
                <a:gd name="T4" fmla="*/ 6 w 57"/>
                <a:gd name="T5" fmla="*/ 910 h 141"/>
                <a:gd name="T6" fmla="*/ 2 w 57"/>
                <a:gd name="T7" fmla="*/ 887 h 141"/>
                <a:gd name="T8" fmla="*/ 0 w 57"/>
                <a:gd name="T9" fmla="*/ 863 h 141"/>
                <a:gd name="T10" fmla="*/ 2 w 57"/>
                <a:gd name="T11" fmla="*/ 839 h 141"/>
                <a:gd name="T12" fmla="*/ 6 w 57"/>
                <a:gd name="T13" fmla="*/ 816 h 141"/>
                <a:gd name="T14" fmla="*/ 15 w 57"/>
                <a:gd name="T15" fmla="*/ 799 h 141"/>
                <a:gd name="T16" fmla="*/ 29 w 57"/>
                <a:gd name="T17" fmla="*/ 793 h 141"/>
                <a:gd name="T18" fmla="*/ 43 w 57"/>
                <a:gd name="T19" fmla="*/ 799 h 141"/>
                <a:gd name="T20" fmla="*/ 49 w 57"/>
                <a:gd name="T21" fmla="*/ 811 h 141"/>
                <a:gd name="T22" fmla="*/ 29 w 57"/>
                <a:gd name="T23" fmla="*/ 811 h 141"/>
                <a:gd name="T24" fmla="*/ 22 w 57"/>
                <a:gd name="T25" fmla="*/ 815 h 141"/>
                <a:gd name="T26" fmla="*/ 17 w 57"/>
                <a:gd name="T27" fmla="*/ 827 h 141"/>
                <a:gd name="T28" fmla="*/ 15 w 57"/>
                <a:gd name="T29" fmla="*/ 843 h 141"/>
                <a:gd name="T30" fmla="*/ 14 w 57"/>
                <a:gd name="T31" fmla="*/ 863 h 141"/>
                <a:gd name="T32" fmla="*/ 15 w 57"/>
                <a:gd name="T33" fmla="*/ 883 h 141"/>
                <a:gd name="T34" fmla="*/ 17 w 57"/>
                <a:gd name="T35" fmla="*/ 900 h 141"/>
                <a:gd name="T36" fmla="*/ 22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5" y="134"/>
                  </a:lnTo>
                  <a:lnTo>
                    <a:pt x="6" y="117"/>
                  </a:lnTo>
                  <a:lnTo>
                    <a:pt x="2" y="94"/>
                  </a:lnTo>
                  <a:lnTo>
                    <a:pt x="0" y="70"/>
                  </a:lnTo>
                  <a:lnTo>
                    <a:pt x="2" y="46"/>
                  </a:lnTo>
                  <a:lnTo>
                    <a:pt x="6" y="23"/>
                  </a:lnTo>
                  <a:lnTo>
                    <a:pt x="15" y="6"/>
                  </a:lnTo>
                  <a:lnTo>
                    <a:pt x="29" y="0"/>
                  </a:lnTo>
                  <a:lnTo>
                    <a:pt x="43" y="6"/>
                  </a:lnTo>
                  <a:lnTo>
                    <a:pt x="49" y="18"/>
                  </a:lnTo>
                  <a:lnTo>
                    <a:pt x="29" y="18"/>
                  </a:lnTo>
                  <a:lnTo>
                    <a:pt x="22" y="22"/>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0" name="Picture 107">
              <a:extLst>
                <a:ext uri="{FF2B5EF4-FFF2-40B4-BE49-F238E27FC236}">
                  <a16:creationId xmlns:a16="http://schemas.microsoft.com/office/drawing/2014/main" id="{B8E51C66-02AB-419A-8B2A-7BEB6C078362}"/>
                </a:ext>
              </a:extLst>
            </p:cNvPr>
            <p:cNvPicPr>
              <a:picLocks noChangeAspect="1" noChangeArrowheads="1"/>
            </p:cNvPicPr>
            <p:nvPr/>
          </p:nvPicPr>
          <p:blipFill>
            <a:blip r:embed="rId9" cstate="print"/>
            <a:srcRect/>
            <a:stretch>
              <a:fillRect/>
            </a:stretch>
          </p:blipFill>
          <p:spPr bwMode="auto">
            <a:xfrm>
              <a:off x="809" y="1101"/>
              <a:ext cx="188" cy="141"/>
            </a:xfrm>
            <a:prstGeom prst="rect">
              <a:avLst/>
            </a:prstGeom>
            <a:noFill/>
          </p:spPr>
        </p:pic>
        <p:pic>
          <p:nvPicPr>
            <p:cNvPr id="121" name="Picture 108">
              <a:extLst>
                <a:ext uri="{FF2B5EF4-FFF2-40B4-BE49-F238E27FC236}">
                  <a16:creationId xmlns:a16="http://schemas.microsoft.com/office/drawing/2014/main" id="{F51D1F00-5D5C-4103-BECA-8921872F4C65}"/>
                </a:ext>
              </a:extLst>
            </p:cNvPr>
            <p:cNvPicPr>
              <a:picLocks noChangeAspect="1" noChangeArrowheads="1"/>
            </p:cNvPicPr>
            <p:nvPr/>
          </p:nvPicPr>
          <p:blipFill>
            <a:blip r:embed="rId10" cstate="print"/>
            <a:srcRect/>
            <a:stretch>
              <a:fillRect/>
            </a:stretch>
          </p:blipFill>
          <p:spPr bwMode="auto">
            <a:xfrm>
              <a:off x="647" y="1021"/>
              <a:ext cx="123" cy="141"/>
            </a:xfrm>
            <a:prstGeom prst="rect">
              <a:avLst/>
            </a:prstGeom>
            <a:noFill/>
          </p:spPr>
        </p:pic>
        <p:sp>
          <p:nvSpPr>
            <p:cNvPr id="122" name="AutoShape 109">
              <a:extLst>
                <a:ext uri="{FF2B5EF4-FFF2-40B4-BE49-F238E27FC236}">
                  <a16:creationId xmlns:a16="http://schemas.microsoft.com/office/drawing/2014/main" id="{9902C28A-2C46-4DFF-B664-B88E37E9AE3E}"/>
                </a:ext>
              </a:extLst>
            </p:cNvPr>
            <p:cNvSpPr>
              <a:spLocks/>
            </p:cNvSpPr>
            <p:nvPr/>
          </p:nvSpPr>
          <p:spPr bwMode="auto">
            <a:xfrm>
              <a:off x="1030" y="627"/>
              <a:ext cx="58" cy="141"/>
            </a:xfrm>
            <a:custGeom>
              <a:avLst/>
              <a:gdLst>
                <a:gd name="T0" fmla="*/ 30 w 58"/>
                <a:gd name="T1" fmla="*/ 768 h 141"/>
                <a:gd name="T2" fmla="*/ 15 w 58"/>
                <a:gd name="T3" fmla="*/ 763 h 141"/>
                <a:gd name="T4" fmla="*/ 6 w 58"/>
                <a:gd name="T5" fmla="*/ 748 h 141"/>
                <a:gd name="T6" fmla="*/ 1 w 58"/>
                <a:gd name="T7" fmla="*/ 725 h 141"/>
                <a:gd name="T8" fmla="*/ 0 w 58"/>
                <a:gd name="T9" fmla="*/ 698 h 141"/>
                <a:gd name="T10" fmla="*/ 1 w 58"/>
                <a:gd name="T11" fmla="*/ 673 h 141"/>
                <a:gd name="T12" fmla="*/ 7 w 58"/>
                <a:gd name="T13" fmla="*/ 651 h 141"/>
                <a:gd name="T14" fmla="*/ 16 w 58"/>
                <a:gd name="T15" fmla="*/ 634 h 141"/>
                <a:gd name="T16" fmla="*/ 31 w 58"/>
                <a:gd name="T17" fmla="*/ 628 h 141"/>
                <a:gd name="T18" fmla="*/ 40 w 58"/>
                <a:gd name="T19" fmla="*/ 631 h 141"/>
                <a:gd name="T20" fmla="*/ 48 w 58"/>
                <a:gd name="T21" fmla="*/ 638 h 141"/>
                <a:gd name="T22" fmla="*/ 52 w 58"/>
                <a:gd name="T23" fmla="*/ 646 h 141"/>
                <a:gd name="T24" fmla="*/ 30 w 58"/>
                <a:gd name="T25" fmla="*/ 646 h 141"/>
                <a:gd name="T26" fmla="*/ 22 w 58"/>
                <a:gd name="T27" fmla="*/ 651 h 141"/>
                <a:gd name="T28" fmla="*/ 17 w 58"/>
                <a:gd name="T29" fmla="*/ 663 h 141"/>
                <a:gd name="T30" fmla="*/ 14 w 58"/>
                <a:gd name="T31" fmla="*/ 678 h 141"/>
                <a:gd name="T32" fmla="*/ 13 w 58"/>
                <a:gd name="T33" fmla="*/ 693 h 141"/>
                <a:gd name="T34" fmla="*/ 13 w 58"/>
                <a:gd name="T35" fmla="*/ 693 h 141"/>
                <a:gd name="T36" fmla="*/ 51 w 58"/>
                <a:gd name="T37" fmla="*/ 693 h 141"/>
                <a:gd name="T38" fmla="*/ 52 w 58"/>
                <a:gd name="T39" fmla="*/ 694 h 141"/>
                <a:gd name="T40" fmla="*/ 20 w 58"/>
                <a:gd name="T41" fmla="*/ 694 h 141"/>
                <a:gd name="T42" fmla="*/ 14 w 58"/>
                <a:gd name="T43" fmla="*/ 707 h 141"/>
                <a:gd name="T44" fmla="*/ 14 w 58"/>
                <a:gd name="T45" fmla="*/ 737 h 141"/>
                <a:gd name="T46" fmla="*/ 20 w 58"/>
                <a:gd name="T47" fmla="*/ 750 h 141"/>
                <a:gd name="T48" fmla="*/ 52 w 58"/>
                <a:gd name="T49" fmla="*/ 750 h 141"/>
                <a:gd name="T50" fmla="*/ 50 w 58"/>
                <a:gd name="T51" fmla="*/ 755 h 141"/>
                <a:gd name="T52" fmla="*/ 41 w 58"/>
                <a:gd name="T53" fmla="*/ 765 h 141"/>
                <a:gd name="T54" fmla="*/ 30 w 58"/>
                <a:gd name="T55" fmla="*/ 768 h 141"/>
                <a:gd name="T56" fmla="*/ 56 w 58"/>
                <a:gd name="T57" fmla="*/ 665 h 141"/>
                <a:gd name="T58" fmla="*/ 42 w 58"/>
                <a:gd name="T59" fmla="*/ 665 h 141"/>
                <a:gd name="T60" fmla="*/ 42 w 58"/>
                <a:gd name="T61" fmla="*/ 654 h 141"/>
                <a:gd name="T62" fmla="*/ 37 w 58"/>
                <a:gd name="T63" fmla="*/ 646 h 141"/>
                <a:gd name="T64" fmla="*/ 52 w 58"/>
                <a:gd name="T65" fmla="*/ 646 h 141"/>
                <a:gd name="T66" fmla="*/ 53 w 58"/>
                <a:gd name="T67" fmla="*/ 650 h 141"/>
                <a:gd name="T68" fmla="*/ 56 w 58"/>
                <a:gd name="T69" fmla="*/ 665 h 141"/>
                <a:gd name="T70" fmla="*/ 51 w 58"/>
                <a:gd name="T71" fmla="*/ 693 h 141"/>
                <a:gd name="T72" fmla="*/ 13 w 58"/>
                <a:gd name="T73" fmla="*/ 693 h 141"/>
                <a:gd name="T74" fmla="*/ 17 w 58"/>
                <a:gd name="T75" fmla="*/ 682 h 141"/>
                <a:gd name="T76" fmla="*/ 24 w 58"/>
                <a:gd name="T77" fmla="*/ 677 h 141"/>
                <a:gd name="T78" fmla="*/ 31 w 58"/>
                <a:gd name="T79" fmla="*/ 677 h 141"/>
                <a:gd name="T80" fmla="*/ 42 w 58"/>
                <a:gd name="T81" fmla="*/ 680 h 141"/>
                <a:gd name="T82" fmla="*/ 50 w 58"/>
                <a:gd name="T83" fmla="*/ 690 h 141"/>
                <a:gd name="T84" fmla="*/ 51 w 58"/>
                <a:gd name="T85" fmla="*/ 693 h 141"/>
                <a:gd name="T86" fmla="*/ 52 w 58"/>
                <a:gd name="T87" fmla="*/ 750 h 141"/>
                <a:gd name="T88" fmla="*/ 39 w 58"/>
                <a:gd name="T89" fmla="*/ 750 h 141"/>
                <a:gd name="T90" fmla="*/ 44 w 58"/>
                <a:gd name="T91" fmla="*/ 737 h 141"/>
                <a:gd name="T92" fmla="*/ 44 w 58"/>
                <a:gd name="T93" fmla="*/ 707 h 141"/>
                <a:gd name="T94" fmla="*/ 39 w 58"/>
                <a:gd name="T95" fmla="*/ 694 h 141"/>
                <a:gd name="T96" fmla="*/ 52 w 58"/>
                <a:gd name="T97" fmla="*/ 694 h 141"/>
                <a:gd name="T98" fmla="*/ 55 w 58"/>
                <a:gd name="T99" fmla="*/ 704 h 141"/>
                <a:gd name="T100" fmla="*/ 57 w 58"/>
                <a:gd name="T101" fmla="*/ 722 h 141"/>
                <a:gd name="T102" fmla="*/ 55 w 58"/>
                <a:gd name="T103" fmla="*/ 741 h 141"/>
                <a:gd name="T104" fmla="*/ 52 w 58"/>
                <a:gd name="T105" fmla="*/ 75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7" y="23"/>
                  </a:lnTo>
                  <a:lnTo>
                    <a:pt x="16" y="6"/>
                  </a:lnTo>
                  <a:lnTo>
                    <a:pt x="31" y="0"/>
                  </a:lnTo>
                  <a:lnTo>
                    <a:pt x="40" y="3"/>
                  </a:lnTo>
                  <a:lnTo>
                    <a:pt x="48" y="10"/>
                  </a:lnTo>
                  <a:lnTo>
                    <a:pt x="52" y="18"/>
                  </a:lnTo>
                  <a:lnTo>
                    <a:pt x="30" y="18"/>
                  </a:lnTo>
                  <a:lnTo>
                    <a:pt x="22" y="23"/>
                  </a:lnTo>
                  <a:lnTo>
                    <a:pt x="17" y="35"/>
                  </a:lnTo>
                  <a:lnTo>
                    <a:pt x="14" y="50"/>
                  </a:lnTo>
                  <a:lnTo>
                    <a:pt x="13" y="65"/>
                  </a:lnTo>
                  <a:lnTo>
                    <a:pt x="51" y="65"/>
                  </a:lnTo>
                  <a:lnTo>
                    <a:pt x="52" y="66"/>
                  </a:lnTo>
                  <a:lnTo>
                    <a:pt x="20" y="66"/>
                  </a:lnTo>
                  <a:lnTo>
                    <a:pt x="14" y="79"/>
                  </a:lnTo>
                  <a:lnTo>
                    <a:pt x="14" y="109"/>
                  </a:lnTo>
                  <a:lnTo>
                    <a:pt x="20" y="122"/>
                  </a:lnTo>
                  <a:lnTo>
                    <a:pt x="52" y="122"/>
                  </a:lnTo>
                  <a:lnTo>
                    <a:pt x="50" y="127"/>
                  </a:lnTo>
                  <a:lnTo>
                    <a:pt x="41" y="137"/>
                  </a:lnTo>
                  <a:lnTo>
                    <a:pt x="30" y="140"/>
                  </a:lnTo>
                  <a:close/>
                  <a:moveTo>
                    <a:pt x="56" y="37"/>
                  </a:moveTo>
                  <a:lnTo>
                    <a:pt x="42" y="37"/>
                  </a:lnTo>
                  <a:lnTo>
                    <a:pt x="42" y="26"/>
                  </a:lnTo>
                  <a:lnTo>
                    <a:pt x="37" y="18"/>
                  </a:lnTo>
                  <a:lnTo>
                    <a:pt x="52" y="18"/>
                  </a:lnTo>
                  <a:lnTo>
                    <a:pt x="53" y="22"/>
                  </a:lnTo>
                  <a:lnTo>
                    <a:pt x="56" y="37"/>
                  </a:lnTo>
                  <a:close/>
                  <a:moveTo>
                    <a:pt x="51" y="65"/>
                  </a:moveTo>
                  <a:lnTo>
                    <a:pt x="13" y="65"/>
                  </a:lnTo>
                  <a:lnTo>
                    <a:pt x="17" y="54"/>
                  </a:lnTo>
                  <a:lnTo>
                    <a:pt x="24" y="49"/>
                  </a:lnTo>
                  <a:lnTo>
                    <a:pt x="31" y="49"/>
                  </a:lnTo>
                  <a:lnTo>
                    <a:pt x="42" y="52"/>
                  </a:lnTo>
                  <a:lnTo>
                    <a:pt x="50" y="62"/>
                  </a:lnTo>
                  <a:lnTo>
                    <a:pt x="51" y="65"/>
                  </a:lnTo>
                  <a:close/>
                  <a:moveTo>
                    <a:pt x="52" y="122"/>
                  </a:moveTo>
                  <a:lnTo>
                    <a:pt x="39" y="122"/>
                  </a:lnTo>
                  <a:lnTo>
                    <a:pt x="44" y="109"/>
                  </a:lnTo>
                  <a:lnTo>
                    <a:pt x="44" y="79"/>
                  </a:lnTo>
                  <a:lnTo>
                    <a:pt x="39" y="66"/>
                  </a:lnTo>
                  <a:lnTo>
                    <a:pt x="52" y="66"/>
                  </a:lnTo>
                  <a:lnTo>
                    <a:pt x="55" y="76"/>
                  </a:lnTo>
                  <a:lnTo>
                    <a:pt x="57" y="94"/>
                  </a:lnTo>
                  <a:lnTo>
                    <a:pt x="55" y="113"/>
                  </a:lnTo>
                  <a:lnTo>
                    <a:pt x="52"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AutoShape 110">
              <a:extLst>
                <a:ext uri="{FF2B5EF4-FFF2-40B4-BE49-F238E27FC236}">
                  <a16:creationId xmlns:a16="http://schemas.microsoft.com/office/drawing/2014/main" id="{CA72B52C-66DA-44DC-A61C-435FC1AE51FB}"/>
                </a:ext>
              </a:extLst>
            </p:cNvPr>
            <p:cNvSpPr>
              <a:spLocks/>
            </p:cNvSpPr>
            <p:nvPr/>
          </p:nvSpPr>
          <p:spPr bwMode="auto">
            <a:xfrm>
              <a:off x="1096" y="627"/>
              <a:ext cx="57" cy="141"/>
            </a:xfrm>
            <a:custGeom>
              <a:avLst/>
              <a:gdLst>
                <a:gd name="T0" fmla="*/ 29 w 57"/>
                <a:gd name="T1" fmla="*/ 768 h 141"/>
                <a:gd name="T2" fmla="*/ 14 w 57"/>
                <a:gd name="T3" fmla="*/ 762 h 141"/>
                <a:gd name="T4" fmla="*/ 6 w 57"/>
                <a:gd name="T5" fmla="*/ 745 h 141"/>
                <a:gd name="T6" fmla="*/ 1 w 57"/>
                <a:gd name="T7" fmla="*/ 722 h 141"/>
                <a:gd name="T8" fmla="*/ 0 w 57"/>
                <a:gd name="T9" fmla="*/ 698 h 141"/>
                <a:gd name="T10" fmla="*/ 1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1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1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4"/>
                  </a:lnTo>
                  <a:lnTo>
                    <a:pt x="14" y="7"/>
                  </a:lnTo>
                  <a:lnTo>
                    <a:pt x="29" y="0"/>
                  </a:lnTo>
                  <a:lnTo>
                    <a:pt x="43" y="7"/>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AutoShape 111">
              <a:extLst>
                <a:ext uri="{FF2B5EF4-FFF2-40B4-BE49-F238E27FC236}">
                  <a16:creationId xmlns:a16="http://schemas.microsoft.com/office/drawing/2014/main" id="{4AAE267B-2FE2-4DF9-9156-6646060675F8}"/>
                </a:ext>
              </a:extLst>
            </p:cNvPr>
            <p:cNvSpPr>
              <a:spLocks/>
            </p:cNvSpPr>
            <p:nvPr/>
          </p:nvSpPr>
          <p:spPr bwMode="auto">
            <a:xfrm>
              <a:off x="1560" y="627"/>
              <a:ext cx="58" cy="141"/>
            </a:xfrm>
            <a:custGeom>
              <a:avLst/>
              <a:gdLst>
                <a:gd name="T0" fmla="*/ 33 w 58"/>
                <a:gd name="T1" fmla="*/ 720 h 141"/>
                <a:gd name="T2" fmla="*/ 26 w 58"/>
                <a:gd name="T3" fmla="*/ 720 h 141"/>
                <a:gd name="T4" fmla="*/ 15 w 58"/>
                <a:gd name="T5" fmla="*/ 716 h 141"/>
                <a:gd name="T6" fmla="*/ 7 w 58"/>
                <a:gd name="T7" fmla="*/ 707 h 141"/>
                <a:gd name="T8" fmla="*/ 2 w 58"/>
                <a:gd name="T9" fmla="*/ 693 h 141"/>
                <a:gd name="T10" fmla="*/ 0 w 58"/>
                <a:gd name="T11" fmla="*/ 674 h 141"/>
                <a:gd name="T12" fmla="*/ 2 w 58"/>
                <a:gd name="T13" fmla="*/ 656 h 141"/>
                <a:gd name="T14" fmla="*/ 7 w 58"/>
                <a:gd name="T15" fmla="*/ 641 h 141"/>
                <a:gd name="T16" fmla="*/ 16 w 58"/>
                <a:gd name="T17" fmla="*/ 631 h 141"/>
                <a:gd name="T18" fmla="*/ 28 w 58"/>
                <a:gd name="T19" fmla="*/ 628 h 141"/>
                <a:gd name="T20" fmla="*/ 43 w 58"/>
                <a:gd name="T21" fmla="*/ 633 h 141"/>
                <a:gd name="T22" fmla="*/ 50 w 58"/>
                <a:gd name="T23" fmla="*/ 646 h 141"/>
                <a:gd name="T24" fmla="*/ 18 w 58"/>
                <a:gd name="T25" fmla="*/ 646 h 141"/>
                <a:gd name="T26" fmla="*/ 13 w 58"/>
                <a:gd name="T27" fmla="*/ 659 h 141"/>
                <a:gd name="T28" fmla="*/ 13 w 58"/>
                <a:gd name="T29" fmla="*/ 689 h 141"/>
                <a:gd name="T30" fmla="*/ 18 w 58"/>
                <a:gd name="T31" fmla="*/ 702 h 141"/>
                <a:gd name="T32" fmla="*/ 57 w 58"/>
                <a:gd name="T33" fmla="*/ 702 h 141"/>
                <a:gd name="T34" fmla="*/ 57 w 58"/>
                <a:gd name="T35" fmla="*/ 703 h 141"/>
                <a:gd name="T36" fmla="*/ 44 w 58"/>
                <a:gd name="T37" fmla="*/ 703 h 141"/>
                <a:gd name="T38" fmla="*/ 40 w 58"/>
                <a:gd name="T39" fmla="*/ 714 h 141"/>
                <a:gd name="T40" fmla="*/ 33 w 58"/>
                <a:gd name="T41" fmla="*/ 720 h 141"/>
                <a:gd name="T42" fmla="*/ 57 w 58"/>
                <a:gd name="T43" fmla="*/ 702 h 141"/>
                <a:gd name="T44" fmla="*/ 38 w 58"/>
                <a:gd name="T45" fmla="*/ 702 h 141"/>
                <a:gd name="T46" fmla="*/ 43 w 58"/>
                <a:gd name="T47" fmla="*/ 689 h 141"/>
                <a:gd name="T48" fmla="*/ 42 w 58"/>
                <a:gd name="T49" fmla="*/ 659 h 141"/>
                <a:gd name="T50" fmla="*/ 38 w 58"/>
                <a:gd name="T51" fmla="*/ 646 h 141"/>
                <a:gd name="T52" fmla="*/ 50 w 58"/>
                <a:gd name="T53" fmla="*/ 646 h 141"/>
                <a:gd name="T54" fmla="*/ 51 w 58"/>
                <a:gd name="T55" fmla="*/ 649 h 141"/>
                <a:gd name="T56" fmla="*/ 56 w 58"/>
                <a:gd name="T57" fmla="*/ 671 h 141"/>
                <a:gd name="T58" fmla="*/ 57 w 58"/>
                <a:gd name="T59" fmla="*/ 699 h 141"/>
                <a:gd name="T60" fmla="*/ 57 w 58"/>
                <a:gd name="T61" fmla="*/ 702 h 141"/>
                <a:gd name="T62" fmla="*/ 48 w 58"/>
                <a:gd name="T63" fmla="*/ 750 h 141"/>
                <a:gd name="T64" fmla="*/ 27 w 58"/>
                <a:gd name="T65" fmla="*/ 750 h 141"/>
                <a:gd name="T66" fmla="*/ 35 w 58"/>
                <a:gd name="T67" fmla="*/ 745 h 141"/>
                <a:gd name="T68" fmla="*/ 40 w 58"/>
                <a:gd name="T69" fmla="*/ 734 h 141"/>
                <a:gd name="T70" fmla="*/ 43 w 58"/>
                <a:gd name="T71" fmla="*/ 719 h 141"/>
                <a:gd name="T72" fmla="*/ 44 w 58"/>
                <a:gd name="T73" fmla="*/ 704 h 141"/>
                <a:gd name="T74" fmla="*/ 44 w 58"/>
                <a:gd name="T75" fmla="*/ 703 h 141"/>
                <a:gd name="T76" fmla="*/ 57 w 58"/>
                <a:gd name="T77" fmla="*/ 703 h 141"/>
                <a:gd name="T78" fmla="*/ 56 w 58"/>
                <a:gd name="T79" fmla="*/ 723 h 141"/>
                <a:gd name="T80" fmla="*/ 50 w 58"/>
                <a:gd name="T81" fmla="*/ 746 h 141"/>
                <a:gd name="T82" fmla="*/ 48 w 58"/>
                <a:gd name="T83" fmla="*/ 750 h 141"/>
                <a:gd name="T84" fmla="*/ 26 w 58"/>
                <a:gd name="T85" fmla="*/ 768 h 141"/>
                <a:gd name="T86" fmla="*/ 17 w 58"/>
                <a:gd name="T87" fmla="*/ 766 h 141"/>
                <a:gd name="T88" fmla="*/ 9 w 58"/>
                <a:gd name="T89" fmla="*/ 758 h 141"/>
                <a:gd name="T90" fmla="*/ 4 w 58"/>
                <a:gd name="T91" fmla="*/ 747 h 141"/>
                <a:gd name="T92" fmla="*/ 1 w 58"/>
                <a:gd name="T93" fmla="*/ 732 h 141"/>
                <a:gd name="T94" fmla="*/ 15 w 58"/>
                <a:gd name="T95" fmla="*/ 732 h 141"/>
                <a:gd name="T96" fmla="*/ 15 w 58"/>
                <a:gd name="T97" fmla="*/ 743 h 141"/>
                <a:gd name="T98" fmla="*/ 20 w 58"/>
                <a:gd name="T99" fmla="*/ 750 h 141"/>
                <a:gd name="T100" fmla="*/ 48 w 58"/>
                <a:gd name="T101" fmla="*/ 750 h 141"/>
                <a:gd name="T102" fmla="*/ 41 w 58"/>
                <a:gd name="T103" fmla="*/ 762 h 141"/>
                <a:gd name="T104" fmla="*/ 26 w 58"/>
                <a:gd name="T105" fmla="*/ 768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3" y="92"/>
                  </a:moveTo>
                  <a:lnTo>
                    <a:pt x="26" y="92"/>
                  </a:lnTo>
                  <a:lnTo>
                    <a:pt x="15" y="88"/>
                  </a:lnTo>
                  <a:lnTo>
                    <a:pt x="7" y="79"/>
                  </a:lnTo>
                  <a:lnTo>
                    <a:pt x="2" y="65"/>
                  </a:lnTo>
                  <a:lnTo>
                    <a:pt x="0" y="46"/>
                  </a:lnTo>
                  <a:lnTo>
                    <a:pt x="2" y="28"/>
                  </a:lnTo>
                  <a:lnTo>
                    <a:pt x="7" y="13"/>
                  </a:lnTo>
                  <a:lnTo>
                    <a:pt x="16" y="3"/>
                  </a:lnTo>
                  <a:lnTo>
                    <a:pt x="28" y="0"/>
                  </a:lnTo>
                  <a:lnTo>
                    <a:pt x="43" y="5"/>
                  </a:lnTo>
                  <a:lnTo>
                    <a:pt x="50" y="18"/>
                  </a:lnTo>
                  <a:lnTo>
                    <a:pt x="18" y="18"/>
                  </a:lnTo>
                  <a:lnTo>
                    <a:pt x="13" y="31"/>
                  </a:lnTo>
                  <a:lnTo>
                    <a:pt x="13" y="61"/>
                  </a:lnTo>
                  <a:lnTo>
                    <a:pt x="18" y="74"/>
                  </a:lnTo>
                  <a:lnTo>
                    <a:pt x="57" y="74"/>
                  </a:lnTo>
                  <a:lnTo>
                    <a:pt x="57" y="75"/>
                  </a:lnTo>
                  <a:lnTo>
                    <a:pt x="44" y="75"/>
                  </a:lnTo>
                  <a:lnTo>
                    <a:pt x="40" y="86"/>
                  </a:lnTo>
                  <a:lnTo>
                    <a:pt x="33" y="92"/>
                  </a:lnTo>
                  <a:close/>
                  <a:moveTo>
                    <a:pt x="57" y="74"/>
                  </a:moveTo>
                  <a:lnTo>
                    <a:pt x="38" y="74"/>
                  </a:lnTo>
                  <a:lnTo>
                    <a:pt x="43" y="61"/>
                  </a:lnTo>
                  <a:lnTo>
                    <a:pt x="42" y="31"/>
                  </a:lnTo>
                  <a:lnTo>
                    <a:pt x="38" y="18"/>
                  </a:lnTo>
                  <a:lnTo>
                    <a:pt x="50" y="18"/>
                  </a:lnTo>
                  <a:lnTo>
                    <a:pt x="51" y="21"/>
                  </a:lnTo>
                  <a:lnTo>
                    <a:pt x="56" y="43"/>
                  </a:lnTo>
                  <a:lnTo>
                    <a:pt x="57" y="71"/>
                  </a:lnTo>
                  <a:lnTo>
                    <a:pt x="57" y="74"/>
                  </a:lnTo>
                  <a:close/>
                  <a:moveTo>
                    <a:pt x="48" y="122"/>
                  </a:moveTo>
                  <a:lnTo>
                    <a:pt x="27" y="122"/>
                  </a:lnTo>
                  <a:lnTo>
                    <a:pt x="35" y="117"/>
                  </a:lnTo>
                  <a:lnTo>
                    <a:pt x="40" y="106"/>
                  </a:lnTo>
                  <a:lnTo>
                    <a:pt x="43" y="91"/>
                  </a:lnTo>
                  <a:lnTo>
                    <a:pt x="44" y="76"/>
                  </a:lnTo>
                  <a:lnTo>
                    <a:pt x="44" y="75"/>
                  </a:lnTo>
                  <a:lnTo>
                    <a:pt x="57" y="75"/>
                  </a:lnTo>
                  <a:lnTo>
                    <a:pt x="56" y="95"/>
                  </a:lnTo>
                  <a:lnTo>
                    <a:pt x="50" y="118"/>
                  </a:lnTo>
                  <a:lnTo>
                    <a:pt x="48" y="122"/>
                  </a:lnTo>
                  <a:close/>
                  <a:moveTo>
                    <a:pt x="26" y="140"/>
                  </a:moveTo>
                  <a:lnTo>
                    <a:pt x="17" y="138"/>
                  </a:lnTo>
                  <a:lnTo>
                    <a:pt x="9" y="130"/>
                  </a:lnTo>
                  <a:lnTo>
                    <a:pt x="4" y="119"/>
                  </a:lnTo>
                  <a:lnTo>
                    <a:pt x="1" y="104"/>
                  </a:lnTo>
                  <a:lnTo>
                    <a:pt x="15" y="104"/>
                  </a:lnTo>
                  <a:lnTo>
                    <a:pt x="15" y="115"/>
                  </a:lnTo>
                  <a:lnTo>
                    <a:pt x="20" y="122"/>
                  </a:lnTo>
                  <a:lnTo>
                    <a:pt x="48" y="122"/>
                  </a:lnTo>
                  <a:lnTo>
                    <a:pt x="41" y="134"/>
                  </a:lnTo>
                  <a:lnTo>
                    <a:pt x="26" y="1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AutoShape 112">
              <a:extLst>
                <a:ext uri="{FF2B5EF4-FFF2-40B4-BE49-F238E27FC236}">
                  <a16:creationId xmlns:a16="http://schemas.microsoft.com/office/drawing/2014/main" id="{158A2E8C-2DC0-4886-B914-8D1EA04F82F7}"/>
                </a:ext>
              </a:extLst>
            </p:cNvPr>
            <p:cNvSpPr>
              <a:spLocks/>
            </p:cNvSpPr>
            <p:nvPr/>
          </p:nvSpPr>
          <p:spPr bwMode="auto">
            <a:xfrm>
              <a:off x="1626" y="627"/>
              <a:ext cx="57" cy="141"/>
            </a:xfrm>
            <a:custGeom>
              <a:avLst/>
              <a:gdLst>
                <a:gd name="T0" fmla="*/ 29 w 57"/>
                <a:gd name="T1" fmla="*/ 768 h 141"/>
                <a:gd name="T2" fmla="*/ 14 w 57"/>
                <a:gd name="T3" fmla="*/ 762 h 141"/>
                <a:gd name="T4" fmla="*/ 6 w 57"/>
                <a:gd name="T5" fmla="*/ 745 h 141"/>
                <a:gd name="T6" fmla="*/ 2 w 57"/>
                <a:gd name="T7" fmla="*/ 722 h 141"/>
                <a:gd name="T8" fmla="*/ 0 w 57"/>
                <a:gd name="T9" fmla="*/ 698 h 141"/>
                <a:gd name="T10" fmla="*/ 2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2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2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2"/>
                  </a:lnTo>
                  <a:lnTo>
                    <a:pt x="17" y="34"/>
                  </a:lnTo>
                  <a:lnTo>
                    <a:pt x="14" y="50"/>
                  </a:lnTo>
                  <a:lnTo>
                    <a:pt x="14" y="70"/>
                  </a:lnTo>
                  <a:lnTo>
                    <a:pt x="14"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AutoShape 113">
              <a:extLst>
                <a:ext uri="{FF2B5EF4-FFF2-40B4-BE49-F238E27FC236}">
                  <a16:creationId xmlns:a16="http://schemas.microsoft.com/office/drawing/2014/main" id="{413261F3-2192-4348-8642-37B4DF724F29}"/>
                </a:ext>
              </a:extLst>
            </p:cNvPr>
            <p:cNvSpPr>
              <a:spLocks/>
            </p:cNvSpPr>
            <p:nvPr/>
          </p:nvSpPr>
          <p:spPr bwMode="auto">
            <a:xfrm>
              <a:off x="1870" y="1023"/>
              <a:ext cx="35" cy="136"/>
            </a:xfrm>
            <a:custGeom>
              <a:avLst/>
              <a:gdLst>
                <a:gd name="T0" fmla="*/ 35 w 35"/>
                <a:gd name="T1" fmla="*/ 1046 h 136"/>
                <a:gd name="T2" fmla="*/ 11 w 35"/>
                <a:gd name="T3" fmla="*/ 1046 h 136"/>
                <a:gd name="T4" fmla="*/ 22 w 35"/>
                <a:gd name="T5" fmla="*/ 1040 h 136"/>
                <a:gd name="T6" fmla="*/ 24 w 35"/>
                <a:gd name="T7" fmla="*/ 1024 h 136"/>
                <a:gd name="T8" fmla="*/ 35 w 35"/>
                <a:gd name="T9" fmla="*/ 1024 h 136"/>
                <a:gd name="T10" fmla="*/ 35 w 35"/>
                <a:gd name="T11" fmla="*/ 1046 h 136"/>
                <a:gd name="T12" fmla="*/ 35 w 35"/>
                <a:gd name="T13" fmla="*/ 1159 h 136"/>
                <a:gd name="T14" fmla="*/ 20 w 35"/>
                <a:gd name="T15" fmla="*/ 1159 h 136"/>
                <a:gd name="T16" fmla="*/ 20 w 35"/>
                <a:gd name="T17" fmla="*/ 1063 h 136"/>
                <a:gd name="T18" fmla="*/ 0 w 35"/>
                <a:gd name="T19" fmla="*/ 1063 h 136"/>
                <a:gd name="T20" fmla="*/ 0 w 35"/>
                <a:gd name="T21" fmla="*/ 1046 h 136"/>
                <a:gd name="T22" fmla="*/ 11 w 35"/>
                <a:gd name="T23" fmla="*/ 1046 h 136"/>
                <a:gd name="T24" fmla="*/ 35 w 35"/>
                <a:gd name="T25" fmla="*/ 1046 h 136"/>
                <a:gd name="T26" fmla="*/ 35 w 35"/>
                <a:gd name="T27" fmla="*/ 1159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36">
                  <a:moveTo>
                    <a:pt x="35" y="22"/>
                  </a:moveTo>
                  <a:lnTo>
                    <a:pt x="11" y="22"/>
                  </a:lnTo>
                  <a:lnTo>
                    <a:pt x="22" y="16"/>
                  </a:lnTo>
                  <a:lnTo>
                    <a:pt x="24" y="0"/>
                  </a:lnTo>
                  <a:lnTo>
                    <a:pt x="35" y="0"/>
                  </a:lnTo>
                  <a:lnTo>
                    <a:pt x="35" y="22"/>
                  </a:lnTo>
                  <a:close/>
                  <a:moveTo>
                    <a:pt x="35" y="135"/>
                  </a:moveTo>
                  <a:lnTo>
                    <a:pt x="20" y="135"/>
                  </a:lnTo>
                  <a:lnTo>
                    <a:pt x="20" y="39"/>
                  </a:lnTo>
                  <a:lnTo>
                    <a:pt x="0" y="39"/>
                  </a:lnTo>
                  <a:lnTo>
                    <a:pt x="0" y="22"/>
                  </a:lnTo>
                  <a:lnTo>
                    <a:pt x="11" y="22"/>
                  </a:lnTo>
                  <a:lnTo>
                    <a:pt x="35" y="22"/>
                  </a:lnTo>
                  <a:lnTo>
                    <a:pt x="35" y="13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AutoShape 114">
              <a:extLst>
                <a:ext uri="{FF2B5EF4-FFF2-40B4-BE49-F238E27FC236}">
                  <a16:creationId xmlns:a16="http://schemas.microsoft.com/office/drawing/2014/main" id="{64E97BD3-41FB-4AE6-8B7E-526E234D0F89}"/>
                </a:ext>
              </a:extLst>
            </p:cNvPr>
            <p:cNvSpPr>
              <a:spLocks/>
            </p:cNvSpPr>
            <p:nvPr/>
          </p:nvSpPr>
          <p:spPr bwMode="auto">
            <a:xfrm>
              <a:off x="1934" y="1021"/>
              <a:ext cx="57" cy="138"/>
            </a:xfrm>
            <a:custGeom>
              <a:avLst/>
              <a:gdLst>
                <a:gd name="T0" fmla="*/ 14 w 57"/>
                <a:gd name="T1" fmla="*/ 1073 h 138"/>
                <a:gd name="T2" fmla="*/ 1 w 57"/>
                <a:gd name="T3" fmla="*/ 1073 h 138"/>
                <a:gd name="T4" fmla="*/ 3 w 57"/>
                <a:gd name="T5" fmla="*/ 1052 h 138"/>
                <a:gd name="T6" fmla="*/ 8 w 57"/>
                <a:gd name="T7" fmla="*/ 1036 h 138"/>
                <a:gd name="T8" fmla="*/ 17 w 57"/>
                <a:gd name="T9" fmla="*/ 1025 h 138"/>
                <a:gd name="T10" fmla="*/ 29 w 57"/>
                <a:gd name="T11" fmla="*/ 1021 h 138"/>
                <a:gd name="T12" fmla="*/ 42 w 57"/>
                <a:gd name="T13" fmla="*/ 1025 h 138"/>
                <a:gd name="T14" fmla="*/ 50 w 57"/>
                <a:gd name="T15" fmla="*/ 1035 h 138"/>
                <a:gd name="T16" fmla="*/ 51 w 57"/>
                <a:gd name="T17" fmla="*/ 1039 h 138"/>
                <a:gd name="T18" fmla="*/ 18 w 57"/>
                <a:gd name="T19" fmla="*/ 1039 h 138"/>
                <a:gd name="T20" fmla="*/ 15 w 57"/>
                <a:gd name="T21" fmla="*/ 1054 h 138"/>
                <a:gd name="T22" fmla="*/ 14 w 57"/>
                <a:gd name="T23" fmla="*/ 1073 h 138"/>
                <a:gd name="T24" fmla="*/ 56 w 57"/>
                <a:gd name="T25" fmla="*/ 1159 h 138"/>
                <a:gd name="T26" fmla="*/ 0 w 57"/>
                <a:gd name="T27" fmla="*/ 1159 h 138"/>
                <a:gd name="T28" fmla="*/ 1 w 57"/>
                <a:gd name="T29" fmla="*/ 1143 h 138"/>
                <a:gd name="T30" fmla="*/ 4 w 57"/>
                <a:gd name="T31" fmla="*/ 1129 h 138"/>
                <a:gd name="T32" fmla="*/ 10 w 57"/>
                <a:gd name="T33" fmla="*/ 1118 h 138"/>
                <a:gd name="T34" fmla="*/ 18 w 57"/>
                <a:gd name="T35" fmla="*/ 1108 h 138"/>
                <a:gd name="T36" fmla="*/ 26 w 57"/>
                <a:gd name="T37" fmla="*/ 1098 h 138"/>
                <a:gd name="T38" fmla="*/ 34 w 57"/>
                <a:gd name="T39" fmla="*/ 1089 h 138"/>
                <a:gd name="T40" fmla="*/ 40 w 57"/>
                <a:gd name="T41" fmla="*/ 1077 h 138"/>
                <a:gd name="T42" fmla="*/ 42 w 57"/>
                <a:gd name="T43" fmla="*/ 1063 h 138"/>
                <a:gd name="T44" fmla="*/ 43 w 57"/>
                <a:gd name="T45" fmla="*/ 1054 h 138"/>
                <a:gd name="T46" fmla="*/ 40 w 57"/>
                <a:gd name="T47" fmla="*/ 1039 h 138"/>
                <a:gd name="T48" fmla="*/ 51 w 57"/>
                <a:gd name="T49" fmla="*/ 1039 h 138"/>
                <a:gd name="T50" fmla="*/ 54 w 57"/>
                <a:gd name="T51" fmla="*/ 1049 h 138"/>
                <a:gd name="T52" fmla="*/ 56 w 57"/>
                <a:gd name="T53" fmla="*/ 1063 h 138"/>
                <a:gd name="T54" fmla="*/ 54 w 57"/>
                <a:gd name="T55" fmla="*/ 1077 h 138"/>
                <a:gd name="T56" fmla="*/ 50 w 57"/>
                <a:gd name="T57" fmla="*/ 1089 h 138"/>
                <a:gd name="T58" fmla="*/ 44 w 57"/>
                <a:gd name="T59" fmla="*/ 1099 h 138"/>
                <a:gd name="T60" fmla="*/ 37 w 57"/>
                <a:gd name="T61" fmla="*/ 1108 h 138"/>
                <a:gd name="T62" fmla="*/ 28 w 57"/>
                <a:gd name="T63" fmla="*/ 1119 h 138"/>
                <a:gd name="T64" fmla="*/ 18 w 57"/>
                <a:gd name="T65" fmla="*/ 1127 h 138"/>
                <a:gd name="T66" fmla="*/ 16 w 57"/>
                <a:gd name="T67" fmla="*/ 1139 h 138"/>
                <a:gd name="T68" fmla="*/ 56 w 57"/>
                <a:gd name="T69" fmla="*/ 1139 h 138"/>
                <a:gd name="T70" fmla="*/ 56 w 57"/>
                <a:gd name="T71" fmla="*/ 1159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 h="138">
                  <a:moveTo>
                    <a:pt x="14" y="52"/>
                  </a:moveTo>
                  <a:lnTo>
                    <a:pt x="1" y="52"/>
                  </a:lnTo>
                  <a:lnTo>
                    <a:pt x="3" y="31"/>
                  </a:lnTo>
                  <a:lnTo>
                    <a:pt x="8" y="15"/>
                  </a:lnTo>
                  <a:lnTo>
                    <a:pt x="17" y="4"/>
                  </a:lnTo>
                  <a:lnTo>
                    <a:pt x="29" y="0"/>
                  </a:lnTo>
                  <a:lnTo>
                    <a:pt x="42" y="4"/>
                  </a:lnTo>
                  <a:lnTo>
                    <a:pt x="50" y="14"/>
                  </a:lnTo>
                  <a:lnTo>
                    <a:pt x="51" y="18"/>
                  </a:lnTo>
                  <a:lnTo>
                    <a:pt x="18" y="18"/>
                  </a:lnTo>
                  <a:lnTo>
                    <a:pt x="15" y="33"/>
                  </a:lnTo>
                  <a:lnTo>
                    <a:pt x="14" y="52"/>
                  </a:lnTo>
                  <a:close/>
                  <a:moveTo>
                    <a:pt x="56" y="138"/>
                  </a:moveTo>
                  <a:lnTo>
                    <a:pt x="0" y="138"/>
                  </a:lnTo>
                  <a:lnTo>
                    <a:pt x="1" y="122"/>
                  </a:lnTo>
                  <a:lnTo>
                    <a:pt x="4" y="108"/>
                  </a:lnTo>
                  <a:lnTo>
                    <a:pt x="10" y="97"/>
                  </a:lnTo>
                  <a:lnTo>
                    <a:pt x="18" y="87"/>
                  </a:lnTo>
                  <a:lnTo>
                    <a:pt x="26" y="77"/>
                  </a:lnTo>
                  <a:lnTo>
                    <a:pt x="34" y="68"/>
                  </a:lnTo>
                  <a:lnTo>
                    <a:pt x="40" y="56"/>
                  </a:lnTo>
                  <a:lnTo>
                    <a:pt x="42" y="42"/>
                  </a:lnTo>
                  <a:lnTo>
                    <a:pt x="43" y="33"/>
                  </a:lnTo>
                  <a:lnTo>
                    <a:pt x="40" y="18"/>
                  </a:lnTo>
                  <a:lnTo>
                    <a:pt x="51" y="18"/>
                  </a:lnTo>
                  <a:lnTo>
                    <a:pt x="54" y="28"/>
                  </a:lnTo>
                  <a:lnTo>
                    <a:pt x="56" y="42"/>
                  </a:lnTo>
                  <a:lnTo>
                    <a:pt x="54" y="56"/>
                  </a:lnTo>
                  <a:lnTo>
                    <a:pt x="50" y="68"/>
                  </a:lnTo>
                  <a:lnTo>
                    <a:pt x="44" y="78"/>
                  </a:lnTo>
                  <a:lnTo>
                    <a:pt x="37" y="87"/>
                  </a:lnTo>
                  <a:lnTo>
                    <a:pt x="28" y="98"/>
                  </a:lnTo>
                  <a:lnTo>
                    <a:pt x="18" y="106"/>
                  </a:lnTo>
                  <a:lnTo>
                    <a:pt x="16" y="118"/>
                  </a:lnTo>
                  <a:lnTo>
                    <a:pt x="56" y="118"/>
                  </a:lnTo>
                  <a:lnTo>
                    <a:pt x="56" y="13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AutoShape 115">
              <a:extLst>
                <a:ext uri="{FF2B5EF4-FFF2-40B4-BE49-F238E27FC236}">
                  <a16:creationId xmlns:a16="http://schemas.microsoft.com/office/drawing/2014/main" id="{04D0EF0B-19C2-4EAE-974A-46DE29B4B009}"/>
                </a:ext>
              </a:extLst>
            </p:cNvPr>
            <p:cNvSpPr>
              <a:spLocks/>
            </p:cNvSpPr>
            <p:nvPr/>
          </p:nvSpPr>
          <p:spPr bwMode="auto">
            <a:xfrm>
              <a:off x="1999" y="1021"/>
              <a:ext cx="57" cy="141"/>
            </a:xfrm>
            <a:custGeom>
              <a:avLst/>
              <a:gdLst>
                <a:gd name="T0" fmla="*/ 29 w 57"/>
                <a:gd name="T1" fmla="*/ 1161 h 141"/>
                <a:gd name="T2" fmla="*/ 14 w 57"/>
                <a:gd name="T3" fmla="*/ 1155 h 141"/>
                <a:gd name="T4" fmla="*/ 6 w 57"/>
                <a:gd name="T5" fmla="*/ 1138 h 141"/>
                <a:gd name="T6" fmla="*/ 2 w 57"/>
                <a:gd name="T7" fmla="*/ 1115 h 141"/>
                <a:gd name="T8" fmla="*/ 0 w 57"/>
                <a:gd name="T9" fmla="*/ 1091 h 141"/>
                <a:gd name="T10" fmla="*/ 2 w 57"/>
                <a:gd name="T11" fmla="*/ 1067 h 141"/>
                <a:gd name="T12" fmla="*/ 6 w 57"/>
                <a:gd name="T13" fmla="*/ 1045 h 141"/>
                <a:gd name="T14" fmla="*/ 14 w 57"/>
                <a:gd name="T15" fmla="*/ 1028 h 141"/>
                <a:gd name="T16" fmla="*/ 29 w 57"/>
                <a:gd name="T17" fmla="*/ 1021 h 141"/>
                <a:gd name="T18" fmla="*/ 43 w 57"/>
                <a:gd name="T19" fmla="*/ 1028 h 141"/>
                <a:gd name="T20" fmla="*/ 49 w 57"/>
                <a:gd name="T21" fmla="*/ 1039 h 141"/>
                <a:gd name="T22" fmla="*/ 29 w 57"/>
                <a:gd name="T23" fmla="*/ 1039 h 141"/>
                <a:gd name="T24" fmla="*/ 22 w 57"/>
                <a:gd name="T25" fmla="*/ 1044 h 141"/>
                <a:gd name="T26" fmla="*/ 17 w 57"/>
                <a:gd name="T27" fmla="*/ 1055 h 141"/>
                <a:gd name="T28" fmla="*/ 15 w 57"/>
                <a:gd name="T29" fmla="*/ 1071 h 141"/>
                <a:gd name="T30" fmla="*/ 14 w 57"/>
                <a:gd name="T31" fmla="*/ 1091 h 141"/>
                <a:gd name="T32" fmla="*/ 15 w 57"/>
                <a:gd name="T33" fmla="*/ 1111 h 141"/>
                <a:gd name="T34" fmla="*/ 17 w 57"/>
                <a:gd name="T35" fmla="*/ 1128 h 141"/>
                <a:gd name="T36" fmla="*/ 22 w 57"/>
                <a:gd name="T37" fmla="*/ 1139 h 141"/>
                <a:gd name="T38" fmla="*/ 29 w 57"/>
                <a:gd name="T39" fmla="*/ 1143 h 141"/>
                <a:gd name="T40" fmla="*/ 49 w 57"/>
                <a:gd name="T41" fmla="*/ 1143 h 141"/>
                <a:gd name="T42" fmla="*/ 43 w 57"/>
                <a:gd name="T43" fmla="*/ 1155 h 141"/>
                <a:gd name="T44" fmla="*/ 29 w 57"/>
                <a:gd name="T45" fmla="*/ 1161 h 141"/>
                <a:gd name="T46" fmla="*/ 49 w 57"/>
                <a:gd name="T47" fmla="*/ 1143 h 141"/>
                <a:gd name="T48" fmla="*/ 29 w 57"/>
                <a:gd name="T49" fmla="*/ 1143 h 141"/>
                <a:gd name="T50" fmla="*/ 36 w 57"/>
                <a:gd name="T51" fmla="*/ 1139 h 141"/>
                <a:gd name="T52" fmla="*/ 41 w 57"/>
                <a:gd name="T53" fmla="*/ 1128 h 141"/>
                <a:gd name="T54" fmla="*/ 43 w 57"/>
                <a:gd name="T55" fmla="*/ 1111 h 141"/>
                <a:gd name="T56" fmla="*/ 44 w 57"/>
                <a:gd name="T57" fmla="*/ 1091 h 141"/>
                <a:gd name="T58" fmla="*/ 43 w 57"/>
                <a:gd name="T59" fmla="*/ 1071 h 141"/>
                <a:gd name="T60" fmla="*/ 41 w 57"/>
                <a:gd name="T61" fmla="*/ 1055 h 141"/>
                <a:gd name="T62" fmla="*/ 36 w 57"/>
                <a:gd name="T63" fmla="*/ 1044 h 141"/>
                <a:gd name="T64" fmla="*/ 29 w 57"/>
                <a:gd name="T65" fmla="*/ 1039 h 141"/>
                <a:gd name="T66" fmla="*/ 49 w 57"/>
                <a:gd name="T67" fmla="*/ 1039 h 141"/>
                <a:gd name="T68" fmla="*/ 52 w 57"/>
                <a:gd name="T69" fmla="*/ 1045 h 141"/>
                <a:gd name="T70" fmla="*/ 56 w 57"/>
                <a:gd name="T71" fmla="*/ 1067 h 141"/>
                <a:gd name="T72" fmla="*/ 57 w 57"/>
                <a:gd name="T73" fmla="*/ 1091 h 141"/>
                <a:gd name="T74" fmla="*/ 56 w 57"/>
                <a:gd name="T75" fmla="*/ 1115 h 141"/>
                <a:gd name="T76" fmla="*/ 52 w 57"/>
                <a:gd name="T77" fmla="*/ 1138 h 141"/>
                <a:gd name="T78" fmla="*/ 49 w 57"/>
                <a:gd name="T79" fmla="*/ 114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3"/>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3"/>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AutoShape 116">
              <a:extLst>
                <a:ext uri="{FF2B5EF4-FFF2-40B4-BE49-F238E27FC236}">
                  <a16:creationId xmlns:a16="http://schemas.microsoft.com/office/drawing/2014/main" id="{9391E361-42ED-4E63-809B-C6C2F2471C26}"/>
                </a:ext>
              </a:extLst>
            </p:cNvPr>
            <p:cNvSpPr>
              <a:spLocks/>
            </p:cNvSpPr>
            <p:nvPr/>
          </p:nvSpPr>
          <p:spPr bwMode="auto">
            <a:xfrm>
              <a:off x="1666" y="1101"/>
              <a:ext cx="58" cy="141"/>
            </a:xfrm>
            <a:custGeom>
              <a:avLst/>
              <a:gdLst>
                <a:gd name="T0" fmla="*/ 29 w 58"/>
                <a:gd name="T1" fmla="*/ 1242 h 141"/>
                <a:gd name="T2" fmla="*/ 17 w 58"/>
                <a:gd name="T3" fmla="*/ 1239 h 141"/>
                <a:gd name="T4" fmla="*/ 8 w 58"/>
                <a:gd name="T5" fmla="*/ 1230 h 141"/>
                <a:gd name="T6" fmla="*/ 2 w 58"/>
                <a:gd name="T7" fmla="*/ 1217 h 141"/>
                <a:gd name="T8" fmla="*/ 0 w 58"/>
                <a:gd name="T9" fmla="*/ 1199 h 141"/>
                <a:gd name="T10" fmla="*/ 0 w 58"/>
                <a:gd name="T11" fmla="*/ 1182 h 141"/>
                <a:gd name="T12" fmla="*/ 6 w 58"/>
                <a:gd name="T13" fmla="*/ 1170 h 141"/>
                <a:gd name="T14" fmla="*/ 15 w 58"/>
                <a:gd name="T15" fmla="*/ 1166 h 141"/>
                <a:gd name="T16" fmla="*/ 15 w 58"/>
                <a:gd name="T17" fmla="*/ 1166 h 141"/>
                <a:gd name="T18" fmla="*/ 7 w 58"/>
                <a:gd name="T19" fmla="*/ 1161 h 141"/>
                <a:gd name="T20" fmla="*/ 3 w 58"/>
                <a:gd name="T21" fmla="*/ 1151 h 141"/>
                <a:gd name="T22" fmla="*/ 3 w 58"/>
                <a:gd name="T23" fmla="*/ 1138 h 141"/>
                <a:gd name="T24" fmla="*/ 5 w 58"/>
                <a:gd name="T25" fmla="*/ 1123 h 141"/>
                <a:gd name="T26" fmla="*/ 10 w 58"/>
                <a:gd name="T27" fmla="*/ 1111 h 141"/>
                <a:gd name="T28" fmla="*/ 18 w 58"/>
                <a:gd name="T29" fmla="*/ 1104 h 141"/>
                <a:gd name="T30" fmla="*/ 29 w 58"/>
                <a:gd name="T31" fmla="*/ 1101 h 141"/>
                <a:gd name="T32" fmla="*/ 40 w 58"/>
                <a:gd name="T33" fmla="*/ 1104 h 141"/>
                <a:gd name="T34" fmla="*/ 48 w 58"/>
                <a:gd name="T35" fmla="*/ 1111 h 141"/>
                <a:gd name="T36" fmla="*/ 51 w 58"/>
                <a:gd name="T37" fmla="*/ 1119 h 141"/>
                <a:gd name="T38" fmla="*/ 22 w 58"/>
                <a:gd name="T39" fmla="*/ 1119 h 141"/>
                <a:gd name="T40" fmla="*/ 16 w 58"/>
                <a:gd name="T41" fmla="*/ 1126 h 141"/>
                <a:gd name="T42" fmla="*/ 16 w 58"/>
                <a:gd name="T43" fmla="*/ 1152 h 141"/>
                <a:gd name="T44" fmla="*/ 21 w 58"/>
                <a:gd name="T45" fmla="*/ 1159 h 141"/>
                <a:gd name="T46" fmla="*/ 51 w 58"/>
                <a:gd name="T47" fmla="*/ 1159 h 141"/>
                <a:gd name="T48" fmla="*/ 50 w 58"/>
                <a:gd name="T49" fmla="*/ 1161 h 141"/>
                <a:gd name="T50" fmla="*/ 43 w 58"/>
                <a:gd name="T51" fmla="*/ 1166 h 141"/>
                <a:gd name="T52" fmla="*/ 43 w 58"/>
                <a:gd name="T53" fmla="*/ 1166 h 141"/>
                <a:gd name="T54" fmla="*/ 52 w 58"/>
                <a:gd name="T55" fmla="*/ 1170 h 141"/>
                <a:gd name="T56" fmla="*/ 54 w 58"/>
                <a:gd name="T57" fmla="*/ 1176 h 141"/>
                <a:gd name="T58" fmla="*/ 20 w 58"/>
                <a:gd name="T59" fmla="*/ 1176 h 141"/>
                <a:gd name="T60" fmla="*/ 13 w 58"/>
                <a:gd name="T61" fmla="*/ 1184 h 141"/>
                <a:gd name="T62" fmla="*/ 13 w 58"/>
                <a:gd name="T63" fmla="*/ 1215 h 141"/>
                <a:gd name="T64" fmla="*/ 20 w 58"/>
                <a:gd name="T65" fmla="*/ 1224 h 141"/>
                <a:gd name="T66" fmla="*/ 52 w 58"/>
                <a:gd name="T67" fmla="*/ 1224 h 141"/>
                <a:gd name="T68" fmla="*/ 50 w 58"/>
                <a:gd name="T69" fmla="*/ 1230 h 141"/>
                <a:gd name="T70" fmla="*/ 40 w 58"/>
                <a:gd name="T71" fmla="*/ 1239 h 141"/>
                <a:gd name="T72" fmla="*/ 29 w 58"/>
                <a:gd name="T73" fmla="*/ 1242 h 141"/>
                <a:gd name="T74" fmla="*/ 51 w 58"/>
                <a:gd name="T75" fmla="*/ 1159 h 141"/>
                <a:gd name="T76" fmla="*/ 36 w 58"/>
                <a:gd name="T77" fmla="*/ 1159 h 141"/>
                <a:gd name="T78" fmla="*/ 42 w 58"/>
                <a:gd name="T79" fmla="*/ 1152 h 141"/>
                <a:gd name="T80" fmla="*/ 42 w 58"/>
                <a:gd name="T81" fmla="*/ 1126 h 141"/>
                <a:gd name="T82" fmla="*/ 36 w 58"/>
                <a:gd name="T83" fmla="*/ 1119 h 141"/>
                <a:gd name="T84" fmla="*/ 51 w 58"/>
                <a:gd name="T85" fmla="*/ 1119 h 141"/>
                <a:gd name="T86" fmla="*/ 53 w 58"/>
                <a:gd name="T87" fmla="*/ 1123 h 141"/>
                <a:gd name="T88" fmla="*/ 54 w 58"/>
                <a:gd name="T89" fmla="*/ 1138 h 141"/>
                <a:gd name="T90" fmla="*/ 54 w 58"/>
                <a:gd name="T91" fmla="*/ 1151 h 141"/>
                <a:gd name="T92" fmla="*/ 51 w 58"/>
                <a:gd name="T93" fmla="*/ 1159 h 141"/>
                <a:gd name="T94" fmla="*/ 52 w 58"/>
                <a:gd name="T95" fmla="*/ 1224 h 141"/>
                <a:gd name="T96" fmla="*/ 38 w 58"/>
                <a:gd name="T97" fmla="*/ 1224 h 141"/>
                <a:gd name="T98" fmla="*/ 44 w 58"/>
                <a:gd name="T99" fmla="*/ 1215 h 141"/>
                <a:gd name="T100" fmla="*/ 44 w 58"/>
                <a:gd name="T101" fmla="*/ 1184 h 141"/>
                <a:gd name="T102" fmla="*/ 38 w 58"/>
                <a:gd name="T103" fmla="*/ 1176 h 141"/>
                <a:gd name="T104" fmla="*/ 54 w 58"/>
                <a:gd name="T105" fmla="*/ 1176 h 141"/>
                <a:gd name="T106" fmla="*/ 58 w 58"/>
                <a:gd name="T107" fmla="*/ 1182 h 141"/>
                <a:gd name="T108" fmla="*/ 58 w 58"/>
                <a:gd name="T109" fmla="*/ 1199 h 141"/>
                <a:gd name="T110" fmla="*/ 56 w 58"/>
                <a:gd name="T111" fmla="*/ 1217 h 141"/>
                <a:gd name="T112" fmla="*/ 52 w 58"/>
                <a:gd name="T113" fmla="*/ 1224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 h="141">
                  <a:moveTo>
                    <a:pt x="29" y="141"/>
                  </a:moveTo>
                  <a:lnTo>
                    <a:pt x="17" y="138"/>
                  </a:lnTo>
                  <a:lnTo>
                    <a:pt x="8" y="129"/>
                  </a:lnTo>
                  <a:lnTo>
                    <a:pt x="2" y="116"/>
                  </a:lnTo>
                  <a:lnTo>
                    <a:pt x="0" y="98"/>
                  </a:lnTo>
                  <a:lnTo>
                    <a:pt x="0" y="81"/>
                  </a:lnTo>
                  <a:lnTo>
                    <a:pt x="6" y="69"/>
                  </a:lnTo>
                  <a:lnTo>
                    <a:pt x="15" y="65"/>
                  </a:lnTo>
                  <a:lnTo>
                    <a:pt x="7" y="60"/>
                  </a:lnTo>
                  <a:lnTo>
                    <a:pt x="3" y="50"/>
                  </a:lnTo>
                  <a:lnTo>
                    <a:pt x="3" y="37"/>
                  </a:lnTo>
                  <a:lnTo>
                    <a:pt x="5" y="22"/>
                  </a:lnTo>
                  <a:lnTo>
                    <a:pt x="10" y="10"/>
                  </a:lnTo>
                  <a:lnTo>
                    <a:pt x="18" y="3"/>
                  </a:lnTo>
                  <a:lnTo>
                    <a:pt x="29" y="0"/>
                  </a:lnTo>
                  <a:lnTo>
                    <a:pt x="40" y="3"/>
                  </a:lnTo>
                  <a:lnTo>
                    <a:pt x="48" y="10"/>
                  </a:lnTo>
                  <a:lnTo>
                    <a:pt x="51" y="18"/>
                  </a:lnTo>
                  <a:lnTo>
                    <a:pt x="22" y="18"/>
                  </a:lnTo>
                  <a:lnTo>
                    <a:pt x="16" y="25"/>
                  </a:lnTo>
                  <a:lnTo>
                    <a:pt x="16" y="51"/>
                  </a:lnTo>
                  <a:lnTo>
                    <a:pt x="21" y="58"/>
                  </a:lnTo>
                  <a:lnTo>
                    <a:pt x="51" y="58"/>
                  </a:lnTo>
                  <a:lnTo>
                    <a:pt x="50" y="60"/>
                  </a:lnTo>
                  <a:lnTo>
                    <a:pt x="43" y="65"/>
                  </a:lnTo>
                  <a:lnTo>
                    <a:pt x="52" y="69"/>
                  </a:lnTo>
                  <a:lnTo>
                    <a:pt x="54" y="75"/>
                  </a:lnTo>
                  <a:lnTo>
                    <a:pt x="20" y="75"/>
                  </a:lnTo>
                  <a:lnTo>
                    <a:pt x="13" y="83"/>
                  </a:lnTo>
                  <a:lnTo>
                    <a:pt x="13" y="114"/>
                  </a:lnTo>
                  <a:lnTo>
                    <a:pt x="20" y="123"/>
                  </a:lnTo>
                  <a:lnTo>
                    <a:pt x="52" y="123"/>
                  </a:lnTo>
                  <a:lnTo>
                    <a:pt x="50" y="129"/>
                  </a:lnTo>
                  <a:lnTo>
                    <a:pt x="40" y="138"/>
                  </a:lnTo>
                  <a:lnTo>
                    <a:pt x="29" y="141"/>
                  </a:lnTo>
                  <a:close/>
                  <a:moveTo>
                    <a:pt x="51" y="58"/>
                  </a:moveTo>
                  <a:lnTo>
                    <a:pt x="36" y="58"/>
                  </a:lnTo>
                  <a:lnTo>
                    <a:pt x="42" y="51"/>
                  </a:lnTo>
                  <a:lnTo>
                    <a:pt x="42" y="25"/>
                  </a:lnTo>
                  <a:lnTo>
                    <a:pt x="36" y="18"/>
                  </a:lnTo>
                  <a:lnTo>
                    <a:pt x="51" y="18"/>
                  </a:lnTo>
                  <a:lnTo>
                    <a:pt x="53" y="22"/>
                  </a:lnTo>
                  <a:lnTo>
                    <a:pt x="54" y="37"/>
                  </a:lnTo>
                  <a:lnTo>
                    <a:pt x="54" y="50"/>
                  </a:lnTo>
                  <a:lnTo>
                    <a:pt x="51" y="58"/>
                  </a:lnTo>
                  <a:close/>
                  <a:moveTo>
                    <a:pt x="52" y="123"/>
                  </a:moveTo>
                  <a:lnTo>
                    <a:pt x="38" y="123"/>
                  </a:lnTo>
                  <a:lnTo>
                    <a:pt x="44" y="114"/>
                  </a:lnTo>
                  <a:lnTo>
                    <a:pt x="44" y="83"/>
                  </a:lnTo>
                  <a:lnTo>
                    <a:pt x="38" y="75"/>
                  </a:lnTo>
                  <a:lnTo>
                    <a:pt x="54" y="75"/>
                  </a:lnTo>
                  <a:lnTo>
                    <a:pt x="58" y="81"/>
                  </a:lnTo>
                  <a:lnTo>
                    <a:pt x="58" y="98"/>
                  </a:lnTo>
                  <a:lnTo>
                    <a:pt x="56" y="116"/>
                  </a:lnTo>
                  <a:lnTo>
                    <a:pt x="52" y="123"/>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AutoShape 117">
              <a:extLst>
                <a:ext uri="{FF2B5EF4-FFF2-40B4-BE49-F238E27FC236}">
                  <a16:creationId xmlns:a16="http://schemas.microsoft.com/office/drawing/2014/main" id="{7CF5FF6F-32F7-4D07-8C84-5F68C082DE29}"/>
                </a:ext>
              </a:extLst>
            </p:cNvPr>
            <p:cNvSpPr>
              <a:spLocks/>
            </p:cNvSpPr>
            <p:nvPr/>
          </p:nvSpPr>
          <p:spPr bwMode="auto">
            <a:xfrm>
              <a:off x="1732"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2 w 57"/>
                <a:gd name="T19" fmla="*/ 1108 h 141"/>
                <a:gd name="T20" fmla="*/ 48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8 w 57"/>
                <a:gd name="T41" fmla="*/ 1223 h 141"/>
                <a:gd name="T42" fmla="*/ 42 w 57"/>
                <a:gd name="T43" fmla="*/ 1235 h 141"/>
                <a:gd name="T44" fmla="*/ 28 w 57"/>
                <a:gd name="T45" fmla="*/ 1242 h 141"/>
                <a:gd name="T46" fmla="*/ 48 w 57"/>
                <a:gd name="T47" fmla="*/ 1223 h 141"/>
                <a:gd name="T48" fmla="*/ 28 w 57"/>
                <a:gd name="T49" fmla="*/ 1223 h 141"/>
                <a:gd name="T50" fmla="*/ 35 w 57"/>
                <a:gd name="T51" fmla="*/ 1219 h 141"/>
                <a:gd name="T52" fmla="*/ 40 w 57"/>
                <a:gd name="T53" fmla="*/ 1208 h 141"/>
                <a:gd name="T54" fmla="*/ 42 w 57"/>
                <a:gd name="T55" fmla="*/ 1192 h 141"/>
                <a:gd name="T56" fmla="*/ 43 w 57"/>
                <a:gd name="T57" fmla="*/ 1172 h 141"/>
                <a:gd name="T58" fmla="*/ 42 w 57"/>
                <a:gd name="T59" fmla="*/ 1152 h 141"/>
                <a:gd name="T60" fmla="*/ 40 w 57"/>
                <a:gd name="T61" fmla="*/ 1135 h 141"/>
                <a:gd name="T62" fmla="*/ 35 w 57"/>
                <a:gd name="T63" fmla="*/ 1124 h 141"/>
                <a:gd name="T64" fmla="*/ 28 w 57"/>
                <a:gd name="T65" fmla="*/ 1120 h 141"/>
                <a:gd name="T66" fmla="*/ 48 w 57"/>
                <a:gd name="T67" fmla="*/ 1120 h 141"/>
                <a:gd name="T68" fmla="*/ 51 w 57"/>
                <a:gd name="T69" fmla="*/ 1125 h 141"/>
                <a:gd name="T70" fmla="*/ 55 w 57"/>
                <a:gd name="T71" fmla="*/ 1148 h 141"/>
                <a:gd name="T72" fmla="*/ 56 w 57"/>
                <a:gd name="T73" fmla="*/ 1172 h 141"/>
                <a:gd name="T74" fmla="*/ 55 w 57"/>
                <a:gd name="T75" fmla="*/ 1195 h 141"/>
                <a:gd name="T76" fmla="*/ 51 w 57"/>
                <a:gd name="T77" fmla="*/ 1218 h 141"/>
                <a:gd name="T78" fmla="*/ 48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2"/>
                  </a:lnTo>
                  <a:lnTo>
                    <a:pt x="48" y="122"/>
                  </a:lnTo>
                  <a:lnTo>
                    <a:pt x="42" y="134"/>
                  </a:lnTo>
                  <a:lnTo>
                    <a:pt x="28" y="141"/>
                  </a:lnTo>
                  <a:close/>
                  <a:moveTo>
                    <a:pt x="48" y="122"/>
                  </a:moveTo>
                  <a:lnTo>
                    <a:pt x="28" y="122"/>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4"/>
                  </a:lnTo>
                  <a:lnTo>
                    <a:pt x="51" y="117"/>
                  </a:lnTo>
                  <a:lnTo>
                    <a:pt x="48"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AutoShape 118">
              <a:extLst>
                <a:ext uri="{FF2B5EF4-FFF2-40B4-BE49-F238E27FC236}">
                  <a16:creationId xmlns:a16="http://schemas.microsoft.com/office/drawing/2014/main" id="{009EACAF-BF1B-4B21-BB82-5D5C66AA2EBD}"/>
                </a:ext>
              </a:extLst>
            </p:cNvPr>
            <p:cNvSpPr>
              <a:spLocks/>
            </p:cNvSpPr>
            <p:nvPr/>
          </p:nvSpPr>
          <p:spPr bwMode="auto">
            <a:xfrm>
              <a:off x="1797"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3 w 57"/>
                <a:gd name="T19" fmla="*/ 1108 h 141"/>
                <a:gd name="T20" fmla="*/ 49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9 w 57"/>
                <a:gd name="T41" fmla="*/ 1223 h 141"/>
                <a:gd name="T42" fmla="*/ 43 w 57"/>
                <a:gd name="T43" fmla="*/ 1235 h 141"/>
                <a:gd name="T44" fmla="*/ 28 w 57"/>
                <a:gd name="T45" fmla="*/ 1242 h 141"/>
                <a:gd name="T46" fmla="*/ 49 w 57"/>
                <a:gd name="T47" fmla="*/ 1223 h 141"/>
                <a:gd name="T48" fmla="*/ 28 w 57"/>
                <a:gd name="T49" fmla="*/ 1223 h 141"/>
                <a:gd name="T50" fmla="*/ 36 w 57"/>
                <a:gd name="T51" fmla="*/ 1219 h 141"/>
                <a:gd name="T52" fmla="*/ 40 w 57"/>
                <a:gd name="T53" fmla="*/ 1208 h 141"/>
                <a:gd name="T54" fmla="*/ 43 w 57"/>
                <a:gd name="T55" fmla="*/ 1192 h 141"/>
                <a:gd name="T56" fmla="*/ 43 w 57"/>
                <a:gd name="T57" fmla="*/ 1172 h 141"/>
                <a:gd name="T58" fmla="*/ 43 w 57"/>
                <a:gd name="T59" fmla="*/ 1152 h 141"/>
                <a:gd name="T60" fmla="*/ 40 w 57"/>
                <a:gd name="T61" fmla="*/ 1135 h 141"/>
                <a:gd name="T62" fmla="*/ 36 w 57"/>
                <a:gd name="T63" fmla="*/ 1124 h 141"/>
                <a:gd name="T64" fmla="*/ 28 w 57"/>
                <a:gd name="T65" fmla="*/ 1120 h 141"/>
                <a:gd name="T66" fmla="*/ 49 w 57"/>
                <a:gd name="T67" fmla="*/ 1120 h 141"/>
                <a:gd name="T68" fmla="*/ 51 w 57"/>
                <a:gd name="T69" fmla="*/ 1125 h 141"/>
                <a:gd name="T70" fmla="*/ 56 w 57"/>
                <a:gd name="T71" fmla="*/ 1148 h 141"/>
                <a:gd name="T72" fmla="*/ 57 w 57"/>
                <a:gd name="T73" fmla="*/ 1172 h 141"/>
                <a:gd name="T74" fmla="*/ 56 w 57"/>
                <a:gd name="T75" fmla="*/ 1195 h 141"/>
                <a:gd name="T76" fmla="*/ 51 w 57"/>
                <a:gd name="T77" fmla="*/ 1218 h 141"/>
                <a:gd name="T78" fmla="*/ 49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3" y="7"/>
                  </a:lnTo>
                  <a:lnTo>
                    <a:pt x="49" y="19"/>
                  </a:lnTo>
                  <a:lnTo>
                    <a:pt x="28" y="19"/>
                  </a:lnTo>
                  <a:lnTo>
                    <a:pt x="21" y="23"/>
                  </a:lnTo>
                  <a:lnTo>
                    <a:pt x="16" y="34"/>
                  </a:lnTo>
                  <a:lnTo>
                    <a:pt x="14" y="51"/>
                  </a:lnTo>
                  <a:lnTo>
                    <a:pt x="13" y="71"/>
                  </a:lnTo>
                  <a:lnTo>
                    <a:pt x="14" y="91"/>
                  </a:lnTo>
                  <a:lnTo>
                    <a:pt x="16" y="107"/>
                  </a:lnTo>
                  <a:lnTo>
                    <a:pt x="21" y="118"/>
                  </a:lnTo>
                  <a:lnTo>
                    <a:pt x="28" y="122"/>
                  </a:lnTo>
                  <a:lnTo>
                    <a:pt x="49" y="122"/>
                  </a:lnTo>
                  <a:lnTo>
                    <a:pt x="43" y="134"/>
                  </a:lnTo>
                  <a:lnTo>
                    <a:pt x="28" y="141"/>
                  </a:lnTo>
                  <a:close/>
                  <a:moveTo>
                    <a:pt x="49" y="122"/>
                  </a:moveTo>
                  <a:lnTo>
                    <a:pt x="28" y="122"/>
                  </a:lnTo>
                  <a:lnTo>
                    <a:pt x="36" y="118"/>
                  </a:lnTo>
                  <a:lnTo>
                    <a:pt x="40" y="107"/>
                  </a:lnTo>
                  <a:lnTo>
                    <a:pt x="43" y="91"/>
                  </a:lnTo>
                  <a:lnTo>
                    <a:pt x="43" y="71"/>
                  </a:lnTo>
                  <a:lnTo>
                    <a:pt x="43" y="51"/>
                  </a:lnTo>
                  <a:lnTo>
                    <a:pt x="40" y="34"/>
                  </a:lnTo>
                  <a:lnTo>
                    <a:pt x="36" y="23"/>
                  </a:lnTo>
                  <a:lnTo>
                    <a:pt x="28" y="19"/>
                  </a:lnTo>
                  <a:lnTo>
                    <a:pt x="49" y="19"/>
                  </a:lnTo>
                  <a:lnTo>
                    <a:pt x="51" y="24"/>
                  </a:lnTo>
                  <a:lnTo>
                    <a:pt x="56" y="47"/>
                  </a:lnTo>
                  <a:lnTo>
                    <a:pt x="57" y="71"/>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2" name="Picture 119">
              <a:extLst>
                <a:ext uri="{FF2B5EF4-FFF2-40B4-BE49-F238E27FC236}">
                  <a16:creationId xmlns:a16="http://schemas.microsoft.com/office/drawing/2014/main" id="{CECF662B-B0C9-4F87-BC7E-2D3B22501A4D}"/>
                </a:ext>
              </a:extLst>
            </p:cNvPr>
            <p:cNvPicPr>
              <a:picLocks noChangeAspect="1" noChangeArrowheads="1"/>
            </p:cNvPicPr>
            <p:nvPr/>
          </p:nvPicPr>
          <p:blipFill>
            <a:blip r:embed="rId11" cstate="print"/>
            <a:srcRect/>
            <a:stretch>
              <a:fillRect/>
            </a:stretch>
          </p:blipFill>
          <p:spPr bwMode="auto">
            <a:xfrm>
              <a:off x="1780" y="1418"/>
              <a:ext cx="251" cy="310"/>
            </a:xfrm>
            <a:prstGeom prst="rect">
              <a:avLst/>
            </a:prstGeom>
            <a:noFill/>
          </p:spPr>
        </p:pic>
        <p:sp>
          <p:nvSpPr>
            <p:cNvPr id="133" name="AutoShape 120">
              <a:extLst>
                <a:ext uri="{FF2B5EF4-FFF2-40B4-BE49-F238E27FC236}">
                  <a16:creationId xmlns:a16="http://schemas.microsoft.com/office/drawing/2014/main" id="{31D3FE69-9FC5-4E89-BD3D-D96E5E8E29EC}"/>
                </a:ext>
              </a:extLst>
            </p:cNvPr>
            <p:cNvSpPr>
              <a:spLocks/>
            </p:cNvSpPr>
            <p:nvPr/>
          </p:nvSpPr>
          <p:spPr bwMode="auto">
            <a:xfrm>
              <a:off x="773" y="1553"/>
              <a:ext cx="57" cy="141"/>
            </a:xfrm>
            <a:custGeom>
              <a:avLst/>
              <a:gdLst>
                <a:gd name="T0" fmla="*/ 29 w 57"/>
                <a:gd name="T1" fmla="*/ 1694 h 141"/>
                <a:gd name="T2" fmla="*/ 14 w 57"/>
                <a:gd name="T3" fmla="*/ 1687 h 141"/>
                <a:gd name="T4" fmla="*/ 6 w 57"/>
                <a:gd name="T5" fmla="*/ 1670 h 141"/>
                <a:gd name="T6" fmla="*/ 2 w 57"/>
                <a:gd name="T7" fmla="*/ 1648 h 141"/>
                <a:gd name="T8" fmla="*/ 0 w 57"/>
                <a:gd name="T9" fmla="*/ 1624 h 141"/>
                <a:gd name="T10" fmla="*/ 2 w 57"/>
                <a:gd name="T11" fmla="*/ 1600 h 141"/>
                <a:gd name="T12" fmla="*/ 6 w 57"/>
                <a:gd name="T13" fmla="*/ 1577 h 141"/>
                <a:gd name="T14" fmla="*/ 14 w 57"/>
                <a:gd name="T15" fmla="*/ 1560 h 141"/>
                <a:gd name="T16" fmla="*/ 29 w 57"/>
                <a:gd name="T17" fmla="*/ 1554 h 141"/>
                <a:gd name="T18" fmla="*/ 43 w 57"/>
                <a:gd name="T19" fmla="*/ 1560 h 141"/>
                <a:gd name="T20" fmla="*/ 49 w 57"/>
                <a:gd name="T21" fmla="*/ 1572 h 141"/>
                <a:gd name="T22" fmla="*/ 29 w 57"/>
                <a:gd name="T23" fmla="*/ 1572 h 141"/>
                <a:gd name="T24" fmla="*/ 22 w 57"/>
                <a:gd name="T25" fmla="*/ 1576 h 141"/>
                <a:gd name="T26" fmla="*/ 17 w 57"/>
                <a:gd name="T27" fmla="*/ 1587 h 141"/>
                <a:gd name="T28" fmla="*/ 14 w 57"/>
                <a:gd name="T29" fmla="*/ 1604 h 141"/>
                <a:gd name="T30" fmla="*/ 14 w 57"/>
                <a:gd name="T31" fmla="*/ 1624 h 141"/>
                <a:gd name="T32" fmla="*/ 14 w 57"/>
                <a:gd name="T33" fmla="*/ 1644 h 141"/>
                <a:gd name="T34" fmla="*/ 17 w 57"/>
                <a:gd name="T35" fmla="*/ 1660 h 141"/>
                <a:gd name="T36" fmla="*/ 22 w 57"/>
                <a:gd name="T37" fmla="*/ 1672 h 141"/>
                <a:gd name="T38" fmla="*/ 29 w 57"/>
                <a:gd name="T39" fmla="*/ 1676 h 141"/>
                <a:gd name="T40" fmla="*/ 49 w 57"/>
                <a:gd name="T41" fmla="*/ 1676 h 141"/>
                <a:gd name="T42" fmla="*/ 43 w 57"/>
                <a:gd name="T43" fmla="*/ 1687 h 141"/>
                <a:gd name="T44" fmla="*/ 29 w 57"/>
                <a:gd name="T45" fmla="*/ 1694 h 141"/>
                <a:gd name="T46" fmla="*/ 49 w 57"/>
                <a:gd name="T47" fmla="*/ 1676 h 141"/>
                <a:gd name="T48" fmla="*/ 29 w 57"/>
                <a:gd name="T49" fmla="*/ 1676 h 141"/>
                <a:gd name="T50" fmla="*/ 36 w 57"/>
                <a:gd name="T51" fmla="*/ 1672 h 141"/>
                <a:gd name="T52" fmla="*/ 41 w 57"/>
                <a:gd name="T53" fmla="*/ 1660 h 141"/>
                <a:gd name="T54" fmla="*/ 43 w 57"/>
                <a:gd name="T55" fmla="*/ 1644 h 141"/>
                <a:gd name="T56" fmla="*/ 44 w 57"/>
                <a:gd name="T57" fmla="*/ 1624 h 141"/>
                <a:gd name="T58" fmla="*/ 43 w 57"/>
                <a:gd name="T59" fmla="*/ 1604 h 141"/>
                <a:gd name="T60" fmla="*/ 41 w 57"/>
                <a:gd name="T61" fmla="*/ 1587 h 141"/>
                <a:gd name="T62" fmla="*/ 36 w 57"/>
                <a:gd name="T63" fmla="*/ 1576 h 141"/>
                <a:gd name="T64" fmla="*/ 29 w 57"/>
                <a:gd name="T65" fmla="*/ 1572 h 141"/>
                <a:gd name="T66" fmla="*/ 49 w 57"/>
                <a:gd name="T67" fmla="*/ 1572 h 141"/>
                <a:gd name="T68" fmla="*/ 52 w 57"/>
                <a:gd name="T69" fmla="*/ 1577 h 141"/>
                <a:gd name="T70" fmla="*/ 56 w 57"/>
                <a:gd name="T71" fmla="*/ 1600 h 141"/>
                <a:gd name="T72" fmla="*/ 57 w 57"/>
                <a:gd name="T73" fmla="*/ 1624 h 141"/>
                <a:gd name="T74" fmla="*/ 56 w 57"/>
                <a:gd name="T75" fmla="*/ 1648 h 141"/>
                <a:gd name="T76" fmla="*/ 52 w 57"/>
                <a:gd name="T77" fmla="*/ 1670 h 141"/>
                <a:gd name="T78" fmla="*/ 49 w 57"/>
                <a:gd name="T79" fmla="*/ 1676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3"/>
                  </a:lnTo>
                  <a:lnTo>
                    <a:pt x="6" y="116"/>
                  </a:lnTo>
                  <a:lnTo>
                    <a:pt x="2" y="94"/>
                  </a:lnTo>
                  <a:lnTo>
                    <a:pt x="0" y="70"/>
                  </a:lnTo>
                  <a:lnTo>
                    <a:pt x="2" y="46"/>
                  </a:lnTo>
                  <a:lnTo>
                    <a:pt x="6" y="23"/>
                  </a:lnTo>
                  <a:lnTo>
                    <a:pt x="14" y="6"/>
                  </a:lnTo>
                  <a:lnTo>
                    <a:pt x="29" y="0"/>
                  </a:lnTo>
                  <a:lnTo>
                    <a:pt x="43" y="6"/>
                  </a:lnTo>
                  <a:lnTo>
                    <a:pt x="49" y="18"/>
                  </a:lnTo>
                  <a:lnTo>
                    <a:pt x="29" y="18"/>
                  </a:lnTo>
                  <a:lnTo>
                    <a:pt x="22" y="22"/>
                  </a:lnTo>
                  <a:lnTo>
                    <a:pt x="17" y="33"/>
                  </a:lnTo>
                  <a:lnTo>
                    <a:pt x="14" y="50"/>
                  </a:lnTo>
                  <a:lnTo>
                    <a:pt x="14" y="70"/>
                  </a:lnTo>
                  <a:lnTo>
                    <a:pt x="14" y="90"/>
                  </a:lnTo>
                  <a:lnTo>
                    <a:pt x="17" y="106"/>
                  </a:lnTo>
                  <a:lnTo>
                    <a:pt x="22" y="118"/>
                  </a:lnTo>
                  <a:lnTo>
                    <a:pt x="29" y="122"/>
                  </a:lnTo>
                  <a:lnTo>
                    <a:pt x="49" y="122"/>
                  </a:lnTo>
                  <a:lnTo>
                    <a:pt x="43" y="133"/>
                  </a:lnTo>
                  <a:lnTo>
                    <a:pt x="29" y="140"/>
                  </a:lnTo>
                  <a:close/>
                  <a:moveTo>
                    <a:pt x="49" y="122"/>
                  </a:moveTo>
                  <a:lnTo>
                    <a:pt x="29" y="122"/>
                  </a:lnTo>
                  <a:lnTo>
                    <a:pt x="36" y="118"/>
                  </a:lnTo>
                  <a:lnTo>
                    <a:pt x="41" y="106"/>
                  </a:lnTo>
                  <a:lnTo>
                    <a:pt x="43" y="90"/>
                  </a:lnTo>
                  <a:lnTo>
                    <a:pt x="44" y="70"/>
                  </a:lnTo>
                  <a:lnTo>
                    <a:pt x="43" y="50"/>
                  </a:lnTo>
                  <a:lnTo>
                    <a:pt x="41" y="33"/>
                  </a:lnTo>
                  <a:lnTo>
                    <a:pt x="36" y="22"/>
                  </a:lnTo>
                  <a:lnTo>
                    <a:pt x="29" y="18"/>
                  </a:lnTo>
                  <a:lnTo>
                    <a:pt x="49" y="18"/>
                  </a:lnTo>
                  <a:lnTo>
                    <a:pt x="52" y="23"/>
                  </a:lnTo>
                  <a:lnTo>
                    <a:pt x="56" y="46"/>
                  </a:lnTo>
                  <a:lnTo>
                    <a:pt x="57" y="70"/>
                  </a:lnTo>
                  <a:lnTo>
                    <a:pt x="56" y="94"/>
                  </a:lnTo>
                  <a:lnTo>
                    <a:pt x="52" y="116"/>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AutoShape 121">
              <a:extLst>
                <a:ext uri="{FF2B5EF4-FFF2-40B4-BE49-F238E27FC236}">
                  <a16:creationId xmlns:a16="http://schemas.microsoft.com/office/drawing/2014/main" id="{E0431E81-B871-4907-A73A-67C34F2390C4}"/>
                </a:ext>
              </a:extLst>
            </p:cNvPr>
            <p:cNvSpPr>
              <a:spLocks/>
            </p:cNvSpPr>
            <p:nvPr/>
          </p:nvSpPr>
          <p:spPr bwMode="auto">
            <a:xfrm>
              <a:off x="676" y="1570"/>
              <a:ext cx="57" cy="141"/>
            </a:xfrm>
            <a:custGeom>
              <a:avLst/>
              <a:gdLst>
                <a:gd name="T0" fmla="*/ 28 w 57"/>
                <a:gd name="T1" fmla="*/ 1711 h 141"/>
                <a:gd name="T2" fmla="*/ 14 w 57"/>
                <a:gd name="T3" fmla="*/ 1704 h 141"/>
                <a:gd name="T4" fmla="*/ 5 w 57"/>
                <a:gd name="T5" fmla="*/ 1687 h 141"/>
                <a:gd name="T6" fmla="*/ 1 w 57"/>
                <a:gd name="T7" fmla="*/ 1665 h 141"/>
                <a:gd name="T8" fmla="*/ 0 w 57"/>
                <a:gd name="T9" fmla="*/ 1641 h 141"/>
                <a:gd name="T10" fmla="*/ 1 w 57"/>
                <a:gd name="T11" fmla="*/ 1617 h 141"/>
                <a:gd name="T12" fmla="*/ 5 w 57"/>
                <a:gd name="T13" fmla="*/ 1594 h 141"/>
                <a:gd name="T14" fmla="*/ 14 w 57"/>
                <a:gd name="T15" fmla="*/ 1577 h 141"/>
                <a:gd name="T16" fmla="*/ 28 w 57"/>
                <a:gd name="T17" fmla="*/ 1570 h 141"/>
                <a:gd name="T18" fmla="*/ 42 w 57"/>
                <a:gd name="T19" fmla="*/ 1577 h 141"/>
                <a:gd name="T20" fmla="*/ 48 w 57"/>
                <a:gd name="T21" fmla="*/ 1589 h 141"/>
                <a:gd name="T22" fmla="*/ 28 w 57"/>
                <a:gd name="T23" fmla="*/ 1589 h 141"/>
                <a:gd name="T24" fmla="*/ 21 w 57"/>
                <a:gd name="T25" fmla="*/ 1593 h 141"/>
                <a:gd name="T26" fmla="*/ 16 w 57"/>
                <a:gd name="T27" fmla="*/ 1604 h 141"/>
                <a:gd name="T28" fmla="*/ 14 w 57"/>
                <a:gd name="T29" fmla="*/ 1621 h 141"/>
                <a:gd name="T30" fmla="*/ 13 w 57"/>
                <a:gd name="T31" fmla="*/ 1641 h 141"/>
                <a:gd name="T32" fmla="*/ 14 w 57"/>
                <a:gd name="T33" fmla="*/ 1661 h 141"/>
                <a:gd name="T34" fmla="*/ 16 w 57"/>
                <a:gd name="T35" fmla="*/ 1677 h 141"/>
                <a:gd name="T36" fmla="*/ 21 w 57"/>
                <a:gd name="T37" fmla="*/ 1688 h 141"/>
                <a:gd name="T38" fmla="*/ 28 w 57"/>
                <a:gd name="T39" fmla="*/ 1693 h 141"/>
                <a:gd name="T40" fmla="*/ 48 w 57"/>
                <a:gd name="T41" fmla="*/ 1693 h 141"/>
                <a:gd name="T42" fmla="*/ 42 w 57"/>
                <a:gd name="T43" fmla="*/ 1704 h 141"/>
                <a:gd name="T44" fmla="*/ 28 w 57"/>
                <a:gd name="T45" fmla="*/ 1711 h 141"/>
                <a:gd name="T46" fmla="*/ 48 w 57"/>
                <a:gd name="T47" fmla="*/ 1693 h 141"/>
                <a:gd name="T48" fmla="*/ 28 w 57"/>
                <a:gd name="T49" fmla="*/ 1693 h 141"/>
                <a:gd name="T50" fmla="*/ 35 w 57"/>
                <a:gd name="T51" fmla="*/ 1688 h 141"/>
                <a:gd name="T52" fmla="*/ 40 w 57"/>
                <a:gd name="T53" fmla="*/ 1677 h 141"/>
                <a:gd name="T54" fmla="*/ 42 w 57"/>
                <a:gd name="T55" fmla="*/ 1661 h 141"/>
                <a:gd name="T56" fmla="*/ 43 w 57"/>
                <a:gd name="T57" fmla="*/ 1641 h 141"/>
                <a:gd name="T58" fmla="*/ 42 w 57"/>
                <a:gd name="T59" fmla="*/ 1621 h 141"/>
                <a:gd name="T60" fmla="*/ 40 w 57"/>
                <a:gd name="T61" fmla="*/ 1604 h 141"/>
                <a:gd name="T62" fmla="*/ 35 w 57"/>
                <a:gd name="T63" fmla="*/ 1593 h 141"/>
                <a:gd name="T64" fmla="*/ 28 w 57"/>
                <a:gd name="T65" fmla="*/ 1589 h 141"/>
                <a:gd name="T66" fmla="*/ 48 w 57"/>
                <a:gd name="T67" fmla="*/ 1589 h 141"/>
                <a:gd name="T68" fmla="*/ 51 w 57"/>
                <a:gd name="T69" fmla="*/ 1594 h 141"/>
                <a:gd name="T70" fmla="*/ 55 w 57"/>
                <a:gd name="T71" fmla="*/ 1617 h 141"/>
                <a:gd name="T72" fmla="*/ 56 w 57"/>
                <a:gd name="T73" fmla="*/ 1641 h 141"/>
                <a:gd name="T74" fmla="*/ 55 w 57"/>
                <a:gd name="T75" fmla="*/ 1665 h 141"/>
                <a:gd name="T76" fmla="*/ 51 w 57"/>
                <a:gd name="T77" fmla="*/ 1687 h 141"/>
                <a:gd name="T78" fmla="*/ 48 w 57"/>
                <a:gd name="T79" fmla="*/ 169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5"/>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3"/>
                  </a:lnTo>
                  <a:lnTo>
                    <a:pt x="48" y="123"/>
                  </a:lnTo>
                  <a:lnTo>
                    <a:pt x="42" y="134"/>
                  </a:lnTo>
                  <a:lnTo>
                    <a:pt x="28" y="141"/>
                  </a:lnTo>
                  <a:close/>
                  <a:moveTo>
                    <a:pt x="48" y="123"/>
                  </a:moveTo>
                  <a:lnTo>
                    <a:pt x="28" y="123"/>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5"/>
                  </a:lnTo>
                  <a:lnTo>
                    <a:pt x="51" y="117"/>
                  </a:lnTo>
                  <a:lnTo>
                    <a:pt x="48" y="12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5" name="Picture 122">
              <a:extLst>
                <a:ext uri="{FF2B5EF4-FFF2-40B4-BE49-F238E27FC236}">
                  <a16:creationId xmlns:a16="http://schemas.microsoft.com/office/drawing/2014/main" id="{7FDDFB21-3D78-469F-9202-0B9EC5FF73FE}"/>
                </a:ext>
              </a:extLst>
            </p:cNvPr>
            <p:cNvPicPr>
              <a:picLocks noChangeAspect="1" noChangeArrowheads="1"/>
            </p:cNvPicPr>
            <p:nvPr/>
          </p:nvPicPr>
          <p:blipFill>
            <a:blip r:embed="rId12" cstate="print"/>
            <a:srcRect/>
            <a:stretch>
              <a:fillRect/>
            </a:stretch>
          </p:blipFill>
          <p:spPr bwMode="auto">
            <a:xfrm>
              <a:off x="1147" y="1067"/>
              <a:ext cx="1063" cy="468"/>
            </a:xfrm>
            <a:prstGeom prst="rect">
              <a:avLst/>
            </a:prstGeom>
            <a:noFill/>
          </p:spPr>
        </p:pic>
        <p:sp>
          <p:nvSpPr>
            <p:cNvPr id="136" name="Freeform 123">
              <a:extLst>
                <a:ext uri="{FF2B5EF4-FFF2-40B4-BE49-F238E27FC236}">
                  <a16:creationId xmlns:a16="http://schemas.microsoft.com/office/drawing/2014/main" id="{A7942101-205A-48AE-B573-368A85BEEFF3}"/>
                </a:ext>
              </a:extLst>
            </p:cNvPr>
            <p:cNvSpPr>
              <a:spLocks/>
            </p:cNvSpPr>
            <p:nvPr/>
          </p:nvSpPr>
          <p:spPr bwMode="auto">
            <a:xfrm>
              <a:off x="376" y="357"/>
              <a:ext cx="1945" cy="1954"/>
            </a:xfrm>
            <a:custGeom>
              <a:avLst/>
              <a:gdLst>
                <a:gd name="T0" fmla="*/ 1942 w 1945"/>
                <a:gd name="T1" fmla="*/ 1258 h 1954"/>
                <a:gd name="T2" fmla="*/ 1919 w 1945"/>
                <a:gd name="T3" fmla="*/ 1110 h 1954"/>
                <a:gd name="T4" fmla="*/ 1876 w 1945"/>
                <a:gd name="T5" fmla="*/ 971 h 1954"/>
                <a:gd name="T6" fmla="*/ 1812 w 1945"/>
                <a:gd name="T7" fmla="*/ 841 h 1954"/>
                <a:gd name="T8" fmla="*/ 1732 w 1945"/>
                <a:gd name="T9" fmla="*/ 723 h 1954"/>
                <a:gd name="T10" fmla="*/ 1635 w 1945"/>
                <a:gd name="T11" fmla="*/ 619 h 1954"/>
                <a:gd name="T12" fmla="*/ 1524 w 1945"/>
                <a:gd name="T13" fmla="*/ 529 h 1954"/>
                <a:gd name="T14" fmla="*/ 1400 w 1945"/>
                <a:gd name="T15" fmla="*/ 457 h 1954"/>
                <a:gd name="T16" fmla="*/ 1266 w 1945"/>
                <a:gd name="T17" fmla="*/ 403 h 1954"/>
                <a:gd name="T18" fmla="*/ 1123 w 1945"/>
                <a:gd name="T19" fmla="*/ 369 h 1954"/>
                <a:gd name="T20" fmla="*/ 973 w 1945"/>
                <a:gd name="T21" fmla="*/ 357 h 1954"/>
                <a:gd name="T22" fmla="*/ 822 w 1945"/>
                <a:gd name="T23" fmla="*/ 369 h 1954"/>
                <a:gd name="T24" fmla="*/ 679 w 1945"/>
                <a:gd name="T25" fmla="*/ 403 h 1954"/>
                <a:gd name="T26" fmla="*/ 545 w 1945"/>
                <a:gd name="T27" fmla="*/ 457 h 1954"/>
                <a:gd name="T28" fmla="*/ 422 w 1945"/>
                <a:gd name="T29" fmla="*/ 529 h 1954"/>
                <a:gd name="T30" fmla="*/ 311 w 1945"/>
                <a:gd name="T31" fmla="*/ 619 h 1954"/>
                <a:gd name="T32" fmla="*/ 214 w 1945"/>
                <a:gd name="T33" fmla="*/ 723 h 1954"/>
                <a:gd name="T34" fmla="*/ 133 w 1945"/>
                <a:gd name="T35" fmla="*/ 841 h 1954"/>
                <a:gd name="T36" fmla="*/ 70 w 1945"/>
                <a:gd name="T37" fmla="*/ 971 h 1954"/>
                <a:gd name="T38" fmla="*/ 26 w 1945"/>
                <a:gd name="T39" fmla="*/ 1110 h 1954"/>
                <a:gd name="T40" fmla="*/ 3 w 1945"/>
                <a:gd name="T41" fmla="*/ 1258 h 1954"/>
                <a:gd name="T42" fmla="*/ 3 w 1945"/>
                <a:gd name="T43" fmla="*/ 1411 h 1954"/>
                <a:gd name="T44" fmla="*/ 26 w 1945"/>
                <a:gd name="T45" fmla="*/ 1558 h 1954"/>
                <a:gd name="T46" fmla="*/ 70 w 1945"/>
                <a:gd name="T47" fmla="*/ 1698 h 1954"/>
                <a:gd name="T48" fmla="*/ 133 w 1945"/>
                <a:gd name="T49" fmla="*/ 1827 h 1954"/>
                <a:gd name="T50" fmla="*/ 214 w 1945"/>
                <a:gd name="T51" fmla="*/ 1945 h 1954"/>
                <a:gd name="T52" fmla="*/ 311 w 1945"/>
                <a:gd name="T53" fmla="*/ 2050 h 1954"/>
                <a:gd name="T54" fmla="*/ 422 w 1945"/>
                <a:gd name="T55" fmla="*/ 2139 h 1954"/>
                <a:gd name="T56" fmla="*/ 545 w 1945"/>
                <a:gd name="T57" fmla="*/ 2212 h 1954"/>
                <a:gd name="T58" fmla="*/ 679 w 1945"/>
                <a:gd name="T59" fmla="*/ 2266 h 1954"/>
                <a:gd name="T60" fmla="*/ 822 w 1945"/>
                <a:gd name="T61" fmla="*/ 2300 h 1954"/>
                <a:gd name="T62" fmla="*/ 973 w 1945"/>
                <a:gd name="T63" fmla="*/ 2311 h 1954"/>
                <a:gd name="T64" fmla="*/ 1123 w 1945"/>
                <a:gd name="T65" fmla="*/ 2300 h 1954"/>
                <a:gd name="T66" fmla="*/ 1266 w 1945"/>
                <a:gd name="T67" fmla="*/ 2266 h 1954"/>
                <a:gd name="T68" fmla="*/ 1400 w 1945"/>
                <a:gd name="T69" fmla="*/ 2212 h 1954"/>
                <a:gd name="T70" fmla="*/ 1524 w 1945"/>
                <a:gd name="T71" fmla="*/ 2139 h 1954"/>
                <a:gd name="T72" fmla="*/ 1635 w 1945"/>
                <a:gd name="T73" fmla="*/ 2050 h 1954"/>
                <a:gd name="T74" fmla="*/ 1732 w 1945"/>
                <a:gd name="T75" fmla="*/ 1945 h 1954"/>
                <a:gd name="T76" fmla="*/ 1812 w 1945"/>
                <a:gd name="T77" fmla="*/ 1827 h 1954"/>
                <a:gd name="T78" fmla="*/ 1876 w 1945"/>
                <a:gd name="T79" fmla="*/ 1698 h 1954"/>
                <a:gd name="T80" fmla="*/ 1919 w 1945"/>
                <a:gd name="T81" fmla="*/ 1558 h 1954"/>
                <a:gd name="T82" fmla="*/ 1942 w 1945"/>
                <a:gd name="T83" fmla="*/ 1411 h 19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5" h="1954">
                  <a:moveTo>
                    <a:pt x="1945" y="977"/>
                  </a:moveTo>
                  <a:lnTo>
                    <a:pt x="1942" y="901"/>
                  </a:lnTo>
                  <a:lnTo>
                    <a:pt x="1934" y="826"/>
                  </a:lnTo>
                  <a:lnTo>
                    <a:pt x="1919" y="753"/>
                  </a:lnTo>
                  <a:lnTo>
                    <a:pt x="1900" y="682"/>
                  </a:lnTo>
                  <a:lnTo>
                    <a:pt x="1876" y="614"/>
                  </a:lnTo>
                  <a:lnTo>
                    <a:pt x="1846" y="548"/>
                  </a:lnTo>
                  <a:lnTo>
                    <a:pt x="1812" y="484"/>
                  </a:lnTo>
                  <a:lnTo>
                    <a:pt x="1774" y="424"/>
                  </a:lnTo>
                  <a:lnTo>
                    <a:pt x="1732" y="366"/>
                  </a:lnTo>
                  <a:lnTo>
                    <a:pt x="1685" y="312"/>
                  </a:lnTo>
                  <a:lnTo>
                    <a:pt x="1635" y="262"/>
                  </a:lnTo>
                  <a:lnTo>
                    <a:pt x="1581" y="215"/>
                  </a:lnTo>
                  <a:lnTo>
                    <a:pt x="1524" y="172"/>
                  </a:lnTo>
                  <a:lnTo>
                    <a:pt x="1464" y="134"/>
                  </a:lnTo>
                  <a:lnTo>
                    <a:pt x="1400" y="100"/>
                  </a:lnTo>
                  <a:lnTo>
                    <a:pt x="1335" y="70"/>
                  </a:lnTo>
                  <a:lnTo>
                    <a:pt x="1266" y="46"/>
                  </a:lnTo>
                  <a:lnTo>
                    <a:pt x="1196" y="26"/>
                  </a:lnTo>
                  <a:lnTo>
                    <a:pt x="1123" y="12"/>
                  </a:lnTo>
                  <a:lnTo>
                    <a:pt x="1049" y="3"/>
                  </a:lnTo>
                  <a:lnTo>
                    <a:pt x="973" y="0"/>
                  </a:lnTo>
                  <a:lnTo>
                    <a:pt x="897" y="3"/>
                  </a:lnTo>
                  <a:lnTo>
                    <a:pt x="822" y="12"/>
                  </a:lnTo>
                  <a:lnTo>
                    <a:pt x="750" y="26"/>
                  </a:lnTo>
                  <a:lnTo>
                    <a:pt x="679" y="46"/>
                  </a:lnTo>
                  <a:lnTo>
                    <a:pt x="611" y="70"/>
                  </a:lnTo>
                  <a:lnTo>
                    <a:pt x="545" y="100"/>
                  </a:lnTo>
                  <a:lnTo>
                    <a:pt x="482" y="134"/>
                  </a:lnTo>
                  <a:lnTo>
                    <a:pt x="422" y="172"/>
                  </a:lnTo>
                  <a:lnTo>
                    <a:pt x="365" y="215"/>
                  </a:lnTo>
                  <a:lnTo>
                    <a:pt x="311" y="262"/>
                  </a:lnTo>
                  <a:lnTo>
                    <a:pt x="261" y="312"/>
                  </a:lnTo>
                  <a:lnTo>
                    <a:pt x="214" y="366"/>
                  </a:lnTo>
                  <a:lnTo>
                    <a:pt x="171" y="424"/>
                  </a:lnTo>
                  <a:lnTo>
                    <a:pt x="133" y="484"/>
                  </a:lnTo>
                  <a:lnTo>
                    <a:pt x="99" y="548"/>
                  </a:lnTo>
                  <a:lnTo>
                    <a:pt x="70" y="614"/>
                  </a:lnTo>
                  <a:lnTo>
                    <a:pt x="45" y="682"/>
                  </a:lnTo>
                  <a:lnTo>
                    <a:pt x="26" y="753"/>
                  </a:lnTo>
                  <a:lnTo>
                    <a:pt x="12" y="826"/>
                  </a:lnTo>
                  <a:lnTo>
                    <a:pt x="3" y="901"/>
                  </a:lnTo>
                  <a:lnTo>
                    <a:pt x="0" y="977"/>
                  </a:lnTo>
                  <a:lnTo>
                    <a:pt x="3" y="1054"/>
                  </a:lnTo>
                  <a:lnTo>
                    <a:pt x="12" y="1128"/>
                  </a:lnTo>
                  <a:lnTo>
                    <a:pt x="26" y="1201"/>
                  </a:lnTo>
                  <a:lnTo>
                    <a:pt x="45" y="1272"/>
                  </a:lnTo>
                  <a:lnTo>
                    <a:pt x="70" y="1341"/>
                  </a:lnTo>
                  <a:lnTo>
                    <a:pt x="99" y="1407"/>
                  </a:lnTo>
                  <a:lnTo>
                    <a:pt x="133" y="1470"/>
                  </a:lnTo>
                  <a:lnTo>
                    <a:pt x="171" y="1531"/>
                  </a:lnTo>
                  <a:lnTo>
                    <a:pt x="214" y="1588"/>
                  </a:lnTo>
                  <a:lnTo>
                    <a:pt x="261" y="1642"/>
                  </a:lnTo>
                  <a:lnTo>
                    <a:pt x="311" y="1693"/>
                  </a:lnTo>
                  <a:lnTo>
                    <a:pt x="365" y="1740"/>
                  </a:lnTo>
                  <a:lnTo>
                    <a:pt x="422" y="1782"/>
                  </a:lnTo>
                  <a:lnTo>
                    <a:pt x="482" y="1821"/>
                  </a:lnTo>
                  <a:lnTo>
                    <a:pt x="545" y="1855"/>
                  </a:lnTo>
                  <a:lnTo>
                    <a:pt x="611" y="1884"/>
                  </a:lnTo>
                  <a:lnTo>
                    <a:pt x="679" y="1909"/>
                  </a:lnTo>
                  <a:lnTo>
                    <a:pt x="750" y="1928"/>
                  </a:lnTo>
                  <a:lnTo>
                    <a:pt x="822" y="1943"/>
                  </a:lnTo>
                  <a:lnTo>
                    <a:pt x="897" y="1951"/>
                  </a:lnTo>
                  <a:lnTo>
                    <a:pt x="973" y="1954"/>
                  </a:lnTo>
                  <a:lnTo>
                    <a:pt x="1049" y="1951"/>
                  </a:lnTo>
                  <a:lnTo>
                    <a:pt x="1123" y="1943"/>
                  </a:lnTo>
                  <a:lnTo>
                    <a:pt x="1196" y="1928"/>
                  </a:lnTo>
                  <a:lnTo>
                    <a:pt x="1266" y="1909"/>
                  </a:lnTo>
                  <a:lnTo>
                    <a:pt x="1335" y="1884"/>
                  </a:lnTo>
                  <a:lnTo>
                    <a:pt x="1400" y="1855"/>
                  </a:lnTo>
                  <a:lnTo>
                    <a:pt x="1464" y="1821"/>
                  </a:lnTo>
                  <a:lnTo>
                    <a:pt x="1524" y="1782"/>
                  </a:lnTo>
                  <a:lnTo>
                    <a:pt x="1581" y="1740"/>
                  </a:lnTo>
                  <a:lnTo>
                    <a:pt x="1635" y="1693"/>
                  </a:lnTo>
                  <a:lnTo>
                    <a:pt x="1685" y="1642"/>
                  </a:lnTo>
                  <a:lnTo>
                    <a:pt x="1732" y="1588"/>
                  </a:lnTo>
                  <a:lnTo>
                    <a:pt x="1774" y="1531"/>
                  </a:lnTo>
                  <a:lnTo>
                    <a:pt x="1812" y="1470"/>
                  </a:lnTo>
                  <a:lnTo>
                    <a:pt x="1846" y="1407"/>
                  </a:lnTo>
                  <a:lnTo>
                    <a:pt x="1876" y="1341"/>
                  </a:lnTo>
                  <a:lnTo>
                    <a:pt x="1900" y="1272"/>
                  </a:lnTo>
                  <a:lnTo>
                    <a:pt x="1919" y="1201"/>
                  </a:lnTo>
                  <a:lnTo>
                    <a:pt x="1934" y="1128"/>
                  </a:lnTo>
                  <a:lnTo>
                    <a:pt x="1942" y="1054"/>
                  </a:lnTo>
                  <a:lnTo>
                    <a:pt x="1945" y="977"/>
                  </a:lnTo>
                  <a:close/>
                </a:path>
              </a:pathLst>
            </a:custGeom>
            <a:noFill/>
            <a:ln w="6053">
              <a:solidFill>
                <a:srgbClr val="40515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124">
              <a:extLst>
                <a:ext uri="{FF2B5EF4-FFF2-40B4-BE49-F238E27FC236}">
                  <a16:creationId xmlns:a16="http://schemas.microsoft.com/office/drawing/2014/main" id="{49E6E9A6-C4EC-4ED3-95F7-010A5039D90B}"/>
                </a:ext>
              </a:extLst>
            </p:cNvPr>
            <p:cNvSpPr>
              <a:spLocks/>
            </p:cNvSpPr>
            <p:nvPr/>
          </p:nvSpPr>
          <p:spPr bwMode="auto">
            <a:xfrm>
              <a:off x="-184" y="5"/>
              <a:ext cx="2936" cy="2613"/>
            </a:xfrm>
            <a:custGeom>
              <a:avLst/>
              <a:gdLst>
                <a:gd name="T0" fmla="*/ 288 w 2747"/>
                <a:gd name="T1" fmla="*/ 5 h 2613"/>
                <a:gd name="T2" fmla="*/ 121 w 2747"/>
                <a:gd name="T3" fmla="*/ 10 h 2613"/>
                <a:gd name="T4" fmla="*/ 36 w 2747"/>
                <a:gd name="T5" fmla="*/ 41 h 2613"/>
                <a:gd name="T6" fmla="*/ 4 w 2747"/>
                <a:gd name="T7" fmla="*/ 127 h 2613"/>
                <a:gd name="T8" fmla="*/ 0 w 2747"/>
                <a:gd name="T9" fmla="*/ 293 h 2613"/>
                <a:gd name="T10" fmla="*/ 0 w 2747"/>
                <a:gd name="T11" fmla="*/ 2329 h 2613"/>
                <a:gd name="T12" fmla="*/ 4 w 2747"/>
                <a:gd name="T13" fmla="*/ 2496 h 2613"/>
                <a:gd name="T14" fmla="*/ 36 w 2747"/>
                <a:gd name="T15" fmla="*/ 2581 h 2613"/>
                <a:gd name="T16" fmla="*/ 121 w 2747"/>
                <a:gd name="T17" fmla="*/ 2613 h 2613"/>
                <a:gd name="T18" fmla="*/ 288 w 2747"/>
                <a:gd name="T19" fmla="*/ 2617 h 2613"/>
                <a:gd name="T20" fmla="*/ 2458 w 2747"/>
                <a:gd name="T21" fmla="*/ 2617 h 2613"/>
                <a:gd name="T22" fmla="*/ 2625 w 2747"/>
                <a:gd name="T23" fmla="*/ 2613 h 2613"/>
                <a:gd name="T24" fmla="*/ 2710 w 2747"/>
                <a:gd name="T25" fmla="*/ 2581 h 2613"/>
                <a:gd name="T26" fmla="*/ 2742 w 2747"/>
                <a:gd name="T27" fmla="*/ 2496 h 2613"/>
                <a:gd name="T28" fmla="*/ 2746 w 2747"/>
                <a:gd name="T29" fmla="*/ 2329 h 2613"/>
                <a:gd name="T30" fmla="*/ 2746 w 2747"/>
                <a:gd name="T31" fmla="*/ 293 h 2613"/>
                <a:gd name="T32" fmla="*/ 2742 w 2747"/>
                <a:gd name="T33" fmla="*/ 126 h 2613"/>
                <a:gd name="T34" fmla="*/ 2710 w 2747"/>
                <a:gd name="T35" fmla="*/ 41 h 2613"/>
                <a:gd name="T36" fmla="*/ 2625 w 2747"/>
                <a:gd name="T37" fmla="*/ 9 h 2613"/>
                <a:gd name="T38" fmla="*/ 2458 w 2747"/>
                <a:gd name="T39" fmla="*/ 5 h 2613"/>
                <a:gd name="T40" fmla="*/ 288 w 2747"/>
                <a:gd name="T41" fmla="*/ 5 h 2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7" h="2613">
                  <a:moveTo>
                    <a:pt x="288" y="0"/>
                  </a:moveTo>
                  <a:lnTo>
                    <a:pt x="121" y="5"/>
                  </a:lnTo>
                  <a:lnTo>
                    <a:pt x="36" y="36"/>
                  </a:lnTo>
                  <a:lnTo>
                    <a:pt x="4" y="122"/>
                  </a:lnTo>
                  <a:lnTo>
                    <a:pt x="0" y="288"/>
                  </a:lnTo>
                  <a:lnTo>
                    <a:pt x="0" y="2324"/>
                  </a:lnTo>
                  <a:lnTo>
                    <a:pt x="4" y="2491"/>
                  </a:lnTo>
                  <a:lnTo>
                    <a:pt x="36" y="2576"/>
                  </a:lnTo>
                  <a:lnTo>
                    <a:pt x="121" y="2608"/>
                  </a:lnTo>
                  <a:lnTo>
                    <a:pt x="288" y="2612"/>
                  </a:lnTo>
                  <a:lnTo>
                    <a:pt x="2458" y="2612"/>
                  </a:lnTo>
                  <a:lnTo>
                    <a:pt x="2625" y="2608"/>
                  </a:lnTo>
                  <a:lnTo>
                    <a:pt x="2710" y="2576"/>
                  </a:lnTo>
                  <a:lnTo>
                    <a:pt x="2742" y="2491"/>
                  </a:lnTo>
                  <a:lnTo>
                    <a:pt x="2746" y="2324"/>
                  </a:lnTo>
                  <a:lnTo>
                    <a:pt x="2746" y="288"/>
                  </a:lnTo>
                  <a:lnTo>
                    <a:pt x="2742" y="121"/>
                  </a:lnTo>
                  <a:lnTo>
                    <a:pt x="2710" y="36"/>
                  </a:lnTo>
                  <a:lnTo>
                    <a:pt x="2625" y="4"/>
                  </a:lnTo>
                  <a:lnTo>
                    <a:pt x="245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5" name="TextBox 4"/>
          <p:cNvSpPr txBox="1"/>
          <p:nvPr/>
        </p:nvSpPr>
        <p:spPr>
          <a:xfrm>
            <a:off x="838201" y="4073043"/>
            <a:ext cx="5928359" cy="1477328"/>
          </a:xfrm>
          <a:prstGeom prst="rect">
            <a:avLst/>
          </a:prstGeom>
          <a:noFill/>
        </p:spPr>
        <p:txBody>
          <a:bodyPr wrap="square" rtlCol="0">
            <a:spAutoFit/>
          </a:bodyPr>
          <a:lstStyle/>
          <a:p>
            <a:pPr marL="228600" indent="-228600" defTabSz="914400">
              <a:lnSpc>
                <a:spcPct val="90000"/>
              </a:lnSpc>
              <a:spcBef>
                <a:spcPts val="1000"/>
              </a:spcBef>
              <a:buClr>
                <a:srgbClr val="F57A01"/>
              </a:buClr>
              <a:buFont typeface="Arial" panose="020B0604020202020204" pitchFamily="34" charset="0"/>
              <a:buChar char="•"/>
            </a:pPr>
            <a:r>
              <a:rPr lang="en-US" sz="2000" dirty="0">
                <a:latin typeface="Verdana" panose="020B0604030504040204" pitchFamily="34" charset="0"/>
              </a:rPr>
              <a:t>Release the parking brakes, push the trailer supply valve, and continue to build to maximum air to confirm that the governor puts the compressor into the unload stage between 105 and 135 psi.</a:t>
            </a:r>
          </a:p>
        </p:txBody>
      </p:sp>
      <p:pic>
        <p:nvPicPr>
          <p:cNvPr id="6" name="Picture 5"/>
          <p:cNvPicPr>
            <a:picLocks noChangeAspect="1"/>
          </p:cNvPicPr>
          <p:nvPr/>
        </p:nvPicPr>
        <p:blipFill>
          <a:blip r:embed="rId13"/>
          <a:stretch>
            <a:fillRect/>
          </a:stretch>
        </p:blipFill>
        <p:spPr>
          <a:xfrm>
            <a:off x="7061267" y="3976715"/>
            <a:ext cx="4373030" cy="2336733"/>
          </a:xfrm>
          <a:prstGeom prst="rect">
            <a:avLst/>
          </a:prstGeom>
        </p:spPr>
      </p:pic>
    </p:spTree>
    <p:extLst>
      <p:ext uri="{BB962C8B-B14F-4D97-AF65-F5344CB8AC3E}">
        <p14:creationId xmlns:p14="http://schemas.microsoft.com/office/powerpoint/2010/main" val="324981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leak test</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27</a:t>
            </a:fld>
            <a:endParaRPr lang="en-CA" dirty="0"/>
          </a:p>
        </p:txBody>
      </p:sp>
      <p:grpSp>
        <p:nvGrpSpPr>
          <p:cNvPr id="80" name="Group 8147">
            <a:extLst>
              <a:ext uri="{FF2B5EF4-FFF2-40B4-BE49-F238E27FC236}">
                <a16:creationId xmlns:a16="http://schemas.microsoft.com/office/drawing/2014/main" id="{5FF3ED76-CBDD-4AD0-A9A3-6ED6E3E4870E}"/>
              </a:ext>
            </a:extLst>
          </p:cNvPr>
          <p:cNvGrpSpPr>
            <a:grpSpLocks/>
          </p:cNvGrpSpPr>
          <p:nvPr/>
        </p:nvGrpSpPr>
        <p:grpSpPr bwMode="auto">
          <a:xfrm>
            <a:off x="1596190" y="1258645"/>
            <a:ext cx="8529587" cy="4343257"/>
            <a:chOff x="4320" y="167"/>
            <a:chExt cx="6499" cy="4040"/>
          </a:xfrm>
        </p:grpSpPr>
        <p:pic>
          <p:nvPicPr>
            <p:cNvPr id="81" name="Picture 1917">
              <a:extLst>
                <a:ext uri="{FF2B5EF4-FFF2-40B4-BE49-F238E27FC236}">
                  <a16:creationId xmlns:a16="http://schemas.microsoft.com/office/drawing/2014/main" id="{6DC4966B-4A49-449C-8EAA-F4F6EC261964}"/>
                </a:ext>
              </a:extLst>
            </p:cNvPr>
            <p:cNvPicPr>
              <a:picLocks noChangeAspect="1" noChangeArrowheads="1"/>
            </p:cNvPicPr>
            <p:nvPr/>
          </p:nvPicPr>
          <p:blipFill>
            <a:blip r:embed="rId3" cstate="print"/>
            <a:srcRect/>
            <a:stretch>
              <a:fillRect/>
            </a:stretch>
          </p:blipFill>
          <p:spPr bwMode="auto">
            <a:xfrm>
              <a:off x="9897" y="2297"/>
              <a:ext cx="197" cy="334"/>
            </a:xfrm>
            <a:prstGeom prst="rect">
              <a:avLst/>
            </a:prstGeom>
            <a:noFill/>
          </p:spPr>
        </p:pic>
        <p:pic>
          <p:nvPicPr>
            <p:cNvPr id="82" name="Picture 1918">
              <a:extLst>
                <a:ext uri="{FF2B5EF4-FFF2-40B4-BE49-F238E27FC236}">
                  <a16:creationId xmlns:a16="http://schemas.microsoft.com/office/drawing/2014/main" id="{94B173E2-D356-48BA-93D8-695248FCB767}"/>
                </a:ext>
              </a:extLst>
            </p:cNvPr>
            <p:cNvPicPr>
              <a:picLocks noChangeAspect="1" noChangeArrowheads="1"/>
            </p:cNvPicPr>
            <p:nvPr/>
          </p:nvPicPr>
          <p:blipFill>
            <a:blip r:embed="rId4" cstate="print"/>
            <a:srcRect/>
            <a:stretch>
              <a:fillRect/>
            </a:stretch>
          </p:blipFill>
          <p:spPr bwMode="auto">
            <a:xfrm>
              <a:off x="9891" y="2292"/>
              <a:ext cx="208" cy="345"/>
            </a:xfrm>
            <a:prstGeom prst="rect">
              <a:avLst/>
            </a:prstGeom>
            <a:noFill/>
          </p:spPr>
        </p:pic>
        <p:pic>
          <p:nvPicPr>
            <p:cNvPr id="83" name="Picture 1919">
              <a:extLst>
                <a:ext uri="{FF2B5EF4-FFF2-40B4-BE49-F238E27FC236}">
                  <a16:creationId xmlns:a16="http://schemas.microsoft.com/office/drawing/2014/main" id="{DD93AF84-6E55-495C-B54E-890DEE854C87}"/>
                </a:ext>
              </a:extLst>
            </p:cNvPr>
            <p:cNvPicPr>
              <a:picLocks noChangeAspect="1" noChangeArrowheads="1"/>
            </p:cNvPicPr>
            <p:nvPr/>
          </p:nvPicPr>
          <p:blipFill>
            <a:blip r:embed="rId5" cstate="print"/>
            <a:srcRect/>
            <a:stretch>
              <a:fillRect/>
            </a:stretch>
          </p:blipFill>
          <p:spPr bwMode="auto">
            <a:xfrm>
              <a:off x="9399" y="2791"/>
              <a:ext cx="294" cy="939"/>
            </a:xfrm>
            <a:prstGeom prst="rect">
              <a:avLst/>
            </a:prstGeom>
            <a:noFill/>
          </p:spPr>
        </p:pic>
        <p:sp>
          <p:nvSpPr>
            <p:cNvPr id="84" name="Freeform 1920">
              <a:extLst>
                <a:ext uri="{FF2B5EF4-FFF2-40B4-BE49-F238E27FC236}">
                  <a16:creationId xmlns:a16="http://schemas.microsoft.com/office/drawing/2014/main" id="{C9F11C57-0DB8-471A-9ACD-23E1566C05A7}"/>
                </a:ext>
              </a:extLst>
            </p:cNvPr>
            <p:cNvSpPr>
              <a:spLocks/>
            </p:cNvSpPr>
            <p:nvPr/>
          </p:nvSpPr>
          <p:spPr bwMode="auto">
            <a:xfrm>
              <a:off x="9399" y="2791"/>
              <a:ext cx="294" cy="939"/>
            </a:xfrm>
            <a:custGeom>
              <a:avLst/>
              <a:gdLst>
                <a:gd name="T0" fmla="*/ 84 w 294"/>
                <a:gd name="T1" fmla="*/ 3270 h 939"/>
                <a:gd name="T2" fmla="*/ 91 w 294"/>
                <a:gd name="T3" fmla="*/ 3187 h 939"/>
                <a:gd name="T4" fmla="*/ 111 w 294"/>
                <a:gd name="T5" fmla="*/ 3109 h 939"/>
                <a:gd name="T6" fmla="*/ 142 w 294"/>
                <a:gd name="T7" fmla="*/ 3036 h 939"/>
                <a:gd name="T8" fmla="*/ 183 w 294"/>
                <a:gd name="T9" fmla="*/ 2969 h 939"/>
                <a:gd name="T10" fmla="*/ 234 w 294"/>
                <a:gd name="T11" fmla="*/ 2910 h 939"/>
                <a:gd name="T12" fmla="*/ 293 w 294"/>
                <a:gd name="T13" fmla="*/ 2859 h 939"/>
                <a:gd name="T14" fmla="*/ 244 w 294"/>
                <a:gd name="T15" fmla="*/ 2792 h 939"/>
                <a:gd name="T16" fmla="*/ 184 w 294"/>
                <a:gd name="T17" fmla="*/ 2842 h 939"/>
                <a:gd name="T18" fmla="*/ 132 w 294"/>
                <a:gd name="T19" fmla="*/ 2899 h 939"/>
                <a:gd name="T20" fmla="*/ 87 w 294"/>
                <a:gd name="T21" fmla="*/ 2963 h 939"/>
                <a:gd name="T22" fmla="*/ 51 w 294"/>
                <a:gd name="T23" fmla="*/ 3033 h 939"/>
                <a:gd name="T24" fmla="*/ 24 w 294"/>
                <a:gd name="T25" fmla="*/ 3107 h 939"/>
                <a:gd name="T26" fmla="*/ 7 w 294"/>
                <a:gd name="T27" fmla="*/ 3186 h 939"/>
                <a:gd name="T28" fmla="*/ 0 w 294"/>
                <a:gd name="T29" fmla="*/ 3269 h 939"/>
                <a:gd name="T30" fmla="*/ 4 w 294"/>
                <a:gd name="T31" fmla="*/ 3346 h 939"/>
                <a:gd name="T32" fmla="*/ 18 w 294"/>
                <a:gd name="T33" fmla="*/ 3421 h 939"/>
                <a:gd name="T34" fmla="*/ 40 w 294"/>
                <a:gd name="T35" fmla="*/ 3492 h 939"/>
                <a:gd name="T36" fmla="*/ 71 w 294"/>
                <a:gd name="T37" fmla="*/ 3559 h 939"/>
                <a:gd name="T38" fmla="*/ 110 w 294"/>
                <a:gd name="T39" fmla="*/ 3622 h 939"/>
                <a:gd name="T40" fmla="*/ 155 w 294"/>
                <a:gd name="T41" fmla="*/ 3679 h 939"/>
                <a:gd name="T42" fmla="*/ 207 w 294"/>
                <a:gd name="T43" fmla="*/ 3730 h 939"/>
                <a:gd name="T44" fmla="*/ 262 w 294"/>
                <a:gd name="T45" fmla="*/ 3667 h 939"/>
                <a:gd name="T46" fmla="*/ 210 w 294"/>
                <a:gd name="T47" fmla="*/ 3615 h 939"/>
                <a:gd name="T48" fmla="*/ 166 w 294"/>
                <a:gd name="T49" fmla="*/ 3556 h 939"/>
                <a:gd name="T50" fmla="*/ 131 w 294"/>
                <a:gd name="T51" fmla="*/ 3491 h 939"/>
                <a:gd name="T52" fmla="*/ 104 w 294"/>
                <a:gd name="T53" fmla="*/ 3422 h 939"/>
                <a:gd name="T54" fmla="*/ 88 w 294"/>
                <a:gd name="T55" fmla="*/ 3347 h 939"/>
                <a:gd name="T56" fmla="*/ 84 w 294"/>
                <a:gd name="T57" fmla="*/ 3270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4" h="939">
                  <a:moveTo>
                    <a:pt x="84" y="478"/>
                  </a:moveTo>
                  <a:lnTo>
                    <a:pt x="91" y="395"/>
                  </a:lnTo>
                  <a:lnTo>
                    <a:pt x="111" y="317"/>
                  </a:lnTo>
                  <a:lnTo>
                    <a:pt x="142" y="244"/>
                  </a:lnTo>
                  <a:lnTo>
                    <a:pt x="183" y="177"/>
                  </a:lnTo>
                  <a:lnTo>
                    <a:pt x="234" y="118"/>
                  </a:lnTo>
                  <a:lnTo>
                    <a:pt x="293" y="67"/>
                  </a:lnTo>
                  <a:lnTo>
                    <a:pt x="244" y="0"/>
                  </a:lnTo>
                  <a:lnTo>
                    <a:pt x="184" y="50"/>
                  </a:lnTo>
                  <a:lnTo>
                    <a:pt x="132" y="107"/>
                  </a:lnTo>
                  <a:lnTo>
                    <a:pt x="87" y="171"/>
                  </a:lnTo>
                  <a:lnTo>
                    <a:pt x="51" y="241"/>
                  </a:lnTo>
                  <a:lnTo>
                    <a:pt x="24" y="315"/>
                  </a:lnTo>
                  <a:lnTo>
                    <a:pt x="7" y="394"/>
                  </a:lnTo>
                  <a:lnTo>
                    <a:pt x="0" y="477"/>
                  </a:lnTo>
                  <a:lnTo>
                    <a:pt x="4" y="554"/>
                  </a:lnTo>
                  <a:lnTo>
                    <a:pt x="18" y="629"/>
                  </a:lnTo>
                  <a:lnTo>
                    <a:pt x="40" y="700"/>
                  </a:lnTo>
                  <a:lnTo>
                    <a:pt x="71" y="767"/>
                  </a:lnTo>
                  <a:lnTo>
                    <a:pt x="110" y="830"/>
                  </a:lnTo>
                  <a:lnTo>
                    <a:pt x="155" y="887"/>
                  </a:lnTo>
                  <a:lnTo>
                    <a:pt x="207" y="938"/>
                  </a:lnTo>
                  <a:lnTo>
                    <a:pt x="262" y="875"/>
                  </a:lnTo>
                  <a:lnTo>
                    <a:pt x="210" y="823"/>
                  </a:lnTo>
                  <a:lnTo>
                    <a:pt x="166" y="764"/>
                  </a:lnTo>
                  <a:lnTo>
                    <a:pt x="131" y="699"/>
                  </a:lnTo>
                  <a:lnTo>
                    <a:pt x="104" y="630"/>
                  </a:lnTo>
                  <a:lnTo>
                    <a:pt x="88" y="555"/>
                  </a:lnTo>
                  <a:lnTo>
                    <a:pt x="84" y="478"/>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5" name="Picture 1921">
              <a:extLst>
                <a:ext uri="{FF2B5EF4-FFF2-40B4-BE49-F238E27FC236}">
                  <a16:creationId xmlns:a16="http://schemas.microsoft.com/office/drawing/2014/main" id="{695DDA7E-CC13-4097-9397-18B51C49B9D7}"/>
                </a:ext>
              </a:extLst>
            </p:cNvPr>
            <p:cNvPicPr>
              <a:picLocks noChangeAspect="1" noChangeArrowheads="1"/>
            </p:cNvPicPr>
            <p:nvPr/>
          </p:nvPicPr>
          <p:blipFill>
            <a:blip r:embed="rId6" cstate="print"/>
            <a:srcRect/>
            <a:stretch>
              <a:fillRect/>
            </a:stretch>
          </p:blipFill>
          <p:spPr bwMode="auto">
            <a:xfrm>
              <a:off x="9483" y="2788"/>
              <a:ext cx="453" cy="988"/>
            </a:xfrm>
            <a:prstGeom prst="rect">
              <a:avLst/>
            </a:prstGeom>
            <a:noFill/>
          </p:spPr>
        </p:pic>
        <p:sp>
          <p:nvSpPr>
            <p:cNvPr id="86" name="Freeform 1922">
              <a:extLst>
                <a:ext uri="{FF2B5EF4-FFF2-40B4-BE49-F238E27FC236}">
                  <a16:creationId xmlns:a16="http://schemas.microsoft.com/office/drawing/2014/main" id="{F127F2D6-3253-45B3-A71B-602795DAFD81}"/>
                </a:ext>
              </a:extLst>
            </p:cNvPr>
            <p:cNvSpPr>
              <a:spLocks/>
            </p:cNvSpPr>
            <p:nvPr/>
          </p:nvSpPr>
          <p:spPr bwMode="auto">
            <a:xfrm>
              <a:off x="9483" y="2788"/>
              <a:ext cx="453" cy="988"/>
            </a:xfrm>
            <a:custGeom>
              <a:avLst/>
              <a:gdLst>
                <a:gd name="T0" fmla="*/ 420 w 453"/>
                <a:gd name="T1" fmla="*/ 3649 h 988"/>
                <a:gd name="T2" fmla="*/ 378 w 453"/>
                <a:gd name="T3" fmla="*/ 3633 h 988"/>
                <a:gd name="T4" fmla="*/ 364 w 453"/>
                <a:gd name="T5" fmla="*/ 3627 h 988"/>
                <a:gd name="T6" fmla="*/ 292 w 453"/>
                <a:gd name="T7" fmla="*/ 3586 h 988"/>
                <a:gd name="T8" fmla="*/ 190 w 453"/>
                <a:gd name="T9" fmla="*/ 3475 h 988"/>
                <a:gd name="T10" fmla="*/ 138 w 453"/>
                <a:gd name="T11" fmla="*/ 3332 h 988"/>
                <a:gd name="T12" fmla="*/ 147 w 453"/>
                <a:gd name="T13" fmla="*/ 3181 h 988"/>
                <a:gd name="T14" fmla="*/ 208 w 453"/>
                <a:gd name="T15" fmla="*/ 3057 h 988"/>
                <a:gd name="T16" fmla="*/ 308 w 453"/>
                <a:gd name="T17" fmla="*/ 2960 h 988"/>
                <a:gd name="T18" fmla="*/ 377 w 453"/>
                <a:gd name="T19" fmla="*/ 2917 h 988"/>
                <a:gd name="T20" fmla="*/ 380 w 453"/>
                <a:gd name="T21" fmla="*/ 2901 h 988"/>
                <a:gd name="T22" fmla="*/ 387 w 453"/>
                <a:gd name="T23" fmla="*/ 2876 h 988"/>
                <a:gd name="T24" fmla="*/ 376 w 453"/>
                <a:gd name="T25" fmla="*/ 2867 h 988"/>
                <a:gd name="T26" fmla="*/ 360 w 453"/>
                <a:gd name="T27" fmla="*/ 2829 h 988"/>
                <a:gd name="T28" fmla="*/ 370 w 453"/>
                <a:gd name="T29" fmla="*/ 2811 h 988"/>
                <a:gd name="T30" fmla="*/ 364 w 453"/>
                <a:gd name="T31" fmla="*/ 2797 h 988"/>
                <a:gd name="T32" fmla="*/ 352 w 453"/>
                <a:gd name="T33" fmla="*/ 2788 h 988"/>
                <a:gd name="T34" fmla="*/ 264 w 453"/>
                <a:gd name="T35" fmla="*/ 2824 h 988"/>
                <a:gd name="T36" fmla="*/ 149 w 453"/>
                <a:gd name="T37" fmla="*/ 2912 h 988"/>
                <a:gd name="T38" fmla="*/ 62 w 453"/>
                <a:gd name="T39" fmla="*/ 3029 h 988"/>
                <a:gd name="T40" fmla="*/ 11 w 453"/>
                <a:gd name="T41" fmla="*/ 3168 h 988"/>
                <a:gd name="T42" fmla="*/ 0 w 453"/>
                <a:gd name="T43" fmla="*/ 3279 h 988"/>
                <a:gd name="T44" fmla="*/ 5 w 453"/>
                <a:gd name="T45" fmla="*/ 3346 h 988"/>
                <a:gd name="T46" fmla="*/ 10 w 453"/>
                <a:gd name="T47" fmla="*/ 3378 h 988"/>
                <a:gd name="T48" fmla="*/ 72 w 453"/>
                <a:gd name="T49" fmla="*/ 3539 h 988"/>
                <a:gd name="T50" fmla="*/ 180 w 453"/>
                <a:gd name="T51" fmla="*/ 3668 h 988"/>
                <a:gd name="T52" fmla="*/ 248 w 453"/>
                <a:gd name="T53" fmla="*/ 3718 h 988"/>
                <a:gd name="T54" fmla="*/ 270 w 453"/>
                <a:gd name="T55" fmla="*/ 3731 h 988"/>
                <a:gd name="T56" fmla="*/ 282 w 453"/>
                <a:gd name="T57" fmla="*/ 3736 h 988"/>
                <a:gd name="T58" fmla="*/ 294 w 453"/>
                <a:gd name="T59" fmla="*/ 3743 h 988"/>
                <a:gd name="T60" fmla="*/ 305 w 453"/>
                <a:gd name="T61" fmla="*/ 3749 h 988"/>
                <a:gd name="T62" fmla="*/ 316 w 453"/>
                <a:gd name="T63" fmla="*/ 3753 h 988"/>
                <a:gd name="T64" fmla="*/ 336 w 453"/>
                <a:gd name="T65" fmla="*/ 3761 h 988"/>
                <a:gd name="T66" fmla="*/ 356 w 453"/>
                <a:gd name="T67" fmla="*/ 3768 h 988"/>
                <a:gd name="T68" fmla="*/ 377 w 453"/>
                <a:gd name="T69" fmla="*/ 3775 h 988"/>
                <a:gd name="T70" fmla="*/ 415 w 453"/>
                <a:gd name="T71" fmla="*/ 3767 h 988"/>
                <a:gd name="T72" fmla="*/ 449 w 453"/>
                <a:gd name="T73" fmla="*/ 3729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3" h="988">
                  <a:moveTo>
                    <a:pt x="453" y="915"/>
                  </a:moveTo>
                  <a:lnTo>
                    <a:pt x="420" y="861"/>
                  </a:lnTo>
                  <a:lnTo>
                    <a:pt x="389" y="849"/>
                  </a:lnTo>
                  <a:lnTo>
                    <a:pt x="378" y="845"/>
                  </a:lnTo>
                  <a:lnTo>
                    <a:pt x="368" y="841"/>
                  </a:lnTo>
                  <a:lnTo>
                    <a:pt x="364" y="839"/>
                  </a:lnTo>
                  <a:lnTo>
                    <a:pt x="361" y="837"/>
                  </a:lnTo>
                  <a:lnTo>
                    <a:pt x="292" y="798"/>
                  </a:lnTo>
                  <a:lnTo>
                    <a:pt x="236" y="747"/>
                  </a:lnTo>
                  <a:lnTo>
                    <a:pt x="190" y="687"/>
                  </a:lnTo>
                  <a:lnTo>
                    <a:pt x="157" y="619"/>
                  </a:lnTo>
                  <a:lnTo>
                    <a:pt x="138" y="544"/>
                  </a:lnTo>
                  <a:lnTo>
                    <a:pt x="135" y="465"/>
                  </a:lnTo>
                  <a:lnTo>
                    <a:pt x="147" y="393"/>
                  </a:lnTo>
                  <a:lnTo>
                    <a:pt x="172" y="328"/>
                  </a:lnTo>
                  <a:lnTo>
                    <a:pt x="208" y="269"/>
                  </a:lnTo>
                  <a:lnTo>
                    <a:pt x="255" y="217"/>
                  </a:lnTo>
                  <a:lnTo>
                    <a:pt x="308" y="172"/>
                  </a:lnTo>
                  <a:lnTo>
                    <a:pt x="367" y="134"/>
                  </a:lnTo>
                  <a:lnTo>
                    <a:pt x="377" y="129"/>
                  </a:lnTo>
                  <a:lnTo>
                    <a:pt x="379" y="120"/>
                  </a:lnTo>
                  <a:lnTo>
                    <a:pt x="380" y="113"/>
                  </a:lnTo>
                  <a:lnTo>
                    <a:pt x="382" y="104"/>
                  </a:lnTo>
                  <a:lnTo>
                    <a:pt x="387" y="88"/>
                  </a:lnTo>
                  <a:lnTo>
                    <a:pt x="379" y="82"/>
                  </a:lnTo>
                  <a:lnTo>
                    <a:pt x="376" y="79"/>
                  </a:lnTo>
                  <a:lnTo>
                    <a:pt x="382" y="59"/>
                  </a:lnTo>
                  <a:lnTo>
                    <a:pt x="360" y="41"/>
                  </a:lnTo>
                  <a:lnTo>
                    <a:pt x="365" y="32"/>
                  </a:lnTo>
                  <a:lnTo>
                    <a:pt x="370" y="23"/>
                  </a:lnTo>
                  <a:lnTo>
                    <a:pt x="369" y="18"/>
                  </a:lnTo>
                  <a:lnTo>
                    <a:pt x="364" y="9"/>
                  </a:lnTo>
                  <a:lnTo>
                    <a:pt x="359" y="2"/>
                  </a:lnTo>
                  <a:lnTo>
                    <a:pt x="352" y="0"/>
                  </a:lnTo>
                  <a:lnTo>
                    <a:pt x="343" y="1"/>
                  </a:lnTo>
                  <a:lnTo>
                    <a:pt x="264" y="36"/>
                  </a:lnTo>
                  <a:lnTo>
                    <a:pt x="203" y="76"/>
                  </a:lnTo>
                  <a:lnTo>
                    <a:pt x="149" y="124"/>
                  </a:lnTo>
                  <a:lnTo>
                    <a:pt x="102" y="179"/>
                  </a:lnTo>
                  <a:lnTo>
                    <a:pt x="62" y="241"/>
                  </a:lnTo>
                  <a:lnTo>
                    <a:pt x="32" y="308"/>
                  </a:lnTo>
                  <a:lnTo>
                    <a:pt x="11" y="380"/>
                  </a:lnTo>
                  <a:lnTo>
                    <a:pt x="1" y="457"/>
                  </a:lnTo>
                  <a:lnTo>
                    <a:pt x="0" y="491"/>
                  </a:lnTo>
                  <a:lnTo>
                    <a:pt x="1" y="525"/>
                  </a:lnTo>
                  <a:lnTo>
                    <a:pt x="5" y="558"/>
                  </a:lnTo>
                  <a:lnTo>
                    <a:pt x="10" y="590"/>
                  </a:lnTo>
                  <a:lnTo>
                    <a:pt x="34" y="674"/>
                  </a:lnTo>
                  <a:lnTo>
                    <a:pt x="72" y="751"/>
                  </a:lnTo>
                  <a:lnTo>
                    <a:pt x="121" y="820"/>
                  </a:lnTo>
                  <a:lnTo>
                    <a:pt x="180" y="880"/>
                  </a:lnTo>
                  <a:lnTo>
                    <a:pt x="248" y="930"/>
                  </a:lnTo>
                  <a:lnTo>
                    <a:pt x="259" y="936"/>
                  </a:lnTo>
                  <a:lnTo>
                    <a:pt x="270" y="943"/>
                  </a:lnTo>
                  <a:lnTo>
                    <a:pt x="281" y="948"/>
                  </a:lnTo>
                  <a:lnTo>
                    <a:pt x="282" y="948"/>
                  </a:lnTo>
                  <a:lnTo>
                    <a:pt x="288" y="952"/>
                  </a:lnTo>
                  <a:lnTo>
                    <a:pt x="294" y="955"/>
                  </a:lnTo>
                  <a:lnTo>
                    <a:pt x="300" y="957"/>
                  </a:lnTo>
                  <a:lnTo>
                    <a:pt x="305" y="961"/>
                  </a:lnTo>
                  <a:lnTo>
                    <a:pt x="310" y="963"/>
                  </a:lnTo>
                  <a:lnTo>
                    <a:pt x="316" y="965"/>
                  </a:lnTo>
                  <a:lnTo>
                    <a:pt x="326" y="969"/>
                  </a:lnTo>
                  <a:lnTo>
                    <a:pt x="336" y="973"/>
                  </a:lnTo>
                  <a:lnTo>
                    <a:pt x="346" y="976"/>
                  </a:lnTo>
                  <a:lnTo>
                    <a:pt x="356" y="980"/>
                  </a:lnTo>
                  <a:lnTo>
                    <a:pt x="366" y="985"/>
                  </a:lnTo>
                  <a:lnTo>
                    <a:pt x="377" y="987"/>
                  </a:lnTo>
                  <a:lnTo>
                    <a:pt x="389" y="986"/>
                  </a:lnTo>
                  <a:lnTo>
                    <a:pt x="415" y="979"/>
                  </a:lnTo>
                  <a:lnTo>
                    <a:pt x="436" y="964"/>
                  </a:lnTo>
                  <a:lnTo>
                    <a:pt x="449" y="941"/>
                  </a:lnTo>
                  <a:lnTo>
                    <a:pt x="453" y="915"/>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1923">
              <a:extLst>
                <a:ext uri="{FF2B5EF4-FFF2-40B4-BE49-F238E27FC236}">
                  <a16:creationId xmlns:a16="http://schemas.microsoft.com/office/drawing/2014/main" id="{8E5A894B-01F0-4646-8DD0-DEF025FF354F}"/>
                </a:ext>
              </a:extLst>
            </p:cNvPr>
            <p:cNvSpPr>
              <a:spLocks/>
            </p:cNvSpPr>
            <p:nvPr/>
          </p:nvSpPr>
          <p:spPr bwMode="auto">
            <a:xfrm>
              <a:off x="9843" y="2794"/>
              <a:ext cx="83" cy="83"/>
            </a:xfrm>
            <a:custGeom>
              <a:avLst/>
              <a:gdLst>
                <a:gd name="T0" fmla="*/ 39 w 83"/>
                <a:gd name="T1" fmla="*/ 2877 h 83"/>
                <a:gd name="T2" fmla="*/ 23 w 83"/>
                <a:gd name="T3" fmla="*/ 2873 h 83"/>
                <a:gd name="T4" fmla="*/ 10 w 83"/>
                <a:gd name="T5" fmla="*/ 2863 h 83"/>
                <a:gd name="T6" fmla="*/ 2 w 83"/>
                <a:gd name="T7" fmla="*/ 2850 h 83"/>
                <a:gd name="T8" fmla="*/ 0 w 83"/>
                <a:gd name="T9" fmla="*/ 2833 h 83"/>
                <a:gd name="T10" fmla="*/ 4 w 83"/>
                <a:gd name="T11" fmla="*/ 2817 h 83"/>
                <a:gd name="T12" fmla="*/ 14 w 83"/>
                <a:gd name="T13" fmla="*/ 2805 h 83"/>
                <a:gd name="T14" fmla="*/ 27 w 83"/>
                <a:gd name="T15" fmla="*/ 2797 h 83"/>
                <a:gd name="T16" fmla="*/ 44 w 83"/>
                <a:gd name="T17" fmla="*/ 2794 h 83"/>
                <a:gd name="T18" fmla="*/ 60 w 83"/>
                <a:gd name="T19" fmla="*/ 2798 h 83"/>
                <a:gd name="T20" fmla="*/ 72 w 83"/>
                <a:gd name="T21" fmla="*/ 2808 h 83"/>
                <a:gd name="T22" fmla="*/ 80 w 83"/>
                <a:gd name="T23" fmla="*/ 2822 h 83"/>
                <a:gd name="T24" fmla="*/ 83 w 83"/>
                <a:gd name="T25" fmla="*/ 2838 h 83"/>
                <a:gd name="T26" fmla="*/ 78 w 83"/>
                <a:gd name="T27" fmla="*/ 2854 h 83"/>
                <a:gd name="T28" fmla="*/ 69 w 83"/>
                <a:gd name="T29" fmla="*/ 2867 h 83"/>
                <a:gd name="T30" fmla="*/ 55 w 83"/>
                <a:gd name="T31" fmla="*/ 2875 h 83"/>
                <a:gd name="T32" fmla="*/ 39 w 83"/>
                <a:gd name="T33" fmla="*/ 287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39" y="83"/>
                  </a:moveTo>
                  <a:lnTo>
                    <a:pt x="23" y="79"/>
                  </a:lnTo>
                  <a:lnTo>
                    <a:pt x="10" y="69"/>
                  </a:lnTo>
                  <a:lnTo>
                    <a:pt x="2" y="56"/>
                  </a:lnTo>
                  <a:lnTo>
                    <a:pt x="0" y="39"/>
                  </a:ln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1924">
              <a:extLst>
                <a:ext uri="{FF2B5EF4-FFF2-40B4-BE49-F238E27FC236}">
                  <a16:creationId xmlns:a16="http://schemas.microsoft.com/office/drawing/2014/main" id="{A75B9F33-C88C-450C-9E74-F2D167273EBC}"/>
                </a:ext>
              </a:extLst>
            </p:cNvPr>
            <p:cNvSpPr>
              <a:spLocks/>
            </p:cNvSpPr>
            <p:nvPr/>
          </p:nvSpPr>
          <p:spPr bwMode="auto">
            <a:xfrm>
              <a:off x="9843" y="2794"/>
              <a:ext cx="83" cy="83"/>
            </a:xfrm>
            <a:custGeom>
              <a:avLst/>
              <a:gdLst>
                <a:gd name="T0" fmla="*/ 0 w 83"/>
                <a:gd name="T1" fmla="*/ 2833 h 83"/>
                <a:gd name="T2" fmla="*/ 4 w 83"/>
                <a:gd name="T3" fmla="*/ 2817 h 83"/>
                <a:gd name="T4" fmla="*/ 14 w 83"/>
                <a:gd name="T5" fmla="*/ 2805 h 83"/>
                <a:gd name="T6" fmla="*/ 27 w 83"/>
                <a:gd name="T7" fmla="*/ 2797 h 83"/>
                <a:gd name="T8" fmla="*/ 44 w 83"/>
                <a:gd name="T9" fmla="*/ 2794 h 83"/>
                <a:gd name="T10" fmla="*/ 60 w 83"/>
                <a:gd name="T11" fmla="*/ 2798 h 83"/>
                <a:gd name="T12" fmla="*/ 72 w 83"/>
                <a:gd name="T13" fmla="*/ 2808 h 83"/>
                <a:gd name="T14" fmla="*/ 80 w 83"/>
                <a:gd name="T15" fmla="*/ 2822 h 83"/>
                <a:gd name="T16" fmla="*/ 83 w 83"/>
                <a:gd name="T17" fmla="*/ 2838 h 83"/>
                <a:gd name="T18" fmla="*/ 78 w 83"/>
                <a:gd name="T19" fmla="*/ 2854 h 83"/>
                <a:gd name="T20" fmla="*/ 69 w 83"/>
                <a:gd name="T21" fmla="*/ 2867 h 83"/>
                <a:gd name="T22" fmla="*/ 55 w 83"/>
                <a:gd name="T23" fmla="*/ 2875 h 83"/>
                <a:gd name="T24" fmla="*/ 39 w 83"/>
                <a:gd name="T25" fmla="*/ 2877 h 83"/>
                <a:gd name="T26" fmla="*/ 23 w 83"/>
                <a:gd name="T27" fmla="*/ 2873 h 83"/>
                <a:gd name="T28" fmla="*/ 10 w 83"/>
                <a:gd name="T29" fmla="*/ 2863 h 83"/>
                <a:gd name="T30" fmla="*/ 2 w 83"/>
                <a:gd name="T31" fmla="*/ 2850 h 83"/>
                <a:gd name="T32" fmla="*/ 0 w 83"/>
                <a:gd name="T33" fmla="*/ 283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0" y="39"/>
                  </a:move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lnTo>
                    <a:pt x="23" y="79"/>
                  </a:lnTo>
                  <a:lnTo>
                    <a:pt x="10" y="69"/>
                  </a:lnTo>
                  <a:lnTo>
                    <a:pt x="2" y="56"/>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1925">
              <a:extLst>
                <a:ext uri="{FF2B5EF4-FFF2-40B4-BE49-F238E27FC236}">
                  <a16:creationId xmlns:a16="http://schemas.microsoft.com/office/drawing/2014/main" id="{BDA96333-0DCE-4D3A-9C49-0EC4B302AAEB}"/>
                </a:ext>
              </a:extLst>
            </p:cNvPr>
            <p:cNvSpPr>
              <a:spLocks/>
            </p:cNvSpPr>
            <p:nvPr/>
          </p:nvSpPr>
          <p:spPr bwMode="auto">
            <a:xfrm>
              <a:off x="9776" y="3645"/>
              <a:ext cx="83" cy="84"/>
            </a:xfrm>
            <a:custGeom>
              <a:avLst/>
              <a:gdLst>
                <a:gd name="T0" fmla="*/ 39 w 83"/>
                <a:gd name="T1" fmla="*/ 3729 h 84"/>
                <a:gd name="T2" fmla="*/ 23 w 83"/>
                <a:gd name="T3" fmla="*/ 3725 h 84"/>
                <a:gd name="T4" fmla="*/ 10 w 83"/>
                <a:gd name="T5" fmla="*/ 3715 h 84"/>
                <a:gd name="T6" fmla="*/ 2 w 83"/>
                <a:gd name="T7" fmla="*/ 3701 h 84"/>
                <a:gd name="T8" fmla="*/ 0 w 83"/>
                <a:gd name="T9" fmla="*/ 3685 h 84"/>
                <a:gd name="T10" fmla="*/ 4 w 83"/>
                <a:gd name="T11" fmla="*/ 3669 h 84"/>
                <a:gd name="T12" fmla="*/ 14 w 83"/>
                <a:gd name="T13" fmla="*/ 3656 h 84"/>
                <a:gd name="T14" fmla="*/ 27 w 83"/>
                <a:gd name="T15" fmla="*/ 3648 h 84"/>
                <a:gd name="T16" fmla="*/ 44 w 83"/>
                <a:gd name="T17" fmla="*/ 3646 h 84"/>
                <a:gd name="T18" fmla="*/ 60 w 83"/>
                <a:gd name="T19" fmla="*/ 3650 h 84"/>
                <a:gd name="T20" fmla="*/ 72 w 83"/>
                <a:gd name="T21" fmla="*/ 3660 h 84"/>
                <a:gd name="T22" fmla="*/ 80 w 83"/>
                <a:gd name="T23" fmla="*/ 3673 h 84"/>
                <a:gd name="T24" fmla="*/ 83 w 83"/>
                <a:gd name="T25" fmla="*/ 3690 h 84"/>
                <a:gd name="T26" fmla="*/ 78 w 83"/>
                <a:gd name="T27" fmla="*/ 3706 h 84"/>
                <a:gd name="T28" fmla="*/ 69 w 83"/>
                <a:gd name="T29" fmla="*/ 3718 h 84"/>
                <a:gd name="T30" fmla="*/ 55 w 83"/>
                <a:gd name="T31" fmla="*/ 3727 h 84"/>
                <a:gd name="T32" fmla="*/ 39 w 83"/>
                <a:gd name="T33" fmla="*/ 3729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39" y="83"/>
                  </a:moveTo>
                  <a:lnTo>
                    <a:pt x="23" y="79"/>
                  </a:lnTo>
                  <a:lnTo>
                    <a:pt x="10" y="69"/>
                  </a:lnTo>
                  <a:lnTo>
                    <a:pt x="2" y="55"/>
                  </a:lnTo>
                  <a:lnTo>
                    <a:pt x="0" y="39"/>
                  </a:ln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1926">
              <a:extLst>
                <a:ext uri="{FF2B5EF4-FFF2-40B4-BE49-F238E27FC236}">
                  <a16:creationId xmlns:a16="http://schemas.microsoft.com/office/drawing/2014/main" id="{A799D7D5-CDE5-4BAA-91D5-0D6C6F02F02D}"/>
                </a:ext>
              </a:extLst>
            </p:cNvPr>
            <p:cNvSpPr>
              <a:spLocks/>
            </p:cNvSpPr>
            <p:nvPr/>
          </p:nvSpPr>
          <p:spPr bwMode="auto">
            <a:xfrm>
              <a:off x="9776" y="3645"/>
              <a:ext cx="83" cy="84"/>
            </a:xfrm>
            <a:custGeom>
              <a:avLst/>
              <a:gdLst>
                <a:gd name="T0" fmla="*/ 0 w 83"/>
                <a:gd name="T1" fmla="*/ 3685 h 84"/>
                <a:gd name="T2" fmla="*/ 4 w 83"/>
                <a:gd name="T3" fmla="*/ 3669 h 84"/>
                <a:gd name="T4" fmla="*/ 14 w 83"/>
                <a:gd name="T5" fmla="*/ 3656 h 84"/>
                <a:gd name="T6" fmla="*/ 27 w 83"/>
                <a:gd name="T7" fmla="*/ 3648 h 84"/>
                <a:gd name="T8" fmla="*/ 44 w 83"/>
                <a:gd name="T9" fmla="*/ 3646 h 84"/>
                <a:gd name="T10" fmla="*/ 60 w 83"/>
                <a:gd name="T11" fmla="*/ 3650 h 84"/>
                <a:gd name="T12" fmla="*/ 72 w 83"/>
                <a:gd name="T13" fmla="*/ 3660 h 84"/>
                <a:gd name="T14" fmla="*/ 80 w 83"/>
                <a:gd name="T15" fmla="*/ 3673 h 84"/>
                <a:gd name="T16" fmla="*/ 83 w 83"/>
                <a:gd name="T17" fmla="*/ 3690 h 84"/>
                <a:gd name="T18" fmla="*/ 78 w 83"/>
                <a:gd name="T19" fmla="*/ 3706 h 84"/>
                <a:gd name="T20" fmla="*/ 69 w 83"/>
                <a:gd name="T21" fmla="*/ 3718 h 84"/>
                <a:gd name="T22" fmla="*/ 55 w 83"/>
                <a:gd name="T23" fmla="*/ 3727 h 84"/>
                <a:gd name="T24" fmla="*/ 39 w 83"/>
                <a:gd name="T25" fmla="*/ 3729 h 84"/>
                <a:gd name="T26" fmla="*/ 23 w 83"/>
                <a:gd name="T27" fmla="*/ 3725 h 84"/>
                <a:gd name="T28" fmla="*/ 10 w 83"/>
                <a:gd name="T29" fmla="*/ 3715 h 84"/>
                <a:gd name="T30" fmla="*/ 2 w 83"/>
                <a:gd name="T31" fmla="*/ 3701 h 84"/>
                <a:gd name="T32" fmla="*/ 0 w 83"/>
                <a:gd name="T33" fmla="*/ 3685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0" y="39"/>
                  </a:move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lnTo>
                    <a:pt x="23" y="79"/>
                  </a:lnTo>
                  <a:lnTo>
                    <a:pt x="10" y="69"/>
                  </a:lnTo>
                  <a:lnTo>
                    <a:pt x="2" y="55"/>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1" name="Picture 1927">
              <a:extLst>
                <a:ext uri="{FF2B5EF4-FFF2-40B4-BE49-F238E27FC236}">
                  <a16:creationId xmlns:a16="http://schemas.microsoft.com/office/drawing/2014/main" id="{BE32FBF5-751B-4339-90E1-B955434FF640}"/>
                </a:ext>
              </a:extLst>
            </p:cNvPr>
            <p:cNvPicPr>
              <a:picLocks noChangeAspect="1" noChangeArrowheads="1"/>
            </p:cNvPicPr>
            <p:nvPr/>
          </p:nvPicPr>
          <p:blipFill>
            <a:blip r:embed="rId7" cstate="print"/>
            <a:srcRect/>
            <a:stretch>
              <a:fillRect/>
            </a:stretch>
          </p:blipFill>
          <p:spPr bwMode="auto">
            <a:xfrm>
              <a:off x="10043" y="2797"/>
              <a:ext cx="475" cy="985"/>
            </a:xfrm>
            <a:prstGeom prst="rect">
              <a:avLst/>
            </a:prstGeom>
            <a:noFill/>
          </p:spPr>
        </p:pic>
        <p:sp>
          <p:nvSpPr>
            <p:cNvPr id="92" name="Freeform 1928">
              <a:extLst>
                <a:ext uri="{FF2B5EF4-FFF2-40B4-BE49-F238E27FC236}">
                  <a16:creationId xmlns:a16="http://schemas.microsoft.com/office/drawing/2014/main" id="{F08D9DCB-66B7-4E58-8488-674C0D20067D}"/>
                </a:ext>
              </a:extLst>
            </p:cNvPr>
            <p:cNvSpPr>
              <a:spLocks/>
            </p:cNvSpPr>
            <p:nvPr/>
          </p:nvSpPr>
          <p:spPr bwMode="auto">
            <a:xfrm>
              <a:off x="10043" y="2797"/>
              <a:ext cx="475" cy="985"/>
            </a:xfrm>
            <a:custGeom>
              <a:avLst/>
              <a:gdLst>
                <a:gd name="T0" fmla="*/ 35 w 475"/>
                <a:gd name="T1" fmla="*/ 3653 h 985"/>
                <a:gd name="T2" fmla="*/ 78 w 475"/>
                <a:gd name="T3" fmla="*/ 3640 h 985"/>
                <a:gd name="T4" fmla="*/ 92 w 475"/>
                <a:gd name="T5" fmla="*/ 3634 h 985"/>
                <a:gd name="T6" fmla="*/ 166 w 475"/>
                <a:gd name="T7" fmla="*/ 3597 h 985"/>
                <a:gd name="T8" fmla="*/ 273 w 475"/>
                <a:gd name="T9" fmla="*/ 3492 h 985"/>
                <a:gd name="T10" fmla="*/ 332 w 475"/>
                <a:gd name="T11" fmla="*/ 3351 h 985"/>
                <a:gd name="T12" fmla="*/ 332 w 475"/>
                <a:gd name="T13" fmla="*/ 3200 h 985"/>
                <a:gd name="T14" fmla="*/ 276 w 475"/>
                <a:gd name="T15" fmla="*/ 3073 h 985"/>
                <a:gd name="T16" fmla="*/ 182 w 475"/>
                <a:gd name="T17" fmla="*/ 2971 h 985"/>
                <a:gd name="T18" fmla="*/ 116 w 475"/>
                <a:gd name="T19" fmla="*/ 2925 h 985"/>
                <a:gd name="T20" fmla="*/ 113 w 475"/>
                <a:gd name="T21" fmla="*/ 2909 h 985"/>
                <a:gd name="T22" fmla="*/ 108 w 475"/>
                <a:gd name="T23" fmla="*/ 2883 h 985"/>
                <a:gd name="T24" fmla="*/ 119 w 475"/>
                <a:gd name="T25" fmla="*/ 2875 h 985"/>
                <a:gd name="T26" fmla="*/ 136 w 475"/>
                <a:gd name="T27" fmla="*/ 2838 h 985"/>
                <a:gd name="T28" fmla="*/ 127 w 475"/>
                <a:gd name="T29" fmla="*/ 2819 h 985"/>
                <a:gd name="T30" fmla="*/ 134 w 475"/>
                <a:gd name="T31" fmla="*/ 2806 h 985"/>
                <a:gd name="T32" fmla="*/ 147 w 475"/>
                <a:gd name="T33" fmla="*/ 2797 h 985"/>
                <a:gd name="T34" fmla="*/ 233 w 475"/>
                <a:gd name="T35" fmla="*/ 2837 h 985"/>
                <a:gd name="T36" fmla="*/ 343 w 475"/>
                <a:gd name="T37" fmla="*/ 2931 h 985"/>
                <a:gd name="T38" fmla="*/ 424 w 475"/>
                <a:gd name="T39" fmla="*/ 3052 h 985"/>
                <a:gd name="T40" fmla="*/ 468 w 475"/>
                <a:gd name="T41" fmla="*/ 3194 h 985"/>
                <a:gd name="T42" fmla="*/ 473 w 475"/>
                <a:gd name="T43" fmla="*/ 3305 h 985"/>
                <a:gd name="T44" fmla="*/ 465 w 475"/>
                <a:gd name="T45" fmla="*/ 3372 h 985"/>
                <a:gd name="T46" fmla="*/ 458 w 475"/>
                <a:gd name="T47" fmla="*/ 3404 h 985"/>
                <a:gd name="T48" fmla="*/ 389 w 475"/>
                <a:gd name="T49" fmla="*/ 3561 h 985"/>
                <a:gd name="T50" fmla="*/ 274 w 475"/>
                <a:gd name="T51" fmla="*/ 3685 h 985"/>
                <a:gd name="T52" fmla="*/ 203 w 475"/>
                <a:gd name="T53" fmla="*/ 3731 h 985"/>
                <a:gd name="T54" fmla="*/ 181 w 475"/>
                <a:gd name="T55" fmla="*/ 3743 h 985"/>
                <a:gd name="T56" fmla="*/ 169 w 475"/>
                <a:gd name="T57" fmla="*/ 3748 h 985"/>
                <a:gd name="T58" fmla="*/ 157 w 475"/>
                <a:gd name="T59" fmla="*/ 3753 h 985"/>
                <a:gd name="T60" fmla="*/ 145 w 475"/>
                <a:gd name="T61" fmla="*/ 3759 h 985"/>
                <a:gd name="T62" fmla="*/ 134 w 475"/>
                <a:gd name="T63" fmla="*/ 3762 h 985"/>
                <a:gd name="T64" fmla="*/ 114 w 475"/>
                <a:gd name="T65" fmla="*/ 3769 h 985"/>
                <a:gd name="T66" fmla="*/ 93 w 475"/>
                <a:gd name="T67" fmla="*/ 3775 h 985"/>
                <a:gd name="T68" fmla="*/ 71 w 475"/>
                <a:gd name="T69" fmla="*/ 3782 h 985"/>
                <a:gd name="T70" fmla="*/ 34 w 475"/>
                <a:gd name="T71" fmla="*/ 3772 h 985"/>
                <a:gd name="T72" fmla="*/ 2 w 475"/>
                <a:gd name="T73" fmla="*/ 3732 h 9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5" h="985">
                  <a:moveTo>
                    <a:pt x="0" y="908"/>
                  </a:moveTo>
                  <a:lnTo>
                    <a:pt x="35" y="856"/>
                  </a:lnTo>
                  <a:lnTo>
                    <a:pt x="67" y="846"/>
                  </a:lnTo>
                  <a:lnTo>
                    <a:pt x="78" y="843"/>
                  </a:lnTo>
                  <a:lnTo>
                    <a:pt x="88" y="839"/>
                  </a:lnTo>
                  <a:lnTo>
                    <a:pt x="92" y="837"/>
                  </a:lnTo>
                  <a:lnTo>
                    <a:pt x="95" y="836"/>
                  </a:lnTo>
                  <a:lnTo>
                    <a:pt x="166" y="800"/>
                  </a:lnTo>
                  <a:lnTo>
                    <a:pt x="225" y="752"/>
                  </a:lnTo>
                  <a:lnTo>
                    <a:pt x="273" y="695"/>
                  </a:lnTo>
                  <a:lnTo>
                    <a:pt x="310" y="628"/>
                  </a:lnTo>
                  <a:lnTo>
                    <a:pt x="332" y="554"/>
                  </a:lnTo>
                  <a:lnTo>
                    <a:pt x="340" y="475"/>
                  </a:lnTo>
                  <a:lnTo>
                    <a:pt x="332" y="403"/>
                  </a:lnTo>
                  <a:lnTo>
                    <a:pt x="310" y="336"/>
                  </a:lnTo>
                  <a:lnTo>
                    <a:pt x="276" y="276"/>
                  </a:lnTo>
                  <a:lnTo>
                    <a:pt x="233" y="222"/>
                  </a:lnTo>
                  <a:lnTo>
                    <a:pt x="182" y="174"/>
                  </a:lnTo>
                  <a:lnTo>
                    <a:pt x="125" y="133"/>
                  </a:lnTo>
                  <a:lnTo>
                    <a:pt x="116" y="128"/>
                  </a:lnTo>
                  <a:lnTo>
                    <a:pt x="114" y="119"/>
                  </a:lnTo>
                  <a:lnTo>
                    <a:pt x="113" y="112"/>
                  </a:lnTo>
                  <a:lnTo>
                    <a:pt x="112" y="102"/>
                  </a:lnTo>
                  <a:lnTo>
                    <a:pt x="108" y="86"/>
                  </a:lnTo>
                  <a:lnTo>
                    <a:pt x="115" y="81"/>
                  </a:lnTo>
                  <a:lnTo>
                    <a:pt x="119" y="78"/>
                  </a:lnTo>
                  <a:lnTo>
                    <a:pt x="113" y="58"/>
                  </a:lnTo>
                  <a:lnTo>
                    <a:pt x="136" y="41"/>
                  </a:lnTo>
                  <a:lnTo>
                    <a:pt x="132" y="31"/>
                  </a:lnTo>
                  <a:lnTo>
                    <a:pt x="127" y="22"/>
                  </a:lnTo>
                  <a:lnTo>
                    <a:pt x="129" y="17"/>
                  </a:lnTo>
                  <a:lnTo>
                    <a:pt x="134" y="9"/>
                  </a:lnTo>
                  <a:lnTo>
                    <a:pt x="140" y="2"/>
                  </a:lnTo>
                  <a:lnTo>
                    <a:pt x="147" y="0"/>
                  </a:lnTo>
                  <a:lnTo>
                    <a:pt x="156" y="2"/>
                  </a:lnTo>
                  <a:lnTo>
                    <a:pt x="233" y="40"/>
                  </a:lnTo>
                  <a:lnTo>
                    <a:pt x="291" y="83"/>
                  </a:lnTo>
                  <a:lnTo>
                    <a:pt x="343" y="134"/>
                  </a:lnTo>
                  <a:lnTo>
                    <a:pt x="388" y="192"/>
                  </a:lnTo>
                  <a:lnTo>
                    <a:pt x="424" y="255"/>
                  </a:lnTo>
                  <a:lnTo>
                    <a:pt x="451" y="324"/>
                  </a:lnTo>
                  <a:lnTo>
                    <a:pt x="468" y="397"/>
                  </a:lnTo>
                  <a:lnTo>
                    <a:pt x="474" y="474"/>
                  </a:lnTo>
                  <a:lnTo>
                    <a:pt x="473" y="508"/>
                  </a:lnTo>
                  <a:lnTo>
                    <a:pt x="470" y="542"/>
                  </a:lnTo>
                  <a:lnTo>
                    <a:pt x="465" y="575"/>
                  </a:lnTo>
                  <a:lnTo>
                    <a:pt x="458" y="607"/>
                  </a:lnTo>
                  <a:lnTo>
                    <a:pt x="430" y="690"/>
                  </a:lnTo>
                  <a:lnTo>
                    <a:pt x="389" y="764"/>
                  </a:lnTo>
                  <a:lnTo>
                    <a:pt x="336" y="831"/>
                  </a:lnTo>
                  <a:lnTo>
                    <a:pt x="274" y="888"/>
                  </a:lnTo>
                  <a:lnTo>
                    <a:pt x="204" y="934"/>
                  </a:lnTo>
                  <a:lnTo>
                    <a:pt x="203" y="934"/>
                  </a:lnTo>
                  <a:lnTo>
                    <a:pt x="192" y="940"/>
                  </a:lnTo>
                  <a:lnTo>
                    <a:pt x="181" y="946"/>
                  </a:lnTo>
                  <a:lnTo>
                    <a:pt x="169" y="951"/>
                  </a:lnTo>
                  <a:lnTo>
                    <a:pt x="163" y="954"/>
                  </a:lnTo>
                  <a:lnTo>
                    <a:pt x="157" y="956"/>
                  </a:lnTo>
                  <a:lnTo>
                    <a:pt x="150" y="959"/>
                  </a:lnTo>
                  <a:lnTo>
                    <a:pt x="145" y="962"/>
                  </a:lnTo>
                  <a:lnTo>
                    <a:pt x="140" y="964"/>
                  </a:lnTo>
                  <a:lnTo>
                    <a:pt x="134" y="965"/>
                  </a:lnTo>
                  <a:lnTo>
                    <a:pt x="124" y="969"/>
                  </a:lnTo>
                  <a:lnTo>
                    <a:pt x="114" y="972"/>
                  </a:lnTo>
                  <a:lnTo>
                    <a:pt x="103" y="976"/>
                  </a:lnTo>
                  <a:lnTo>
                    <a:pt x="93" y="978"/>
                  </a:lnTo>
                  <a:lnTo>
                    <a:pt x="83" y="983"/>
                  </a:lnTo>
                  <a:lnTo>
                    <a:pt x="71" y="985"/>
                  </a:lnTo>
                  <a:lnTo>
                    <a:pt x="60" y="983"/>
                  </a:lnTo>
                  <a:lnTo>
                    <a:pt x="34" y="975"/>
                  </a:lnTo>
                  <a:lnTo>
                    <a:pt x="14" y="958"/>
                  </a:lnTo>
                  <a:lnTo>
                    <a:pt x="2" y="935"/>
                  </a:lnTo>
                  <a:lnTo>
                    <a:pt x="0" y="908"/>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1929">
              <a:extLst>
                <a:ext uri="{FF2B5EF4-FFF2-40B4-BE49-F238E27FC236}">
                  <a16:creationId xmlns:a16="http://schemas.microsoft.com/office/drawing/2014/main" id="{8D64AE0C-2F50-4F68-9B0B-FA29F5B53E87}"/>
                </a:ext>
              </a:extLst>
            </p:cNvPr>
            <p:cNvSpPr>
              <a:spLocks/>
            </p:cNvSpPr>
            <p:nvPr/>
          </p:nvSpPr>
          <p:spPr bwMode="auto">
            <a:xfrm>
              <a:off x="10096" y="2800"/>
              <a:ext cx="83" cy="84"/>
            </a:xfrm>
            <a:custGeom>
              <a:avLst/>
              <a:gdLst>
                <a:gd name="T0" fmla="*/ 42 w 83"/>
                <a:gd name="T1" fmla="*/ 2884 h 84"/>
                <a:gd name="T2" fmla="*/ 25 w 83"/>
                <a:gd name="T3" fmla="*/ 2881 h 84"/>
                <a:gd name="T4" fmla="*/ 12 w 83"/>
                <a:gd name="T5" fmla="*/ 2872 h 84"/>
                <a:gd name="T6" fmla="*/ 3 w 83"/>
                <a:gd name="T7" fmla="*/ 2859 h 84"/>
                <a:gd name="T8" fmla="*/ 0 w 83"/>
                <a:gd name="T9" fmla="*/ 2843 h 84"/>
                <a:gd name="T10" fmla="*/ 3 w 83"/>
                <a:gd name="T11" fmla="*/ 2826 h 84"/>
                <a:gd name="T12" fmla="*/ 12 w 83"/>
                <a:gd name="T13" fmla="*/ 2813 h 84"/>
                <a:gd name="T14" fmla="*/ 25 w 83"/>
                <a:gd name="T15" fmla="*/ 2804 h 84"/>
                <a:gd name="T16" fmla="*/ 41 w 83"/>
                <a:gd name="T17" fmla="*/ 2801 h 84"/>
                <a:gd name="T18" fmla="*/ 57 w 83"/>
                <a:gd name="T19" fmla="*/ 2804 h 84"/>
                <a:gd name="T20" fmla="*/ 70 w 83"/>
                <a:gd name="T21" fmla="*/ 2813 h 84"/>
                <a:gd name="T22" fmla="*/ 79 w 83"/>
                <a:gd name="T23" fmla="*/ 2826 h 84"/>
                <a:gd name="T24" fmla="*/ 83 w 83"/>
                <a:gd name="T25" fmla="*/ 2842 h 84"/>
                <a:gd name="T26" fmla="*/ 80 w 83"/>
                <a:gd name="T27" fmla="*/ 2858 h 84"/>
                <a:gd name="T28" fmla="*/ 71 w 83"/>
                <a:gd name="T29" fmla="*/ 2871 h 84"/>
                <a:gd name="T30" fmla="*/ 58 w 83"/>
                <a:gd name="T31" fmla="*/ 2880 h 84"/>
                <a:gd name="T32" fmla="*/ 42 w 83"/>
                <a:gd name="T33" fmla="*/ 2884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5" y="80"/>
                  </a:lnTo>
                  <a:lnTo>
                    <a:pt x="12" y="71"/>
                  </a:lnTo>
                  <a:lnTo>
                    <a:pt x="3" y="58"/>
                  </a:lnTo>
                  <a:lnTo>
                    <a:pt x="0" y="42"/>
                  </a:lnTo>
                  <a:lnTo>
                    <a:pt x="3" y="25"/>
                  </a:lnTo>
                  <a:lnTo>
                    <a:pt x="12" y="12"/>
                  </a:lnTo>
                  <a:lnTo>
                    <a:pt x="25" y="3"/>
                  </a:lnTo>
                  <a:lnTo>
                    <a:pt x="41" y="0"/>
                  </a:lnTo>
                  <a:lnTo>
                    <a:pt x="57" y="3"/>
                  </a:lnTo>
                  <a:lnTo>
                    <a:pt x="70" y="12"/>
                  </a:lnTo>
                  <a:lnTo>
                    <a:pt x="79" y="25"/>
                  </a:lnTo>
                  <a:lnTo>
                    <a:pt x="83" y="41"/>
                  </a:lnTo>
                  <a:lnTo>
                    <a:pt x="80" y="57"/>
                  </a:lnTo>
                  <a:lnTo>
                    <a:pt x="71" y="70"/>
                  </a:lnTo>
                  <a:lnTo>
                    <a:pt x="58" y="79"/>
                  </a:lnTo>
                  <a:lnTo>
                    <a:pt x="42"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4" name="Freeform 1930">
              <a:extLst>
                <a:ext uri="{FF2B5EF4-FFF2-40B4-BE49-F238E27FC236}">
                  <a16:creationId xmlns:a16="http://schemas.microsoft.com/office/drawing/2014/main" id="{A015551C-A306-4BDF-BA70-0C9D8666D3CA}"/>
                </a:ext>
              </a:extLst>
            </p:cNvPr>
            <p:cNvSpPr>
              <a:spLocks/>
            </p:cNvSpPr>
            <p:nvPr/>
          </p:nvSpPr>
          <p:spPr bwMode="auto">
            <a:xfrm>
              <a:off x="10096" y="2800"/>
              <a:ext cx="83" cy="84"/>
            </a:xfrm>
            <a:custGeom>
              <a:avLst/>
              <a:gdLst>
                <a:gd name="T0" fmla="*/ 83 w 83"/>
                <a:gd name="T1" fmla="*/ 2842 h 84"/>
                <a:gd name="T2" fmla="*/ 79 w 83"/>
                <a:gd name="T3" fmla="*/ 2826 h 84"/>
                <a:gd name="T4" fmla="*/ 70 w 83"/>
                <a:gd name="T5" fmla="*/ 2813 h 84"/>
                <a:gd name="T6" fmla="*/ 57 w 83"/>
                <a:gd name="T7" fmla="*/ 2804 h 84"/>
                <a:gd name="T8" fmla="*/ 41 w 83"/>
                <a:gd name="T9" fmla="*/ 2801 h 84"/>
                <a:gd name="T10" fmla="*/ 25 w 83"/>
                <a:gd name="T11" fmla="*/ 2804 h 84"/>
                <a:gd name="T12" fmla="*/ 12 w 83"/>
                <a:gd name="T13" fmla="*/ 2813 h 84"/>
                <a:gd name="T14" fmla="*/ 3 w 83"/>
                <a:gd name="T15" fmla="*/ 2826 h 84"/>
                <a:gd name="T16" fmla="*/ 0 w 83"/>
                <a:gd name="T17" fmla="*/ 2843 h 84"/>
                <a:gd name="T18" fmla="*/ 3 w 83"/>
                <a:gd name="T19" fmla="*/ 2859 h 84"/>
                <a:gd name="T20" fmla="*/ 12 w 83"/>
                <a:gd name="T21" fmla="*/ 2872 h 84"/>
                <a:gd name="T22" fmla="*/ 25 w 83"/>
                <a:gd name="T23" fmla="*/ 2881 h 84"/>
                <a:gd name="T24" fmla="*/ 42 w 83"/>
                <a:gd name="T25" fmla="*/ 2884 h 84"/>
                <a:gd name="T26" fmla="*/ 58 w 83"/>
                <a:gd name="T27" fmla="*/ 2880 h 84"/>
                <a:gd name="T28" fmla="*/ 71 w 83"/>
                <a:gd name="T29" fmla="*/ 2871 h 84"/>
                <a:gd name="T30" fmla="*/ 80 w 83"/>
                <a:gd name="T31" fmla="*/ 2858 h 84"/>
                <a:gd name="T32" fmla="*/ 83 w 83"/>
                <a:gd name="T33" fmla="*/ 284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79" y="25"/>
                  </a:lnTo>
                  <a:lnTo>
                    <a:pt x="70" y="12"/>
                  </a:lnTo>
                  <a:lnTo>
                    <a:pt x="57" y="3"/>
                  </a:lnTo>
                  <a:lnTo>
                    <a:pt x="41" y="0"/>
                  </a:lnTo>
                  <a:lnTo>
                    <a:pt x="25" y="3"/>
                  </a:lnTo>
                  <a:lnTo>
                    <a:pt x="12" y="12"/>
                  </a:lnTo>
                  <a:lnTo>
                    <a:pt x="3" y="25"/>
                  </a:lnTo>
                  <a:lnTo>
                    <a:pt x="0" y="42"/>
                  </a:lnTo>
                  <a:lnTo>
                    <a:pt x="3" y="58"/>
                  </a:lnTo>
                  <a:lnTo>
                    <a:pt x="12" y="71"/>
                  </a:lnTo>
                  <a:lnTo>
                    <a:pt x="25"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5" name="Freeform 1931">
              <a:extLst>
                <a:ext uri="{FF2B5EF4-FFF2-40B4-BE49-F238E27FC236}">
                  <a16:creationId xmlns:a16="http://schemas.microsoft.com/office/drawing/2014/main" id="{3DEB8C32-B5E5-4EC5-8F06-6D80D7CBC550}"/>
                </a:ext>
              </a:extLst>
            </p:cNvPr>
            <p:cNvSpPr>
              <a:spLocks/>
            </p:cNvSpPr>
            <p:nvPr/>
          </p:nvSpPr>
          <p:spPr bwMode="auto">
            <a:xfrm>
              <a:off x="10120" y="3654"/>
              <a:ext cx="83" cy="84"/>
            </a:xfrm>
            <a:custGeom>
              <a:avLst/>
              <a:gdLst>
                <a:gd name="T0" fmla="*/ 42 w 83"/>
                <a:gd name="T1" fmla="*/ 3738 h 84"/>
                <a:gd name="T2" fmla="*/ 26 w 83"/>
                <a:gd name="T3" fmla="*/ 3735 h 84"/>
                <a:gd name="T4" fmla="*/ 13 w 83"/>
                <a:gd name="T5" fmla="*/ 3726 h 84"/>
                <a:gd name="T6" fmla="*/ 4 w 83"/>
                <a:gd name="T7" fmla="*/ 3713 h 84"/>
                <a:gd name="T8" fmla="*/ 0 w 83"/>
                <a:gd name="T9" fmla="*/ 3696 h 84"/>
                <a:gd name="T10" fmla="*/ 4 w 83"/>
                <a:gd name="T11" fmla="*/ 3680 h 84"/>
                <a:gd name="T12" fmla="*/ 12 w 83"/>
                <a:gd name="T13" fmla="*/ 3667 h 84"/>
                <a:gd name="T14" fmla="*/ 25 w 83"/>
                <a:gd name="T15" fmla="*/ 3658 h 84"/>
                <a:gd name="T16" fmla="*/ 42 w 83"/>
                <a:gd name="T17" fmla="*/ 3655 h 84"/>
                <a:gd name="T18" fmla="*/ 58 w 83"/>
                <a:gd name="T19" fmla="*/ 3658 h 84"/>
                <a:gd name="T20" fmla="*/ 71 w 83"/>
                <a:gd name="T21" fmla="*/ 3666 h 84"/>
                <a:gd name="T22" fmla="*/ 80 w 83"/>
                <a:gd name="T23" fmla="*/ 3680 h 84"/>
                <a:gd name="T24" fmla="*/ 83 w 83"/>
                <a:gd name="T25" fmla="*/ 3696 h 84"/>
                <a:gd name="T26" fmla="*/ 80 w 83"/>
                <a:gd name="T27" fmla="*/ 3712 h 84"/>
                <a:gd name="T28" fmla="*/ 71 w 83"/>
                <a:gd name="T29" fmla="*/ 3725 h 84"/>
                <a:gd name="T30" fmla="*/ 58 w 83"/>
                <a:gd name="T31" fmla="*/ 3734 h 84"/>
                <a:gd name="T32" fmla="*/ 42 w 83"/>
                <a:gd name="T33" fmla="*/ 3738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6" y="80"/>
                  </a:lnTo>
                  <a:lnTo>
                    <a:pt x="13" y="71"/>
                  </a:lnTo>
                  <a:lnTo>
                    <a:pt x="4" y="58"/>
                  </a:lnTo>
                  <a:lnTo>
                    <a:pt x="0" y="41"/>
                  </a:lnTo>
                  <a:lnTo>
                    <a:pt x="4" y="25"/>
                  </a:lnTo>
                  <a:lnTo>
                    <a:pt x="12" y="12"/>
                  </a:lnTo>
                  <a:lnTo>
                    <a:pt x="25" y="3"/>
                  </a:lnTo>
                  <a:lnTo>
                    <a:pt x="42" y="0"/>
                  </a:lnTo>
                  <a:lnTo>
                    <a:pt x="58" y="3"/>
                  </a:lnTo>
                  <a:lnTo>
                    <a:pt x="71" y="11"/>
                  </a:lnTo>
                  <a:lnTo>
                    <a:pt x="80" y="25"/>
                  </a:lnTo>
                  <a:lnTo>
                    <a:pt x="83" y="41"/>
                  </a:lnTo>
                  <a:lnTo>
                    <a:pt x="80" y="57"/>
                  </a:lnTo>
                  <a:lnTo>
                    <a:pt x="71" y="70"/>
                  </a:lnTo>
                  <a:lnTo>
                    <a:pt x="58" y="79"/>
                  </a:lnTo>
                  <a:lnTo>
                    <a:pt x="42"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6" name="Freeform 1932">
              <a:extLst>
                <a:ext uri="{FF2B5EF4-FFF2-40B4-BE49-F238E27FC236}">
                  <a16:creationId xmlns:a16="http://schemas.microsoft.com/office/drawing/2014/main" id="{CBAB93BD-7DD5-43AF-AFAB-4D823E4D4F27}"/>
                </a:ext>
              </a:extLst>
            </p:cNvPr>
            <p:cNvSpPr>
              <a:spLocks/>
            </p:cNvSpPr>
            <p:nvPr/>
          </p:nvSpPr>
          <p:spPr bwMode="auto">
            <a:xfrm>
              <a:off x="10120" y="3654"/>
              <a:ext cx="83" cy="84"/>
            </a:xfrm>
            <a:custGeom>
              <a:avLst/>
              <a:gdLst>
                <a:gd name="T0" fmla="*/ 83 w 83"/>
                <a:gd name="T1" fmla="*/ 3696 h 84"/>
                <a:gd name="T2" fmla="*/ 80 w 83"/>
                <a:gd name="T3" fmla="*/ 3680 h 84"/>
                <a:gd name="T4" fmla="*/ 71 w 83"/>
                <a:gd name="T5" fmla="*/ 3666 h 84"/>
                <a:gd name="T6" fmla="*/ 58 w 83"/>
                <a:gd name="T7" fmla="*/ 3658 h 84"/>
                <a:gd name="T8" fmla="*/ 42 w 83"/>
                <a:gd name="T9" fmla="*/ 3655 h 84"/>
                <a:gd name="T10" fmla="*/ 25 w 83"/>
                <a:gd name="T11" fmla="*/ 3658 h 84"/>
                <a:gd name="T12" fmla="*/ 12 w 83"/>
                <a:gd name="T13" fmla="*/ 3667 h 84"/>
                <a:gd name="T14" fmla="*/ 4 w 83"/>
                <a:gd name="T15" fmla="*/ 3680 h 84"/>
                <a:gd name="T16" fmla="*/ 0 w 83"/>
                <a:gd name="T17" fmla="*/ 3696 h 84"/>
                <a:gd name="T18" fmla="*/ 4 w 83"/>
                <a:gd name="T19" fmla="*/ 3713 h 84"/>
                <a:gd name="T20" fmla="*/ 13 w 83"/>
                <a:gd name="T21" fmla="*/ 3726 h 84"/>
                <a:gd name="T22" fmla="*/ 26 w 83"/>
                <a:gd name="T23" fmla="*/ 3735 h 84"/>
                <a:gd name="T24" fmla="*/ 42 w 83"/>
                <a:gd name="T25" fmla="*/ 3738 h 84"/>
                <a:gd name="T26" fmla="*/ 58 w 83"/>
                <a:gd name="T27" fmla="*/ 3734 h 84"/>
                <a:gd name="T28" fmla="*/ 71 w 83"/>
                <a:gd name="T29" fmla="*/ 3725 h 84"/>
                <a:gd name="T30" fmla="*/ 80 w 83"/>
                <a:gd name="T31" fmla="*/ 3712 h 84"/>
                <a:gd name="T32" fmla="*/ 83 w 83"/>
                <a:gd name="T33" fmla="*/ 369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80" y="25"/>
                  </a:lnTo>
                  <a:lnTo>
                    <a:pt x="71" y="11"/>
                  </a:lnTo>
                  <a:lnTo>
                    <a:pt x="58" y="3"/>
                  </a:lnTo>
                  <a:lnTo>
                    <a:pt x="42" y="0"/>
                  </a:lnTo>
                  <a:lnTo>
                    <a:pt x="25" y="3"/>
                  </a:lnTo>
                  <a:lnTo>
                    <a:pt x="12" y="12"/>
                  </a:lnTo>
                  <a:lnTo>
                    <a:pt x="4" y="25"/>
                  </a:lnTo>
                  <a:lnTo>
                    <a:pt x="0" y="41"/>
                  </a:lnTo>
                  <a:lnTo>
                    <a:pt x="4" y="58"/>
                  </a:lnTo>
                  <a:lnTo>
                    <a:pt x="13" y="71"/>
                  </a:lnTo>
                  <a:lnTo>
                    <a:pt x="26"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7" name="Picture 1933">
              <a:extLst>
                <a:ext uri="{FF2B5EF4-FFF2-40B4-BE49-F238E27FC236}">
                  <a16:creationId xmlns:a16="http://schemas.microsoft.com/office/drawing/2014/main" id="{C892660F-0044-4813-B0A4-6A54D4A5CD86}"/>
                </a:ext>
              </a:extLst>
            </p:cNvPr>
            <p:cNvPicPr>
              <a:picLocks noChangeAspect="1" noChangeArrowheads="1"/>
            </p:cNvPicPr>
            <p:nvPr/>
          </p:nvPicPr>
          <p:blipFill>
            <a:blip r:embed="rId8" cstate="print"/>
            <a:srcRect/>
            <a:stretch>
              <a:fillRect/>
            </a:stretch>
          </p:blipFill>
          <p:spPr bwMode="auto">
            <a:xfrm>
              <a:off x="10320" y="2799"/>
              <a:ext cx="285" cy="939"/>
            </a:xfrm>
            <a:prstGeom prst="rect">
              <a:avLst/>
            </a:prstGeom>
            <a:noFill/>
          </p:spPr>
        </p:pic>
        <p:sp>
          <p:nvSpPr>
            <p:cNvPr id="98" name="Freeform 1934">
              <a:extLst>
                <a:ext uri="{FF2B5EF4-FFF2-40B4-BE49-F238E27FC236}">
                  <a16:creationId xmlns:a16="http://schemas.microsoft.com/office/drawing/2014/main" id="{3C3AC5DD-D295-4D4C-9195-E42367806349}"/>
                </a:ext>
              </a:extLst>
            </p:cNvPr>
            <p:cNvSpPr>
              <a:spLocks/>
            </p:cNvSpPr>
            <p:nvPr/>
          </p:nvSpPr>
          <p:spPr bwMode="auto">
            <a:xfrm>
              <a:off x="10320" y="2799"/>
              <a:ext cx="285" cy="939"/>
            </a:xfrm>
            <a:custGeom>
              <a:avLst/>
              <a:gdLst>
                <a:gd name="T0" fmla="*/ 200 w 285"/>
                <a:gd name="T1" fmla="*/ 3281 h 939"/>
                <a:gd name="T2" fmla="*/ 195 w 285"/>
                <a:gd name="T3" fmla="*/ 3198 h 939"/>
                <a:gd name="T4" fmla="*/ 177 w 285"/>
                <a:gd name="T5" fmla="*/ 3120 h 939"/>
                <a:gd name="T6" fmla="*/ 147 w 285"/>
                <a:gd name="T7" fmla="*/ 3046 h 939"/>
                <a:gd name="T8" fmla="*/ 107 w 285"/>
                <a:gd name="T9" fmla="*/ 2979 h 939"/>
                <a:gd name="T10" fmla="*/ 57 w 285"/>
                <a:gd name="T11" fmla="*/ 2918 h 939"/>
                <a:gd name="T12" fmla="*/ 0 w 285"/>
                <a:gd name="T13" fmla="*/ 2866 h 939"/>
                <a:gd name="T14" fmla="*/ 51 w 285"/>
                <a:gd name="T15" fmla="*/ 2800 h 939"/>
                <a:gd name="T16" fmla="*/ 109 w 285"/>
                <a:gd name="T17" fmla="*/ 2851 h 939"/>
                <a:gd name="T18" fmla="*/ 160 w 285"/>
                <a:gd name="T19" fmla="*/ 2910 h 939"/>
                <a:gd name="T20" fmla="*/ 203 w 285"/>
                <a:gd name="T21" fmla="*/ 2974 h 939"/>
                <a:gd name="T22" fmla="*/ 238 w 285"/>
                <a:gd name="T23" fmla="*/ 3045 h 939"/>
                <a:gd name="T24" fmla="*/ 264 w 285"/>
                <a:gd name="T25" fmla="*/ 3120 h 939"/>
                <a:gd name="T26" fmla="*/ 279 w 285"/>
                <a:gd name="T27" fmla="*/ 3199 h 939"/>
                <a:gd name="T28" fmla="*/ 284 w 285"/>
                <a:gd name="T29" fmla="*/ 3282 h 939"/>
                <a:gd name="T30" fmla="*/ 278 w 285"/>
                <a:gd name="T31" fmla="*/ 3360 h 939"/>
                <a:gd name="T32" fmla="*/ 263 w 285"/>
                <a:gd name="T33" fmla="*/ 3434 h 939"/>
                <a:gd name="T34" fmla="*/ 239 w 285"/>
                <a:gd name="T35" fmla="*/ 3505 h 939"/>
                <a:gd name="T36" fmla="*/ 206 w 285"/>
                <a:gd name="T37" fmla="*/ 3571 h 939"/>
                <a:gd name="T38" fmla="*/ 167 w 285"/>
                <a:gd name="T39" fmla="*/ 3632 h 939"/>
                <a:gd name="T40" fmla="*/ 120 w 285"/>
                <a:gd name="T41" fmla="*/ 3688 h 939"/>
                <a:gd name="T42" fmla="*/ 67 w 285"/>
                <a:gd name="T43" fmla="*/ 3738 h 939"/>
                <a:gd name="T44" fmla="*/ 13 w 285"/>
                <a:gd name="T45" fmla="*/ 3674 h 939"/>
                <a:gd name="T46" fmla="*/ 66 w 285"/>
                <a:gd name="T47" fmla="*/ 3623 h 939"/>
                <a:gd name="T48" fmla="*/ 112 w 285"/>
                <a:gd name="T49" fmla="*/ 3566 h 939"/>
                <a:gd name="T50" fmla="*/ 148 w 285"/>
                <a:gd name="T51" fmla="*/ 3502 h 939"/>
                <a:gd name="T52" fmla="*/ 176 w 285"/>
                <a:gd name="T53" fmla="*/ 3433 h 939"/>
                <a:gd name="T54" fmla="*/ 194 w 285"/>
                <a:gd name="T55" fmla="*/ 3359 h 939"/>
                <a:gd name="T56" fmla="*/ 200 w 285"/>
                <a:gd name="T57" fmla="*/ 3281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939">
                  <a:moveTo>
                    <a:pt x="200" y="481"/>
                  </a:moveTo>
                  <a:lnTo>
                    <a:pt x="195" y="398"/>
                  </a:lnTo>
                  <a:lnTo>
                    <a:pt x="177" y="320"/>
                  </a:lnTo>
                  <a:lnTo>
                    <a:pt x="147" y="246"/>
                  </a:lnTo>
                  <a:lnTo>
                    <a:pt x="107" y="179"/>
                  </a:lnTo>
                  <a:lnTo>
                    <a:pt x="57" y="118"/>
                  </a:lnTo>
                  <a:lnTo>
                    <a:pt x="0" y="66"/>
                  </a:lnTo>
                  <a:lnTo>
                    <a:pt x="51" y="0"/>
                  </a:lnTo>
                  <a:lnTo>
                    <a:pt x="109" y="51"/>
                  </a:lnTo>
                  <a:lnTo>
                    <a:pt x="160" y="110"/>
                  </a:lnTo>
                  <a:lnTo>
                    <a:pt x="203" y="174"/>
                  </a:lnTo>
                  <a:lnTo>
                    <a:pt x="238" y="245"/>
                  </a:lnTo>
                  <a:lnTo>
                    <a:pt x="264" y="320"/>
                  </a:lnTo>
                  <a:lnTo>
                    <a:pt x="279" y="399"/>
                  </a:lnTo>
                  <a:lnTo>
                    <a:pt x="284" y="482"/>
                  </a:lnTo>
                  <a:lnTo>
                    <a:pt x="278" y="560"/>
                  </a:lnTo>
                  <a:lnTo>
                    <a:pt x="263" y="634"/>
                  </a:lnTo>
                  <a:lnTo>
                    <a:pt x="239" y="705"/>
                  </a:lnTo>
                  <a:lnTo>
                    <a:pt x="206" y="771"/>
                  </a:lnTo>
                  <a:lnTo>
                    <a:pt x="167" y="832"/>
                  </a:lnTo>
                  <a:lnTo>
                    <a:pt x="120" y="888"/>
                  </a:lnTo>
                  <a:lnTo>
                    <a:pt x="67" y="938"/>
                  </a:lnTo>
                  <a:lnTo>
                    <a:pt x="13" y="874"/>
                  </a:lnTo>
                  <a:lnTo>
                    <a:pt x="66" y="823"/>
                  </a:lnTo>
                  <a:lnTo>
                    <a:pt x="112" y="766"/>
                  </a:lnTo>
                  <a:lnTo>
                    <a:pt x="148" y="702"/>
                  </a:lnTo>
                  <a:lnTo>
                    <a:pt x="176" y="633"/>
                  </a:lnTo>
                  <a:lnTo>
                    <a:pt x="194" y="559"/>
                  </a:lnTo>
                  <a:lnTo>
                    <a:pt x="200" y="481"/>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1935">
              <a:extLst>
                <a:ext uri="{FF2B5EF4-FFF2-40B4-BE49-F238E27FC236}">
                  <a16:creationId xmlns:a16="http://schemas.microsoft.com/office/drawing/2014/main" id="{3D788983-2246-4CAF-A8F6-9E0FA9D9069E}"/>
                </a:ext>
              </a:extLst>
            </p:cNvPr>
            <p:cNvPicPr>
              <a:picLocks noChangeAspect="1" noChangeArrowheads="1"/>
            </p:cNvPicPr>
            <p:nvPr/>
          </p:nvPicPr>
          <p:blipFill>
            <a:blip r:embed="rId9" cstate="print"/>
            <a:srcRect/>
            <a:stretch>
              <a:fillRect/>
            </a:stretch>
          </p:blipFill>
          <p:spPr bwMode="auto">
            <a:xfrm>
              <a:off x="9913" y="2677"/>
              <a:ext cx="193" cy="315"/>
            </a:xfrm>
            <a:prstGeom prst="rect">
              <a:avLst/>
            </a:prstGeom>
            <a:noFill/>
          </p:spPr>
        </p:pic>
        <p:sp>
          <p:nvSpPr>
            <p:cNvPr id="100" name="Freeform 1936">
              <a:extLst>
                <a:ext uri="{FF2B5EF4-FFF2-40B4-BE49-F238E27FC236}">
                  <a16:creationId xmlns:a16="http://schemas.microsoft.com/office/drawing/2014/main" id="{7F92622B-D29C-43CB-8DED-CD5A371D6D09}"/>
                </a:ext>
              </a:extLst>
            </p:cNvPr>
            <p:cNvSpPr>
              <a:spLocks/>
            </p:cNvSpPr>
            <p:nvPr/>
          </p:nvSpPr>
          <p:spPr bwMode="auto">
            <a:xfrm>
              <a:off x="9913" y="2677"/>
              <a:ext cx="193" cy="315"/>
            </a:xfrm>
            <a:custGeom>
              <a:avLst/>
              <a:gdLst>
                <a:gd name="T0" fmla="*/ 55 w 193"/>
                <a:gd name="T1" fmla="*/ 2700 h 315"/>
                <a:gd name="T2" fmla="*/ 60 w 193"/>
                <a:gd name="T3" fmla="*/ 2699 h 315"/>
                <a:gd name="T4" fmla="*/ 66 w 193"/>
                <a:gd name="T5" fmla="*/ 2698 h 315"/>
                <a:gd name="T6" fmla="*/ 73 w 193"/>
                <a:gd name="T7" fmla="*/ 2698 h 315"/>
                <a:gd name="T8" fmla="*/ 89 w 193"/>
                <a:gd name="T9" fmla="*/ 2703 h 315"/>
                <a:gd name="T10" fmla="*/ 103 w 193"/>
                <a:gd name="T11" fmla="*/ 2714 h 315"/>
                <a:gd name="T12" fmla="*/ 111 w 193"/>
                <a:gd name="T13" fmla="*/ 2728 h 315"/>
                <a:gd name="T14" fmla="*/ 113 w 193"/>
                <a:gd name="T15" fmla="*/ 2746 h 315"/>
                <a:gd name="T16" fmla="*/ 110 w 193"/>
                <a:gd name="T17" fmla="*/ 2759 h 315"/>
                <a:gd name="T18" fmla="*/ 103 w 193"/>
                <a:gd name="T19" fmla="*/ 2771 h 315"/>
                <a:gd name="T20" fmla="*/ 93 w 193"/>
                <a:gd name="T21" fmla="*/ 2779 h 315"/>
                <a:gd name="T22" fmla="*/ 80 w 193"/>
                <a:gd name="T23" fmla="*/ 2785 h 315"/>
                <a:gd name="T24" fmla="*/ 50 w 193"/>
                <a:gd name="T25" fmla="*/ 2797 h 315"/>
                <a:gd name="T26" fmla="*/ 26 w 193"/>
                <a:gd name="T27" fmla="*/ 2818 h 315"/>
                <a:gd name="T28" fmla="*/ 9 w 193"/>
                <a:gd name="T29" fmla="*/ 2846 h 315"/>
                <a:gd name="T30" fmla="*/ 0 w 193"/>
                <a:gd name="T31" fmla="*/ 2878 h 315"/>
                <a:gd name="T32" fmla="*/ 5 w 193"/>
                <a:gd name="T33" fmla="*/ 2920 h 315"/>
                <a:gd name="T34" fmla="*/ 25 w 193"/>
                <a:gd name="T35" fmla="*/ 2955 h 315"/>
                <a:gd name="T36" fmla="*/ 57 w 193"/>
                <a:gd name="T37" fmla="*/ 2980 h 315"/>
                <a:gd name="T38" fmla="*/ 97 w 193"/>
                <a:gd name="T39" fmla="*/ 2992 h 315"/>
                <a:gd name="T40" fmla="*/ 110 w 193"/>
                <a:gd name="T41" fmla="*/ 2992 h 315"/>
                <a:gd name="T42" fmla="*/ 123 w 193"/>
                <a:gd name="T43" fmla="*/ 2990 h 315"/>
                <a:gd name="T44" fmla="*/ 136 w 193"/>
                <a:gd name="T45" fmla="*/ 2987 h 315"/>
                <a:gd name="T46" fmla="*/ 148 w 193"/>
                <a:gd name="T47" fmla="*/ 2983 h 315"/>
                <a:gd name="T48" fmla="*/ 137 w 193"/>
                <a:gd name="T49" fmla="*/ 2969 h 315"/>
                <a:gd name="T50" fmla="*/ 132 w 193"/>
                <a:gd name="T51" fmla="*/ 2971 h 315"/>
                <a:gd name="T52" fmla="*/ 127 w 193"/>
                <a:gd name="T53" fmla="*/ 2971 h 315"/>
                <a:gd name="T54" fmla="*/ 81 w 193"/>
                <a:gd name="T55" fmla="*/ 2924 h 315"/>
                <a:gd name="T56" fmla="*/ 84 w 193"/>
                <a:gd name="T57" fmla="*/ 2910 h 315"/>
                <a:gd name="T58" fmla="*/ 91 w 193"/>
                <a:gd name="T59" fmla="*/ 2898 h 315"/>
                <a:gd name="T60" fmla="*/ 102 w 193"/>
                <a:gd name="T61" fmla="*/ 2889 h 315"/>
                <a:gd name="T62" fmla="*/ 115 w 193"/>
                <a:gd name="T63" fmla="*/ 2884 h 315"/>
                <a:gd name="T64" fmla="*/ 144 w 193"/>
                <a:gd name="T65" fmla="*/ 2871 h 315"/>
                <a:gd name="T66" fmla="*/ 168 w 193"/>
                <a:gd name="T67" fmla="*/ 2851 h 315"/>
                <a:gd name="T68" fmla="*/ 185 w 193"/>
                <a:gd name="T69" fmla="*/ 2823 h 315"/>
                <a:gd name="T70" fmla="*/ 193 w 193"/>
                <a:gd name="T71" fmla="*/ 2791 h 315"/>
                <a:gd name="T72" fmla="*/ 188 w 193"/>
                <a:gd name="T73" fmla="*/ 2749 h 315"/>
                <a:gd name="T74" fmla="*/ 168 w 193"/>
                <a:gd name="T75" fmla="*/ 2714 h 315"/>
                <a:gd name="T76" fmla="*/ 137 w 193"/>
                <a:gd name="T77" fmla="*/ 2689 h 315"/>
                <a:gd name="T78" fmla="*/ 97 w 193"/>
                <a:gd name="T79" fmla="*/ 2678 h 315"/>
                <a:gd name="T80" fmla="*/ 83 w 193"/>
                <a:gd name="T81" fmla="*/ 2677 h 315"/>
                <a:gd name="T82" fmla="*/ 69 w 193"/>
                <a:gd name="T83" fmla="*/ 2679 h 315"/>
                <a:gd name="T84" fmla="*/ 56 w 193"/>
                <a:gd name="T85" fmla="*/ 2682 h 315"/>
                <a:gd name="T86" fmla="*/ 43 w 193"/>
                <a:gd name="T87" fmla="*/ 2687 h 315"/>
                <a:gd name="T88" fmla="*/ 55 w 193"/>
                <a:gd name="T89" fmla="*/ 2700 h 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 h="315">
                  <a:moveTo>
                    <a:pt x="55" y="23"/>
                  </a:moveTo>
                  <a:lnTo>
                    <a:pt x="60" y="22"/>
                  </a:lnTo>
                  <a:lnTo>
                    <a:pt x="66" y="21"/>
                  </a:lnTo>
                  <a:lnTo>
                    <a:pt x="73" y="21"/>
                  </a:lnTo>
                  <a:lnTo>
                    <a:pt x="89" y="26"/>
                  </a:lnTo>
                  <a:lnTo>
                    <a:pt x="103" y="37"/>
                  </a:lnTo>
                  <a:lnTo>
                    <a:pt x="111" y="51"/>
                  </a:lnTo>
                  <a:lnTo>
                    <a:pt x="113" y="69"/>
                  </a:lnTo>
                  <a:lnTo>
                    <a:pt x="110" y="82"/>
                  </a:lnTo>
                  <a:lnTo>
                    <a:pt x="103" y="94"/>
                  </a:lnTo>
                  <a:lnTo>
                    <a:pt x="93" y="102"/>
                  </a:lnTo>
                  <a:lnTo>
                    <a:pt x="80" y="108"/>
                  </a:lnTo>
                  <a:lnTo>
                    <a:pt x="50" y="120"/>
                  </a:lnTo>
                  <a:lnTo>
                    <a:pt x="26" y="141"/>
                  </a:lnTo>
                  <a:lnTo>
                    <a:pt x="9" y="169"/>
                  </a:lnTo>
                  <a:lnTo>
                    <a:pt x="0" y="201"/>
                  </a:lnTo>
                  <a:lnTo>
                    <a:pt x="5" y="243"/>
                  </a:lnTo>
                  <a:lnTo>
                    <a:pt x="25" y="278"/>
                  </a:lnTo>
                  <a:lnTo>
                    <a:pt x="57" y="303"/>
                  </a:lnTo>
                  <a:lnTo>
                    <a:pt x="97" y="315"/>
                  </a:lnTo>
                  <a:lnTo>
                    <a:pt x="110" y="315"/>
                  </a:lnTo>
                  <a:lnTo>
                    <a:pt x="123" y="313"/>
                  </a:lnTo>
                  <a:lnTo>
                    <a:pt x="136" y="310"/>
                  </a:lnTo>
                  <a:lnTo>
                    <a:pt x="148" y="306"/>
                  </a:lnTo>
                  <a:lnTo>
                    <a:pt x="137" y="292"/>
                  </a:lnTo>
                  <a:lnTo>
                    <a:pt x="132" y="294"/>
                  </a:lnTo>
                  <a:lnTo>
                    <a:pt x="127" y="294"/>
                  </a:lnTo>
                  <a:lnTo>
                    <a:pt x="81" y="247"/>
                  </a:lnTo>
                  <a:lnTo>
                    <a:pt x="84" y="233"/>
                  </a:lnTo>
                  <a:lnTo>
                    <a:pt x="91" y="221"/>
                  </a:lnTo>
                  <a:lnTo>
                    <a:pt x="102" y="212"/>
                  </a:lnTo>
                  <a:lnTo>
                    <a:pt x="115" y="207"/>
                  </a:lnTo>
                  <a:lnTo>
                    <a:pt x="144" y="194"/>
                  </a:lnTo>
                  <a:lnTo>
                    <a:pt x="168" y="174"/>
                  </a:lnTo>
                  <a:lnTo>
                    <a:pt x="185" y="146"/>
                  </a:lnTo>
                  <a:lnTo>
                    <a:pt x="193" y="114"/>
                  </a:lnTo>
                  <a:lnTo>
                    <a:pt x="188" y="72"/>
                  </a:lnTo>
                  <a:lnTo>
                    <a:pt x="168" y="37"/>
                  </a:lnTo>
                  <a:lnTo>
                    <a:pt x="137" y="12"/>
                  </a:lnTo>
                  <a:lnTo>
                    <a:pt x="97" y="1"/>
                  </a:lnTo>
                  <a:lnTo>
                    <a:pt x="83" y="0"/>
                  </a:lnTo>
                  <a:lnTo>
                    <a:pt x="69" y="2"/>
                  </a:lnTo>
                  <a:lnTo>
                    <a:pt x="56" y="5"/>
                  </a:lnTo>
                  <a:lnTo>
                    <a:pt x="43" y="10"/>
                  </a:lnTo>
                  <a:lnTo>
                    <a:pt x="55" y="2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1" name="Picture 1937">
              <a:extLst>
                <a:ext uri="{FF2B5EF4-FFF2-40B4-BE49-F238E27FC236}">
                  <a16:creationId xmlns:a16="http://schemas.microsoft.com/office/drawing/2014/main" id="{65527C25-6684-4842-B18F-6504CA25A300}"/>
                </a:ext>
              </a:extLst>
            </p:cNvPr>
            <p:cNvPicPr>
              <a:picLocks noChangeAspect="1" noChangeArrowheads="1"/>
            </p:cNvPicPr>
            <p:nvPr/>
          </p:nvPicPr>
          <p:blipFill>
            <a:blip r:embed="rId10" cstate="print"/>
            <a:srcRect/>
            <a:stretch>
              <a:fillRect/>
            </a:stretch>
          </p:blipFill>
          <p:spPr bwMode="auto">
            <a:xfrm>
              <a:off x="9960" y="2783"/>
              <a:ext cx="102" cy="102"/>
            </a:xfrm>
            <a:prstGeom prst="rect">
              <a:avLst/>
            </a:prstGeom>
            <a:noFill/>
          </p:spPr>
        </p:pic>
        <p:sp>
          <p:nvSpPr>
            <p:cNvPr id="102" name="Freeform 1938">
              <a:extLst>
                <a:ext uri="{FF2B5EF4-FFF2-40B4-BE49-F238E27FC236}">
                  <a16:creationId xmlns:a16="http://schemas.microsoft.com/office/drawing/2014/main" id="{3B0B480E-8253-4DDA-A886-94292658EB9D}"/>
                </a:ext>
              </a:extLst>
            </p:cNvPr>
            <p:cNvSpPr>
              <a:spLocks/>
            </p:cNvSpPr>
            <p:nvPr/>
          </p:nvSpPr>
          <p:spPr bwMode="auto">
            <a:xfrm>
              <a:off x="9960" y="2783"/>
              <a:ext cx="102" cy="102"/>
            </a:xfrm>
            <a:custGeom>
              <a:avLst/>
              <a:gdLst>
                <a:gd name="T0" fmla="*/ 46 w 102"/>
                <a:gd name="T1" fmla="*/ 2885 h 102"/>
                <a:gd name="T2" fmla="*/ 26 w 102"/>
                <a:gd name="T3" fmla="*/ 2879 h 102"/>
                <a:gd name="T4" fmla="*/ 11 w 102"/>
                <a:gd name="T5" fmla="*/ 2867 h 102"/>
                <a:gd name="T6" fmla="*/ 2 w 102"/>
                <a:gd name="T7" fmla="*/ 2849 h 102"/>
                <a:gd name="T8" fmla="*/ 0 w 102"/>
                <a:gd name="T9" fmla="*/ 2829 h 102"/>
                <a:gd name="T10" fmla="*/ 6 w 102"/>
                <a:gd name="T11" fmla="*/ 2810 h 102"/>
                <a:gd name="T12" fmla="*/ 19 w 102"/>
                <a:gd name="T13" fmla="*/ 2795 h 102"/>
                <a:gd name="T14" fmla="*/ 36 w 102"/>
                <a:gd name="T15" fmla="*/ 2786 h 102"/>
                <a:gd name="T16" fmla="*/ 56 w 102"/>
                <a:gd name="T17" fmla="*/ 2784 h 102"/>
                <a:gd name="T18" fmla="*/ 75 w 102"/>
                <a:gd name="T19" fmla="*/ 2790 h 102"/>
                <a:gd name="T20" fmla="*/ 90 w 102"/>
                <a:gd name="T21" fmla="*/ 2802 h 102"/>
                <a:gd name="T22" fmla="*/ 100 w 102"/>
                <a:gd name="T23" fmla="*/ 2819 h 102"/>
                <a:gd name="T24" fmla="*/ 102 w 102"/>
                <a:gd name="T25" fmla="*/ 2840 h 102"/>
                <a:gd name="T26" fmla="*/ 96 w 102"/>
                <a:gd name="T27" fmla="*/ 2859 h 102"/>
                <a:gd name="T28" fmla="*/ 83 w 102"/>
                <a:gd name="T29" fmla="*/ 2874 h 102"/>
                <a:gd name="T30" fmla="*/ 66 w 102"/>
                <a:gd name="T31" fmla="*/ 2883 h 102"/>
                <a:gd name="T32" fmla="*/ 46 w 102"/>
                <a:gd name="T33" fmla="*/ 2885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2">
                  <a:moveTo>
                    <a:pt x="46" y="101"/>
                  </a:moveTo>
                  <a:lnTo>
                    <a:pt x="26" y="95"/>
                  </a:lnTo>
                  <a:lnTo>
                    <a:pt x="11" y="83"/>
                  </a:lnTo>
                  <a:lnTo>
                    <a:pt x="2" y="65"/>
                  </a:lnTo>
                  <a:lnTo>
                    <a:pt x="0" y="45"/>
                  </a:lnTo>
                  <a:lnTo>
                    <a:pt x="6" y="26"/>
                  </a:lnTo>
                  <a:lnTo>
                    <a:pt x="19" y="11"/>
                  </a:lnTo>
                  <a:lnTo>
                    <a:pt x="36" y="2"/>
                  </a:lnTo>
                  <a:lnTo>
                    <a:pt x="56" y="0"/>
                  </a:lnTo>
                  <a:lnTo>
                    <a:pt x="75" y="6"/>
                  </a:lnTo>
                  <a:lnTo>
                    <a:pt x="90" y="18"/>
                  </a:lnTo>
                  <a:lnTo>
                    <a:pt x="100" y="35"/>
                  </a:lnTo>
                  <a:lnTo>
                    <a:pt x="102" y="56"/>
                  </a:lnTo>
                  <a:lnTo>
                    <a:pt x="96" y="75"/>
                  </a:lnTo>
                  <a:lnTo>
                    <a:pt x="83" y="90"/>
                  </a:lnTo>
                  <a:lnTo>
                    <a:pt x="66" y="99"/>
                  </a:lnTo>
                  <a:lnTo>
                    <a:pt x="46" y="10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3" name="Picture 1939">
              <a:extLst>
                <a:ext uri="{FF2B5EF4-FFF2-40B4-BE49-F238E27FC236}">
                  <a16:creationId xmlns:a16="http://schemas.microsoft.com/office/drawing/2014/main" id="{1F874FF9-9F5A-403F-A63D-2DA89355A516}"/>
                </a:ext>
              </a:extLst>
            </p:cNvPr>
            <p:cNvPicPr>
              <a:picLocks noChangeAspect="1" noChangeArrowheads="1"/>
            </p:cNvPicPr>
            <p:nvPr/>
          </p:nvPicPr>
          <p:blipFill>
            <a:blip r:embed="rId11" cstate="print"/>
            <a:srcRect/>
            <a:stretch>
              <a:fillRect/>
            </a:stretch>
          </p:blipFill>
          <p:spPr bwMode="auto">
            <a:xfrm>
              <a:off x="9316" y="2588"/>
              <a:ext cx="1371" cy="1374"/>
            </a:xfrm>
            <a:prstGeom prst="rect">
              <a:avLst/>
            </a:prstGeom>
            <a:noFill/>
          </p:spPr>
        </p:pic>
        <p:sp>
          <p:nvSpPr>
            <p:cNvPr id="104" name="Freeform 1940">
              <a:extLst>
                <a:ext uri="{FF2B5EF4-FFF2-40B4-BE49-F238E27FC236}">
                  <a16:creationId xmlns:a16="http://schemas.microsoft.com/office/drawing/2014/main" id="{640D8FB8-3A9E-40EB-9710-EA6CECEDA2B0}"/>
                </a:ext>
              </a:extLst>
            </p:cNvPr>
            <p:cNvSpPr>
              <a:spLocks/>
            </p:cNvSpPr>
            <p:nvPr/>
          </p:nvSpPr>
          <p:spPr bwMode="auto">
            <a:xfrm>
              <a:off x="9401" y="2673"/>
              <a:ext cx="1201" cy="1203"/>
            </a:xfrm>
            <a:custGeom>
              <a:avLst/>
              <a:gdLst>
                <a:gd name="T0" fmla="*/ 593 w 1201"/>
                <a:gd name="T1" fmla="*/ 3877 h 1203"/>
                <a:gd name="T2" fmla="*/ 518 w 1201"/>
                <a:gd name="T3" fmla="*/ 3871 h 1203"/>
                <a:gd name="T4" fmla="*/ 446 w 1201"/>
                <a:gd name="T5" fmla="*/ 3857 h 1203"/>
                <a:gd name="T6" fmla="*/ 377 w 1201"/>
                <a:gd name="T7" fmla="*/ 3834 h 1203"/>
                <a:gd name="T8" fmla="*/ 312 w 1201"/>
                <a:gd name="T9" fmla="*/ 3803 h 1203"/>
                <a:gd name="T10" fmla="*/ 252 w 1201"/>
                <a:gd name="T11" fmla="*/ 3765 h 1203"/>
                <a:gd name="T12" fmla="*/ 196 w 1201"/>
                <a:gd name="T13" fmla="*/ 3721 h 1203"/>
                <a:gd name="T14" fmla="*/ 147 w 1201"/>
                <a:gd name="T15" fmla="*/ 3670 h 1203"/>
                <a:gd name="T16" fmla="*/ 103 w 1201"/>
                <a:gd name="T17" fmla="*/ 3614 h 1203"/>
                <a:gd name="T18" fmla="*/ 67 w 1201"/>
                <a:gd name="T19" fmla="*/ 3552 h 1203"/>
                <a:gd name="T20" fmla="*/ 38 w 1201"/>
                <a:gd name="T21" fmla="*/ 3487 h 1203"/>
                <a:gd name="T22" fmla="*/ 16 w 1201"/>
                <a:gd name="T23" fmla="*/ 3417 h 1203"/>
                <a:gd name="T24" fmla="*/ 4 w 1201"/>
                <a:gd name="T25" fmla="*/ 3344 h 1203"/>
                <a:gd name="T26" fmla="*/ 0 w 1201"/>
                <a:gd name="T27" fmla="*/ 3269 h 1203"/>
                <a:gd name="T28" fmla="*/ 5 w 1201"/>
                <a:gd name="T29" fmla="*/ 3193 h 1203"/>
                <a:gd name="T30" fmla="*/ 20 w 1201"/>
                <a:gd name="T31" fmla="*/ 3121 h 1203"/>
                <a:gd name="T32" fmla="*/ 42 w 1201"/>
                <a:gd name="T33" fmla="*/ 3052 h 1203"/>
                <a:gd name="T34" fmla="*/ 73 w 1201"/>
                <a:gd name="T35" fmla="*/ 2987 h 1203"/>
                <a:gd name="T36" fmla="*/ 111 w 1201"/>
                <a:gd name="T37" fmla="*/ 2926 h 1203"/>
                <a:gd name="T38" fmla="*/ 156 w 1201"/>
                <a:gd name="T39" fmla="*/ 2871 h 1203"/>
                <a:gd name="T40" fmla="*/ 206 w 1201"/>
                <a:gd name="T41" fmla="*/ 2821 h 1203"/>
                <a:gd name="T42" fmla="*/ 262 w 1201"/>
                <a:gd name="T43" fmla="*/ 2778 h 1203"/>
                <a:gd name="T44" fmla="*/ 324 w 1201"/>
                <a:gd name="T45" fmla="*/ 2741 h 1203"/>
                <a:gd name="T46" fmla="*/ 389 w 1201"/>
                <a:gd name="T47" fmla="*/ 2712 h 1203"/>
                <a:gd name="T48" fmla="*/ 458 w 1201"/>
                <a:gd name="T49" fmla="*/ 2691 h 1203"/>
                <a:gd name="T50" fmla="*/ 531 w 1201"/>
                <a:gd name="T51" fmla="*/ 2678 h 1203"/>
                <a:gd name="T52" fmla="*/ 606 w 1201"/>
                <a:gd name="T53" fmla="*/ 2674 h 1203"/>
                <a:gd name="T54" fmla="*/ 682 w 1201"/>
                <a:gd name="T55" fmla="*/ 2679 h 1203"/>
                <a:gd name="T56" fmla="*/ 754 w 1201"/>
                <a:gd name="T57" fmla="*/ 2694 h 1203"/>
                <a:gd name="T58" fmla="*/ 823 w 1201"/>
                <a:gd name="T59" fmla="*/ 2717 h 1203"/>
                <a:gd name="T60" fmla="*/ 888 w 1201"/>
                <a:gd name="T61" fmla="*/ 2748 h 1203"/>
                <a:gd name="T62" fmla="*/ 948 w 1201"/>
                <a:gd name="T63" fmla="*/ 2785 h 1203"/>
                <a:gd name="T64" fmla="*/ 1003 w 1201"/>
                <a:gd name="T65" fmla="*/ 2830 h 1203"/>
                <a:gd name="T66" fmla="*/ 1053 w 1201"/>
                <a:gd name="T67" fmla="*/ 2881 h 1203"/>
                <a:gd name="T68" fmla="*/ 1096 w 1201"/>
                <a:gd name="T69" fmla="*/ 2937 h 1203"/>
                <a:gd name="T70" fmla="*/ 1133 w 1201"/>
                <a:gd name="T71" fmla="*/ 2998 h 1203"/>
                <a:gd name="T72" fmla="*/ 1162 w 1201"/>
                <a:gd name="T73" fmla="*/ 3064 h 1203"/>
                <a:gd name="T74" fmla="*/ 1183 w 1201"/>
                <a:gd name="T75" fmla="*/ 3134 h 1203"/>
                <a:gd name="T76" fmla="*/ 1196 w 1201"/>
                <a:gd name="T77" fmla="*/ 3207 h 1203"/>
                <a:gd name="T78" fmla="*/ 1200 w 1201"/>
                <a:gd name="T79" fmla="*/ 3282 h 1203"/>
                <a:gd name="T80" fmla="*/ 1195 w 1201"/>
                <a:gd name="T81" fmla="*/ 3357 h 1203"/>
                <a:gd name="T82" fmla="*/ 1180 w 1201"/>
                <a:gd name="T83" fmla="*/ 3430 h 1203"/>
                <a:gd name="T84" fmla="*/ 1157 w 1201"/>
                <a:gd name="T85" fmla="*/ 3499 h 1203"/>
                <a:gd name="T86" fmla="*/ 1127 w 1201"/>
                <a:gd name="T87" fmla="*/ 3564 h 1203"/>
                <a:gd name="T88" fmla="*/ 1089 w 1201"/>
                <a:gd name="T89" fmla="*/ 3625 h 1203"/>
                <a:gd name="T90" fmla="*/ 1044 w 1201"/>
                <a:gd name="T91" fmla="*/ 3680 h 1203"/>
                <a:gd name="T92" fmla="*/ 994 w 1201"/>
                <a:gd name="T93" fmla="*/ 3730 h 1203"/>
                <a:gd name="T94" fmla="*/ 937 w 1201"/>
                <a:gd name="T95" fmla="*/ 3773 h 1203"/>
                <a:gd name="T96" fmla="*/ 876 w 1201"/>
                <a:gd name="T97" fmla="*/ 3810 h 1203"/>
                <a:gd name="T98" fmla="*/ 811 w 1201"/>
                <a:gd name="T99" fmla="*/ 3839 h 1203"/>
                <a:gd name="T100" fmla="*/ 741 w 1201"/>
                <a:gd name="T101" fmla="*/ 3860 h 1203"/>
                <a:gd name="T102" fmla="*/ 669 w 1201"/>
                <a:gd name="T103" fmla="*/ 3873 h 1203"/>
                <a:gd name="T104" fmla="*/ 593 w 1201"/>
                <a:gd name="T105" fmla="*/ 3877 h 1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1" h="1203">
                  <a:moveTo>
                    <a:pt x="593" y="1203"/>
                  </a:moveTo>
                  <a:lnTo>
                    <a:pt x="518" y="1197"/>
                  </a:lnTo>
                  <a:lnTo>
                    <a:pt x="446" y="1183"/>
                  </a:lnTo>
                  <a:lnTo>
                    <a:pt x="377" y="1160"/>
                  </a:lnTo>
                  <a:lnTo>
                    <a:pt x="312" y="1129"/>
                  </a:lnTo>
                  <a:lnTo>
                    <a:pt x="252" y="1091"/>
                  </a:lnTo>
                  <a:lnTo>
                    <a:pt x="196" y="1047"/>
                  </a:lnTo>
                  <a:lnTo>
                    <a:pt x="147" y="996"/>
                  </a:lnTo>
                  <a:lnTo>
                    <a:pt x="103" y="940"/>
                  </a:lnTo>
                  <a:lnTo>
                    <a:pt x="67" y="878"/>
                  </a:lnTo>
                  <a:lnTo>
                    <a:pt x="38" y="813"/>
                  </a:lnTo>
                  <a:lnTo>
                    <a:pt x="16" y="743"/>
                  </a:lnTo>
                  <a:lnTo>
                    <a:pt x="4" y="670"/>
                  </a:lnTo>
                  <a:lnTo>
                    <a:pt x="0" y="595"/>
                  </a:lnTo>
                  <a:lnTo>
                    <a:pt x="5" y="519"/>
                  </a:lnTo>
                  <a:lnTo>
                    <a:pt x="20" y="447"/>
                  </a:lnTo>
                  <a:lnTo>
                    <a:pt x="42" y="378"/>
                  </a:lnTo>
                  <a:lnTo>
                    <a:pt x="73" y="313"/>
                  </a:lnTo>
                  <a:lnTo>
                    <a:pt x="111" y="252"/>
                  </a:lnTo>
                  <a:lnTo>
                    <a:pt x="156" y="197"/>
                  </a:lnTo>
                  <a:lnTo>
                    <a:pt x="206" y="147"/>
                  </a:lnTo>
                  <a:lnTo>
                    <a:pt x="262" y="104"/>
                  </a:lnTo>
                  <a:lnTo>
                    <a:pt x="324" y="67"/>
                  </a:lnTo>
                  <a:lnTo>
                    <a:pt x="389" y="38"/>
                  </a:lnTo>
                  <a:lnTo>
                    <a:pt x="458" y="17"/>
                  </a:lnTo>
                  <a:lnTo>
                    <a:pt x="531" y="4"/>
                  </a:lnTo>
                  <a:lnTo>
                    <a:pt x="606" y="0"/>
                  </a:lnTo>
                  <a:lnTo>
                    <a:pt x="682" y="5"/>
                  </a:lnTo>
                  <a:lnTo>
                    <a:pt x="754" y="20"/>
                  </a:lnTo>
                  <a:lnTo>
                    <a:pt x="823" y="43"/>
                  </a:lnTo>
                  <a:lnTo>
                    <a:pt x="888" y="74"/>
                  </a:lnTo>
                  <a:lnTo>
                    <a:pt x="948" y="111"/>
                  </a:lnTo>
                  <a:lnTo>
                    <a:pt x="1003" y="156"/>
                  </a:lnTo>
                  <a:lnTo>
                    <a:pt x="1053" y="207"/>
                  </a:lnTo>
                  <a:lnTo>
                    <a:pt x="1096" y="263"/>
                  </a:lnTo>
                  <a:lnTo>
                    <a:pt x="1133" y="324"/>
                  </a:lnTo>
                  <a:lnTo>
                    <a:pt x="1162" y="390"/>
                  </a:lnTo>
                  <a:lnTo>
                    <a:pt x="1183" y="460"/>
                  </a:lnTo>
                  <a:lnTo>
                    <a:pt x="1196" y="533"/>
                  </a:lnTo>
                  <a:lnTo>
                    <a:pt x="1200" y="608"/>
                  </a:lnTo>
                  <a:lnTo>
                    <a:pt x="1195" y="683"/>
                  </a:lnTo>
                  <a:lnTo>
                    <a:pt x="1180" y="756"/>
                  </a:lnTo>
                  <a:lnTo>
                    <a:pt x="1157" y="825"/>
                  </a:lnTo>
                  <a:lnTo>
                    <a:pt x="1127" y="890"/>
                  </a:lnTo>
                  <a:lnTo>
                    <a:pt x="1089" y="951"/>
                  </a:lnTo>
                  <a:lnTo>
                    <a:pt x="1044" y="1006"/>
                  </a:lnTo>
                  <a:lnTo>
                    <a:pt x="994" y="1056"/>
                  </a:lnTo>
                  <a:lnTo>
                    <a:pt x="937" y="1099"/>
                  </a:lnTo>
                  <a:lnTo>
                    <a:pt x="876" y="1136"/>
                  </a:lnTo>
                  <a:lnTo>
                    <a:pt x="811" y="1165"/>
                  </a:lnTo>
                  <a:lnTo>
                    <a:pt x="741" y="1186"/>
                  </a:lnTo>
                  <a:lnTo>
                    <a:pt x="669" y="1199"/>
                  </a:lnTo>
                  <a:lnTo>
                    <a:pt x="593" y="120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1941">
              <a:extLst>
                <a:ext uri="{FF2B5EF4-FFF2-40B4-BE49-F238E27FC236}">
                  <a16:creationId xmlns:a16="http://schemas.microsoft.com/office/drawing/2014/main" id="{CBC77B26-E5A6-40CE-9420-94EB9C876430}"/>
                </a:ext>
              </a:extLst>
            </p:cNvPr>
            <p:cNvSpPr>
              <a:spLocks/>
            </p:cNvSpPr>
            <p:nvPr/>
          </p:nvSpPr>
          <p:spPr bwMode="auto">
            <a:xfrm>
              <a:off x="9316" y="2588"/>
              <a:ext cx="1371" cy="1374"/>
            </a:xfrm>
            <a:custGeom>
              <a:avLst/>
              <a:gdLst>
                <a:gd name="T0" fmla="*/ 692 w 1371"/>
                <a:gd name="T1" fmla="*/ 2589 h 1374"/>
                <a:gd name="T2" fmla="*/ 618 w 1371"/>
                <a:gd name="T3" fmla="*/ 2592 h 1374"/>
                <a:gd name="T4" fmla="*/ 545 w 1371"/>
                <a:gd name="T5" fmla="*/ 2603 h 1374"/>
                <a:gd name="T6" fmla="*/ 475 w 1371"/>
                <a:gd name="T7" fmla="*/ 2621 h 1374"/>
                <a:gd name="T8" fmla="*/ 409 w 1371"/>
                <a:gd name="T9" fmla="*/ 2647 h 1374"/>
                <a:gd name="T10" fmla="*/ 346 w 1371"/>
                <a:gd name="T11" fmla="*/ 2679 h 1374"/>
                <a:gd name="T12" fmla="*/ 286 w 1371"/>
                <a:gd name="T13" fmla="*/ 2717 h 1374"/>
                <a:gd name="T14" fmla="*/ 231 w 1371"/>
                <a:gd name="T15" fmla="*/ 2761 h 1374"/>
                <a:gd name="T16" fmla="*/ 181 w 1371"/>
                <a:gd name="T17" fmla="*/ 2810 h 1374"/>
                <a:gd name="T18" fmla="*/ 136 w 1371"/>
                <a:gd name="T19" fmla="*/ 2864 h 1374"/>
                <a:gd name="T20" fmla="*/ 97 w 1371"/>
                <a:gd name="T21" fmla="*/ 2922 h 1374"/>
                <a:gd name="T22" fmla="*/ 64 w 1371"/>
                <a:gd name="T23" fmla="*/ 2985 h 1374"/>
                <a:gd name="T24" fmla="*/ 37 w 1371"/>
                <a:gd name="T25" fmla="*/ 3051 h 1374"/>
                <a:gd name="T26" fmla="*/ 17 w 1371"/>
                <a:gd name="T27" fmla="*/ 3121 h 1374"/>
                <a:gd name="T28" fmla="*/ 4 w 1371"/>
                <a:gd name="T29" fmla="*/ 3193 h 1374"/>
                <a:gd name="T30" fmla="*/ 0 w 1371"/>
                <a:gd name="T31" fmla="*/ 3268 h 1374"/>
                <a:gd name="T32" fmla="*/ 3 w 1371"/>
                <a:gd name="T33" fmla="*/ 3343 h 1374"/>
                <a:gd name="T34" fmla="*/ 14 w 1371"/>
                <a:gd name="T35" fmla="*/ 3415 h 1374"/>
                <a:gd name="T36" fmla="*/ 32 w 1371"/>
                <a:gd name="T37" fmla="*/ 3485 h 1374"/>
                <a:gd name="T38" fmla="*/ 58 w 1371"/>
                <a:gd name="T39" fmla="*/ 3552 h 1374"/>
                <a:gd name="T40" fmla="*/ 89 w 1371"/>
                <a:gd name="T41" fmla="*/ 3616 h 1374"/>
                <a:gd name="T42" fmla="*/ 127 w 1371"/>
                <a:gd name="T43" fmla="*/ 3675 h 1374"/>
                <a:gd name="T44" fmla="*/ 171 w 1371"/>
                <a:gd name="T45" fmla="*/ 3730 h 1374"/>
                <a:gd name="T46" fmla="*/ 220 w 1371"/>
                <a:gd name="T47" fmla="*/ 3780 h 1374"/>
                <a:gd name="T48" fmla="*/ 274 w 1371"/>
                <a:gd name="T49" fmla="*/ 3825 h 1374"/>
                <a:gd name="T50" fmla="*/ 333 w 1371"/>
                <a:gd name="T51" fmla="*/ 3865 h 1374"/>
                <a:gd name="T52" fmla="*/ 395 w 1371"/>
                <a:gd name="T53" fmla="*/ 3898 h 1374"/>
                <a:gd name="T54" fmla="*/ 461 w 1371"/>
                <a:gd name="T55" fmla="*/ 3925 h 1374"/>
                <a:gd name="T56" fmla="*/ 531 w 1371"/>
                <a:gd name="T57" fmla="*/ 3945 h 1374"/>
                <a:gd name="T58" fmla="*/ 603 w 1371"/>
                <a:gd name="T59" fmla="*/ 3957 h 1374"/>
                <a:gd name="T60" fmla="*/ 677 w 1371"/>
                <a:gd name="T61" fmla="*/ 3962 h 1374"/>
                <a:gd name="T62" fmla="*/ 752 w 1371"/>
                <a:gd name="T63" fmla="*/ 3959 h 1374"/>
                <a:gd name="T64" fmla="*/ 825 w 1371"/>
                <a:gd name="T65" fmla="*/ 3948 h 1374"/>
                <a:gd name="T66" fmla="*/ 894 w 1371"/>
                <a:gd name="T67" fmla="*/ 3930 h 1374"/>
                <a:gd name="T68" fmla="*/ 961 w 1371"/>
                <a:gd name="T69" fmla="*/ 3904 h 1374"/>
                <a:gd name="T70" fmla="*/ 1024 w 1371"/>
                <a:gd name="T71" fmla="*/ 3872 h 1374"/>
                <a:gd name="T72" fmla="*/ 1084 w 1371"/>
                <a:gd name="T73" fmla="*/ 3834 h 1374"/>
                <a:gd name="T74" fmla="*/ 1138 w 1371"/>
                <a:gd name="T75" fmla="*/ 3790 h 1374"/>
                <a:gd name="T76" fmla="*/ 1189 w 1371"/>
                <a:gd name="T77" fmla="*/ 3741 h 1374"/>
                <a:gd name="T78" fmla="*/ 1234 w 1371"/>
                <a:gd name="T79" fmla="*/ 3687 h 1374"/>
                <a:gd name="T80" fmla="*/ 1273 w 1371"/>
                <a:gd name="T81" fmla="*/ 3629 h 1374"/>
                <a:gd name="T82" fmla="*/ 1306 w 1371"/>
                <a:gd name="T83" fmla="*/ 3566 h 1374"/>
                <a:gd name="T84" fmla="*/ 1333 w 1371"/>
                <a:gd name="T85" fmla="*/ 3500 h 1374"/>
                <a:gd name="T86" fmla="*/ 1353 w 1371"/>
                <a:gd name="T87" fmla="*/ 3430 h 1374"/>
                <a:gd name="T88" fmla="*/ 1365 w 1371"/>
                <a:gd name="T89" fmla="*/ 3358 h 1374"/>
                <a:gd name="T90" fmla="*/ 1370 w 1371"/>
                <a:gd name="T91" fmla="*/ 3283 h 1374"/>
                <a:gd name="T92" fmla="*/ 1367 w 1371"/>
                <a:gd name="T93" fmla="*/ 3208 h 1374"/>
                <a:gd name="T94" fmla="*/ 1356 w 1371"/>
                <a:gd name="T95" fmla="*/ 3135 h 1374"/>
                <a:gd name="T96" fmla="*/ 1338 w 1371"/>
                <a:gd name="T97" fmla="*/ 3066 h 1374"/>
                <a:gd name="T98" fmla="*/ 1312 w 1371"/>
                <a:gd name="T99" fmla="*/ 2999 h 1374"/>
                <a:gd name="T100" fmla="*/ 1280 w 1371"/>
                <a:gd name="T101" fmla="*/ 2935 h 1374"/>
                <a:gd name="T102" fmla="*/ 1242 w 1371"/>
                <a:gd name="T103" fmla="*/ 2876 h 1374"/>
                <a:gd name="T104" fmla="*/ 1199 w 1371"/>
                <a:gd name="T105" fmla="*/ 2821 h 1374"/>
                <a:gd name="T106" fmla="*/ 1150 w 1371"/>
                <a:gd name="T107" fmla="*/ 2771 h 1374"/>
                <a:gd name="T108" fmla="*/ 1096 w 1371"/>
                <a:gd name="T109" fmla="*/ 2726 h 1374"/>
                <a:gd name="T110" fmla="*/ 1037 w 1371"/>
                <a:gd name="T111" fmla="*/ 2686 h 1374"/>
                <a:gd name="T112" fmla="*/ 975 w 1371"/>
                <a:gd name="T113" fmla="*/ 2653 h 1374"/>
                <a:gd name="T114" fmla="*/ 909 w 1371"/>
                <a:gd name="T115" fmla="*/ 2626 h 1374"/>
                <a:gd name="T116" fmla="*/ 839 w 1371"/>
                <a:gd name="T117" fmla="*/ 2606 h 1374"/>
                <a:gd name="T118" fmla="*/ 767 w 1371"/>
                <a:gd name="T119" fmla="*/ 2594 h 1374"/>
                <a:gd name="T120" fmla="*/ 692 w 1371"/>
                <a:gd name="T121" fmla="*/ 2589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71" h="1374">
                  <a:moveTo>
                    <a:pt x="692" y="0"/>
                  </a:moveTo>
                  <a:lnTo>
                    <a:pt x="618" y="3"/>
                  </a:lnTo>
                  <a:lnTo>
                    <a:pt x="545" y="14"/>
                  </a:lnTo>
                  <a:lnTo>
                    <a:pt x="475" y="32"/>
                  </a:lnTo>
                  <a:lnTo>
                    <a:pt x="409" y="58"/>
                  </a:lnTo>
                  <a:lnTo>
                    <a:pt x="346" y="90"/>
                  </a:lnTo>
                  <a:lnTo>
                    <a:pt x="286" y="128"/>
                  </a:lnTo>
                  <a:lnTo>
                    <a:pt x="231" y="172"/>
                  </a:lnTo>
                  <a:lnTo>
                    <a:pt x="181" y="221"/>
                  </a:lnTo>
                  <a:lnTo>
                    <a:pt x="136" y="275"/>
                  </a:lnTo>
                  <a:lnTo>
                    <a:pt x="97" y="333"/>
                  </a:lnTo>
                  <a:lnTo>
                    <a:pt x="64" y="396"/>
                  </a:lnTo>
                  <a:lnTo>
                    <a:pt x="37" y="462"/>
                  </a:lnTo>
                  <a:lnTo>
                    <a:pt x="17" y="532"/>
                  </a:lnTo>
                  <a:lnTo>
                    <a:pt x="4" y="604"/>
                  </a:lnTo>
                  <a:lnTo>
                    <a:pt x="0" y="679"/>
                  </a:lnTo>
                  <a:lnTo>
                    <a:pt x="3" y="754"/>
                  </a:lnTo>
                  <a:lnTo>
                    <a:pt x="14" y="826"/>
                  </a:lnTo>
                  <a:lnTo>
                    <a:pt x="32" y="896"/>
                  </a:lnTo>
                  <a:lnTo>
                    <a:pt x="58" y="963"/>
                  </a:lnTo>
                  <a:lnTo>
                    <a:pt x="89" y="1027"/>
                  </a:lnTo>
                  <a:lnTo>
                    <a:pt x="127" y="1086"/>
                  </a:lnTo>
                  <a:lnTo>
                    <a:pt x="171" y="1141"/>
                  </a:lnTo>
                  <a:lnTo>
                    <a:pt x="220" y="1191"/>
                  </a:lnTo>
                  <a:lnTo>
                    <a:pt x="274" y="1236"/>
                  </a:lnTo>
                  <a:lnTo>
                    <a:pt x="333" y="1276"/>
                  </a:lnTo>
                  <a:lnTo>
                    <a:pt x="395" y="1309"/>
                  </a:lnTo>
                  <a:lnTo>
                    <a:pt x="461" y="1336"/>
                  </a:lnTo>
                  <a:lnTo>
                    <a:pt x="531" y="1356"/>
                  </a:lnTo>
                  <a:lnTo>
                    <a:pt x="603" y="1368"/>
                  </a:lnTo>
                  <a:lnTo>
                    <a:pt x="677" y="1373"/>
                  </a:lnTo>
                  <a:lnTo>
                    <a:pt x="752" y="1370"/>
                  </a:lnTo>
                  <a:lnTo>
                    <a:pt x="825" y="1359"/>
                  </a:lnTo>
                  <a:lnTo>
                    <a:pt x="894" y="1341"/>
                  </a:lnTo>
                  <a:lnTo>
                    <a:pt x="961" y="1315"/>
                  </a:lnTo>
                  <a:lnTo>
                    <a:pt x="1024" y="1283"/>
                  </a:lnTo>
                  <a:lnTo>
                    <a:pt x="1084" y="1245"/>
                  </a:lnTo>
                  <a:lnTo>
                    <a:pt x="1138" y="1201"/>
                  </a:lnTo>
                  <a:lnTo>
                    <a:pt x="1189" y="1152"/>
                  </a:lnTo>
                  <a:lnTo>
                    <a:pt x="1234" y="1098"/>
                  </a:lnTo>
                  <a:lnTo>
                    <a:pt x="1273" y="1040"/>
                  </a:lnTo>
                  <a:lnTo>
                    <a:pt x="1306" y="977"/>
                  </a:lnTo>
                  <a:lnTo>
                    <a:pt x="1333" y="911"/>
                  </a:lnTo>
                  <a:lnTo>
                    <a:pt x="1353" y="841"/>
                  </a:lnTo>
                  <a:lnTo>
                    <a:pt x="1365" y="769"/>
                  </a:lnTo>
                  <a:lnTo>
                    <a:pt x="1370" y="694"/>
                  </a:lnTo>
                  <a:lnTo>
                    <a:pt x="1367" y="619"/>
                  </a:lnTo>
                  <a:lnTo>
                    <a:pt x="1356" y="546"/>
                  </a:lnTo>
                  <a:lnTo>
                    <a:pt x="1338" y="477"/>
                  </a:lnTo>
                  <a:lnTo>
                    <a:pt x="1312" y="410"/>
                  </a:lnTo>
                  <a:lnTo>
                    <a:pt x="1280" y="346"/>
                  </a:lnTo>
                  <a:lnTo>
                    <a:pt x="1242" y="287"/>
                  </a:lnTo>
                  <a:lnTo>
                    <a:pt x="1199" y="232"/>
                  </a:lnTo>
                  <a:lnTo>
                    <a:pt x="1150" y="182"/>
                  </a:lnTo>
                  <a:lnTo>
                    <a:pt x="1096" y="137"/>
                  </a:lnTo>
                  <a:lnTo>
                    <a:pt x="1037" y="97"/>
                  </a:lnTo>
                  <a:lnTo>
                    <a:pt x="975" y="64"/>
                  </a:lnTo>
                  <a:lnTo>
                    <a:pt x="909" y="37"/>
                  </a:lnTo>
                  <a:lnTo>
                    <a:pt x="839" y="17"/>
                  </a:lnTo>
                  <a:lnTo>
                    <a:pt x="767" y="5"/>
                  </a:lnTo>
                  <a:lnTo>
                    <a:pt x="692"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1942">
              <a:extLst>
                <a:ext uri="{FF2B5EF4-FFF2-40B4-BE49-F238E27FC236}">
                  <a16:creationId xmlns:a16="http://schemas.microsoft.com/office/drawing/2014/main" id="{F3C09516-B4EF-48C6-9098-B443E27DB543}"/>
                </a:ext>
              </a:extLst>
            </p:cNvPr>
            <p:cNvSpPr>
              <a:spLocks/>
            </p:cNvSpPr>
            <p:nvPr/>
          </p:nvSpPr>
          <p:spPr bwMode="auto">
            <a:xfrm>
              <a:off x="5455" y="2297"/>
              <a:ext cx="143" cy="536"/>
            </a:xfrm>
            <a:custGeom>
              <a:avLst/>
              <a:gdLst>
                <a:gd name="T0" fmla="*/ 9 w 143"/>
                <a:gd name="T1" fmla="*/ 2833 h 536"/>
                <a:gd name="T2" fmla="*/ 0 w 143"/>
                <a:gd name="T3" fmla="*/ 2793 h 536"/>
                <a:gd name="T4" fmla="*/ 19 w 143"/>
                <a:gd name="T5" fmla="*/ 2777 h 536"/>
                <a:gd name="T6" fmla="*/ 26 w 143"/>
                <a:gd name="T7" fmla="*/ 2760 h 536"/>
                <a:gd name="T8" fmla="*/ 23 w 143"/>
                <a:gd name="T9" fmla="*/ 2387 h 536"/>
                <a:gd name="T10" fmla="*/ 9 w 143"/>
                <a:gd name="T11" fmla="*/ 2360 h 536"/>
                <a:gd name="T12" fmla="*/ 9 w 143"/>
                <a:gd name="T13" fmla="*/ 2305 h 536"/>
                <a:gd name="T14" fmla="*/ 26 w 143"/>
                <a:gd name="T15" fmla="*/ 2298 h 536"/>
                <a:gd name="T16" fmla="*/ 33 w 143"/>
                <a:gd name="T17" fmla="*/ 2329 h 536"/>
                <a:gd name="T18" fmla="*/ 114 w 143"/>
                <a:gd name="T19" fmla="*/ 2375 h 536"/>
                <a:gd name="T20" fmla="*/ 114 w 143"/>
                <a:gd name="T21" fmla="*/ 2546 h 536"/>
                <a:gd name="T22" fmla="*/ 142 w 143"/>
                <a:gd name="T23" fmla="*/ 2546 h 536"/>
                <a:gd name="T24" fmla="*/ 142 w 143"/>
                <a:gd name="T25" fmla="*/ 2613 h 536"/>
                <a:gd name="T26" fmla="*/ 114 w 143"/>
                <a:gd name="T27" fmla="*/ 2613 h 536"/>
                <a:gd name="T28" fmla="*/ 114 w 143"/>
                <a:gd name="T29" fmla="*/ 2784 h 536"/>
                <a:gd name="T30" fmla="*/ 9 w 143"/>
                <a:gd name="T31" fmla="*/ 2833 h 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36">
                  <a:moveTo>
                    <a:pt x="9" y="535"/>
                  </a:moveTo>
                  <a:lnTo>
                    <a:pt x="0" y="495"/>
                  </a:lnTo>
                  <a:lnTo>
                    <a:pt x="19" y="479"/>
                  </a:lnTo>
                  <a:lnTo>
                    <a:pt x="26" y="462"/>
                  </a:lnTo>
                  <a:lnTo>
                    <a:pt x="23" y="89"/>
                  </a:lnTo>
                  <a:lnTo>
                    <a:pt x="9" y="62"/>
                  </a:lnTo>
                  <a:lnTo>
                    <a:pt x="9" y="7"/>
                  </a:lnTo>
                  <a:lnTo>
                    <a:pt x="26" y="0"/>
                  </a:lnTo>
                  <a:lnTo>
                    <a:pt x="33" y="31"/>
                  </a:lnTo>
                  <a:lnTo>
                    <a:pt x="114" y="77"/>
                  </a:lnTo>
                  <a:lnTo>
                    <a:pt x="114" y="248"/>
                  </a:lnTo>
                  <a:lnTo>
                    <a:pt x="142" y="248"/>
                  </a:lnTo>
                  <a:lnTo>
                    <a:pt x="142" y="315"/>
                  </a:lnTo>
                  <a:lnTo>
                    <a:pt x="114" y="315"/>
                  </a:lnTo>
                  <a:lnTo>
                    <a:pt x="114" y="486"/>
                  </a:lnTo>
                  <a:lnTo>
                    <a:pt x="9" y="535"/>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7" name="Picture 1943">
              <a:extLst>
                <a:ext uri="{FF2B5EF4-FFF2-40B4-BE49-F238E27FC236}">
                  <a16:creationId xmlns:a16="http://schemas.microsoft.com/office/drawing/2014/main" id="{14E37D5D-F305-4420-88E3-29FFE4FB0EE3}"/>
                </a:ext>
              </a:extLst>
            </p:cNvPr>
            <p:cNvPicPr>
              <a:picLocks noChangeAspect="1" noChangeArrowheads="1"/>
            </p:cNvPicPr>
            <p:nvPr/>
          </p:nvPicPr>
          <p:blipFill>
            <a:blip r:embed="rId12" cstate="print"/>
            <a:srcRect/>
            <a:stretch>
              <a:fillRect/>
            </a:stretch>
          </p:blipFill>
          <p:spPr bwMode="auto">
            <a:xfrm>
              <a:off x="6481" y="1755"/>
              <a:ext cx="268" cy="50"/>
            </a:xfrm>
            <a:prstGeom prst="rect">
              <a:avLst/>
            </a:prstGeom>
            <a:noFill/>
          </p:spPr>
        </p:pic>
        <p:sp>
          <p:nvSpPr>
            <p:cNvPr id="108" name="Rectangle 1944">
              <a:extLst>
                <a:ext uri="{FF2B5EF4-FFF2-40B4-BE49-F238E27FC236}">
                  <a16:creationId xmlns:a16="http://schemas.microsoft.com/office/drawing/2014/main" id="{8B7E4F01-5197-43CC-8DE8-3108440D350B}"/>
                </a:ext>
              </a:extLst>
            </p:cNvPr>
            <p:cNvSpPr>
              <a:spLocks noChangeArrowheads="1"/>
            </p:cNvSpPr>
            <p:nvPr/>
          </p:nvSpPr>
          <p:spPr bwMode="auto">
            <a:xfrm>
              <a:off x="6481" y="1755"/>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AutoShape 1945">
              <a:extLst>
                <a:ext uri="{FF2B5EF4-FFF2-40B4-BE49-F238E27FC236}">
                  <a16:creationId xmlns:a16="http://schemas.microsoft.com/office/drawing/2014/main" id="{EE099906-A605-47FC-96AE-10B617BB3F55}"/>
                </a:ext>
              </a:extLst>
            </p:cNvPr>
            <p:cNvSpPr>
              <a:spLocks/>
            </p:cNvSpPr>
            <p:nvPr/>
          </p:nvSpPr>
          <p:spPr bwMode="auto">
            <a:xfrm>
              <a:off x="6748" y="1345"/>
              <a:ext cx="1252" cy="1186"/>
            </a:xfrm>
            <a:custGeom>
              <a:avLst/>
              <a:gdLst>
                <a:gd name="T0" fmla="*/ 1230 w 1252"/>
                <a:gd name="T1" fmla="*/ 2094 h 1186"/>
                <a:gd name="T2" fmla="*/ 1155 w 1252"/>
                <a:gd name="T3" fmla="*/ 2094 h 1186"/>
                <a:gd name="T4" fmla="*/ 1177 w 1252"/>
                <a:gd name="T5" fmla="*/ 2089 h 1186"/>
                <a:gd name="T6" fmla="*/ 1195 w 1252"/>
                <a:gd name="T7" fmla="*/ 2077 h 1186"/>
                <a:gd name="T8" fmla="*/ 1208 w 1252"/>
                <a:gd name="T9" fmla="*/ 2059 h 1186"/>
                <a:gd name="T10" fmla="*/ 1212 w 1252"/>
                <a:gd name="T11" fmla="*/ 2037 h 1186"/>
                <a:gd name="T12" fmla="*/ 1212 w 1252"/>
                <a:gd name="T13" fmla="*/ 1346 h 1186"/>
                <a:gd name="T14" fmla="*/ 1251 w 1252"/>
                <a:gd name="T15" fmla="*/ 1346 h 1186"/>
                <a:gd name="T16" fmla="*/ 1251 w 1252"/>
                <a:gd name="T17" fmla="*/ 2037 h 1186"/>
                <a:gd name="T18" fmla="*/ 1244 w 1252"/>
                <a:gd name="T19" fmla="*/ 2074 h 1186"/>
                <a:gd name="T20" fmla="*/ 1230 w 1252"/>
                <a:gd name="T21" fmla="*/ 2094 h 1186"/>
                <a:gd name="T22" fmla="*/ 973 w 1252"/>
                <a:gd name="T23" fmla="*/ 2531 h 1186"/>
                <a:gd name="T24" fmla="*/ 923 w 1252"/>
                <a:gd name="T25" fmla="*/ 2531 h 1186"/>
                <a:gd name="T26" fmla="*/ 923 w 1252"/>
                <a:gd name="T27" fmla="*/ 1858 h 1186"/>
                <a:gd name="T28" fmla="*/ 919 w 1252"/>
                <a:gd name="T29" fmla="*/ 1837 h 1186"/>
                <a:gd name="T30" fmla="*/ 908 w 1252"/>
                <a:gd name="T31" fmla="*/ 1821 h 1186"/>
                <a:gd name="T32" fmla="*/ 891 w 1252"/>
                <a:gd name="T33" fmla="*/ 1810 h 1186"/>
                <a:gd name="T34" fmla="*/ 871 w 1252"/>
                <a:gd name="T35" fmla="*/ 1806 h 1186"/>
                <a:gd name="T36" fmla="*/ 0 w 1252"/>
                <a:gd name="T37" fmla="*/ 1806 h 1186"/>
                <a:gd name="T38" fmla="*/ 0 w 1252"/>
                <a:gd name="T39" fmla="*/ 1756 h 1186"/>
                <a:gd name="T40" fmla="*/ 871 w 1252"/>
                <a:gd name="T41" fmla="*/ 1756 h 1186"/>
                <a:gd name="T42" fmla="*/ 911 w 1252"/>
                <a:gd name="T43" fmla="*/ 1764 h 1186"/>
                <a:gd name="T44" fmla="*/ 943 w 1252"/>
                <a:gd name="T45" fmla="*/ 1786 h 1186"/>
                <a:gd name="T46" fmla="*/ 965 w 1252"/>
                <a:gd name="T47" fmla="*/ 1818 h 1186"/>
                <a:gd name="T48" fmla="*/ 973 w 1252"/>
                <a:gd name="T49" fmla="*/ 1858 h 1186"/>
                <a:gd name="T50" fmla="*/ 973 w 1252"/>
                <a:gd name="T51" fmla="*/ 2094 h 1186"/>
                <a:gd name="T52" fmla="*/ 1230 w 1252"/>
                <a:gd name="T53" fmla="*/ 2094 h 1186"/>
                <a:gd name="T54" fmla="*/ 1223 w 1252"/>
                <a:gd name="T55" fmla="*/ 2105 h 1186"/>
                <a:gd name="T56" fmla="*/ 1192 w 1252"/>
                <a:gd name="T57" fmla="*/ 2125 h 1186"/>
                <a:gd name="T58" fmla="*/ 1155 w 1252"/>
                <a:gd name="T59" fmla="*/ 2133 h 1186"/>
                <a:gd name="T60" fmla="*/ 973 w 1252"/>
                <a:gd name="T61" fmla="*/ 2133 h 1186"/>
                <a:gd name="T62" fmla="*/ 973 w 1252"/>
                <a:gd name="T63" fmla="*/ 2531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2" h="1186">
                  <a:moveTo>
                    <a:pt x="1230" y="748"/>
                  </a:moveTo>
                  <a:lnTo>
                    <a:pt x="1155" y="748"/>
                  </a:lnTo>
                  <a:lnTo>
                    <a:pt x="1177" y="743"/>
                  </a:lnTo>
                  <a:lnTo>
                    <a:pt x="1195" y="731"/>
                  </a:lnTo>
                  <a:lnTo>
                    <a:pt x="1208" y="713"/>
                  </a:lnTo>
                  <a:lnTo>
                    <a:pt x="1212" y="691"/>
                  </a:lnTo>
                  <a:lnTo>
                    <a:pt x="1212" y="0"/>
                  </a:lnTo>
                  <a:lnTo>
                    <a:pt x="1251" y="0"/>
                  </a:lnTo>
                  <a:lnTo>
                    <a:pt x="1251" y="691"/>
                  </a:lnTo>
                  <a:lnTo>
                    <a:pt x="1244" y="728"/>
                  </a:lnTo>
                  <a:lnTo>
                    <a:pt x="1230" y="748"/>
                  </a:lnTo>
                  <a:close/>
                  <a:moveTo>
                    <a:pt x="973" y="1185"/>
                  </a:moveTo>
                  <a:lnTo>
                    <a:pt x="923" y="1185"/>
                  </a:lnTo>
                  <a:lnTo>
                    <a:pt x="923" y="512"/>
                  </a:lnTo>
                  <a:lnTo>
                    <a:pt x="919" y="491"/>
                  </a:lnTo>
                  <a:lnTo>
                    <a:pt x="908" y="475"/>
                  </a:lnTo>
                  <a:lnTo>
                    <a:pt x="891" y="464"/>
                  </a:lnTo>
                  <a:lnTo>
                    <a:pt x="871" y="460"/>
                  </a:lnTo>
                  <a:lnTo>
                    <a:pt x="0" y="460"/>
                  </a:lnTo>
                  <a:lnTo>
                    <a:pt x="0" y="410"/>
                  </a:lnTo>
                  <a:lnTo>
                    <a:pt x="871" y="410"/>
                  </a:lnTo>
                  <a:lnTo>
                    <a:pt x="911" y="418"/>
                  </a:lnTo>
                  <a:lnTo>
                    <a:pt x="943" y="440"/>
                  </a:lnTo>
                  <a:lnTo>
                    <a:pt x="965" y="472"/>
                  </a:lnTo>
                  <a:lnTo>
                    <a:pt x="973" y="512"/>
                  </a:lnTo>
                  <a:lnTo>
                    <a:pt x="973" y="748"/>
                  </a:lnTo>
                  <a:lnTo>
                    <a:pt x="1230" y="748"/>
                  </a:lnTo>
                  <a:lnTo>
                    <a:pt x="1223" y="759"/>
                  </a:lnTo>
                  <a:lnTo>
                    <a:pt x="1192" y="779"/>
                  </a:lnTo>
                  <a:lnTo>
                    <a:pt x="1155" y="787"/>
                  </a:lnTo>
                  <a:lnTo>
                    <a:pt x="973" y="787"/>
                  </a:lnTo>
                  <a:lnTo>
                    <a:pt x="973" y="1185"/>
                  </a:lnTo>
                  <a:close/>
                </a:path>
              </a:pathLst>
            </a:custGeom>
            <a:solidFill>
              <a:srgbClr val="F04E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1946">
              <a:extLst>
                <a:ext uri="{FF2B5EF4-FFF2-40B4-BE49-F238E27FC236}">
                  <a16:creationId xmlns:a16="http://schemas.microsoft.com/office/drawing/2014/main" id="{0A940EB6-FAFB-4323-80F0-345561CC6689}"/>
                </a:ext>
              </a:extLst>
            </p:cNvPr>
            <p:cNvSpPr>
              <a:spLocks/>
            </p:cNvSpPr>
            <p:nvPr/>
          </p:nvSpPr>
          <p:spPr bwMode="auto">
            <a:xfrm>
              <a:off x="6748" y="1345"/>
              <a:ext cx="1252" cy="1186"/>
            </a:xfrm>
            <a:custGeom>
              <a:avLst/>
              <a:gdLst>
                <a:gd name="T0" fmla="*/ 1212 w 1252"/>
                <a:gd name="T1" fmla="*/ 1346 h 1186"/>
                <a:gd name="T2" fmla="*/ 1212 w 1252"/>
                <a:gd name="T3" fmla="*/ 2037 h 1186"/>
                <a:gd name="T4" fmla="*/ 1208 w 1252"/>
                <a:gd name="T5" fmla="*/ 2059 h 1186"/>
                <a:gd name="T6" fmla="*/ 1195 w 1252"/>
                <a:gd name="T7" fmla="*/ 2077 h 1186"/>
                <a:gd name="T8" fmla="*/ 1177 w 1252"/>
                <a:gd name="T9" fmla="*/ 2089 h 1186"/>
                <a:gd name="T10" fmla="*/ 1155 w 1252"/>
                <a:gd name="T11" fmla="*/ 2094 h 1186"/>
                <a:gd name="T12" fmla="*/ 973 w 1252"/>
                <a:gd name="T13" fmla="*/ 2094 h 1186"/>
                <a:gd name="T14" fmla="*/ 973 w 1252"/>
                <a:gd name="T15" fmla="*/ 1858 h 1186"/>
                <a:gd name="T16" fmla="*/ 965 w 1252"/>
                <a:gd name="T17" fmla="*/ 1818 h 1186"/>
                <a:gd name="T18" fmla="*/ 943 w 1252"/>
                <a:gd name="T19" fmla="*/ 1786 h 1186"/>
                <a:gd name="T20" fmla="*/ 911 w 1252"/>
                <a:gd name="T21" fmla="*/ 1764 h 1186"/>
                <a:gd name="T22" fmla="*/ 871 w 1252"/>
                <a:gd name="T23" fmla="*/ 1756 h 1186"/>
                <a:gd name="T24" fmla="*/ 0 w 1252"/>
                <a:gd name="T25" fmla="*/ 1756 h 1186"/>
                <a:gd name="T26" fmla="*/ 0 w 1252"/>
                <a:gd name="T27" fmla="*/ 1806 h 1186"/>
                <a:gd name="T28" fmla="*/ 871 w 1252"/>
                <a:gd name="T29" fmla="*/ 1806 h 1186"/>
                <a:gd name="T30" fmla="*/ 891 w 1252"/>
                <a:gd name="T31" fmla="*/ 1810 h 1186"/>
                <a:gd name="T32" fmla="*/ 908 w 1252"/>
                <a:gd name="T33" fmla="*/ 1821 h 1186"/>
                <a:gd name="T34" fmla="*/ 919 w 1252"/>
                <a:gd name="T35" fmla="*/ 1837 h 1186"/>
                <a:gd name="T36" fmla="*/ 923 w 1252"/>
                <a:gd name="T37" fmla="*/ 1858 h 1186"/>
                <a:gd name="T38" fmla="*/ 923 w 1252"/>
                <a:gd name="T39" fmla="*/ 2531 h 1186"/>
                <a:gd name="T40" fmla="*/ 973 w 1252"/>
                <a:gd name="T41" fmla="*/ 2531 h 1186"/>
                <a:gd name="T42" fmla="*/ 973 w 1252"/>
                <a:gd name="T43" fmla="*/ 2133 h 1186"/>
                <a:gd name="T44" fmla="*/ 1155 w 1252"/>
                <a:gd name="T45" fmla="*/ 2133 h 1186"/>
                <a:gd name="T46" fmla="*/ 1192 w 1252"/>
                <a:gd name="T47" fmla="*/ 2125 h 1186"/>
                <a:gd name="T48" fmla="*/ 1223 w 1252"/>
                <a:gd name="T49" fmla="*/ 2105 h 1186"/>
                <a:gd name="T50" fmla="*/ 1244 w 1252"/>
                <a:gd name="T51" fmla="*/ 2074 h 1186"/>
                <a:gd name="T52" fmla="*/ 1251 w 1252"/>
                <a:gd name="T53" fmla="*/ 2037 h 1186"/>
                <a:gd name="T54" fmla="*/ 1251 w 1252"/>
                <a:gd name="T55" fmla="*/ 1346 h 1186"/>
                <a:gd name="T56" fmla="*/ 1212 w 1252"/>
                <a:gd name="T57" fmla="*/ 1346 h 1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2" h="1186">
                  <a:moveTo>
                    <a:pt x="1212" y="0"/>
                  </a:moveTo>
                  <a:lnTo>
                    <a:pt x="1212" y="691"/>
                  </a:lnTo>
                  <a:lnTo>
                    <a:pt x="1208" y="713"/>
                  </a:lnTo>
                  <a:lnTo>
                    <a:pt x="1195" y="731"/>
                  </a:lnTo>
                  <a:lnTo>
                    <a:pt x="1177" y="743"/>
                  </a:lnTo>
                  <a:lnTo>
                    <a:pt x="1155" y="748"/>
                  </a:lnTo>
                  <a:lnTo>
                    <a:pt x="973" y="748"/>
                  </a:lnTo>
                  <a:lnTo>
                    <a:pt x="973" y="512"/>
                  </a:lnTo>
                  <a:lnTo>
                    <a:pt x="965" y="472"/>
                  </a:lnTo>
                  <a:lnTo>
                    <a:pt x="943" y="440"/>
                  </a:lnTo>
                  <a:lnTo>
                    <a:pt x="911" y="418"/>
                  </a:lnTo>
                  <a:lnTo>
                    <a:pt x="871" y="410"/>
                  </a:lnTo>
                  <a:lnTo>
                    <a:pt x="0" y="410"/>
                  </a:lnTo>
                  <a:lnTo>
                    <a:pt x="0" y="460"/>
                  </a:lnTo>
                  <a:lnTo>
                    <a:pt x="871" y="460"/>
                  </a:lnTo>
                  <a:lnTo>
                    <a:pt x="891" y="464"/>
                  </a:lnTo>
                  <a:lnTo>
                    <a:pt x="908" y="475"/>
                  </a:lnTo>
                  <a:lnTo>
                    <a:pt x="919" y="491"/>
                  </a:lnTo>
                  <a:lnTo>
                    <a:pt x="923" y="512"/>
                  </a:lnTo>
                  <a:lnTo>
                    <a:pt x="923" y="1185"/>
                  </a:lnTo>
                  <a:lnTo>
                    <a:pt x="973" y="1185"/>
                  </a:lnTo>
                  <a:lnTo>
                    <a:pt x="973" y="787"/>
                  </a:lnTo>
                  <a:lnTo>
                    <a:pt x="1155" y="787"/>
                  </a:lnTo>
                  <a:lnTo>
                    <a:pt x="1192" y="779"/>
                  </a:lnTo>
                  <a:lnTo>
                    <a:pt x="1223" y="759"/>
                  </a:lnTo>
                  <a:lnTo>
                    <a:pt x="1244" y="728"/>
                  </a:lnTo>
                  <a:lnTo>
                    <a:pt x="1251" y="691"/>
                  </a:lnTo>
                  <a:lnTo>
                    <a:pt x="1251" y="0"/>
                  </a:lnTo>
                  <a:lnTo>
                    <a:pt x="1212" y="0"/>
                  </a:lnTo>
                  <a:close/>
                </a:path>
              </a:pathLst>
            </a:custGeom>
            <a:noFill/>
            <a:ln w="65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1" name="Picture 1947">
              <a:extLst>
                <a:ext uri="{FF2B5EF4-FFF2-40B4-BE49-F238E27FC236}">
                  <a16:creationId xmlns:a16="http://schemas.microsoft.com/office/drawing/2014/main" id="{5BFB59EB-0E55-4225-A741-F084906E4B16}"/>
                </a:ext>
              </a:extLst>
            </p:cNvPr>
            <p:cNvPicPr>
              <a:picLocks noChangeAspect="1" noChangeArrowheads="1"/>
            </p:cNvPicPr>
            <p:nvPr/>
          </p:nvPicPr>
          <p:blipFill>
            <a:blip r:embed="rId13" cstate="print"/>
            <a:srcRect/>
            <a:stretch>
              <a:fillRect/>
            </a:stretch>
          </p:blipFill>
          <p:spPr bwMode="auto">
            <a:xfrm>
              <a:off x="6481" y="1598"/>
              <a:ext cx="268" cy="50"/>
            </a:xfrm>
            <a:prstGeom prst="rect">
              <a:avLst/>
            </a:prstGeom>
            <a:noFill/>
          </p:spPr>
        </p:pic>
        <p:sp>
          <p:nvSpPr>
            <p:cNvPr id="112" name="Rectangle 1948">
              <a:extLst>
                <a:ext uri="{FF2B5EF4-FFF2-40B4-BE49-F238E27FC236}">
                  <a16:creationId xmlns:a16="http://schemas.microsoft.com/office/drawing/2014/main" id="{5CA6139D-600E-4119-9B05-DE648631066F}"/>
                </a:ext>
              </a:extLst>
            </p:cNvPr>
            <p:cNvSpPr>
              <a:spLocks noChangeArrowheads="1"/>
            </p:cNvSpPr>
            <p:nvPr/>
          </p:nvSpPr>
          <p:spPr bwMode="auto">
            <a:xfrm>
              <a:off x="6481" y="1598"/>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AutoShape 1949">
              <a:extLst>
                <a:ext uri="{FF2B5EF4-FFF2-40B4-BE49-F238E27FC236}">
                  <a16:creationId xmlns:a16="http://schemas.microsoft.com/office/drawing/2014/main" id="{1A668BE1-3F34-461C-8C81-3617E982D798}"/>
                </a:ext>
              </a:extLst>
            </p:cNvPr>
            <p:cNvSpPr>
              <a:spLocks/>
            </p:cNvSpPr>
            <p:nvPr/>
          </p:nvSpPr>
          <p:spPr bwMode="auto">
            <a:xfrm>
              <a:off x="6748" y="1345"/>
              <a:ext cx="1921" cy="2275"/>
            </a:xfrm>
            <a:custGeom>
              <a:avLst/>
              <a:gdLst>
                <a:gd name="T0" fmla="*/ 1616 w 1921"/>
                <a:gd name="T1" fmla="*/ 1598 h 2275"/>
                <a:gd name="T2" fmla="*/ 1577 w 1921"/>
                <a:gd name="T3" fmla="*/ 1598 h 2275"/>
                <a:gd name="T4" fmla="*/ 1577 w 1921"/>
                <a:gd name="T5" fmla="*/ 1346 h 2275"/>
                <a:gd name="T6" fmla="*/ 1616 w 1921"/>
                <a:gd name="T7" fmla="*/ 1346 h 2275"/>
                <a:gd name="T8" fmla="*/ 1616 w 1921"/>
                <a:gd name="T9" fmla="*/ 1598 h 2275"/>
                <a:gd name="T10" fmla="*/ 1921 w 1921"/>
                <a:gd name="T11" fmla="*/ 2094 h 2275"/>
                <a:gd name="T12" fmla="*/ 1871 w 1921"/>
                <a:gd name="T13" fmla="*/ 2094 h 2275"/>
                <a:gd name="T14" fmla="*/ 1871 w 1921"/>
                <a:gd name="T15" fmla="*/ 1700 h 2275"/>
                <a:gd name="T16" fmla="*/ 1867 w 1921"/>
                <a:gd name="T17" fmla="*/ 1680 h 2275"/>
                <a:gd name="T18" fmla="*/ 1856 w 1921"/>
                <a:gd name="T19" fmla="*/ 1664 h 2275"/>
                <a:gd name="T20" fmla="*/ 1839 w 1921"/>
                <a:gd name="T21" fmla="*/ 1652 h 2275"/>
                <a:gd name="T22" fmla="*/ 1819 w 1921"/>
                <a:gd name="T23" fmla="*/ 1648 h 2275"/>
                <a:gd name="T24" fmla="*/ 0 w 1921"/>
                <a:gd name="T25" fmla="*/ 1648 h 2275"/>
                <a:gd name="T26" fmla="*/ 0 w 1921"/>
                <a:gd name="T27" fmla="*/ 1598 h 2275"/>
                <a:gd name="T28" fmla="*/ 1819 w 1921"/>
                <a:gd name="T29" fmla="*/ 1598 h 2275"/>
                <a:gd name="T30" fmla="*/ 1858 w 1921"/>
                <a:gd name="T31" fmla="*/ 1606 h 2275"/>
                <a:gd name="T32" fmla="*/ 1891 w 1921"/>
                <a:gd name="T33" fmla="*/ 1628 h 2275"/>
                <a:gd name="T34" fmla="*/ 1913 w 1921"/>
                <a:gd name="T35" fmla="*/ 1661 h 2275"/>
                <a:gd name="T36" fmla="*/ 1921 w 1921"/>
                <a:gd name="T37" fmla="*/ 1700 h 2275"/>
                <a:gd name="T38" fmla="*/ 1921 w 1921"/>
                <a:gd name="T39" fmla="*/ 2094 h 2275"/>
                <a:gd name="T40" fmla="*/ 1819 w 1921"/>
                <a:gd name="T41" fmla="*/ 3620 h 2275"/>
                <a:gd name="T42" fmla="*/ 1690 w 1921"/>
                <a:gd name="T43" fmla="*/ 3620 h 2275"/>
                <a:gd name="T44" fmla="*/ 1690 w 1921"/>
                <a:gd name="T45" fmla="*/ 3570 h 2275"/>
                <a:gd name="T46" fmla="*/ 1819 w 1921"/>
                <a:gd name="T47" fmla="*/ 3570 h 2275"/>
                <a:gd name="T48" fmla="*/ 1839 w 1921"/>
                <a:gd name="T49" fmla="*/ 3566 h 2275"/>
                <a:gd name="T50" fmla="*/ 1856 w 1921"/>
                <a:gd name="T51" fmla="*/ 3555 h 2275"/>
                <a:gd name="T52" fmla="*/ 1867 w 1921"/>
                <a:gd name="T53" fmla="*/ 3539 h 2275"/>
                <a:gd name="T54" fmla="*/ 1871 w 1921"/>
                <a:gd name="T55" fmla="*/ 3518 h 2275"/>
                <a:gd name="T56" fmla="*/ 1871 w 1921"/>
                <a:gd name="T57" fmla="*/ 2133 h 2275"/>
                <a:gd name="T58" fmla="*/ 1673 w 1921"/>
                <a:gd name="T59" fmla="*/ 2133 h 2275"/>
                <a:gd name="T60" fmla="*/ 1635 w 1921"/>
                <a:gd name="T61" fmla="*/ 2125 h 2275"/>
                <a:gd name="T62" fmla="*/ 1605 w 1921"/>
                <a:gd name="T63" fmla="*/ 2105 h 2275"/>
                <a:gd name="T64" fmla="*/ 1584 w 1921"/>
                <a:gd name="T65" fmla="*/ 2074 h 2275"/>
                <a:gd name="T66" fmla="*/ 1577 w 1921"/>
                <a:gd name="T67" fmla="*/ 2037 h 2275"/>
                <a:gd name="T68" fmla="*/ 1577 w 1921"/>
                <a:gd name="T69" fmla="*/ 1648 h 2275"/>
                <a:gd name="T70" fmla="*/ 1616 w 1921"/>
                <a:gd name="T71" fmla="*/ 1648 h 2275"/>
                <a:gd name="T72" fmla="*/ 1616 w 1921"/>
                <a:gd name="T73" fmla="*/ 2037 h 2275"/>
                <a:gd name="T74" fmla="*/ 1620 w 1921"/>
                <a:gd name="T75" fmla="*/ 2059 h 2275"/>
                <a:gd name="T76" fmla="*/ 1632 w 1921"/>
                <a:gd name="T77" fmla="*/ 2077 h 2275"/>
                <a:gd name="T78" fmla="*/ 1651 w 1921"/>
                <a:gd name="T79" fmla="*/ 2089 h 2275"/>
                <a:gd name="T80" fmla="*/ 1673 w 1921"/>
                <a:gd name="T81" fmla="*/ 2094 h 2275"/>
                <a:gd name="T82" fmla="*/ 1921 w 1921"/>
                <a:gd name="T83" fmla="*/ 2094 h 2275"/>
                <a:gd name="T84" fmla="*/ 1921 w 1921"/>
                <a:gd name="T85" fmla="*/ 3518 h 2275"/>
                <a:gd name="T86" fmla="*/ 1913 w 1921"/>
                <a:gd name="T87" fmla="*/ 3558 h 2275"/>
                <a:gd name="T88" fmla="*/ 1891 w 1921"/>
                <a:gd name="T89" fmla="*/ 3590 h 2275"/>
                <a:gd name="T90" fmla="*/ 1858 w 1921"/>
                <a:gd name="T91" fmla="*/ 3612 h 2275"/>
                <a:gd name="T92" fmla="*/ 1819 w 1921"/>
                <a:gd name="T93" fmla="*/ 3620 h 22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1" h="2275">
                  <a:moveTo>
                    <a:pt x="1616" y="252"/>
                  </a:moveTo>
                  <a:lnTo>
                    <a:pt x="1577" y="252"/>
                  </a:lnTo>
                  <a:lnTo>
                    <a:pt x="1577" y="0"/>
                  </a:lnTo>
                  <a:lnTo>
                    <a:pt x="1616" y="0"/>
                  </a:lnTo>
                  <a:lnTo>
                    <a:pt x="1616" y="252"/>
                  </a:lnTo>
                  <a:close/>
                  <a:moveTo>
                    <a:pt x="1921" y="748"/>
                  </a:moveTo>
                  <a:lnTo>
                    <a:pt x="1871" y="748"/>
                  </a:lnTo>
                  <a:lnTo>
                    <a:pt x="1871" y="354"/>
                  </a:lnTo>
                  <a:lnTo>
                    <a:pt x="1867" y="334"/>
                  </a:lnTo>
                  <a:lnTo>
                    <a:pt x="1856" y="318"/>
                  </a:lnTo>
                  <a:lnTo>
                    <a:pt x="1839" y="306"/>
                  </a:lnTo>
                  <a:lnTo>
                    <a:pt x="1819" y="302"/>
                  </a:lnTo>
                  <a:lnTo>
                    <a:pt x="0" y="302"/>
                  </a:lnTo>
                  <a:lnTo>
                    <a:pt x="0" y="252"/>
                  </a:lnTo>
                  <a:lnTo>
                    <a:pt x="1819" y="252"/>
                  </a:lnTo>
                  <a:lnTo>
                    <a:pt x="1858" y="260"/>
                  </a:lnTo>
                  <a:lnTo>
                    <a:pt x="1891" y="282"/>
                  </a:lnTo>
                  <a:lnTo>
                    <a:pt x="1913" y="315"/>
                  </a:lnTo>
                  <a:lnTo>
                    <a:pt x="1921" y="354"/>
                  </a:lnTo>
                  <a:lnTo>
                    <a:pt x="1921" y="748"/>
                  </a:lnTo>
                  <a:close/>
                  <a:moveTo>
                    <a:pt x="1819" y="2274"/>
                  </a:moveTo>
                  <a:lnTo>
                    <a:pt x="1690" y="2274"/>
                  </a:lnTo>
                  <a:lnTo>
                    <a:pt x="1690" y="2224"/>
                  </a:lnTo>
                  <a:lnTo>
                    <a:pt x="1819" y="2224"/>
                  </a:lnTo>
                  <a:lnTo>
                    <a:pt x="1839" y="2220"/>
                  </a:lnTo>
                  <a:lnTo>
                    <a:pt x="1856" y="2209"/>
                  </a:lnTo>
                  <a:lnTo>
                    <a:pt x="1867" y="2193"/>
                  </a:lnTo>
                  <a:lnTo>
                    <a:pt x="1871" y="2172"/>
                  </a:lnTo>
                  <a:lnTo>
                    <a:pt x="1871" y="787"/>
                  </a:lnTo>
                  <a:lnTo>
                    <a:pt x="1673" y="787"/>
                  </a:lnTo>
                  <a:lnTo>
                    <a:pt x="1635" y="779"/>
                  </a:lnTo>
                  <a:lnTo>
                    <a:pt x="1605" y="759"/>
                  </a:lnTo>
                  <a:lnTo>
                    <a:pt x="1584" y="728"/>
                  </a:lnTo>
                  <a:lnTo>
                    <a:pt x="1577" y="691"/>
                  </a:lnTo>
                  <a:lnTo>
                    <a:pt x="1577" y="302"/>
                  </a:lnTo>
                  <a:lnTo>
                    <a:pt x="1616" y="302"/>
                  </a:lnTo>
                  <a:lnTo>
                    <a:pt x="1616" y="691"/>
                  </a:lnTo>
                  <a:lnTo>
                    <a:pt x="1620" y="713"/>
                  </a:lnTo>
                  <a:lnTo>
                    <a:pt x="1632" y="731"/>
                  </a:lnTo>
                  <a:lnTo>
                    <a:pt x="1651" y="743"/>
                  </a:lnTo>
                  <a:lnTo>
                    <a:pt x="1673" y="748"/>
                  </a:lnTo>
                  <a:lnTo>
                    <a:pt x="1921" y="748"/>
                  </a:lnTo>
                  <a:lnTo>
                    <a:pt x="1921" y="2172"/>
                  </a:lnTo>
                  <a:lnTo>
                    <a:pt x="1913" y="2212"/>
                  </a:lnTo>
                  <a:lnTo>
                    <a:pt x="1891" y="2244"/>
                  </a:lnTo>
                  <a:lnTo>
                    <a:pt x="1858" y="2266"/>
                  </a:lnTo>
                  <a:lnTo>
                    <a:pt x="1819" y="2274"/>
                  </a:lnTo>
                  <a:close/>
                </a:path>
              </a:pathLst>
            </a:custGeom>
            <a:solidFill>
              <a:srgbClr val="40AD4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1950">
              <a:extLst>
                <a:ext uri="{FF2B5EF4-FFF2-40B4-BE49-F238E27FC236}">
                  <a16:creationId xmlns:a16="http://schemas.microsoft.com/office/drawing/2014/main" id="{6C56E30A-447A-426B-B8E3-A90777D6BC41}"/>
                </a:ext>
              </a:extLst>
            </p:cNvPr>
            <p:cNvSpPr>
              <a:spLocks/>
            </p:cNvSpPr>
            <p:nvPr/>
          </p:nvSpPr>
          <p:spPr bwMode="auto">
            <a:xfrm>
              <a:off x="8364" y="1648"/>
              <a:ext cx="256" cy="446"/>
            </a:xfrm>
            <a:custGeom>
              <a:avLst/>
              <a:gdLst>
                <a:gd name="T0" fmla="*/ 255 w 256"/>
                <a:gd name="T1" fmla="*/ 2094 h 446"/>
                <a:gd name="T2" fmla="*/ 57 w 256"/>
                <a:gd name="T3" fmla="*/ 2094 h 446"/>
                <a:gd name="T4" fmla="*/ 35 w 256"/>
                <a:gd name="T5" fmla="*/ 2089 h 446"/>
                <a:gd name="T6" fmla="*/ 16 w 256"/>
                <a:gd name="T7" fmla="*/ 2077 h 446"/>
                <a:gd name="T8" fmla="*/ 4 w 256"/>
                <a:gd name="T9" fmla="*/ 2059 h 446"/>
                <a:gd name="T10" fmla="*/ 0 w 256"/>
                <a:gd name="T11" fmla="*/ 2037 h 446"/>
                <a:gd name="T12" fmla="*/ 0 w 256"/>
                <a:gd name="T13" fmla="*/ 1648 h 446"/>
                <a:gd name="T14" fmla="*/ 203 w 256"/>
                <a:gd name="T15" fmla="*/ 1648 h 446"/>
                <a:gd name="T16" fmla="*/ 223 w 256"/>
                <a:gd name="T17" fmla="*/ 1652 h 446"/>
                <a:gd name="T18" fmla="*/ 240 w 256"/>
                <a:gd name="T19" fmla="*/ 1664 h 446"/>
                <a:gd name="T20" fmla="*/ 251 w 256"/>
                <a:gd name="T21" fmla="*/ 1680 h 446"/>
                <a:gd name="T22" fmla="*/ 255 w 256"/>
                <a:gd name="T23" fmla="*/ 1700 h 446"/>
                <a:gd name="T24" fmla="*/ 255 w 256"/>
                <a:gd name="T25" fmla="*/ 2094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6" h="446">
                  <a:moveTo>
                    <a:pt x="255" y="446"/>
                  </a:moveTo>
                  <a:lnTo>
                    <a:pt x="57" y="446"/>
                  </a:lnTo>
                  <a:lnTo>
                    <a:pt x="35" y="441"/>
                  </a:lnTo>
                  <a:lnTo>
                    <a:pt x="16" y="429"/>
                  </a:lnTo>
                  <a:lnTo>
                    <a:pt x="4" y="411"/>
                  </a:lnTo>
                  <a:lnTo>
                    <a:pt x="0" y="389"/>
                  </a:lnTo>
                  <a:lnTo>
                    <a:pt x="0" y="0"/>
                  </a:lnTo>
                  <a:lnTo>
                    <a:pt x="203" y="0"/>
                  </a:lnTo>
                  <a:lnTo>
                    <a:pt x="223" y="4"/>
                  </a:lnTo>
                  <a:lnTo>
                    <a:pt x="240" y="16"/>
                  </a:lnTo>
                  <a:lnTo>
                    <a:pt x="251" y="32"/>
                  </a:lnTo>
                  <a:lnTo>
                    <a:pt x="255" y="52"/>
                  </a:lnTo>
                  <a:lnTo>
                    <a:pt x="255" y="446"/>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1951">
              <a:extLst>
                <a:ext uri="{FF2B5EF4-FFF2-40B4-BE49-F238E27FC236}">
                  <a16:creationId xmlns:a16="http://schemas.microsoft.com/office/drawing/2014/main" id="{ACFD2222-CD14-4A09-8C72-656CE88484E6}"/>
                </a:ext>
              </a:extLst>
            </p:cNvPr>
            <p:cNvSpPr>
              <a:spLocks/>
            </p:cNvSpPr>
            <p:nvPr/>
          </p:nvSpPr>
          <p:spPr bwMode="auto">
            <a:xfrm>
              <a:off x="6748" y="1345"/>
              <a:ext cx="1921" cy="2275"/>
            </a:xfrm>
            <a:custGeom>
              <a:avLst/>
              <a:gdLst>
                <a:gd name="T0" fmla="*/ 1819 w 1921"/>
                <a:gd name="T1" fmla="*/ 1598 h 2275"/>
                <a:gd name="T2" fmla="*/ 1616 w 1921"/>
                <a:gd name="T3" fmla="*/ 1598 h 2275"/>
                <a:gd name="T4" fmla="*/ 1616 w 1921"/>
                <a:gd name="T5" fmla="*/ 1346 h 2275"/>
                <a:gd name="T6" fmla="*/ 1577 w 1921"/>
                <a:gd name="T7" fmla="*/ 1346 h 2275"/>
                <a:gd name="T8" fmla="*/ 1577 w 1921"/>
                <a:gd name="T9" fmla="*/ 1598 h 2275"/>
                <a:gd name="T10" fmla="*/ 0 w 1921"/>
                <a:gd name="T11" fmla="*/ 1598 h 2275"/>
                <a:gd name="T12" fmla="*/ 0 w 1921"/>
                <a:gd name="T13" fmla="*/ 1648 h 2275"/>
                <a:gd name="T14" fmla="*/ 1577 w 1921"/>
                <a:gd name="T15" fmla="*/ 1648 h 2275"/>
                <a:gd name="T16" fmla="*/ 1577 w 1921"/>
                <a:gd name="T17" fmla="*/ 2037 h 2275"/>
                <a:gd name="T18" fmla="*/ 1584 w 1921"/>
                <a:gd name="T19" fmla="*/ 2074 h 2275"/>
                <a:gd name="T20" fmla="*/ 1605 w 1921"/>
                <a:gd name="T21" fmla="*/ 2105 h 2275"/>
                <a:gd name="T22" fmla="*/ 1635 w 1921"/>
                <a:gd name="T23" fmla="*/ 2125 h 2275"/>
                <a:gd name="T24" fmla="*/ 1673 w 1921"/>
                <a:gd name="T25" fmla="*/ 2133 h 2275"/>
                <a:gd name="T26" fmla="*/ 1871 w 1921"/>
                <a:gd name="T27" fmla="*/ 2133 h 2275"/>
                <a:gd name="T28" fmla="*/ 1871 w 1921"/>
                <a:gd name="T29" fmla="*/ 3518 h 2275"/>
                <a:gd name="T30" fmla="*/ 1867 w 1921"/>
                <a:gd name="T31" fmla="*/ 3539 h 2275"/>
                <a:gd name="T32" fmla="*/ 1856 w 1921"/>
                <a:gd name="T33" fmla="*/ 3555 h 2275"/>
                <a:gd name="T34" fmla="*/ 1839 w 1921"/>
                <a:gd name="T35" fmla="*/ 3566 h 2275"/>
                <a:gd name="T36" fmla="*/ 1819 w 1921"/>
                <a:gd name="T37" fmla="*/ 3570 h 2275"/>
                <a:gd name="T38" fmla="*/ 1690 w 1921"/>
                <a:gd name="T39" fmla="*/ 3570 h 2275"/>
                <a:gd name="T40" fmla="*/ 1690 w 1921"/>
                <a:gd name="T41" fmla="*/ 3620 h 2275"/>
                <a:gd name="T42" fmla="*/ 1819 w 1921"/>
                <a:gd name="T43" fmla="*/ 3620 h 2275"/>
                <a:gd name="T44" fmla="*/ 1858 w 1921"/>
                <a:gd name="T45" fmla="*/ 3612 h 2275"/>
                <a:gd name="T46" fmla="*/ 1891 w 1921"/>
                <a:gd name="T47" fmla="*/ 3590 h 2275"/>
                <a:gd name="T48" fmla="*/ 1913 w 1921"/>
                <a:gd name="T49" fmla="*/ 3558 h 2275"/>
                <a:gd name="T50" fmla="*/ 1921 w 1921"/>
                <a:gd name="T51" fmla="*/ 3518 h 2275"/>
                <a:gd name="T52" fmla="*/ 1921 w 1921"/>
                <a:gd name="T53" fmla="*/ 1700 h 2275"/>
                <a:gd name="T54" fmla="*/ 1913 w 1921"/>
                <a:gd name="T55" fmla="*/ 1661 h 2275"/>
                <a:gd name="T56" fmla="*/ 1891 w 1921"/>
                <a:gd name="T57" fmla="*/ 1628 h 2275"/>
                <a:gd name="T58" fmla="*/ 1858 w 1921"/>
                <a:gd name="T59" fmla="*/ 1606 h 2275"/>
                <a:gd name="T60" fmla="*/ 1819 w 1921"/>
                <a:gd name="T61" fmla="*/ 1598 h 22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21" h="2275">
                  <a:moveTo>
                    <a:pt x="1819" y="252"/>
                  </a:moveTo>
                  <a:lnTo>
                    <a:pt x="1616" y="252"/>
                  </a:lnTo>
                  <a:lnTo>
                    <a:pt x="1616" y="0"/>
                  </a:lnTo>
                  <a:lnTo>
                    <a:pt x="1577" y="0"/>
                  </a:lnTo>
                  <a:lnTo>
                    <a:pt x="1577" y="252"/>
                  </a:lnTo>
                  <a:lnTo>
                    <a:pt x="0" y="252"/>
                  </a:lnTo>
                  <a:lnTo>
                    <a:pt x="0" y="302"/>
                  </a:lnTo>
                  <a:lnTo>
                    <a:pt x="1577" y="302"/>
                  </a:lnTo>
                  <a:lnTo>
                    <a:pt x="1577" y="691"/>
                  </a:lnTo>
                  <a:lnTo>
                    <a:pt x="1584" y="728"/>
                  </a:lnTo>
                  <a:lnTo>
                    <a:pt x="1605" y="759"/>
                  </a:lnTo>
                  <a:lnTo>
                    <a:pt x="1635" y="779"/>
                  </a:lnTo>
                  <a:lnTo>
                    <a:pt x="1673" y="787"/>
                  </a:lnTo>
                  <a:lnTo>
                    <a:pt x="1871" y="787"/>
                  </a:lnTo>
                  <a:lnTo>
                    <a:pt x="1871" y="2172"/>
                  </a:lnTo>
                  <a:lnTo>
                    <a:pt x="1867" y="2193"/>
                  </a:lnTo>
                  <a:lnTo>
                    <a:pt x="1856" y="2209"/>
                  </a:lnTo>
                  <a:lnTo>
                    <a:pt x="1839" y="2220"/>
                  </a:lnTo>
                  <a:lnTo>
                    <a:pt x="1819" y="2224"/>
                  </a:lnTo>
                  <a:lnTo>
                    <a:pt x="1690" y="2224"/>
                  </a:lnTo>
                  <a:lnTo>
                    <a:pt x="1690" y="2274"/>
                  </a:lnTo>
                  <a:lnTo>
                    <a:pt x="1819" y="2274"/>
                  </a:lnTo>
                  <a:lnTo>
                    <a:pt x="1858" y="2266"/>
                  </a:lnTo>
                  <a:lnTo>
                    <a:pt x="1891" y="2244"/>
                  </a:lnTo>
                  <a:lnTo>
                    <a:pt x="1913" y="2212"/>
                  </a:lnTo>
                  <a:lnTo>
                    <a:pt x="1921" y="2172"/>
                  </a:lnTo>
                  <a:lnTo>
                    <a:pt x="1921" y="354"/>
                  </a:lnTo>
                  <a:lnTo>
                    <a:pt x="1913" y="315"/>
                  </a:lnTo>
                  <a:lnTo>
                    <a:pt x="1891" y="282"/>
                  </a:lnTo>
                  <a:lnTo>
                    <a:pt x="1858" y="260"/>
                  </a:lnTo>
                  <a:lnTo>
                    <a:pt x="1819" y="252"/>
                  </a:lnTo>
                  <a:close/>
                </a:path>
              </a:pathLst>
            </a:custGeom>
            <a:noFill/>
            <a:ln w="656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AutoShape 1952">
              <a:extLst>
                <a:ext uri="{FF2B5EF4-FFF2-40B4-BE49-F238E27FC236}">
                  <a16:creationId xmlns:a16="http://schemas.microsoft.com/office/drawing/2014/main" id="{2787E161-CD89-4C3C-AF4D-4A2DD5E8ED13}"/>
                </a:ext>
              </a:extLst>
            </p:cNvPr>
            <p:cNvSpPr>
              <a:spLocks/>
            </p:cNvSpPr>
            <p:nvPr/>
          </p:nvSpPr>
          <p:spPr bwMode="auto">
            <a:xfrm>
              <a:off x="6910" y="2654"/>
              <a:ext cx="490" cy="966"/>
            </a:xfrm>
            <a:custGeom>
              <a:avLst/>
              <a:gdLst>
                <a:gd name="T0" fmla="*/ 489 w 490"/>
                <a:gd name="T1" fmla="*/ 2704 h 966"/>
                <a:gd name="T2" fmla="*/ 0 w 490"/>
                <a:gd name="T3" fmla="*/ 2704 h 966"/>
                <a:gd name="T4" fmla="*/ 0 w 490"/>
                <a:gd name="T5" fmla="*/ 2655 h 966"/>
                <a:gd name="T6" fmla="*/ 489 w 490"/>
                <a:gd name="T7" fmla="*/ 2655 h 966"/>
                <a:gd name="T8" fmla="*/ 489 w 490"/>
                <a:gd name="T9" fmla="*/ 2704 h 966"/>
                <a:gd name="T10" fmla="*/ 482 w 490"/>
                <a:gd name="T11" fmla="*/ 3620 h 966"/>
                <a:gd name="T12" fmla="*/ 321 w 490"/>
                <a:gd name="T13" fmla="*/ 3620 h 966"/>
                <a:gd name="T14" fmla="*/ 282 w 490"/>
                <a:gd name="T15" fmla="*/ 3612 h 966"/>
                <a:gd name="T16" fmla="*/ 249 w 490"/>
                <a:gd name="T17" fmla="*/ 3591 h 966"/>
                <a:gd name="T18" fmla="*/ 228 w 490"/>
                <a:gd name="T19" fmla="*/ 3558 h 966"/>
                <a:gd name="T20" fmla="*/ 220 w 490"/>
                <a:gd name="T21" fmla="*/ 3519 h 966"/>
                <a:gd name="T22" fmla="*/ 220 w 490"/>
                <a:gd name="T23" fmla="*/ 2704 h 966"/>
                <a:gd name="T24" fmla="*/ 269 w 490"/>
                <a:gd name="T25" fmla="*/ 2704 h 966"/>
                <a:gd name="T26" fmla="*/ 269 w 490"/>
                <a:gd name="T27" fmla="*/ 3519 h 966"/>
                <a:gd name="T28" fmla="*/ 273 w 490"/>
                <a:gd name="T29" fmla="*/ 3539 h 966"/>
                <a:gd name="T30" fmla="*/ 283 w 490"/>
                <a:gd name="T31" fmla="*/ 3555 h 966"/>
                <a:gd name="T32" fmla="*/ 294 w 490"/>
                <a:gd name="T33" fmla="*/ 3566 h 966"/>
                <a:gd name="T34" fmla="*/ 305 w 490"/>
                <a:gd name="T35" fmla="*/ 3571 h 966"/>
                <a:gd name="T36" fmla="*/ 482 w 490"/>
                <a:gd name="T37" fmla="*/ 3571 h 966"/>
                <a:gd name="T38" fmla="*/ 482 w 490"/>
                <a:gd name="T39" fmla="*/ 3620 h 9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0" h="966">
                  <a:moveTo>
                    <a:pt x="489" y="49"/>
                  </a:moveTo>
                  <a:lnTo>
                    <a:pt x="0" y="49"/>
                  </a:lnTo>
                  <a:lnTo>
                    <a:pt x="0" y="0"/>
                  </a:lnTo>
                  <a:lnTo>
                    <a:pt x="489" y="0"/>
                  </a:lnTo>
                  <a:lnTo>
                    <a:pt x="489" y="49"/>
                  </a:lnTo>
                  <a:close/>
                  <a:moveTo>
                    <a:pt x="482" y="965"/>
                  </a:moveTo>
                  <a:lnTo>
                    <a:pt x="321" y="965"/>
                  </a:lnTo>
                  <a:lnTo>
                    <a:pt x="282" y="957"/>
                  </a:lnTo>
                  <a:lnTo>
                    <a:pt x="249" y="936"/>
                  </a:lnTo>
                  <a:lnTo>
                    <a:pt x="228" y="903"/>
                  </a:lnTo>
                  <a:lnTo>
                    <a:pt x="220" y="864"/>
                  </a:lnTo>
                  <a:lnTo>
                    <a:pt x="220" y="49"/>
                  </a:lnTo>
                  <a:lnTo>
                    <a:pt x="269" y="49"/>
                  </a:lnTo>
                  <a:lnTo>
                    <a:pt x="269" y="864"/>
                  </a:lnTo>
                  <a:lnTo>
                    <a:pt x="273" y="884"/>
                  </a:lnTo>
                  <a:lnTo>
                    <a:pt x="283" y="900"/>
                  </a:lnTo>
                  <a:lnTo>
                    <a:pt x="294" y="911"/>
                  </a:lnTo>
                  <a:lnTo>
                    <a:pt x="305" y="916"/>
                  </a:lnTo>
                  <a:lnTo>
                    <a:pt x="482" y="916"/>
                  </a:lnTo>
                  <a:lnTo>
                    <a:pt x="482" y="965"/>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1953">
              <a:extLst>
                <a:ext uri="{FF2B5EF4-FFF2-40B4-BE49-F238E27FC236}">
                  <a16:creationId xmlns:a16="http://schemas.microsoft.com/office/drawing/2014/main" id="{A5F57B9B-0EEF-4C43-8FE3-01993DE72D51}"/>
                </a:ext>
              </a:extLst>
            </p:cNvPr>
            <p:cNvSpPr>
              <a:spLocks/>
            </p:cNvSpPr>
            <p:nvPr/>
          </p:nvSpPr>
          <p:spPr bwMode="auto">
            <a:xfrm>
              <a:off x="6910" y="2654"/>
              <a:ext cx="490" cy="966"/>
            </a:xfrm>
            <a:custGeom>
              <a:avLst/>
              <a:gdLst>
                <a:gd name="T0" fmla="*/ 489 w 490"/>
                <a:gd name="T1" fmla="*/ 2704 h 966"/>
                <a:gd name="T2" fmla="*/ 489 w 490"/>
                <a:gd name="T3" fmla="*/ 2655 h 966"/>
                <a:gd name="T4" fmla="*/ 0 w 490"/>
                <a:gd name="T5" fmla="*/ 2655 h 966"/>
                <a:gd name="T6" fmla="*/ 0 w 490"/>
                <a:gd name="T7" fmla="*/ 2704 h 966"/>
                <a:gd name="T8" fmla="*/ 220 w 490"/>
                <a:gd name="T9" fmla="*/ 2704 h 966"/>
                <a:gd name="T10" fmla="*/ 220 w 490"/>
                <a:gd name="T11" fmla="*/ 3519 h 966"/>
                <a:gd name="T12" fmla="*/ 228 w 490"/>
                <a:gd name="T13" fmla="*/ 3558 h 966"/>
                <a:gd name="T14" fmla="*/ 249 w 490"/>
                <a:gd name="T15" fmla="*/ 3591 h 966"/>
                <a:gd name="T16" fmla="*/ 282 w 490"/>
                <a:gd name="T17" fmla="*/ 3612 h 966"/>
                <a:gd name="T18" fmla="*/ 321 w 490"/>
                <a:gd name="T19" fmla="*/ 3620 h 966"/>
                <a:gd name="T20" fmla="*/ 482 w 490"/>
                <a:gd name="T21" fmla="*/ 3620 h 966"/>
                <a:gd name="T22" fmla="*/ 482 w 490"/>
                <a:gd name="T23" fmla="*/ 3571 h 966"/>
                <a:gd name="T24" fmla="*/ 305 w 490"/>
                <a:gd name="T25" fmla="*/ 3571 h 966"/>
                <a:gd name="T26" fmla="*/ 294 w 490"/>
                <a:gd name="T27" fmla="*/ 3566 h 966"/>
                <a:gd name="T28" fmla="*/ 283 w 490"/>
                <a:gd name="T29" fmla="*/ 3555 h 966"/>
                <a:gd name="T30" fmla="*/ 273 w 490"/>
                <a:gd name="T31" fmla="*/ 3539 h 966"/>
                <a:gd name="T32" fmla="*/ 269 w 490"/>
                <a:gd name="T33" fmla="*/ 3519 h 966"/>
                <a:gd name="T34" fmla="*/ 269 w 490"/>
                <a:gd name="T35" fmla="*/ 2704 h 966"/>
                <a:gd name="T36" fmla="*/ 489 w 490"/>
                <a:gd name="T37" fmla="*/ 2704 h 9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0" h="966">
                  <a:moveTo>
                    <a:pt x="489" y="49"/>
                  </a:moveTo>
                  <a:lnTo>
                    <a:pt x="489" y="0"/>
                  </a:lnTo>
                  <a:lnTo>
                    <a:pt x="0" y="0"/>
                  </a:lnTo>
                  <a:lnTo>
                    <a:pt x="0" y="49"/>
                  </a:lnTo>
                  <a:lnTo>
                    <a:pt x="220" y="49"/>
                  </a:lnTo>
                  <a:lnTo>
                    <a:pt x="220" y="864"/>
                  </a:lnTo>
                  <a:lnTo>
                    <a:pt x="228" y="903"/>
                  </a:lnTo>
                  <a:lnTo>
                    <a:pt x="249" y="936"/>
                  </a:lnTo>
                  <a:lnTo>
                    <a:pt x="282" y="957"/>
                  </a:lnTo>
                  <a:lnTo>
                    <a:pt x="321" y="965"/>
                  </a:lnTo>
                  <a:lnTo>
                    <a:pt x="482" y="965"/>
                  </a:lnTo>
                  <a:lnTo>
                    <a:pt x="482" y="916"/>
                  </a:lnTo>
                  <a:lnTo>
                    <a:pt x="305" y="916"/>
                  </a:lnTo>
                  <a:lnTo>
                    <a:pt x="294" y="911"/>
                  </a:lnTo>
                  <a:lnTo>
                    <a:pt x="283" y="900"/>
                  </a:lnTo>
                  <a:lnTo>
                    <a:pt x="273" y="884"/>
                  </a:lnTo>
                  <a:lnTo>
                    <a:pt x="269" y="864"/>
                  </a:lnTo>
                  <a:lnTo>
                    <a:pt x="269" y="49"/>
                  </a:lnTo>
                  <a:lnTo>
                    <a:pt x="489" y="4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8" name="Picture 1954">
              <a:extLst>
                <a:ext uri="{FF2B5EF4-FFF2-40B4-BE49-F238E27FC236}">
                  <a16:creationId xmlns:a16="http://schemas.microsoft.com/office/drawing/2014/main" id="{98A89287-8B47-431D-AE37-F0FA1D317334}"/>
                </a:ext>
              </a:extLst>
            </p:cNvPr>
            <p:cNvPicPr>
              <a:picLocks noChangeAspect="1" noChangeArrowheads="1"/>
            </p:cNvPicPr>
            <p:nvPr/>
          </p:nvPicPr>
          <p:blipFill>
            <a:blip r:embed="rId14" cstate="print"/>
            <a:srcRect/>
            <a:stretch>
              <a:fillRect/>
            </a:stretch>
          </p:blipFill>
          <p:spPr bwMode="auto">
            <a:xfrm>
              <a:off x="7388" y="2623"/>
              <a:ext cx="60" cy="114"/>
            </a:xfrm>
            <a:prstGeom prst="rect">
              <a:avLst/>
            </a:prstGeom>
            <a:noFill/>
          </p:spPr>
        </p:pic>
        <p:sp>
          <p:nvSpPr>
            <p:cNvPr id="119" name="Rectangle 1955">
              <a:extLst>
                <a:ext uri="{FF2B5EF4-FFF2-40B4-BE49-F238E27FC236}">
                  <a16:creationId xmlns:a16="http://schemas.microsoft.com/office/drawing/2014/main" id="{DB7397FF-F222-478F-98AC-8BFA342B5999}"/>
                </a:ext>
              </a:extLst>
            </p:cNvPr>
            <p:cNvSpPr>
              <a:spLocks noChangeArrowheads="1"/>
            </p:cNvSpPr>
            <p:nvPr/>
          </p:nvSpPr>
          <p:spPr bwMode="auto">
            <a:xfrm>
              <a:off x="7388" y="2623"/>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0" name="Picture 1956">
              <a:extLst>
                <a:ext uri="{FF2B5EF4-FFF2-40B4-BE49-F238E27FC236}">
                  <a16:creationId xmlns:a16="http://schemas.microsoft.com/office/drawing/2014/main" id="{DA63AD4B-56BD-4BB4-83BE-E0C88B01A320}"/>
                </a:ext>
              </a:extLst>
            </p:cNvPr>
            <p:cNvPicPr>
              <a:picLocks noChangeAspect="1" noChangeArrowheads="1"/>
            </p:cNvPicPr>
            <p:nvPr/>
          </p:nvPicPr>
          <p:blipFill>
            <a:blip r:embed="rId15" cstate="print"/>
            <a:srcRect/>
            <a:stretch>
              <a:fillRect/>
            </a:stretch>
          </p:blipFill>
          <p:spPr bwMode="auto">
            <a:xfrm>
              <a:off x="7447" y="2640"/>
              <a:ext cx="87" cy="80"/>
            </a:xfrm>
            <a:prstGeom prst="rect">
              <a:avLst/>
            </a:prstGeom>
            <a:noFill/>
          </p:spPr>
        </p:pic>
        <p:sp>
          <p:nvSpPr>
            <p:cNvPr id="121" name="Rectangle 1957">
              <a:extLst>
                <a:ext uri="{FF2B5EF4-FFF2-40B4-BE49-F238E27FC236}">
                  <a16:creationId xmlns:a16="http://schemas.microsoft.com/office/drawing/2014/main" id="{D6AE787A-D6A6-429E-AC23-3DD7C1872B79}"/>
                </a:ext>
              </a:extLst>
            </p:cNvPr>
            <p:cNvSpPr>
              <a:spLocks noChangeArrowheads="1"/>
            </p:cNvSpPr>
            <p:nvPr/>
          </p:nvSpPr>
          <p:spPr bwMode="auto">
            <a:xfrm>
              <a:off x="7447" y="2640"/>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2" name="Picture 1958">
              <a:extLst>
                <a:ext uri="{FF2B5EF4-FFF2-40B4-BE49-F238E27FC236}">
                  <a16:creationId xmlns:a16="http://schemas.microsoft.com/office/drawing/2014/main" id="{88261E7D-55F5-41C7-B04B-E8EEBBF3AB03}"/>
                </a:ext>
              </a:extLst>
            </p:cNvPr>
            <p:cNvPicPr>
              <a:picLocks noChangeAspect="1" noChangeArrowheads="1"/>
            </p:cNvPicPr>
            <p:nvPr/>
          </p:nvPicPr>
          <p:blipFill>
            <a:blip r:embed="rId16" cstate="print"/>
            <a:srcRect/>
            <a:stretch>
              <a:fillRect/>
            </a:stretch>
          </p:blipFill>
          <p:spPr bwMode="auto">
            <a:xfrm>
              <a:off x="7388" y="3534"/>
              <a:ext cx="60" cy="114"/>
            </a:xfrm>
            <a:prstGeom prst="rect">
              <a:avLst/>
            </a:prstGeom>
            <a:noFill/>
          </p:spPr>
        </p:pic>
        <p:sp>
          <p:nvSpPr>
            <p:cNvPr id="123" name="Rectangle 1959">
              <a:extLst>
                <a:ext uri="{FF2B5EF4-FFF2-40B4-BE49-F238E27FC236}">
                  <a16:creationId xmlns:a16="http://schemas.microsoft.com/office/drawing/2014/main" id="{FA689315-2FB5-4C82-93CF-279FDB7A7E8E}"/>
                </a:ext>
              </a:extLst>
            </p:cNvPr>
            <p:cNvSpPr>
              <a:spLocks noChangeArrowheads="1"/>
            </p:cNvSpPr>
            <p:nvPr/>
          </p:nvSpPr>
          <p:spPr bwMode="auto">
            <a:xfrm>
              <a:off x="7388" y="3534"/>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4" name="Picture 1960">
              <a:extLst>
                <a:ext uri="{FF2B5EF4-FFF2-40B4-BE49-F238E27FC236}">
                  <a16:creationId xmlns:a16="http://schemas.microsoft.com/office/drawing/2014/main" id="{09A5CB03-16F0-4AE8-8E3A-F9EAD609507C}"/>
                </a:ext>
              </a:extLst>
            </p:cNvPr>
            <p:cNvPicPr>
              <a:picLocks noChangeAspect="1" noChangeArrowheads="1"/>
            </p:cNvPicPr>
            <p:nvPr/>
          </p:nvPicPr>
          <p:blipFill>
            <a:blip r:embed="rId17" cstate="print"/>
            <a:srcRect/>
            <a:stretch>
              <a:fillRect/>
            </a:stretch>
          </p:blipFill>
          <p:spPr bwMode="auto">
            <a:xfrm>
              <a:off x="7448" y="3551"/>
              <a:ext cx="87" cy="80"/>
            </a:xfrm>
            <a:prstGeom prst="rect">
              <a:avLst/>
            </a:prstGeom>
            <a:noFill/>
          </p:spPr>
        </p:pic>
        <p:sp>
          <p:nvSpPr>
            <p:cNvPr id="125" name="Rectangle 1961">
              <a:extLst>
                <a:ext uri="{FF2B5EF4-FFF2-40B4-BE49-F238E27FC236}">
                  <a16:creationId xmlns:a16="http://schemas.microsoft.com/office/drawing/2014/main" id="{FA027AA0-9D85-4327-BB93-5C04AED040EF}"/>
                </a:ext>
              </a:extLst>
            </p:cNvPr>
            <p:cNvSpPr>
              <a:spLocks noChangeArrowheads="1"/>
            </p:cNvSpPr>
            <p:nvPr/>
          </p:nvSpPr>
          <p:spPr bwMode="auto">
            <a:xfrm>
              <a:off x="7448" y="3551"/>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1962">
              <a:extLst>
                <a:ext uri="{FF2B5EF4-FFF2-40B4-BE49-F238E27FC236}">
                  <a16:creationId xmlns:a16="http://schemas.microsoft.com/office/drawing/2014/main" id="{256E09F4-2762-46A5-8663-730116AED664}"/>
                </a:ext>
              </a:extLst>
            </p:cNvPr>
            <p:cNvSpPr>
              <a:spLocks/>
            </p:cNvSpPr>
            <p:nvPr/>
          </p:nvSpPr>
          <p:spPr bwMode="auto">
            <a:xfrm>
              <a:off x="5587" y="1674"/>
              <a:ext cx="896" cy="930"/>
            </a:xfrm>
            <a:custGeom>
              <a:avLst/>
              <a:gdLst>
                <a:gd name="T0" fmla="*/ 51 w 896"/>
                <a:gd name="T1" fmla="*/ 2604 h 930"/>
                <a:gd name="T2" fmla="*/ 0 w 896"/>
                <a:gd name="T3" fmla="*/ 2604 h 930"/>
                <a:gd name="T4" fmla="*/ 0 w 896"/>
                <a:gd name="T5" fmla="*/ 2555 h 930"/>
                <a:gd name="T6" fmla="*/ 51 w 896"/>
                <a:gd name="T7" fmla="*/ 2555 h 930"/>
                <a:gd name="T8" fmla="*/ 91 w 896"/>
                <a:gd name="T9" fmla="*/ 2546 h 930"/>
                <a:gd name="T10" fmla="*/ 124 w 896"/>
                <a:gd name="T11" fmla="*/ 2524 h 930"/>
                <a:gd name="T12" fmla="*/ 146 w 896"/>
                <a:gd name="T13" fmla="*/ 2491 h 930"/>
                <a:gd name="T14" fmla="*/ 154 w 896"/>
                <a:gd name="T15" fmla="*/ 2451 h 930"/>
                <a:gd name="T16" fmla="*/ 154 w 896"/>
                <a:gd name="T17" fmla="*/ 1828 h 930"/>
                <a:gd name="T18" fmla="*/ 166 w 896"/>
                <a:gd name="T19" fmla="*/ 1768 h 930"/>
                <a:gd name="T20" fmla="*/ 199 w 896"/>
                <a:gd name="T21" fmla="*/ 1719 h 930"/>
                <a:gd name="T22" fmla="*/ 248 w 896"/>
                <a:gd name="T23" fmla="*/ 1687 h 930"/>
                <a:gd name="T24" fmla="*/ 307 w 896"/>
                <a:gd name="T25" fmla="*/ 1675 h 930"/>
                <a:gd name="T26" fmla="*/ 896 w 896"/>
                <a:gd name="T27" fmla="*/ 1675 h 930"/>
                <a:gd name="T28" fmla="*/ 896 w 896"/>
                <a:gd name="T29" fmla="*/ 1724 h 930"/>
                <a:gd name="T30" fmla="*/ 307 w 896"/>
                <a:gd name="T31" fmla="*/ 1724 h 930"/>
                <a:gd name="T32" fmla="*/ 267 w 896"/>
                <a:gd name="T33" fmla="*/ 1733 h 930"/>
                <a:gd name="T34" fmla="*/ 234 w 896"/>
                <a:gd name="T35" fmla="*/ 1755 h 930"/>
                <a:gd name="T36" fmla="*/ 212 w 896"/>
                <a:gd name="T37" fmla="*/ 1788 h 930"/>
                <a:gd name="T38" fmla="*/ 204 w 896"/>
                <a:gd name="T39" fmla="*/ 1828 h 930"/>
                <a:gd name="T40" fmla="*/ 204 w 896"/>
                <a:gd name="T41" fmla="*/ 2451 h 930"/>
                <a:gd name="T42" fmla="*/ 192 w 896"/>
                <a:gd name="T43" fmla="*/ 2511 h 930"/>
                <a:gd name="T44" fmla="*/ 159 w 896"/>
                <a:gd name="T45" fmla="*/ 2560 h 930"/>
                <a:gd name="T46" fmla="*/ 111 w 896"/>
                <a:gd name="T47" fmla="*/ 2592 h 930"/>
                <a:gd name="T48" fmla="*/ 51 w 896"/>
                <a:gd name="T49" fmla="*/ 2604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51" y="929"/>
                  </a:moveTo>
                  <a:lnTo>
                    <a:pt x="0" y="929"/>
                  </a:lnTo>
                  <a:lnTo>
                    <a:pt x="0" y="880"/>
                  </a:lnTo>
                  <a:lnTo>
                    <a:pt x="51" y="880"/>
                  </a:lnTo>
                  <a:lnTo>
                    <a:pt x="91" y="871"/>
                  </a:lnTo>
                  <a:lnTo>
                    <a:pt x="124" y="849"/>
                  </a:lnTo>
                  <a:lnTo>
                    <a:pt x="146" y="816"/>
                  </a:lnTo>
                  <a:lnTo>
                    <a:pt x="154" y="776"/>
                  </a:lnTo>
                  <a:lnTo>
                    <a:pt x="154" y="153"/>
                  </a:lnTo>
                  <a:lnTo>
                    <a:pt x="166" y="93"/>
                  </a:lnTo>
                  <a:lnTo>
                    <a:pt x="199" y="44"/>
                  </a:lnTo>
                  <a:lnTo>
                    <a:pt x="248" y="12"/>
                  </a:lnTo>
                  <a:lnTo>
                    <a:pt x="307" y="0"/>
                  </a:lnTo>
                  <a:lnTo>
                    <a:pt x="896" y="0"/>
                  </a:lnTo>
                  <a:lnTo>
                    <a:pt x="896" y="49"/>
                  </a:lnTo>
                  <a:lnTo>
                    <a:pt x="307" y="49"/>
                  </a:lnTo>
                  <a:lnTo>
                    <a:pt x="267" y="58"/>
                  </a:lnTo>
                  <a:lnTo>
                    <a:pt x="234" y="80"/>
                  </a:lnTo>
                  <a:lnTo>
                    <a:pt x="212" y="113"/>
                  </a:lnTo>
                  <a:lnTo>
                    <a:pt x="204" y="153"/>
                  </a:lnTo>
                  <a:lnTo>
                    <a:pt x="204" y="776"/>
                  </a:lnTo>
                  <a:lnTo>
                    <a:pt x="192" y="836"/>
                  </a:lnTo>
                  <a:lnTo>
                    <a:pt x="159" y="885"/>
                  </a:lnTo>
                  <a:lnTo>
                    <a:pt x="111" y="917"/>
                  </a:lnTo>
                  <a:lnTo>
                    <a:pt x="51" y="929"/>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Freeform 1963">
              <a:extLst>
                <a:ext uri="{FF2B5EF4-FFF2-40B4-BE49-F238E27FC236}">
                  <a16:creationId xmlns:a16="http://schemas.microsoft.com/office/drawing/2014/main" id="{96858E4D-C88E-4650-B0B2-8D29E4E94034}"/>
                </a:ext>
              </a:extLst>
            </p:cNvPr>
            <p:cNvSpPr>
              <a:spLocks/>
            </p:cNvSpPr>
            <p:nvPr/>
          </p:nvSpPr>
          <p:spPr bwMode="auto">
            <a:xfrm>
              <a:off x="5587" y="1674"/>
              <a:ext cx="896" cy="930"/>
            </a:xfrm>
            <a:custGeom>
              <a:avLst/>
              <a:gdLst>
                <a:gd name="T0" fmla="*/ 307 w 896"/>
                <a:gd name="T1" fmla="*/ 1675 h 930"/>
                <a:gd name="T2" fmla="*/ 248 w 896"/>
                <a:gd name="T3" fmla="*/ 1687 h 930"/>
                <a:gd name="T4" fmla="*/ 199 w 896"/>
                <a:gd name="T5" fmla="*/ 1719 h 930"/>
                <a:gd name="T6" fmla="*/ 166 w 896"/>
                <a:gd name="T7" fmla="*/ 1768 h 930"/>
                <a:gd name="T8" fmla="*/ 154 w 896"/>
                <a:gd name="T9" fmla="*/ 1828 h 930"/>
                <a:gd name="T10" fmla="*/ 154 w 896"/>
                <a:gd name="T11" fmla="*/ 2451 h 930"/>
                <a:gd name="T12" fmla="*/ 146 w 896"/>
                <a:gd name="T13" fmla="*/ 2491 h 930"/>
                <a:gd name="T14" fmla="*/ 124 w 896"/>
                <a:gd name="T15" fmla="*/ 2524 h 930"/>
                <a:gd name="T16" fmla="*/ 91 w 896"/>
                <a:gd name="T17" fmla="*/ 2546 h 930"/>
                <a:gd name="T18" fmla="*/ 51 w 896"/>
                <a:gd name="T19" fmla="*/ 2555 h 930"/>
                <a:gd name="T20" fmla="*/ 0 w 896"/>
                <a:gd name="T21" fmla="*/ 2555 h 930"/>
                <a:gd name="T22" fmla="*/ 0 w 896"/>
                <a:gd name="T23" fmla="*/ 2604 h 930"/>
                <a:gd name="T24" fmla="*/ 51 w 896"/>
                <a:gd name="T25" fmla="*/ 2604 h 930"/>
                <a:gd name="T26" fmla="*/ 111 w 896"/>
                <a:gd name="T27" fmla="*/ 2592 h 930"/>
                <a:gd name="T28" fmla="*/ 159 w 896"/>
                <a:gd name="T29" fmla="*/ 2560 h 930"/>
                <a:gd name="T30" fmla="*/ 192 w 896"/>
                <a:gd name="T31" fmla="*/ 2511 h 930"/>
                <a:gd name="T32" fmla="*/ 204 w 896"/>
                <a:gd name="T33" fmla="*/ 2451 h 930"/>
                <a:gd name="T34" fmla="*/ 204 w 896"/>
                <a:gd name="T35" fmla="*/ 1828 h 930"/>
                <a:gd name="T36" fmla="*/ 212 w 896"/>
                <a:gd name="T37" fmla="*/ 1788 h 930"/>
                <a:gd name="T38" fmla="*/ 234 w 896"/>
                <a:gd name="T39" fmla="*/ 1755 h 930"/>
                <a:gd name="T40" fmla="*/ 267 w 896"/>
                <a:gd name="T41" fmla="*/ 1733 h 930"/>
                <a:gd name="T42" fmla="*/ 307 w 896"/>
                <a:gd name="T43" fmla="*/ 1724 h 930"/>
                <a:gd name="T44" fmla="*/ 896 w 896"/>
                <a:gd name="T45" fmla="*/ 1724 h 930"/>
                <a:gd name="T46" fmla="*/ 896 w 896"/>
                <a:gd name="T47" fmla="*/ 1675 h 930"/>
                <a:gd name="T48" fmla="*/ 307 w 896"/>
                <a:gd name="T49" fmla="*/ 1675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307" y="0"/>
                  </a:moveTo>
                  <a:lnTo>
                    <a:pt x="248" y="12"/>
                  </a:lnTo>
                  <a:lnTo>
                    <a:pt x="199" y="44"/>
                  </a:lnTo>
                  <a:lnTo>
                    <a:pt x="166" y="93"/>
                  </a:lnTo>
                  <a:lnTo>
                    <a:pt x="154" y="153"/>
                  </a:lnTo>
                  <a:lnTo>
                    <a:pt x="154" y="776"/>
                  </a:lnTo>
                  <a:lnTo>
                    <a:pt x="146" y="816"/>
                  </a:lnTo>
                  <a:lnTo>
                    <a:pt x="124" y="849"/>
                  </a:lnTo>
                  <a:lnTo>
                    <a:pt x="91" y="871"/>
                  </a:lnTo>
                  <a:lnTo>
                    <a:pt x="51" y="880"/>
                  </a:lnTo>
                  <a:lnTo>
                    <a:pt x="0" y="880"/>
                  </a:lnTo>
                  <a:lnTo>
                    <a:pt x="0" y="929"/>
                  </a:lnTo>
                  <a:lnTo>
                    <a:pt x="51" y="929"/>
                  </a:lnTo>
                  <a:lnTo>
                    <a:pt x="111" y="917"/>
                  </a:lnTo>
                  <a:lnTo>
                    <a:pt x="159" y="885"/>
                  </a:lnTo>
                  <a:lnTo>
                    <a:pt x="192" y="836"/>
                  </a:lnTo>
                  <a:lnTo>
                    <a:pt x="204" y="776"/>
                  </a:lnTo>
                  <a:lnTo>
                    <a:pt x="204" y="153"/>
                  </a:lnTo>
                  <a:lnTo>
                    <a:pt x="212" y="113"/>
                  </a:lnTo>
                  <a:lnTo>
                    <a:pt x="234" y="80"/>
                  </a:lnTo>
                  <a:lnTo>
                    <a:pt x="267" y="58"/>
                  </a:lnTo>
                  <a:lnTo>
                    <a:pt x="307" y="49"/>
                  </a:lnTo>
                  <a:lnTo>
                    <a:pt x="896" y="49"/>
                  </a:lnTo>
                  <a:lnTo>
                    <a:pt x="896" y="0"/>
                  </a:lnTo>
                  <a:lnTo>
                    <a:pt x="307"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8" name="Picture 1964">
              <a:extLst>
                <a:ext uri="{FF2B5EF4-FFF2-40B4-BE49-F238E27FC236}">
                  <a16:creationId xmlns:a16="http://schemas.microsoft.com/office/drawing/2014/main" id="{25425702-51D6-4D27-BDDC-A0811EF1E088}"/>
                </a:ext>
              </a:extLst>
            </p:cNvPr>
            <p:cNvPicPr>
              <a:picLocks noChangeAspect="1" noChangeArrowheads="1"/>
            </p:cNvPicPr>
            <p:nvPr/>
          </p:nvPicPr>
          <p:blipFill>
            <a:blip r:embed="rId18" cstate="print"/>
            <a:srcRect/>
            <a:stretch>
              <a:fillRect/>
            </a:stretch>
          </p:blipFill>
          <p:spPr bwMode="auto">
            <a:xfrm>
              <a:off x="6482" y="1674"/>
              <a:ext cx="267" cy="50"/>
            </a:xfrm>
            <a:prstGeom prst="rect">
              <a:avLst/>
            </a:prstGeom>
            <a:noFill/>
          </p:spPr>
        </p:pic>
        <p:sp>
          <p:nvSpPr>
            <p:cNvPr id="129" name="Rectangle 1965">
              <a:extLst>
                <a:ext uri="{FF2B5EF4-FFF2-40B4-BE49-F238E27FC236}">
                  <a16:creationId xmlns:a16="http://schemas.microsoft.com/office/drawing/2014/main" id="{57DC5CAD-375C-4686-9BB8-9F67BDF22D8A}"/>
                </a:ext>
              </a:extLst>
            </p:cNvPr>
            <p:cNvSpPr>
              <a:spLocks noChangeArrowheads="1"/>
            </p:cNvSpPr>
            <p:nvPr/>
          </p:nvSpPr>
          <p:spPr bwMode="auto">
            <a:xfrm>
              <a:off x="6482" y="1674"/>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0" name="Picture 1966">
              <a:extLst>
                <a:ext uri="{FF2B5EF4-FFF2-40B4-BE49-F238E27FC236}">
                  <a16:creationId xmlns:a16="http://schemas.microsoft.com/office/drawing/2014/main" id="{4F5E8593-4833-4A70-8F28-E30DD47EC4B5}"/>
                </a:ext>
              </a:extLst>
            </p:cNvPr>
            <p:cNvPicPr>
              <a:picLocks noChangeAspect="1" noChangeArrowheads="1"/>
            </p:cNvPicPr>
            <p:nvPr/>
          </p:nvPicPr>
          <p:blipFill>
            <a:blip r:embed="rId19" cstate="print"/>
            <a:srcRect/>
            <a:stretch>
              <a:fillRect/>
            </a:stretch>
          </p:blipFill>
          <p:spPr bwMode="auto">
            <a:xfrm>
              <a:off x="7514" y="3374"/>
              <a:ext cx="969" cy="434"/>
            </a:xfrm>
            <a:prstGeom prst="rect">
              <a:avLst/>
            </a:prstGeom>
            <a:noFill/>
          </p:spPr>
        </p:pic>
        <p:sp>
          <p:nvSpPr>
            <p:cNvPr id="131" name="Freeform 1967">
              <a:extLst>
                <a:ext uri="{FF2B5EF4-FFF2-40B4-BE49-F238E27FC236}">
                  <a16:creationId xmlns:a16="http://schemas.microsoft.com/office/drawing/2014/main" id="{982C5DE6-62F3-47E2-98DD-A2B4C7083C4E}"/>
                </a:ext>
              </a:extLst>
            </p:cNvPr>
            <p:cNvSpPr>
              <a:spLocks/>
            </p:cNvSpPr>
            <p:nvPr/>
          </p:nvSpPr>
          <p:spPr bwMode="auto">
            <a:xfrm>
              <a:off x="7514" y="3374"/>
              <a:ext cx="969" cy="434"/>
            </a:xfrm>
            <a:custGeom>
              <a:avLst/>
              <a:gdLst>
                <a:gd name="T0" fmla="*/ 866 w 969"/>
                <a:gd name="T1" fmla="*/ 3375 h 434"/>
                <a:gd name="T2" fmla="*/ 101 w 969"/>
                <a:gd name="T3" fmla="*/ 3375 h 434"/>
                <a:gd name="T4" fmla="*/ 62 w 969"/>
                <a:gd name="T5" fmla="*/ 3392 h 434"/>
                <a:gd name="T6" fmla="*/ 29 w 969"/>
                <a:gd name="T7" fmla="*/ 3438 h 434"/>
                <a:gd name="T8" fmla="*/ 8 w 969"/>
                <a:gd name="T9" fmla="*/ 3507 h 434"/>
                <a:gd name="T10" fmla="*/ 0 w 969"/>
                <a:gd name="T11" fmla="*/ 3591 h 434"/>
                <a:gd name="T12" fmla="*/ 8 w 969"/>
                <a:gd name="T13" fmla="*/ 3676 h 434"/>
                <a:gd name="T14" fmla="*/ 29 w 969"/>
                <a:gd name="T15" fmla="*/ 3745 h 434"/>
                <a:gd name="T16" fmla="*/ 62 w 969"/>
                <a:gd name="T17" fmla="*/ 3791 h 434"/>
                <a:gd name="T18" fmla="*/ 101 w 969"/>
                <a:gd name="T19" fmla="*/ 3808 h 434"/>
                <a:gd name="T20" fmla="*/ 866 w 969"/>
                <a:gd name="T21" fmla="*/ 3808 h 434"/>
                <a:gd name="T22" fmla="*/ 906 w 969"/>
                <a:gd name="T23" fmla="*/ 3791 h 434"/>
                <a:gd name="T24" fmla="*/ 938 w 969"/>
                <a:gd name="T25" fmla="*/ 3745 h 434"/>
                <a:gd name="T26" fmla="*/ 960 w 969"/>
                <a:gd name="T27" fmla="*/ 3676 h 434"/>
                <a:gd name="T28" fmla="*/ 968 w 969"/>
                <a:gd name="T29" fmla="*/ 3591 h 434"/>
                <a:gd name="T30" fmla="*/ 960 w 969"/>
                <a:gd name="T31" fmla="*/ 3507 h 434"/>
                <a:gd name="T32" fmla="*/ 938 w 969"/>
                <a:gd name="T33" fmla="*/ 3438 h 434"/>
                <a:gd name="T34" fmla="*/ 906 w 969"/>
                <a:gd name="T35" fmla="*/ 3392 h 434"/>
                <a:gd name="T36" fmla="*/ 866 w 969"/>
                <a:gd name="T37" fmla="*/ 3375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2" name="Picture 1968">
              <a:extLst>
                <a:ext uri="{FF2B5EF4-FFF2-40B4-BE49-F238E27FC236}">
                  <a16:creationId xmlns:a16="http://schemas.microsoft.com/office/drawing/2014/main" id="{01E22174-48E0-424C-B700-C3AB6E9F3CCD}"/>
                </a:ext>
              </a:extLst>
            </p:cNvPr>
            <p:cNvPicPr>
              <a:picLocks noChangeAspect="1" noChangeArrowheads="1"/>
            </p:cNvPicPr>
            <p:nvPr/>
          </p:nvPicPr>
          <p:blipFill>
            <a:blip r:embed="rId20" cstate="print"/>
            <a:srcRect/>
            <a:stretch>
              <a:fillRect/>
            </a:stretch>
          </p:blipFill>
          <p:spPr bwMode="auto">
            <a:xfrm>
              <a:off x="7514" y="2470"/>
              <a:ext cx="969" cy="434"/>
            </a:xfrm>
            <a:prstGeom prst="rect">
              <a:avLst/>
            </a:prstGeom>
            <a:noFill/>
          </p:spPr>
        </p:pic>
        <p:sp>
          <p:nvSpPr>
            <p:cNvPr id="133" name="Freeform 1969">
              <a:extLst>
                <a:ext uri="{FF2B5EF4-FFF2-40B4-BE49-F238E27FC236}">
                  <a16:creationId xmlns:a16="http://schemas.microsoft.com/office/drawing/2014/main" id="{0556045B-6354-4D00-9C50-9320E75E170B}"/>
                </a:ext>
              </a:extLst>
            </p:cNvPr>
            <p:cNvSpPr>
              <a:spLocks/>
            </p:cNvSpPr>
            <p:nvPr/>
          </p:nvSpPr>
          <p:spPr bwMode="auto">
            <a:xfrm>
              <a:off x="7514" y="2470"/>
              <a:ext cx="969" cy="434"/>
            </a:xfrm>
            <a:custGeom>
              <a:avLst/>
              <a:gdLst>
                <a:gd name="T0" fmla="*/ 866 w 969"/>
                <a:gd name="T1" fmla="*/ 2471 h 434"/>
                <a:gd name="T2" fmla="*/ 101 w 969"/>
                <a:gd name="T3" fmla="*/ 2471 h 434"/>
                <a:gd name="T4" fmla="*/ 62 w 969"/>
                <a:gd name="T5" fmla="*/ 2488 h 434"/>
                <a:gd name="T6" fmla="*/ 29 w 969"/>
                <a:gd name="T7" fmla="*/ 2534 h 434"/>
                <a:gd name="T8" fmla="*/ 8 w 969"/>
                <a:gd name="T9" fmla="*/ 2603 h 434"/>
                <a:gd name="T10" fmla="*/ 0 w 969"/>
                <a:gd name="T11" fmla="*/ 2687 h 434"/>
                <a:gd name="T12" fmla="*/ 8 w 969"/>
                <a:gd name="T13" fmla="*/ 2772 h 434"/>
                <a:gd name="T14" fmla="*/ 29 w 969"/>
                <a:gd name="T15" fmla="*/ 2841 h 434"/>
                <a:gd name="T16" fmla="*/ 62 w 969"/>
                <a:gd name="T17" fmla="*/ 2887 h 434"/>
                <a:gd name="T18" fmla="*/ 101 w 969"/>
                <a:gd name="T19" fmla="*/ 2904 h 434"/>
                <a:gd name="T20" fmla="*/ 866 w 969"/>
                <a:gd name="T21" fmla="*/ 2904 h 434"/>
                <a:gd name="T22" fmla="*/ 906 w 969"/>
                <a:gd name="T23" fmla="*/ 2887 h 434"/>
                <a:gd name="T24" fmla="*/ 938 w 969"/>
                <a:gd name="T25" fmla="*/ 2841 h 434"/>
                <a:gd name="T26" fmla="*/ 960 w 969"/>
                <a:gd name="T27" fmla="*/ 2772 h 434"/>
                <a:gd name="T28" fmla="*/ 968 w 969"/>
                <a:gd name="T29" fmla="*/ 2687 h 434"/>
                <a:gd name="T30" fmla="*/ 960 w 969"/>
                <a:gd name="T31" fmla="*/ 2603 h 434"/>
                <a:gd name="T32" fmla="*/ 938 w 969"/>
                <a:gd name="T33" fmla="*/ 2534 h 434"/>
                <a:gd name="T34" fmla="*/ 906 w 969"/>
                <a:gd name="T35" fmla="*/ 2488 h 434"/>
                <a:gd name="T36" fmla="*/ 866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Freeform 1970">
              <a:extLst>
                <a:ext uri="{FF2B5EF4-FFF2-40B4-BE49-F238E27FC236}">
                  <a16:creationId xmlns:a16="http://schemas.microsoft.com/office/drawing/2014/main" id="{2234547B-5E74-4797-9AF2-E6DE92BEBF6A}"/>
                </a:ext>
              </a:extLst>
            </p:cNvPr>
            <p:cNvSpPr>
              <a:spLocks/>
            </p:cNvSpPr>
            <p:nvPr/>
          </p:nvSpPr>
          <p:spPr bwMode="auto">
            <a:xfrm>
              <a:off x="6658" y="2891"/>
              <a:ext cx="227" cy="479"/>
            </a:xfrm>
            <a:custGeom>
              <a:avLst/>
              <a:gdLst>
                <a:gd name="T0" fmla="*/ 130 w 227"/>
                <a:gd name="T1" fmla="*/ 3370 h 479"/>
                <a:gd name="T2" fmla="*/ 75 w 227"/>
                <a:gd name="T3" fmla="*/ 3370 h 479"/>
                <a:gd name="T4" fmla="*/ 75 w 227"/>
                <a:gd name="T5" fmla="*/ 3331 h 479"/>
                <a:gd name="T6" fmla="*/ 130 w 227"/>
                <a:gd name="T7" fmla="*/ 3331 h 479"/>
                <a:gd name="T8" fmla="*/ 152 w 227"/>
                <a:gd name="T9" fmla="*/ 3326 h 479"/>
                <a:gd name="T10" fmla="*/ 171 w 227"/>
                <a:gd name="T11" fmla="*/ 3314 h 479"/>
                <a:gd name="T12" fmla="*/ 183 w 227"/>
                <a:gd name="T13" fmla="*/ 3296 h 479"/>
                <a:gd name="T14" fmla="*/ 187 w 227"/>
                <a:gd name="T15" fmla="*/ 3273 h 479"/>
                <a:gd name="T16" fmla="*/ 187 w 227"/>
                <a:gd name="T17" fmla="*/ 3111 h 479"/>
                <a:gd name="T18" fmla="*/ 152 w 227"/>
                <a:gd name="T19" fmla="*/ 3058 h 479"/>
                <a:gd name="T20" fmla="*/ 96 w 227"/>
                <a:gd name="T21" fmla="*/ 3053 h 479"/>
                <a:gd name="T22" fmla="*/ 59 w 227"/>
                <a:gd name="T23" fmla="*/ 3046 h 479"/>
                <a:gd name="T24" fmla="*/ 28 w 227"/>
                <a:gd name="T25" fmla="*/ 3025 h 479"/>
                <a:gd name="T26" fmla="*/ 8 w 227"/>
                <a:gd name="T27" fmla="*/ 2994 h 479"/>
                <a:gd name="T28" fmla="*/ 0 w 227"/>
                <a:gd name="T29" fmla="*/ 2957 h 479"/>
                <a:gd name="T30" fmla="*/ 0 w 227"/>
                <a:gd name="T31" fmla="*/ 2892 h 479"/>
                <a:gd name="T32" fmla="*/ 39 w 227"/>
                <a:gd name="T33" fmla="*/ 2892 h 479"/>
                <a:gd name="T34" fmla="*/ 39 w 227"/>
                <a:gd name="T35" fmla="*/ 2957 h 479"/>
                <a:gd name="T36" fmla="*/ 44 w 227"/>
                <a:gd name="T37" fmla="*/ 2979 h 479"/>
                <a:gd name="T38" fmla="*/ 56 w 227"/>
                <a:gd name="T39" fmla="*/ 2997 h 479"/>
                <a:gd name="T40" fmla="*/ 74 w 227"/>
                <a:gd name="T41" fmla="*/ 3010 h 479"/>
                <a:gd name="T42" fmla="*/ 97 w 227"/>
                <a:gd name="T43" fmla="*/ 3014 h 479"/>
                <a:gd name="T44" fmla="*/ 130 w 227"/>
                <a:gd name="T45" fmla="*/ 3015 h 479"/>
                <a:gd name="T46" fmla="*/ 130 w 227"/>
                <a:gd name="T47" fmla="*/ 3015 h 479"/>
                <a:gd name="T48" fmla="*/ 168 w 227"/>
                <a:gd name="T49" fmla="*/ 3022 h 479"/>
                <a:gd name="T50" fmla="*/ 198 w 227"/>
                <a:gd name="T51" fmla="*/ 3043 h 479"/>
                <a:gd name="T52" fmla="*/ 219 w 227"/>
                <a:gd name="T53" fmla="*/ 3073 h 479"/>
                <a:gd name="T54" fmla="*/ 226 w 227"/>
                <a:gd name="T55" fmla="*/ 3111 h 479"/>
                <a:gd name="T56" fmla="*/ 226 w 227"/>
                <a:gd name="T57" fmla="*/ 3273 h 479"/>
                <a:gd name="T58" fmla="*/ 219 w 227"/>
                <a:gd name="T59" fmla="*/ 3311 h 479"/>
                <a:gd name="T60" fmla="*/ 198 w 227"/>
                <a:gd name="T61" fmla="*/ 3341 h 479"/>
                <a:gd name="T62" fmla="*/ 168 w 227"/>
                <a:gd name="T63" fmla="*/ 3362 h 479"/>
                <a:gd name="T64" fmla="*/ 130 w 227"/>
                <a:gd name="T65" fmla="*/ 3370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479">
                  <a:moveTo>
                    <a:pt x="130" y="478"/>
                  </a:moveTo>
                  <a:lnTo>
                    <a:pt x="75" y="478"/>
                  </a:lnTo>
                  <a:lnTo>
                    <a:pt x="75" y="439"/>
                  </a:lnTo>
                  <a:lnTo>
                    <a:pt x="130" y="439"/>
                  </a:lnTo>
                  <a:lnTo>
                    <a:pt x="152" y="434"/>
                  </a:lnTo>
                  <a:lnTo>
                    <a:pt x="171" y="422"/>
                  </a:lnTo>
                  <a:lnTo>
                    <a:pt x="183" y="404"/>
                  </a:lnTo>
                  <a:lnTo>
                    <a:pt x="187" y="381"/>
                  </a:lnTo>
                  <a:lnTo>
                    <a:pt x="187" y="219"/>
                  </a:lnTo>
                  <a:lnTo>
                    <a:pt x="152" y="166"/>
                  </a:lnTo>
                  <a:lnTo>
                    <a:pt x="96" y="161"/>
                  </a:lnTo>
                  <a:lnTo>
                    <a:pt x="59" y="154"/>
                  </a:lnTo>
                  <a:lnTo>
                    <a:pt x="28" y="133"/>
                  </a:lnTo>
                  <a:lnTo>
                    <a:pt x="8" y="102"/>
                  </a:lnTo>
                  <a:lnTo>
                    <a:pt x="0" y="65"/>
                  </a:lnTo>
                  <a:lnTo>
                    <a:pt x="0" y="0"/>
                  </a:lnTo>
                  <a:lnTo>
                    <a:pt x="39" y="0"/>
                  </a:lnTo>
                  <a:lnTo>
                    <a:pt x="39" y="65"/>
                  </a:lnTo>
                  <a:lnTo>
                    <a:pt x="44" y="87"/>
                  </a:lnTo>
                  <a:lnTo>
                    <a:pt x="56" y="105"/>
                  </a:lnTo>
                  <a:lnTo>
                    <a:pt x="74" y="118"/>
                  </a:lnTo>
                  <a:lnTo>
                    <a:pt x="97" y="122"/>
                  </a:lnTo>
                  <a:lnTo>
                    <a:pt x="130" y="123"/>
                  </a:lnTo>
                  <a:lnTo>
                    <a:pt x="168" y="130"/>
                  </a:lnTo>
                  <a:lnTo>
                    <a:pt x="198" y="151"/>
                  </a:lnTo>
                  <a:lnTo>
                    <a:pt x="219" y="181"/>
                  </a:lnTo>
                  <a:lnTo>
                    <a:pt x="226" y="219"/>
                  </a:lnTo>
                  <a:lnTo>
                    <a:pt x="226" y="381"/>
                  </a:lnTo>
                  <a:lnTo>
                    <a:pt x="219" y="419"/>
                  </a:lnTo>
                  <a:lnTo>
                    <a:pt x="198" y="449"/>
                  </a:lnTo>
                  <a:lnTo>
                    <a:pt x="168" y="470"/>
                  </a:lnTo>
                  <a:lnTo>
                    <a:pt x="130" y="47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Freeform 1971">
              <a:extLst>
                <a:ext uri="{FF2B5EF4-FFF2-40B4-BE49-F238E27FC236}">
                  <a16:creationId xmlns:a16="http://schemas.microsoft.com/office/drawing/2014/main" id="{B9F9169A-3A32-4918-A8F2-EC9D25F4ED0B}"/>
                </a:ext>
              </a:extLst>
            </p:cNvPr>
            <p:cNvSpPr>
              <a:spLocks/>
            </p:cNvSpPr>
            <p:nvPr/>
          </p:nvSpPr>
          <p:spPr bwMode="auto">
            <a:xfrm>
              <a:off x="6658" y="2891"/>
              <a:ext cx="227" cy="479"/>
            </a:xfrm>
            <a:custGeom>
              <a:avLst/>
              <a:gdLst>
                <a:gd name="T0" fmla="*/ 0 w 227"/>
                <a:gd name="T1" fmla="*/ 2892 h 479"/>
                <a:gd name="T2" fmla="*/ 0 w 227"/>
                <a:gd name="T3" fmla="*/ 2957 h 479"/>
                <a:gd name="T4" fmla="*/ 8 w 227"/>
                <a:gd name="T5" fmla="*/ 2994 h 479"/>
                <a:gd name="T6" fmla="*/ 28 w 227"/>
                <a:gd name="T7" fmla="*/ 3025 h 479"/>
                <a:gd name="T8" fmla="*/ 59 w 227"/>
                <a:gd name="T9" fmla="*/ 3046 h 479"/>
                <a:gd name="T10" fmla="*/ 96 w 227"/>
                <a:gd name="T11" fmla="*/ 3053 h 479"/>
                <a:gd name="T12" fmla="*/ 96 w 227"/>
                <a:gd name="T13" fmla="*/ 3053 h 479"/>
                <a:gd name="T14" fmla="*/ 130 w 227"/>
                <a:gd name="T15" fmla="*/ 3054 h 479"/>
                <a:gd name="T16" fmla="*/ 152 w 227"/>
                <a:gd name="T17" fmla="*/ 3058 h 479"/>
                <a:gd name="T18" fmla="*/ 171 w 227"/>
                <a:gd name="T19" fmla="*/ 3070 h 479"/>
                <a:gd name="T20" fmla="*/ 183 w 227"/>
                <a:gd name="T21" fmla="*/ 3089 h 479"/>
                <a:gd name="T22" fmla="*/ 187 w 227"/>
                <a:gd name="T23" fmla="*/ 3111 h 479"/>
                <a:gd name="T24" fmla="*/ 187 w 227"/>
                <a:gd name="T25" fmla="*/ 3273 h 479"/>
                <a:gd name="T26" fmla="*/ 183 w 227"/>
                <a:gd name="T27" fmla="*/ 3296 h 479"/>
                <a:gd name="T28" fmla="*/ 171 w 227"/>
                <a:gd name="T29" fmla="*/ 3314 h 479"/>
                <a:gd name="T30" fmla="*/ 152 w 227"/>
                <a:gd name="T31" fmla="*/ 3326 h 479"/>
                <a:gd name="T32" fmla="*/ 130 w 227"/>
                <a:gd name="T33" fmla="*/ 3331 h 479"/>
                <a:gd name="T34" fmla="*/ 75 w 227"/>
                <a:gd name="T35" fmla="*/ 3331 h 479"/>
                <a:gd name="T36" fmla="*/ 75 w 227"/>
                <a:gd name="T37" fmla="*/ 3370 h 479"/>
                <a:gd name="T38" fmla="*/ 130 w 227"/>
                <a:gd name="T39" fmla="*/ 3370 h 479"/>
                <a:gd name="T40" fmla="*/ 168 w 227"/>
                <a:gd name="T41" fmla="*/ 3362 h 479"/>
                <a:gd name="T42" fmla="*/ 198 w 227"/>
                <a:gd name="T43" fmla="*/ 3341 h 479"/>
                <a:gd name="T44" fmla="*/ 219 w 227"/>
                <a:gd name="T45" fmla="*/ 3311 h 479"/>
                <a:gd name="T46" fmla="*/ 226 w 227"/>
                <a:gd name="T47" fmla="*/ 3273 h 479"/>
                <a:gd name="T48" fmla="*/ 226 w 227"/>
                <a:gd name="T49" fmla="*/ 3111 h 479"/>
                <a:gd name="T50" fmla="*/ 219 w 227"/>
                <a:gd name="T51" fmla="*/ 3073 h 479"/>
                <a:gd name="T52" fmla="*/ 198 w 227"/>
                <a:gd name="T53" fmla="*/ 3043 h 479"/>
                <a:gd name="T54" fmla="*/ 168 w 227"/>
                <a:gd name="T55" fmla="*/ 3022 h 479"/>
                <a:gd name="T56" fmla="*/ 130 w 227"/>
                <a:gd name="T57" fmla="*/ 3015 h 479"/>
                <a:gd name="T58" fmla="*/ 130 w 227"/>
                <a:gd name="T59" fmla="*/ 3015 h 479"/>
                <a:gd name="T60" fmla="*/ 97 w 227"/>
                <a:gd name="T61" fmla="*/ 3014 h 479"/>
                <a:gd name="T62" fmla="*/ 74 w 227"/>
                <a:gd name="T63" fmla="*/ 3010 h 479"/>
                <a:gd name="T64" fmla="*/ 56 w 227"/>
                <a:gd name="T65" fmla="*/ 2997 h 479"/>
                <a:gd name="T66" fmla="*/ 44 w 227"/>
                <a:gd name="T67" fmla="*/ 2979 h 479"/>
                <a:gd name="T68" fmla="*/ 39 w 227"/>
                <a:gd name="T69" fmla="*/ 2957 h 479"/>
                <a:gd name="T70" fmla="*/ 39 w 227"/>
                <a:gd name="T71" fmla="*/ 2892 h 479"/>
                <a:gd name="T72" fmla="*/ 0 w 227"/>
                <a:gd name="T73" fmla="*/ 2892 h 4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7" h="479">
                  <a:moveTo>
                    <a:pt x="0" y="0"/>
                  </a:moveTo>
                  <a:lnTo>
                    <a:pt x="0" y="65"/>
                  </a:lnTo>
                  <a:lnTo>
                    <a:pt x="8" y="102"/>
                  </a:lnTo>
                  <a:lnTo>
                    <a:pt x="28" y="133"/>
                  </a:lnTo>
                  <a:lnTo>
                    <a:pt x="59" y="154"/>
                  </a:lnTo>
                  <a:lnTo>
                    <a:pt x="96" y="161"/>
                  </a:lnTo>
                  <a:lnTo>
                    <a:pt x="130" y="162"/>
                  </a:lnTo>
                  <a:lnTo>
                    <a:pt x="152" y="166"/>
                  </a:lnTo>
                  <a:lnTo>
                    <a:pt x="171" y="178"/>
                  </a:lnTo>
                  <a:lnTo>
                    <a:pt x="183" y="197"/>
                  </a:lnTo>
                  <a:lnTo>
                    <a:pt x="187" y="219"/>
                  </a:lnTo>
                  <a:lnTo>
                    <a:pt x="187" y="381"/>
                  </a:lnTo>
                  <a:lnTo>
                    <a:pt x="183" y="404"/>
                  </a:lnTo>
                  <a:lnTo>
                    <a:pt x="171" y="422"/>
                  </a:lnTo>
                  <a:lnTo>
                    <a:pt x="152" y="434"/>
                  </a:lnTo>
                  <a:lnTo>
                    <a:pt x="130" y="439"/>
                  </a:lnTo>
                  <a:lnTo>
                    <a:pt x="75" y="439"/>
                  </a:lnTo>
                  <a:lnTo>
                    <a:pt x="75" y="478"/>
                  </a:lnTo>
                  <a:lnTo>
                    <a:pt x="130" y="478"/>
                  </a:lnTo>
                  <a:lnTo>
                    <a:pt x="168" y="470"/>
                  </a:lnTo>
                  <a:lnTo>
                    <a:pt x="198" y="449"/>
                  </a:lnTo>
                  <a:lnTo>
                    <a:pt x="219" y="419"/>
                  </a:lnTo>
                  <a:lnTo>
                    <a:pt x="226" y="381"/>
                  </a:lnTo>
                  <a:lnTo>
                    <a:pt x="226" y="219"/>
                  </a:lnTo>
                  <a:lnTo>
                    <a:pt x="219" y="181"/>
                  </a:lnTo>
                  <a:lnTo>
                    <a:pt x="198" y="151"/>
                  </a:lnTo>
                  <a:lnTo>
                    <a:pt x="168" y="130"/>
                  </a:lnTo>
                  <a:lnTo>
                    <a:pt x="130" y="123"/>
                  </a:lnTo>
                  <a:lnTo>
                    <a:pt x="97" y="122"/>
                  </a:lnTo>
                  <a:lnTo>
                    <a:pt x="74" y="118"/>
                  </a:lnTo>
                  <a:lnTo>
                    <a:pt x="56" y="105"/>
                  </a:lnTo>
                  <a:lnTo>
                    <a:pt x="44" y="87"/>
                  </a:lnTo>
                  <a:lnTo>
                    <a:pt x="39" y="65"/>
                  </a:lnTo>
                  <a:lnTo>
                    <a:pt x="39" y="0"/>
                  </a:lnTo>
                  <a:lnTo>
                    <a:pt x="0" y="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Line 1972">
              <a:extLst>
                <a:ext uri="{FF2B5EF4-FFF2-40B4-BE49-F238E27FC236}">
                  <a16:creationId xmlns:a16="http://schemas.microsoft.com/office/drawing/2014/main" id="{938410E2-3673-4578-A125-E620D65061B4}"/>
                </a:ext>
              </a:extLst>
            </p:cNvPr>
            <p:cNvSpPr>
              <a:spLocks noChangeShapeType="1"/>
            </p:cNvSpPr>
            <p:nvPr/>
          </p:nvSpPr>
          <p:spPr bwMode="auto">
            <a:xfrm>
              <a:off x="6437" y="2877"/>
              <a:ext cx="0" cy="400"/>
            </a:xfrm>
            <a:prstGeom prst="line">
              <a:avLst/>
            </a:prstGeom>
            <a:noFill/>
            <a:ln w="31595">
              <a:solidFill>
                <a:srgbClr val="0095D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Rectangle 1973">
              <a:extLst>
                <a:ext uri="{FF2B5EF4-FFF2-40B4-BE49-F238E27FC236}">
                  <a16:creationId xmlns:a16="http://schemas.microsoft.com/office/drawing/2014/main" id="{3AD317BC-1E6A-43FE-8FF1-516B86ABE0DF}"/>
                </a:ext>
              </a:extLst>
            </p:cNvPr>
            <p:cNvSpPr>
              <a:spLocks noChangeArrowheads="1"/>
            </p:cNvSpPr>
            <p:nvPr/>
          </p:nvSpPr>
          <p:spPr bwMode="auto">
            <a:xfrm>
              <a:off x="6411" y="2877"/>
              <a:ext cx="50" cy="400"/>
            </a:xfrm>
            <a:prstGeom prst="rect">
              <a:avLst/>
            </a:prstGeom>
            <a:noFill/>
            <a:ln w="656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8" name="Picture 1974">
              <a:extLst>
                <a:ext uri="{FF2B5EF4-FFF2-40B4-BE49-F238E27FC236}">
                  <a16:creationId xmlns:a16="http://schemas.microsoft.com/office/drawing/2014/main" id="{5994BDE7-072C-492C-870A-DD7AD375D76A}"/>
                </a:ext>
              </a:extLst>
            </p:cNvPr>
            <p:cNvPicPr>
              <a:picLocks noChangeAspect="1" noChangeArrowheads="1"/>
            </p:cNvPicPr>
            <p:nvPr/>
          </p:nvPicPr>
          <p:blipFill>
            <a:blip r:embed="rId21" cstate="print"/>
            <a:srcRect/>
            <a:stretch>
              <a:fillRect/>
            </a:stretch>
          </p:blipFill>
          <p:spPr bwMode="auto">
            <a:xfrm>
              <a:off x="5963" y="2470"/>
              <a:ext cx="969" cy="434"/>
            </a:xfrm>
            <a:prstGeom prst="rect">
              <a:avLst/>
            </a:prstGeom>
            <a:noFill/>
          </p:spPr>
        </p:pic>
        <p:sp>
          <p:nvSpPr>
            <p:cNvPr id="139" name="Freeform 1975">
              <a:extLst>
                <a:ext uri="{FF2B5EF4-FFF2-40B4-BE49-F238E27FC236}">
                  <a16:creationId xmlns:a16="http://schemas.microsoft.com/office/drawing/2014/main" id="{B5C6D9B4-FDDA-48F9-97A4-2B682AD34793}"/>
                </a:ext>
              </a:extLst>
            </p:cNvPr>
            <p:cNvSpPr>
              <a:spLocks/>
            </p:cNvSpPr>
            <p:nvPr/>
          </p:nvSpPr>
          <p:spPr bwMode="auto">
            <a:xfrm>
              <a:off x="5963" y="2470"/>
              <a:ext cx="969" cy="434"/>
            </a:xfrm>
            <a:custGeom>
              <a:avLst/>
              <a:gdLst>
                <a:gd name="T0" fmla="*/ 867 w 969"/>
                <a:gd name="T1" fmla="*/ 2471 h 434"/>
                <a:gd name="T2" fmla="*/ 102 w 969"/>
                <a:gd name="T3" fmla="*/ 2471 h 434"/>
                <a:gd name="T4" fmla="*/ 62 w 969"/>
                <a:gd name="T5" fmla="*/ 2488 h 434"/>
                <a:gd name="T6" fmla="*/ 30 w 969"/>
                <a:gd name="T7" fmla="*/ 2534 h 434"/>
                <a:gd name="T8" fmla="*/ 8 w 969"/>
                <a:gd name="T9" fmla="*/ 2603 h 434"/>
                <a:gd name="T10" fmla="*/ 0 w 969"/>
                <a:gd name="T11" fmla="*/ 2687 h 434"/>
                <a:gd name="T12" fmla="*/ 8 w 969"/>
                <a:gd name="T13" fmla="*/ 2772 h 434"/>
                <a:gd name="T14" fmla="*/ 30 w 969"/>
                <a:gd name="T15" fmla="*/ 2841 h 434"/>
                <a:gd name="T16" fmla="*/ 62 w 969"/>
                <a:gd name="T17" fmla="*/ 2887 h 434"/>
                <a:gd name="T18" fmla="*/ 102 w 969"/>
                <a:gd name="T19" fmla="*/ 2904 h 434"/>
                <a:gd name="T20" fmla="*/ 867 w 969"/>
                <a:gd name="T21" fmla="*/ 2904 h 434"/>
                <a:gd name="T22" fmla="*/ 906 w 969"/>
                <a:gd name="T23" fmla="*/ 2887 h 434"/>
                <a:gd name="T24" fmla="*/ 939 w 969"/>
                <a:gd name="T25" fmla="*/ 2841 h 434"/>
                <a:gd name="T26" fmla="*/ 960 w 969"/>
                <a:gd name="T27" fmla="*/ 2772 h 434"/>
                <a:gd name="T28" fmla="*/ 968 w 969"/>
                <a:gd name="T29" fmla="*/ 2687 h 434"/>
                <a:gd name="T30" fmla="*/ 960 w 969"/>
                <a:gd name="T31" fmla="*/ 2603 h 434"/>
                <a:gd name="T32" fmla="*/ 939 w 969"/>
                <a:gd name="T33" fmla="*/ 2534 h 434"/>
                <a:gd name="T34" fmla="*/ 906 w 969"/>
                <a:gd name="T35" fmla="*/ 2488 h 434"/>
                <a:gd name="T36" fmla="*/ 867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7" y="0"/>
                  </a:moveTo>
                  <a:lnTo>
                    <a:pt x="102" y="0"/>
                  </a:lnTo>
                  <a:lnTo>
                    <a:pt x="62" y="17"/>
                  </a:lnTo>
                  <a:lnTo>
                    <a:pt x="30" y="63"/>
                  </a:lnTo>
                  <a:lnTo>
                    <a:pt x="8" y="132"/>
                  </a:lnTo>
                  <a:lnTo>
                    <a:pt x="0" y="216"/>
                  </a:lnTo>
                  <a:lnTo>
                    <a:pt x="8" y="301"/>
                  </a:lnTo>
                  <a:lnTo>
                    <a:pt x="30" y="370"/>
                  </a:lnTo>
                  <a:lnTo>
                    <a:pt x="62" y="416"/>
                  </a:lnTo>
                  <a:lnTo>
                    <a:pt x="102" y="433"/>
                  </a:lnTo>
                  <a:lnTo>
                    <a:pt x="867" y="433"/>
                  </a:lnTo>
                  <a:lnTo>
                    <a:pt x="906" y="416"/>
                  </a:lnTo>
                  <a:lnTo>
                    <a:pt x="939" y="370"/>
                  </a:lnTo>
                  <a:lnTo>
                    <a:pt x="960" y="301"/>
                  </a:lnTo>
                  <a:lnTo>
                    <a:pt x="968" y="216"/>
                  </a:lnTo>
                  <a:lnTo>
                    <a:pt x="960" y="132"/>
                  </a:lnTo>
                  <a:lnTo>
                    <a:pt x="939" y="63"/>
                  </a:lnTo>
                  <a:lnTo>
                    <a:pt x="906" y="17"/>
                  </a:lnTo>
                  <a:lnTo>
                    <a:pt x="867"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0" name="Picture 1976">
              <a:extLst>
                <a:ext uri="{FF2B5EF4-FFF2-40B4-BE49-F238E27FC236}">
                  <a16:creationId xmlns:a16="http://schemas.microsoft.com/office/drawing/2014/main" id="{41483375-938E-40E8-B61E-876DB706005E}"/>
                </a:ext>
              </a:extLst>
            </p:cNvPr>
            <p:cNvPicPr>
              <a:picLocks noChangeAspect="1" noChangeArrowheads="1"/>
            </p:cNvPicPr>
            <p:nvPr/>
          </p:nvPicPr>
          <p:blipFill>
            <a:blip r:embed="rId22" cstate="print"/>
            <a:srcRect/>
            <a:stretch>
              <a:fillRect/>
            </a:stretch>
          </p:blipFill>
          <p:spPr bwMode="auto">
            <a:xfrm>
              <a:off x="7955" y="1322"/>
              <a:ext cx="51" cy="36"/>
            </a:xfrm>
            <a:prstGeom prst="rect">
              <a:avLst/>
            </a:prstGeom>
            <a:noFill/>
          </p:spPr>
        </p:pic>
        <p:sp>
          <p:nvSpPr>
            <p:cNvPr id="141" name="Rectangle 1977">
              <a:extLst>
                <a:ext uri="{FF2B5EF4-FFF2-40B4-BE49-F238E27FC236}">
                  <a16:creationId xmlns:a16="http://schemas.microsoft.com/office/drawing/2014/main" id="{32B1832D-31D8-49BB-96FD-5E5AFC6451E4}"/>
                </a:ext>
              </a:extLst>
            </p:cNvPr>
            <p:cNvSpPr>
              <a:spLocks noChangeArrowheads="1"/>
            </p:cNvSpPr>
            <p:nvPr/>
          </p:nvSpPr>
          <p:spPr bwMode="auto">
            <a:xfrm>
              <a:off x="7955"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2" name="Picture 1978">
              <a:extLst>
                <a:ext uri="{FF2B5EF4-FFF2-40B4-BE49-F238E27FC236}">
                  <a16:creationId xmlns:a16="http://schemas.microsoft.com/office/drawing/2014/main" id="{2509580F-8F5D-4EBE-827B-9B27E9B963EA}"/>
                </a:ext>
              </a:extLst>
            </p:cNvPr>
            <p:cNvPicPr>
              <a:picLocks noChangeAspect="1" noChangeArrowheads="1"/>
            </p:cNvPicPr>
            <p:nvPr/>
          </p:nvPicPr>
          <p:blipFill>
            <a:blip r:embed="rId22" cstate="print"/>
            <a:srcRect/>
            <a:stretch>
              <a:fillRect/>
            </a:stretch>
          </p:blipFill>
          <p:spPr bwMode="auto">
            <a:xfrm>
              <a:off x="8319" y="1322"/>
              <a:ext cx="51" cy="36"/>
            </a:xfrm>
            <a:prstGeom prst="rect">
              <a:avLst/>
            </a:prstGeom>
            <a:noFill/>
          </p:spPr>
        </p:pic>
        <p:sp>
          <p:nvSpPr>
            <p:cNvPr id="143" name="Rectangle 1979">
              <a:extLst>
                <a:ext uri="{FF2B5EF4-FFF2-40B4-BE49-F238E27FC236}">
                  <a16:creationId xmlns:a16="http://schemas.microsoft.com/office/drawing/2014/main" id="{890230A5-DEFF-45B3-BEB1-C8A1388B0F2A}"/>
                </a:ext>
              </a:extLst>
            </p:cNvPr>
            <p:cNvSpPr>
              <a:spLocks noChangeArrowheads="1"/>
            </p:cNvSpPr>
            <p:nvPr/>
          </p:nvSpPr>
          <p:spPr bwMode="auto">
            <a:xfrm>
              <a:off x="8319"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4" name="Picture 1980">
              <a:extLst>
                <a:ext uri="{FF2B5EF4-FFF2-40B4-BE49-F238E27FC236}">
                  <a16:creationId xmlns:a16="http://schemas.microsoft.com/office/drawing/2014/main" id="{C1DCFBE5-6984-417A-AE74-179D052ABE43}"/>
                </a:ext>
              </a:extLst>
            </p:cNvPr>
            <p:cNvPicPr>
              <a:picLocks noChangeAspect="1" noChangeArrowheads="1"/>
            </p:cNvPicPr>
            <p:nvPr/>
          </p:nvPicPr>
          <p:blipFill>
            <a:blip r:embed="rId23" cstate="print"/>
            <a:srcRect/>
            <a:stretch>
              <a:fillRect/>
            </a:stretch>
          </p:blipFill>
          <p:spPr bwMode="auto">
            <a:xfrm>
              <a:off x="6482" y="1507"/>
              <a:ext cx="267" cy="50"/>
            </a:xfrm>
            <a:prstGeom prst="rect">
              <a:avLst/>
            </a:prstGeom>
            <a:noFill/>
          </p:spPr>
        </p:pic>
        <p:sp>
          <p:nvSpPr>
            <p:cNvPr id="145" name="Rectangle 1981">
              <a:extLst>
                <a:ext uri="{FF2B5EF4-FFF2-40B4-BE49-F238E27FC236}">
                  <a16:creationId xmlns:a16="http://schemas.microsoft.com/office/drawing/2014/main" id="{7119A092-1D93-4F3D-A73E-BC53F708D2D9}"/>
                </a:ext>
              </a:extLst>
            </p:cNvPr>
            <p:cNvSpPr>
              <a:spLocks noChangeArrowheads="1"/>
            </p:cNvSpPr>
            <p:nvPr/>
          </p:nvSpPr>
          <p:spPr bwMode="auto">
            <a:xfrm>
              <a:off x="6482" y="1507"/>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AutoShape 1982">
              <a:extLst>
                <a:ext uri="{FF2B5EF4-FFF2-40B4-BE49-F238E27FC236}">
                  <a16:creationId xmlns:a16="http://schemas.microsoft.com/office/drawing/2014/main" id="{88BB93AB-70B6-46DC-B08B-6C6840F7313A}"/>
                </a:ext>
              </a:extLst>
            </p:cNvPr>
            <p:cNvSpPr>
              <a:spLocks/>
            </p:cNvSpPr>
            <p:nvPr/>
          </p:nvSpPr>
          <p:spPr bwMode="auto">
            <a:xfrm>
              <a:off x="6748" y="1507"/>
              <a:ext cx="2635" cy="874"/>
            </a:xfrm>
            <a:custGeom>
              <a:avLst/>
              <a:gdLst>
                <a:gd name="T0" fmla="*/ 2427 w 2635"/>
                <a:gd name="T1" fmla="*/ 2381 h 874"/>
                <a:gd name="T2" fmla="*/ 2367 w 2635"/>
                <a:gd name="T3" fmla="*/ 2369 h 874"/>
                <a:gd name="T4" fmla="*/ 2319 w 2635"/>
                <a:gd name="T5" fmla="*/ 2336 h 874"/>
                <a:gd name="T6" fmla="*/ 2286 w 2635"/>
                <a:gd name="T7" fmla="*/ 2287 h 874"/>
                <a:gd name="T8" fmla="*/ 2274 w 2635"/>
                <a:gd name="T9" fmla="*/ 2228 h 874"/>
                <a:gd name="T10" fmla="*/ 2274 w 2635"/>
                <a:gd name="T11" fmla="*/ 1660 h 874"/>
                <a:gd name="T12" fmla="*/ 2266 w 2635"/>
                <a:gd name="T13" fmla="*/ 1620 h 874"/>
                <a:gd name="T14" fmla="*/ 2244 w 2635"/>
                <a:gd name="T15" fmla="*/ 1587 h 874"/>
                <a:gd name="T16" fmla="*/ 2211 w 2635"/>
                <a:gd name="T17" fmla="*/ 1565 h 874"/>
                <a:gd name="T18" fmla="*/ 2171 w 2635"/>
                <a:gd name="T19" fmla="*/ 1557 h 874"/>
                <a:gd name="T20" fmla="*/ 0 w 2635"/>
                <a:gd name="T21" fmla="*/ 1557 h 874"/>
                <a:gd name="T22" fmla="*/ 0 w 2635"/>
                <a:gd name="T23" fmla="*/ 1507 h 874"/>
                <a:gd name="T24" fmla="*/ 2171 w 2635"/>
                <a:gd name="T25" fmla="*/ 1507 h 874"/>
                <a:gd name="T26" fmla="*/ 2230 w 2635"/>
                <a:gd name="T27" fmla="*/ 1519 h 874"/>
                <a:gd name="T28" fmla="*/ 2279 w 2635"/>
                <a:gd name="T29" fmla="*/ 1552 h 874"/>
                <a:gd name="T30" fmla="*/ 2312 w 2635"/>
                <a:gd name="T31" fmla="*/ 1601 h 874"/>
                <a:gd name="T32" fmla="*/ 2324 w 2635"/>
                <a:gd name="T33" fmla="*/ 1660 h 874"/>
                <a:gd name="T34" fmla="*/ 2324 w 2635"/>
                <a:gd name="T35" fmla="*/ 2228 h 874"/>
                <a:gd name="T36" fmla="*/ 2332 w 2635"/>
                <a:gd name="T37" fmla="*/ 2268 h 874"/>
                <a:gd name="T38" fmla="*/ 2354 w 2635"/>
                <a:gd name="T39" fmla="*/ 2301 h 874"/>
                <a:gd name="T40" fmla="*/ 2387 w 2635"/>
                <a:gd name="T41" fmla="*/ 2323 h 874"/>
                <a:gd name="T42" fmla="*/ 2427 w 2635"/>
                <a:gd name="T43" fmla="*/ 2331 h 874"/>
                <a:gd name="T44" fmla="*/ 2634 w 2635"/>
                <a:gd name="T45" fmla="*/ 2331 h 874"/>
                <a:gd name="T46" fmla="*/ 2634 w 2635"/>
                <a:gd name="T47" fmla="*/ 2381 h 874"/>
                <a:gd name="T48" fmla="*/ 2427 w 2635"/>
                <a:gd name="T49" fmla="*/ 2381 h 874"/>
                <a:gd name="T50" fmla="*/ 2634 w 2635"/>
                <a:gd name="T51" fmla="*/ 2331 h 874"/>
                <a:gd name="T52" fmla="*/ 2427 w 2635"/>
                <a:gd name="T53" fmla="*/ 2331 h 874"/>
                <a:gd name="T54" fmla="*/ 2634 w 2635"/>
                <a:gd name="T55" fmla="*/ 2331 h 874"/>
                <a:gd name="T56" fmla="*/ 2634 w 2635"/>
                <a:gd name="T57" fmla="*/ 2331 h 8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35" h="874">
                  <a:moveTo>
                    <a:pt x="2427" y="874"/>
                  </a:moveTo>
                  <a:lnTo>
                    <a:pt x="2367" y="862"/>
                  </a:lnTo>
                  <a:lnTo>
                    <a:pt x="2319" y="829"/>
                  </a:lnTo>
                  <a:lnTo>
                    <a:pt x="2286" y="780"/>
                  </a:lnTo>
                  <a:lnTo>
                    <a:pt x="2274" y="721"/>
                  </a:lnTo>
                  <a:lnTo>
                    <a:pt x="2274" y="153"/>
                  </a:lnTo>
                  <a:lnTo>
                    <a:pt x="2266" y="113"/>
                  </a:lnTo>
                  <a:lnTo>
                    <a:pt x="2244" y="80"/>
                  </a:lnTo>
                  <a:lnTo>
                    <a:pt x="2211" y="58"/>
                  </a:lnTo>
                  <a:lnTo>
                    <a:pt x="2171" y="50"/>
                  </a:lnTo>
                  <a:lnTo>
                    <a:pt x="0" y="50"/>
                  </a:lnTo>
                  <a:lnTo>
                    <a:pt x="0" y="0"/>
                  </a:lnTo>
                  <a:lnTo>
                    <a:pt x="2171" y="0"/>
                  </a:lnTo>
                  <a:lnTo>
                    <a:pt x="2230" y="12"/>
                  </a:lnTo>
                  <a:lnTo>
                    <a:pt x="2279" y="45"/>
                  </a:lnTo>
                  <a:lnTo>
                    <a:pt x="2312" y="94"/>
                  </a:lnTo>
                  <a:lnTo>
                    <a:pt x="2324" y="153"/>
                  </a:lnTo>
                  <a:lnTo>
                    <a:pt x="2324" y="721"/>
                  </a:lnTo>
                  <a:lnTo>
                    <a:pt x="2332" y="761"/>
                  </a:lnTo>
                  <a:lnTo>
                    <a:pt x="2354" y="794"/>
                  </a:lnTo>
                  <a:lnTo>
                    <a:pt x="2387" y="816"/>
                  </a:lnTo>
                  <a:lnTo>
                    <a:pt x="2427" y="824"/>
                  </a:lnTo>
                  <a:lnTo>
                    <a:pt x="2634" y="824"/>
                  </a:lnTo>
                  <a:lnTo>
                    <a:pt x="2634" y="874"/>
                  </a:lnTo>
                  <a:lnTo>
                    <a:pt x="2427" y="874"/>
                  </a:lnTo>
                  <a:close/>
                  <a:moveTo>
                    <a:pt x="2634" y="824"/>
                  </a:moveTo>
                  <a:lnTo>
                    <a:pt x="2427" y="824"/>
                  </a:lnTo>
                  <a:lnTo>
                    <a:pt x="2634" y="824"/>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1983">
              <a:extLst>
                <a:ext uri="{FF2B5EF4-FFF2-40B4-BE49-F238E27FC236}">
                  <a16:creationId xmlns:a16="http://schemas.microsoft.com/office/drawing/2014/main" id="{A7667BDF-948D-4F92-B775-35AEFD10B181}"/>
                </a:ext>
              </a:extLst>
            </p:cNvPr>
            <p:cNvSpPr>
              <a:spLocks/>
            </p:cNvSpPr>
            <p:nvPr/>
          </p:nvSpPr>
          <p:spPr bwMode="auto">
            <a:xfrm>
              <a:off x="6748" y="1507"/>
              <a:ext cx="2635" cy="874"/>
            </a:xfrm>
            <a:custGeom>
              <a:avLst/>
              <a:gdLst>
                <a:gd name="T0" fmla="*/ 2427 w 2635"/>
                <a:gd name="T1" fmla="*/ 2331 h 874"/>
                <a:gd name="T2" fmla="*/ 2387 w 2635"/>
                <a:gd name="T3" fmla="*/ 2323 h 874"/>
                <a:gd name="T4" fmla="*/ 2354 w 2635"/>
                <a:gd name="T5" fmla="*/ 2301 h 874"/>
                <a:gd name="T6" fmla="*/ 2332 w 2635"/>
                <a:gd name="T7" fmla="*/ 2268 h 874"/>
                <a:gd name="T8" fmla="*/ 2324 w 2635"/>
                <a:gd name="T9" fmla="*/ 2228 h 874"/>
                <a:gd name="T10" fmla="*/ 2324 w 2635"/>
                <a:gd name="T11" fmla="*/ 2160 h 874"/>
                <a:gd name="T12" fmla="*/ 2324 w 2635"/>
                <a:gd name="T13" fmla="*/ 1660 h 874"/>
                <a:gd name="T14" fmla="*/ 2312 w 2635"/>
                <a:gd name="T15" fmla="*/ 1601 h 874"/>
                <a:gd name="T16" fmla="*/ 2279 w 2635"/>
                <a:gd name="T17" fmla="*/ 1552 h 874"/>
                <a:gd name="T18" fmla="*/ 2230 w 2635"/>
                <a:gd name="T19" fmla="*/ 1519 h 874"/>
                <a:gd name="T20" fmla="*/ 2171 w 2635"/>
                <a:gd name="T21" fmla="*/ 1507 h 874"/>
                <a:gd name="T22" fmla="*/ 0 w 2635"/>
                <a:gd name="T23" fmla="*/ 1507 h 874"/>
                <a:gd name="T24" fmla="*/ 0 w 2635"/>
                <a:gd name="T25" fmla="*/ 1557 h 874"/>
                <a:gd name="T26" fmla="*/ 2171 w 2635"/>
                <a:gd name="T27" fmla="*/ 1557 h 874"/>
                <a:gd name="T28" fmla="*/ 2211 w 2635"/>
                <a:gd name="T29" fmla="*/ 1565 h 874"/>
                <a:gd name="T30" fmla="*/ 2244 w 2635"/>
                <a:gd name="T31" fmla="*/ 1587 h 874"/>
                <a:gd name="T32" fmla="*/ 2266 w 2635"/>
                <a:gd name="T33" fmla="*/ 1620 h 874"/>
                <a:gd name="T34" fmla="*/ 2274 w 2635"/>
                <a:gd name="T35" fmla="*/ 1660 h 874"/>
                <a:gd name="T36" fmla="*/ 2274 w 2635"/>
                <a:gd name="T37" fmla="*/ 2228 h 874"/>
                <a:gd name="T38" fmla="*/ 2286 w 2635"/>
                <a:gd name="T39" fmla="*/ 2287 h 874"/>
                <a:gd name="T40" fmla="*/ 2319 w 2635"/>
                <a:gd name="T41" fmla="*/ 2336 h 874"/>
                <a:gd name="T42" fmla="*/ 2367 w 2635"/>
                <a:gd name="T43" fmla="*/ 2369 h 874"/>
                <a:gd name="T44" fmla="*/ 2427 w 2635"/>
                <a:gd name="T45" fmla="*/ 2381 h 874"/>
                <a:gd name="T46" fmla="*/ 2634 w 2635"/>
                <a:gd name="T47" fmla="*/ 2381 h 874"/>
                <a:gd name="T48" fmla="*/ 2634 w 2635"/>
                <a:gd name="T49" fmla="*/ 2331 h 874"/>
                <a:gd name="T50" fmla="*/ 2427 w 2635"/>
                <a:gd name="T51" fmla="*/ 233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5" h="874">
                  <a:moveTo>
                    <a:pt x="2427" y="824"/>
                  </a:moveTo>
                  <a:lnTo>
                    <a:pt x="2387" y="816"/>
                  </a:lnTo>
                  <a:lnTo>
                    <a:pt x="2354" y="794"/>
                  </a:lnTo>
                  <a:lnTo>
                    <a:pt x="2332" y="761"/>
                  </a:lnTo>
                  <a:lnTo>
                    <a:pt x="2324" y="721"/>
                  </a:lnTo>
                  <a:lnTo>
                    <a:pt x="2324" y="653"/>
                  </a:lnTo>
                  <a:lnTo>
                    <a:pt x="2324" y="153"/>
                  </a:lnTo>
                  <a:lnTo>
                    <a:pt x="2312" y="94"/>
                  </a:lnTo>
                  <a:lnTo>
                    <a:pt x="2279" y="45"/>
                  </a:lnTo>
                  <a:lnTo>
                    <a:pt x="2230" y="12"/>
                  </a:lnTo>
                  <a:lnTo>
                    <a:pt x="2171" y="0"/>
                  </a:lnTo>
                  <a:lnTo>
                    <a:pt x="0" y="0"/>
                  </a:lnTo>
                  <a:lnTo>
                    <a:pt x="0" y="50"/>
                  </a:lnTo>
                  <a:lnTo>
                    <a:pt x="2171" y="50"/>
                  </a:lnTo>
                  <a:lnTo>
                    <a:pt x="2211" y="58"/>
                  </a:lnTo>
                  <a:lnTo>
                    <a:pt x="2244" y="80"/>
                  </a:lnTo>
                  <a:lnTo>
                    <a:pt x="2266" y="113"/>
                  </a:lnTo>
                  <a:lnTo>
                    <a:pt x="2274" y="153"/>
                  </a:lnTo>
                  <a:lnTo>
                    <a:pt x="2274" y="721"/>
                  </a:lnTo>
                  <a:lnTo>
                    <a:pt x="2286" y="780"/>
                  </a:lnTo>
                  <a:lnTo>
                    <a:pt x="2319" y="829"/>
                  </a:lnTo>
                  <a:lnTo>
                    <a:pt x="2367" y="862"/>
                  </a:lnTo>
                  <a:lnTo>
                    <a:pt x="2427" y="874"/>
                  </a:lnTo>
                  <a:lnTo>
                    <a:pt x="2634" y="874"/>
                  </a:lnTo>
                  <a:lnTo>
                    <a:pt x="2634" y="824"/>
                  </a:lnTo>
                  <a:lnTo>
                    <a:pt x="2427" y="824"/>
                  </a:lnTo>
                  <a:close/>
                </a:path>
              </a:pathLst>
            </a:custGeom>
            <a:noFill/>
            <a:ln w="60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1984">
              <a:extLst>
                <a:ext uri="{FF2B5EF4-FFF2-40B4-BE49-F238E27FC236}">
                  <a16:creationId xmlns:a16="http://schemas.microsoft.com/office/drawing/2014/main" id="{FF0582B2-E816-4C77-BDE7-D8BDDC13698F}"/>
                </a:ext>
              </a:extLst>
            </p:cNvPr>
            <p:cNvSpPr>
              <a:spLocks/>
            </p:cNvSpPr>
            <p:nvPr/>
          </p:nvSpPr>
          <p:spPr bwMode="auto">
            <a:xfrm>
              <a:off x="6635" y="2215"/>
              <a:ext cx="68" cy="68"/>
            </a:xfrm>
            <a:custGeom>
              <a:avLst/>
              <a:gdLst>
                <a:gd name="T0" fmla="*/ 10 w 68"/>
                <a:gd name="T1" fmla="*/ 2273 h 68"/>
                <a:gd name="T2" fmla="*/ 3 w 68"/>
                <a:gd name="T3" fmla="*/ 2262 h 68"/>
                <a:gd name="T4" fmla="*/ 0 w 68"/>
                <a:gd name="T5" fmla="*/ 2249 h 68"/>
                <a:gd name="T6" fmla="*/ 3 w 68"/>
                <a:gd name="T7" fmla="*/ 2236 h 68"/>
                <a:gd name="T8" fmla="*/ 10 w 68"/>
                <a:gd name="T9" fmla="*/ 2225 h 68"/>
                <a:gd name="T10" fmla="*/ 21 w 68"/>
                <a:gd name="T11" fmla="*/ 2217 h 68"/>
                <a:gd name="T12" fmla="*/ 34 w 68"/>
                <a:gd name="T13" fmla="*/ 2215 h 68"/>
                <a:gd name="T14" fmla="*/ 47 w 68"/>
                <a:gd name="T15" fmla="*/ 2217 h 68"/>
                <a:gd name="T16" fmla="*/ 58 w 68"/>
                <a:gd name="T17" fmla="*/ 2225 h 68"/>
                <a:gd name="T18" fmla="*/ 65 w 68"/>
                <a:gd name="T19" fmla="*/ 2236 h 68"/>
                <a:gd name="T20" fmla="*/ 68 w 68"/>
                <a:gd name="T21" fmla="*/ 2249 h 68"/>
                <a:gd name="T22" fmla="*/ 65 w 68"/>
                <a:gd name="T23" fmla="*/ 2262 h 68"/>
                <a:gd name="T24" fmla="*/ 58 w 68"/>
                <a:gd name="T25" fmla="*/ 2273 h 68"/>
                <a:gd name="T26" fmla="*/ 47 w 68"/>
                <a:gd name="T27" fmla="*/ 2280 h 68"/>
                <a:gd name="T28" fmla="*/ 34 w 68"/>
                <a:gd name="T29" fmla="*/ 2283 h 68"/>
                <a:gd name="T30" fmla="*/ 21 w 68"/>
                <a:gd name="T31" fmla="*/ 2280 h 68"/>
                <a:gd name="T32" fmla="*/ 10 w 68"/>
                <a:gd name="T33" fmla="*/ 227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10" y="58"/>
                  </a:moveTo>
                  <a:lnTo>
                    <a:pt x="3" y="47"/>
                  </a:lnTo>
                  <a:lnTo>
                    <a:pt x="0" y="34"/>
                  </a:lnTo>
                  <a:lnTo>
                    <a:pt x="3" y="21"/>
                  </a:lnTo>
                  <a:lnTo>
                    <a:pt x="10" y="10"/>
                  </a:lnTo>
                  <a:lnTo>
                    <a:pt x="21" y="2"/>
                  </a:lnTo>
                  <a:lnTo>
                    <a:pt x="34" y="0"/>
                  </a:lnTo>
                  <a:lnTo>
                    <a:pt x="47" y="2"/>
                  </a:lnTo>
                  <a:lnTo>
                    <a:pt x="58" y="10"/>
                  </a:lnTo>
                  <a:lnTo>
                    <a:pt x="65" y="21"/>
                  </a:lnTo>
                  <a:lnTo>
                    <a:pt x="68" y="34"/>
                  </a:lnTo>
                  <a:lnTo>
                    <a:pt x="65" y="47"/>
                  </a:lnTo>
                  <a:lnTo>
                    <a:pt x="58" y="58"/>
                  </a:lnTo>
                  <a:lnTo>
                    <a:pt x="47" y="65"/>
                  </a:lnTo>
                  <a:lnTo>
                    <a:pt x="34" y="68"/>
                  </a:lnTo>
                  <a:lnTo>
                    <a:pt x="21" y="65"/>
                  </a:lnTo>
                  <a:lnTo>
                    <a:pt x="10" y="58"/>
                  </a:lnTo>
                  <a:close/>
                </a:path>
              </a:pathLst>
            </a:cu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Line 1985">
              <a:extLst>
                <a:ext uri="{FF2B5EF4-FFF2-40B4-BE49-F238E27FC236}">
                  <a16:creationId xmlns:a16="http://schemas.microsoft.com/office/drawing/2014/main" id="{D4D20409-9AC0-4C9A-98A7-D88BE1886235}"/>
                </a:ext>
              </a:extLst>
            </p:cNvPr>
            <p:cNvSpPr>
              <a:spLocks noChangeShapeType="1"/>
            </p:cNvSpPr>
            <p:nvPr/>
          </p:nvSpPr>
          <p:spPr bwMode="auto">
            <a:xfrm>
              <a:off x="6645" y="2272"/>
              <a:ext cx="48"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Line 1986">
              <a:extLst>
                <a:ext uri="{FF2B5EF4-FFF2-40B4-BE49-F238E27FC236}">
                  <a16:creationId xmlns:a16="http://schemas.microsoft.com/office/drawing/2014/main" id="{2CD14E44-5C5B-47BE-A93F-AC7FEF6E2F5B}"/>
                </a:ext>
              </a:extLst>
            </p:cNvPr>
            <p:cNvSpPr>
              <a:spLocks noChangeShapeType="1"/>
            </p:cNvSpPr>
            <p:nvPr/>
          </p:nvSpPr>
          <p:spPr bwMode="auto">
            <a:xfrm>
              <a:off x="6693" y="2272"/>
              <a:ext cx="0"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Freeform 1987">
              <a:extLst>
                <a:ext uri="{FF2B5EF4-FFF2-40B4-BE49-F238E27FC236}">
                  <a16:creationId xmlns:a16="http://schemas.microsoft.com/office/drawing/2014/main" id="{C33FD8F6-5058-48E7-A2DD-6EFAF1EC0EC5}"/>
                </a:ext>
              </a:extLst>
            </p:cNvPr>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1988">
              <a:extLst>
                <a:ext uri="{FF2B5EF4-FFF2-40B4-BE49-F238E27FC236}">
                  <a16:creationId xmlns:a16="http://schemas.microsoft.com/office/drawing/2014/main" id="{A7AAEFC1-A023-425F-8563-5BF78131EB6F}"/>
                </a:ext>
              </a:extLst>
            </p:cNvPr>
            <p:cNvSpPr>
              <a:spLocks/>
            </p:cNvSpPr>
            <p:nvPr/>
          </p:nvSpPr>
          <p:spPr bwMode="auto">
            <a:xfrm>
              <a:off x="6600" y="1433"/>
              <a:ext cx="36" cy="61"/>
            </a:xfrm>
            <a:custGeom>
              <a:avLst/>
              <a:gdLst>
                <a:gd name="T0" fmla="*/ 36 w 36"/>
                <a:gd name="T1" fmla="*/ 1494 h 61"/>
                <a:gd name="T2" fmla="*/ 0 w 36"/>
                <a:gd name="T3" fmla="*/ 1494 h 61"/>
                <a:gd name="T4" fmla="*/ 0 w 36"/>
                <a:gd name="T5" fmla="*/ 1433 h 61"/>
                <a:gd name="T6" fmla="*/ 36 w 36"/>
                <a:gd name="T7" fmla="*/ 1457 h 61"/>
                <a:gd name="T8" fmla="*/ 36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36" y="61"/>
                  </a:moveTo>
                  <a:lnTo>
                    <a:pt x="0" y="61"/>
                  </a:lnTo>
                  <a:lnTo>
                    <a:pt x="0" y="0"/>
                  </a:lnTo>
                  <a:lnTo>
                    <a:pt x="36" y="24"/>
                  </a:lnTo>
                  <a:lnTo>
                    <a:pt x="36" y="6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Freeform 1989">
              <a:extLst>
                <a:ext uri="{FF2B5EF4-FFF2-40B4-BE49-F238E27FC236}">
                  <a16:creationId xmlns:a16="http://schemas.microsoft.com/office/drawing/2014/main" id="{A4519646-CC8C-434F-8051-7C35C4B871B1}"/>
                </a:ext>
              </a:extLst>
            </p:cNvPr>
            <p:cNvSpPr>
              <a:spLocks/>
            </p:cNvSpPr>
            <p:nvPr/>
          </p:nvSpPr>
          <p:spPr bwMode="auto">
            <a:xfrm>
              <a:off x="6600" y="1433"/>
              <a:ext cx="36" cy="61"/>
            </a:xfrm>
            <a:custGeom>
              <a:avLst/>
              <a:gdLst>
                <a:gd name="T0" fmla="*/ 0 w 36"/>
                <a:gd name="T1" fmla="*/ 1494 h 61"/>
                <a:gd name="T2" fmla="*/ 36 w 36"/>
                <a:gd name="T3" fmla="*/ 1494 h 61"/>
                <a:gd name="T4" fmla="*/ 36 w 36"/>
                <a:gd name="T5" fmla="*/ 1457 h 61"/>
                <a:gd name="T6" fmla="*/ 0 w 36"/>
                <a:gd name="T7" fmla="*/ 1433 h 61"/>
                <a:gd name="T8" fmla="*/ 0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0" y="61"/>
                  </a:moveTo>
                  <a:lnTo>
                    <a:pt x="36" y="61"/>
                  </a:lnTo>
                  <a:lnTo>
                    <a:pt x="36" y="24"/>
                  </a:lnTo>
                  <a:lnTo>
                    <a:pt x="0" y="0"/>
                  </a:lnTo>
                  <a:lnTo>
                    <a:pt x="0" y="6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1990">
              <a:extLst>
                <a:ext uri="{FF2B5EF4-FFF2-40B4-BE49-F238E27FC236}">
                  <a16:creationId xmlns:a16="http://schemas.microsoft.com/office/drawing/2014/main" id="{BD421603-1D1F-4C83-B893-2ABC9FDF62D8}"/>
                </a:ext>
              </a:extLst>
            </p:cNvPr>
            <p:cNvPicPr>
              <a:picLocks noChangeAspect="1" noChangeArrowheads="1"/>
            </p:cNvPicPr>
            <p:nvPr/>
          </p:nvPicPr>
          <p:blipFill>
            <a:blip r:embed="rId24" cstate="print"/>
            <a:srcRect/>
            <a:stretch>
              <a:fillRect/>
            </a:stretch>
          </p:blipFill>
          <p:spPr bwMode="auto">
            <a:xfrm>
              <a:off x="6239" y="3028"/>
              <a:ext cx="119" cy="189"/>
            </a:xfrm>
            <a:prstGeom prst="rect">
              <a:avLst/>
            </a:prstGeom>
            <a:noFill/>
          </p:spPr>
        </p:pic>
        <p:pic>
          <p:nvPicPr>
            <p:cNvPr id="155" name="Picture 1991">
              <a:extLst>
                <a:ext uri="{FF2B5EF4-FFF2-40B4-BE49-F238E27FC236}">
                  <a16:creationId xmlns:a16="http://schemas.microsoft.com/office/drawing/2014/main" id="{744C4A4F-012C-400C-85A4-6AF79B265B74}"/>
                </a:ext>
              </a:extLst>
            </p:cNvPr>
            <p:cNvPicPr>
              <a:picLocks noChangeAspect="1" noChangeArrowheads="1"/>
            </p:cNvPicPr>
            <p:nvPr/>
          </p:nvPicPr>
          <p:blipFill>
            <a:blip r:embed="rId25" cstate="print"/>
            <a:srcRect/>
            <a:stretch>
              <a:fillRect/>
            </a:stretch>
          </p:blipFill>
          <p:spPr bwMode="auto">
            <a:xfrm>
              <a:off x="6234" y="3022"/>
              <a:ext cx="130" cy="199"/>
            </a:xfrm>
            <a:prstGeom prst="rect">
              <a:avLst/>
            </a:prstGeom>
            <a:noFill/>
          </p:spPr>
        </p:pic>
        <p:pic>
          <p:nvPicPr>
            <p:cNvPr id="156" name="Picture 1992">
              <a:extLst>
                <a:ext uri="{FF2B5EF4-FFF2-40B4-BE49-F238E27FC236}">
                  <a16:creationId xmlns:a16="http://schemas.microsoft.com/office/drawing/2014/main" id="{42B9286B-0B9C-43A7-A4E5-BB1EC20BC2AC}"/>
                </a:ext>
              </a:extLst>
            </p:cNvPr>
            <p:cNvPicPr>
              <a:picLocks noChangeAspect="1" noChangeArrowheads="1"/>
            </p:cNvPicPr>
            <p:nvPr/>
          </p:nvPicPr>
          <p:blipFill>
            <a:blip r:embed="rId26" cstate="print"/>
            <a:srcRect/>
            <a:stretch>
              <a:fillRect/>
            </a:stretch>
          </p:blipFill>
          <p:spPr bwMode="auto">
            <a:xfrm>
              <a:off x="6977" y="3083"/>
              <a:ext cx="119" cy="189"/>
            </a:xfrm>
            <a:prstGeom prst="rect">
              <a:avLst/>
            </a:prstGeom>
            <a:noFill/>
          </p:spPr>
        </p:pic>
        <p:pic>
          <p:nvPicPr>
            <p:cNvPr id="157" name="Picture 1993">
              <a:extLst>
                <a:ext uri="{FF2B5EF4-FFF2-40B4-BE49-F238E27FC236}">
                  <a16:creationId xmlns:a16="http://schemas.microsoft.com/office/drawing/2014/main" id="{88C9DC44-E468-41E0-B332-C6BB86EDEAF2}"/>
                </a:ext>
              </a:extLst>
            </p:cNvPr>
            <p:cNvPicPr>
              <a:picLocks noChangeAspect="1" noChangeArrowheads="1"/>
            </p:cNvPicPr>
            <p:nvPr/>
          </p:nvPicPr>
          <p:blipFill>
            <a:blip r:embed="rId27" cstate="print"/>
            <a:srcRect/>
            <a:stretch>
              <a:fillRect/>
            </a:stretch>
          </p:blipFill>
          <p:spPr bwMode="auto">
            <a:xfrm>
              <a:off x="6972" y="3078"/>
              <a:ext cx="130" cy="199"/>
            </a:xfrm>
            <a:prstGeom prst="rect">
              <a:avLst/>
            </a:prstGeom>
            <a:noFill/>
          </p:spPr>
        </p:pic>
        <p:pic>
          <p:nvPicPr>
            <p:cNvPr id="158" name="Picture 1994">
              <a:extLst>
                <a:ext uri="{FF2B5EF4-FFF2-40B4-BE49-F238E27FC236}">
                  <a16:creationId xmlns:a16="http://schemas.microsoft.com/office/drawing/2014/main" id="{5AC780B4-DD58-4CB9-8CF9-86B1A962E82E}"/>
                </a:ext>
              </a:extLst>
            </p:cNvPr>
            <p:cNvPicPr>
              <a:picLocks noChangeAspect="1" noChangeArrowheads="1"/>
            </p:cNvPicPr>
            <p:nvPr/>
          </p:nvPicPr>
          <p:blipFill>
            <a:blip r:embed="rId28" cstate="print"/>
            <a:srcRect/>
            <a:stretch>
              <a:fillRect/>
            </a:stretch>
          </p:blipFill>
          <p:spPr bwMode="auto">
            <a:xfrm>
              <a:off x="9139" y="1805"/>
              <a:ext cx="119" cy="189"/>
            </a:xfrm>
            <a:prstGeom prst="rect">
              <a:avLst/>
            </a:prstGeom>
            <a:noFill/>
          </p:spPr>
        </p:pic>
        <p:pic>
          <p:nvPicPr>
            <p:cNvPr id="159" name="Picture 1995">
              <a:extLst>
                <a:ext uri="{FF2B5EF4-FFF2-40B4-BE49-F238E27FC236}">
                  <a16:creationId xmlns:a16="http://schemas.microsoft.com/office/drawing/2014/main" id="{0CF24ABC-6B06-4AC5-A954-44E287E87215}"/>
                </a:ext>
              </a:extLst>
            </p:cNvPr>
            <p:cNvPicPr>
              <a:picLocks noChangeAspect="1" noChangeArrowheads="1"/>
            </p:cNvPicPr>
            <p:nvPr/>
          </p:nvPicPr>
          <p:blipFill>
            <a:blip r:embed="rId29" cstate="print"/>
            <a:srcRect/>
            <a:stretch>
              <a:fillRect/>
            </a:stretch>
          </p:blipFill>
          <p:spPr bwMode="auto">
            <a:xfrm>
              <a:off x="9134" y="1800"/>
              <a:ext cx="130" cy="199"/>
            </a:xfrm>
            <a:prstGeom prst="rect">
              <a:avLst/>
            </a:prstGeom>
            <a:noFill/>
          </p:spPr>
        </p:pic>
        <p:pic>
          <p:nvPicPr>
            <p:cNvPr id="160" name="Picture 1996">
              <a:extLst>
                <a:ext uri="{FF2B5EF4-FFF2-40B4-BE49-F238E27FC236}">
                  <a16:creationId xmlns:a16="http://schemas.microsoft.com/office/drawing/2014/main" id="{7BDF63D9-636A-44A4-89F7-800F2C4E4290}"/>
                </a:ext>
              </a:extLst>
            </p:cNvPr>
            <p:cNvPicPr>
              <a:picLocks noChangeAspect="1" noChangeArrowheads="1"/>
            </p:cNvPicPr>
            <p:nvPr/>
          </p:nvPicPr>
          <p:blipFill>
            <a:blip r:embed="rId30" cstate="print"/>
            <a:srcRect/>
            <a:stretch>
              <a:fillRect/>
            </a:stretch>
          </p:blipFill>
          <p:spPr bwMode="auto">
            <a:xfrm>
              <a:off x="8732" y="2689"/>
              <a:ext cx="119" cy="189"/>
            </a:xfrm>
            <a:prstGeom prst="rect">
              <a:avLst/>
            </a:prstGeom>
            <a:noFill/>
          </p:spPr>
        </p:pic>
        <p:pic>
          <p:nvPicPr>
            <p:cNvPr id="161" name="Picture 1997">
              <a:extLst>
                <a:ext uri="{FF2B5EF4-FFF2-40B4-BE49-F238E27FC236}">
                  <a16:creationId xmlns:a16="http://schemas.microsoft.com/office/drawing/2014/main" id="{94343A35-8224-4688-80E0-0DD1940700F1}"/>
                </a:ext>
              </a:extLst>
            </p:cNvPr>
            <p:cNvPicPr>
              <a:picLocks noChangeAspect="1" noChangeArrowheads="1"/>
            </p:cNvPicPr>
            <p:nvPr/>
          </p:nvPicPr>
          <p:blipFill>
            <a:blip r:embed="rId31" cstate="print"/>
            <a:srcRect/>
            <a:stretch>
              <a:fillRect/>
            </a:stretch>
          </p:blipFill>
          <p:spPr bwMode="auto">
            <a:xfrm>
              <a:off x="8727" y="2684"/>
              <a:ext cx="130" cy="199"/>
            </a:xfrm>
            <a:prstGeom prst="rect">
              <a:avLst/>
            </a:prstGeom>
            <a:noFill/>
          </p:spPr>
        </p:pic>
        <p:pic>
          <p:nvPicPr>
            <p:cNvPr id="162" name="Picture 1998">
              <a:extLst>
                <a:ext uri="{FF2B5EF4-FFF2-40B4-BE49-F238E27FC236}">
                  <a16:creationId xmlns:a16="http://schemas.microsoft.com/office/drawing/2014/main" id="{2D772C8E-1EAD-4B94-9B42-8B70DDFDB5B3}"/>
                </a:ext>
              </a:extLst>
            </p:cNvPr>
            <p:cNvPicPr>
              <a:picLocks noChangeAspect="1" noChangeArrowheads="1"/>
            </p:cNvPicPr>
            <p:nvPr/>
          </p:nvPicPr>
          <p:blipFill>
            <a:blip r:embed="rId32" cstate="print"/>
            <a:srcRect/>
            <a:stretch>
              <a:fillRect/>
            </a:stretch>
          </p:blipFill>
          <p:spPr bwMode="auto">
            <a:xfrm>
              <a:off x="7471" y="2075"/>
              <a:ext cx="119" cy="189"/>
            </a:xfrm>
            <a:prstGeom prst="rect">
              <a:avLst/>
            </a:prstGeom>
            <a:noFill/>
          </p:spPr>
        </p:pic>
        <p:pic>
          <p:nvPicPr>
            <p:cNvPr id="163" name="Picture 1999">
              <a:extLst>
                <a:ext uri="{FF2B5EF4-FFF2-40B4-BE49-F238E27FC236}">
                  <a16:creationId xmlns:a16="http://schemas.microsoft.com/office/drawing/2014/main" id="{79ED021F-0D11-4D95-8538-9DBD3350B098}"/>
                </a:ext>
              </a:extLst>
            </p:cNvPr>
            <p:cNvPicPr>
              <a:picLocks noChangeAspect="1" noChangeArrowheads="1"/>
            </p:cNvPicPr>
            <p:nvPr/>
          </p:nvPicPr>
          <p:blipFill>
            <a:blip r:embed="rId33" cstate="print"/>
            <a:srcRect/>
            <a:stretch>
              <a:fillRect/>
            </a:stretch>
          </p:blipFill>
          <p:spPr bwMode="auto">
            <a:xfrm>
              <a:off x="7466" y="2070"/>
              <a:ext cx="130" cy="199"/>
            </a:xfrm>
            <a:prstGeom prst="rect">
              <a:avLst/>
            </a:prstGeom>
            <a:noFill/>
          </p:spPr>
        </p:pic>
        <p:pic>
          <p:nvPicPr>
            <p:cNvPr id="164" name="Picture 2000">
              <a:extLst>
                <a:ext uri="{FF2B5EF4-FFF2-40B4-BE49-F238E27FC236}">
                  <a16:creationId xmlns:a16="http://schemas.microsoft.com/office/drawing/2014/main" id="{53040634-2292-49D9-93F0-64895286B47A}"/>
                </a:ext>
              </a:extLst>
            </p:cNvPr>
            <p:cNvPicPr>
              <a:picLocks noChangeAspect="1" noChangeArrowheads="1"/>
            </p:cNvPicPr>
            <p:nvPr/>
          </p:nvPicPr>
          <p:blipFill>
            <a:blip r:embed="rId34" cstate="print"/>
            <a:srcRect/>
            <a:stretch>
              <a:fillRect/>
            </a:stretch>
          </p:blipFill>
          <p:spPr bwMode="auto">
            <a:xfrm>
              <a:off x="8033" y="1719"/>
              <a:ext cx="119" cy="189"/>
            </a:xfrm>
            <a:prstGeom prst="rect">
              <a:avLst/>
            </a:prstGeom>
            <a:noFill/>
          </p:spPr>
        </p:pic>
        <p:sp>
          <p:nvSpPr>
            <p:cNvPr id="165" name="Freeform 2001">
              <a:extLst>
                <a:ext uri="{FF2B5EF4-FFF2-40B4-BE49-F238E27FC236}">
                  <a16:creationId xmlns:a16="http://schemas.microsoft.com/office/drawing/2014/main" id="{E44A8BBA-15FB-47EA-B2BD-C7623A3FCBFA}"/>
                </a:ext>
              </a:extLst>
            </p:cNvPr>
            <p:cNvSpPr>
              <a:spLocks/>
            </p:cNvSpPr>
            <p:nvPr/>
          </p:nvSpPr>
          <p:spPr bwMode="auto">
            <a:xfrm>
              <a:off x="8033"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6" name="Picture 2002">
              <a:extLst>
                <a:ext uri="{FF2B5EF4-FFF2-40B4-BE49-F238E27FC236}">
                  <a16:creationId xmlns:a16="http://schemas.microsoft.com/office/drawing/2014/main" id="{24C6F87F-0C55-45B0-908B-B0358545860D}"/>
                </a:ext>
              </a:extLst>
            </p:cNvPr>
            <p:cNvPicPr>
              <a:picLocks noChangeAspect="1" noChangeArrowheads="1"/>
            </p:cNvPicPr>
            <p:nvPr/>
          </p:nvPicPr>
          <p:blipFill>
            <a:blip r:embed="rId35" cstate="print"/>
            <a:srcRect/>
            <a:stretch>
              <a:fillRect/>
            </a:stretch>
          </p:blipFill>
          <p:spPr bwMode="auto">
            <a:xfrm>
              <a:off x="8176" y="1719"/>
              <a:ext cx="119" cy="189"/>
            </a:xfrm>
            <a:prstGeom prst="rect">
              <a:avLst/>
            </a:prstGeom>
            <a:noFill/>
          </p:spPr>
        </p:pic>
        <p:sp>
          <p:nvSpPr>
            <p:cNvPr id="167" name="Freeform 2003">
              <a:extLst>
                <a:ext uri="{FF2B5EF4-FFF2-40B4-BE49-F238E27FC236}">
                  <a16:creationId xmlns:a16="http://schemas.microsoft.com/office/drawing/2014/main" id="{5452D7F2-DBC4-4E1D-B08E-5D05516340F1}"/>
                </a:ext>
              </a:extLst>
            </p:cNvPr>
            <p:cNvSpPr>
              <a:spLocks/>
            </p:cNvSpPr>
            <p:nvPr/>
          </p:nvSpPr>
          <p:spPr bwMode="auto">
            <a:xfrm>
              <a:off x="8176"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8" name="Picture 2004">
              <a:extLst>
                <a:ext uri="{FF2B5EF4-FFF2-40B4-BE49-F238E27FC236}">
                  <a16:creationId xmlns:a16="http://schemas.microsoft.com/office/drawing/2014/main" id="{3E7FE635-52B6-475D-8D21-A77DE90FD86E}"/>
                </a:ext>
              </a:extLst>
            </p:cNvPr>
            <p:cNvPicPr>
              <a:picLocks noChangeAspect="1" noChangeArrowheads="1"/>
            </p:cNvPicPr>
            <p:nvPr/>
          </p:nvPicPr>
          <p:blipFill>
            <a:blip r:embed="rId36" cstate="print"/>
            <a:srcRect/>
            <a:stretch>
              <a:fillRect/>
            </a:stretch>
          </p:blipFill>
          <p:spPr bwMode="auto">
            <a:xfrm>
              <a:off x="7030" y="2525"/>
              <a:ext cx="188" cy="120"/>
            </a:xfrm>
            <a:prstGeom prst="rect">
              <a:avLst/>
            </a:prstGeom>
            <a:noFill/>
          </p:spPr>
        </p:pic>
        <p:pic>
          <p:nvPicPr>
            <p:cNvPr id="169" name="Picture 2005">
              <a:extLst>
                <a:ext uri="{FF2B5EF4-FFF2-40B4-BE49-F238E27FC236}">
                  <a16:creationId xmlns:a16="http://schemas.microsoft.com/office/drawing/2014/main" id="{96AF1BBA-E96F-44E8-BE3B-2CED0039BC65}"/>
                </a:ext>
              </a:extLst>
            </p:cNvPr>
            <p:cNvPicPr>
              <a:picLocks noChangeAspect="1" noChangeArrowheads="1"/>
            </p:cNvPicPr>
            <p:nvPr/>
          </p:nvPicPr>
          <p:blipFill>
            <a:blip r:embed="rId37" cstate="print"/>
            <a:srcRect/>
            <a:stretch>
              <a:fillRect/>
            </a:stretch>
          </p:blipFill>
          <p:spPr bwMode="auto">
            <a:xfrm>
              <a:off x="7025" y="2519"/>
              <a:ext cx="199" cy="130"/>
            </a:xfrm>
            <a:prstGeom prst="rect">
              <a:avLst/>
            </a:prstGeom>
            <a:noFill/>
          </p:spPr>
        </p:pic>
        <p:pic>
          <p:nvPicPr>
            <p:cNvPr id="170" name="Picture 2006">
              <a:extLst>
                <a:ext uri="{FF2B5EF4-FFF2-40B4-BE49-F238E27FC236}">
                  <a16:creationId xmlns:a16="http://schemas.microsoft.com/office/drawing/2014/main" id="{11EB5DFA-FF78-4D5C-A61D-8DAA2F8657F1}"/>
                </a:ext>
              </a:extLst>
            </p:cNvPr>
            <p:cNvPicPr>
              <a:picLocks noChangeAspect="1" noChangeArrowheads="1"/>
            </p:cNvPicPr>
            <p:nvPr/>
          </p:nvPicPr>
          <p:blipFill>
            <a:blip r:embed="rId38" cstate="print"/>
            <a:srcRect/>
            <a:stretch>
              <a:fillRect/>
            </a:stretch>
          </p:blipFill>
          <p:spPr bwMode="auto">
            <a:xfrm>
              <a:off x="6072" y="1489"/>
              <a:ext cx="188" cy="120"/>
            </a:xfrm>
            <a:prstGeom prst="rect">
              <a:avLst/>
            </a:prstGeom>
            <a:noFill/>
          </p:spPr>
        </p:pic>
        <p:pic>
          <p:nvPicPr>
            <p:cNvPr id="171" name="Picture 2007">
              <a:extLst>
                <a:ext uri="{FF2B5EF4-FFF2-40B4-BE49-F238E27FC236}">
                  <a16:creationId xmlns:a16="http://schemas.microsoft.com/office/drawing/2014/main" id="{9E58E7F2-859C-419B-801B-EEECB351F869}"/>
                </a:ext>
              </a:extLst>
            </p:cNvPr>
            <p:cNvPicPr>
              <a:picLocks noChangeAspect="1" noChangeArrowheads="1"/>
            </p:cNvPicPr>
            <p:nvPr/>
          </p:nvPicPr>
          <p:blipFill>
            <a:blip r:embed="rId39" cstate="print"/>
            <a:srcRect/>
            <a:stretch>
              <a:fillRect/>
            </a:stretch>
          </p:blipFill>
          <p:spPr bwMode="auto">
            <a:xfrm>
              <a:off x="6066" y="1484"/>
              <a:ext cx="199" cy="130"/>
            </a:xfrm>
            <a:prstGeom prst="rect">
              <a:avLst/>
            </a:prstGeom>
            <a:noFill/>
          </p:spPr>
        </p:pic>
        <p:pic>
          <p:nvPicPr>
            <p:cNvPr id="172" name="Picture 2008">
              <a:extLst>
                <a:ext uri="{FF2B5EF4-FFF2-40B4-BE49-F238E27FC236}">
                  <a16:creationId xmlns:a16="http://schemas.microsoft.com/office/drawing/2014/main" id="{CD457891-00BE-461E-8FFE-DE1AF46218FD}"/>
                </a:ext>
              </a:extLst>
            </p:cNvPr>
            <p:cNvPicPr>
              <a:picLocks noChangeAspect="1" noChangeArrowheads="1"/>
            </p:cNvPicPr>
            <p:nvPr/>
          </p:nvPicPr>
          <p:blipFill>
            <a:blip r:embed="rId40" cstate="print"/>
            <a:srcRect/>
            <a:stretch>
              <a:fillRect/>
            </a:stretch>
          </p:blipFill>
          <p:spPr bwMode="auto">
            <a:xfrm>
              <a:off x="7381" y="1330"/>
              <a:ext cx="188" cy="120"/>
            </a:xfrm>
            <a:prstGeom prst="rect">
              <a:avLst/>
            </a:prstGeom>
            <a:noFill/>
          </p:spPr>
        </p:pic>
        <p:pic>
          <p:nvPicPr>
            <p:cNvPr id="173" name="Picture 2009">
              <a:extLst>
                <a:ext uri="{FF2B5EF4-FFF2-40B4-BE49-F238E27FC236}">
                  <a16:creationId xmlns:a16="http://schemas.microsoft.com/office/drawing/2014/main" id="{6CEF0487-83F2-4559-A76E-51D335DF4DEC}"/>
                </a:ext>
              </a:extLst>
            </p:cNvPr>
            <p:cNvPicPr>
              <a:picLocks noChangeAspect="1" noChangeArrowheads="1"/>
            </p:cNvPicPr>
            <p:nvPr/>
          </p:nvPicPr>
          <p:blipFill>
            <a:blip r:embed="rId41" cstate="print"/>
            <a:srcRect/>
            <a:stretch>
              <a:fillRect/>
            </a:stretch>
          </p:blipFill>
          <p:spPr bwMode="auto">
            <a:xfrm>
              <a:off x="7376" y="1325"/>
              <a:ext cx="199" cy="130"/>
            </a:xfrm>
            <a:prstGeom prst="rect">
              <a:avLst/>
            </a:prstGeom>
            <a:noFill/>
          </p:spPr>
        </p:pic>
        <p:sp>
          <p:nvSpPr>
            <p:cNvPr id="174" name="Freeform 2010">
              <a:extLst>
                <a:ext uri="{FF2B5EF4-FFF2-40B4-BE49-F238E27FC236}">
                  <a16:creationId xmlns:a16="http://schemas.microsoft.com/office/drawing/2014/main" id="{F816A52A-1384-41DD-B77B-923AFB59E20A}"/>
                </a:ext>
              </a:extLst>
            </p:cNvPr>
            <p:cNvSpPr>
              <a:spLocks/>
            </p:cNvSpPr>
            <p:nvPr/>
          </p:nvSpPr>
          <p:spPr bwMode="auto">
            <a:xfrm>
              <a:off x="7410" y="2654"/>
              <a:ext cx="79" cy="50"/>
            </a:xfrm>
            <a:custGeom>
              <a:avLst/>
              <a:gdLst>
                <a:gd name="T0" fmla="*/ 46 w 79"/>
                <a:gd name="T1" fmla="*/ 2705 h 50"/>
                <a:gd name="T2" fmla="*/ 46 w 79"/>
                <a:gd name="T3" fmla="*/ 2691 h 50"/>
                <a:gd name="T4" fmla="*/ 0 w 79"/>
                <a:gd name="T5" fmla="*/ 2691 h 50"/>
                <a:gd name="T6" fmla="*/ 0 w 79"/>
                <a:gd name="T7" fmla="*/ 2669 h 50"/>
                <a:gd name="T8" fmla="*/ 46 w 79"/>
                <a:gd name="T9" fmla="*/ 2669 h 50"/>
                <a:gd name="T10" fmla="*/ 46 w 79"/>
                <a:gd name="T11" fmla="*/ 2655 h 50"/>
                <a:gd name="T12" fmla="*/ 78 w 79"/>
                <a:gd name="T13" fmla="*/ 2680 h 50"/>
                <a:gd name="T14" fmla="*/ 46 w 79"/>
                <a:gd name="T15" fmla="*/ 2705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5" name="Picture 2011">
              <a:extLst>
                <a:ext uri="{FF2B5EF4-FFF2-40B4-BE49-F238E27FC236}">
                  <a16:creationId xmlns:a16="http://schemas.microsoft.com/office/drawing/2014/main" id="{493D95F6-0421-4705-BFC0-5520C01D5AA4}"/>
                </a:ext>
              </a:extLst>
            </p:cNvPr>
            <p:cNvPicPr>
              <a:picLocks noChangeAspect="1" noChangeArrowheads="1"/>
            </p:cNvPicPr>
            <p:nvPr/>
          </p:nvPicPr>
          <p:blipFill>
            <a:blip r:embed="rId42" cstate="print"/>
            <a:srcRect/>
            <a:stretch>
              <a:fillRect/>
            </a:stretch>
          </p:blipFill>
          <p:spPr bwMode="auto">
            <a:xfrm>
              <a:off x="6416" y="1282"/>
              <a:ext cx="323" cy="215"/>
            </a:xfrm>
            <a:prstGeom prst="rect">
              <a:avLst/>
            </a:prstGeom>
            <a:noFill/>
          </p:spPr>
        </p:pic>
        <p:sp>
          <p:nvSpPr>
            <p:cNvPr id="176" name="Freeform 2012">
              <a:extLst>
                <a:ext uri="{FF2B5EF4-FFF2-40B4-BE49-F238E27FC236}">
                  <a16:creationId xmlns:a16="http://schemas.microsoft.com/office/drawing/2014/main" id="{5B8A7D5A-BF44-49D0-9583-6AF114E94DF8}"/>
                </a:ext>
              </a:extLst>
            </p:cNvPr>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7" name="Picture 2013">
              <a:extLst>
                <a:ext uri="{FF2B5EF4-FFF2-40B4-BE49-F238E27FC236}">
                  <a16:creationId xmlns:a16="http://schemas.microsoft.com/office/drawing/2014/main" id="{121B69B4-BB91-4D57-8F99-178A31FC6422}"/>
                </a:ext>
              </a:extLst>
            </p:cNvPr>
            <p:cNvPicPr>
              <a:picLocks noChangeAspect="1" noChangeArrowheads="1"/>
            </p:cNvPicPr>
            <p:nvPr/>
          </p:nvPicPr>
          <p:blipFill>
            <a:blip r:embed="rId43" cstate="print"/>
            <a:srcRect/>
            <a:stretch>
              <a:fillRect/>
            </a:stretch>
          </p:blipFill>
          <p:spPr bwMode="auto">
            <a:xfrm>
              <a:off x="7243" y="3006"/>
              <a:ext cx="875" cy="307"/>
            </a:xfrm>
            <a:prstGeom prst="rect">
              <a:avLst/>
            </a:prstGeom>
            <a:noFill/>
          </p:spPr>
        </p:pic>
        <p:sp>
          <p:nvSpPr>
            <p:cNvPr id="178" name="Rectangle 2014">
              <a:extLst>
                <a:ext uri="{FF2B5EF4-FFF2-40B4-BE49-F238E27FC236}">
                  <a16:creationId xmlns:a16="http://schemas.microsoft.com/office/drawing/2014/main" id="{17FF8EB6-FCEC-4F71-AF1A-F3676AF759C2}"/>
                </a:ext>
              </a:extLst>
            </p:cNvPr>
            <p:cNvSpPr>
              <a:spLocks noChangeArrowheads="1"/>
            </p:cNvSpPr>
            <p:nvPr/>
          </p:nvSpPr>
          <p:spPr bwMode="auto">
            <a:xfrm>
              <a:off x="6682" y="3190"/>
              <a:ext cx="17" cy="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Rectangle 2015">
              <a:extLst>
                <a:ext uri="{FF2B5EF4-FFF2-40B4-BE49-F238E27FC236}">
                  <a16:creationId xmlns:a16="http://schemas.microsoft.com/office/drawing/2014/main" id="{CD332D65-4F11-4103-8A3D-DD908C22F559}"/>
                </a:ext>
              </a:extLst>
            </p:cNvPr>
            <p:cNvSpPr>
              <a:spLocks noChangeArrowheads="1"/>
            </p:cNvSpPr>
            <p:nvPr/>
          </p:nvSpPr>
          <p:spPr bwMode="auto">
            <a:xfrm>
              <a:off x="6682" y="3190"/>
              <a:ext cx="17" cy="20"/>
            </a:xfrm>
            <a:prstGeom prst="rect">
              <a:avLst/>
            </a:prstGeom>
            <a:noFill/>
            <a:ln w="656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0" name="Picture 2016">
              <a:extLst>
                <a:ext uri="{FF2B5EF4-FFF2-40B4-BE49-F238E27FC236}">
                  <a16:creationId xmlns:a16="http://schemas.microsoft.com/office/drawing/2014/main" id="{AB985A9A-E641-4F4C-98A3-273DE9D52EAA}"/>
                </a:ext>
              </a:extLst>
            </p:cNvPr>
            <p:cNvPicPr>
              <a:picLocks noChangeAspect="1" noChangeArrowheads="1"/>
            </p:cNvPicPr>
            <p:nvPr/>
          </p:nvPicPr>
          <p:blipFill>
            <a:blip r:embed="rId44" cstate="print"/>
            <a:srcRect/>
            <a:stretch>
              <a:fillRect/>
            </a:stretch>
          </p:blipFill>
          <p:spPr bwMode="auto">
            <a:xfrm>
              <a:off x="6650" y="3226"/>
              <a:ext cx="81" cy="196"/>
            </a:xfrm>
            <a:prstGeom prst="rect">
              <a:avLst/>
            </a:prstGeom>
            <a:noFill/>
          </p:spPr>
        </p:pic>
        <p:sp>
          <p:nvSpPr>
            <p:cNvPr id="181" name="Rectangle 2017">
              <a:extLst>
                <a:ext uri="{FF2B5EF4-FFF2-40B4-BE49-F238E27FC236}">
                  <a16:creationId xmlns:a16="http://schemas.microsoft.com/office/drawing/2014/main" id="{76DB5470-7CD1-4BFA-A35A-CB36B8E64515}"/>
                </a:ext>
              </a:extLst>
            </p:cNvPr>
            <p:cNvSpPr>
              <a:spLocks noChangeArrowheads="1"/>
            </p:cNvSpPr>
            <p:nvPr/>
          </p:nvSpPr>
          <p:spPr bwMode="auto">
            <a:xfrm>
              <a:off x="6650" y="3226"/>
              <a:ext cx="81" cy="196"/>
            </a:xfrm>
            <a:prstGeom prst="rect">
              <a:avLst/>
            </a:prstGeom>
            <a:noFill/>
            <a:ln w="656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2" name="Picture 2018">
              <a:extLst>
                <a:ext uri="{FF2B5EF4-FFF2-40B4-BE49-F238E27FC236}">
                  <a16:creationId xmlns:a16="http://schemas.microsoft.com/office/drawing/2014/main" id="{56A18E0F-227E-46FE-AD74-B892DEE85769}"/>
                </a:ext>
              </a:extLst>
            </p:cNvPr>
            <p:cNvPicPr>
              <a:picLocks noChangeAspect="1" noChangeArrowheads="1"/>
            </p:cNvPicPr>
            <p:nvPr/>
          </p:nvPicPr>
          <p:blipFill>
            <a:blip r:embed="rId45" cstate="print"/>
            <a:srcRect/>
            <a:stretch>
              <a:fillRect/>
            </a:stretch>
          </p:blipFill>
          <p:spPr bwMode="auto">
            <a:xfrm>
              <a:off x="6622" y="3311"/>
              <a:ext cx="137" cy="76"/>
            </a:xfrm>
            <a:prstGeom prst="rect">
              <a:avLst/>
            </a:prstGeom>
            <a:noFill/>
          </p:spPr>
        </p:pic>
        <p:sp>
          <p:nvSpPr>
            <p:cNvPr id="183" name="Rectangle 2019">
              <a:extLst>
                <a:ext uri="{FF2B5EF4-FFF2-40B4-BE49-F238E27FC236}">
                  <a16:creationId xmlns:a16="http://schemas.microsoft.com/office/drawing/2014/main" id="{AA3C1A7F-87A2-40B4-B80A-7FB3B9F1FE93}"/>
                </a:ext>
              </a:extLst>
            </p:cNvPr>
            <p:cNvSpPr>
              <a:spLocks noChangeArrowheads="1"/>
            </p:cNvSpPr>
            <p:nvPr/>
          </p:nvSpPr>
          <p:spPr bwMode="auto">
            <a:xfrm>
              <a:off x="6622" y="3311"/>
              <a:ext cx="137" cy="76"/>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AutoShape 2020">
              <a:extLst>
                <a:ext uri="{FF2B5EF4-FFF2-40B4-BE49-F238E27FC236}">
                  <a16:creationId xmlns:a16="http://schemas.microsoft.com/office/drawing/2014/main" id="{00C36FFB-C732-4794-9EB6-ABF999A895BB}"/>
                </a:ext>
              </a:extLst>
            </p:cNvPr>
            <p:cNvSpPr>
              <a:spLocks/>
            </p:cNvSpPr>
            <p:nvPr/>
          </p:nvSpPr>
          <p:spPr bwMode="auto">
            <a:xfrm>
              <a:off x="5432" y="2846"/>
              <a:ext cx="71" cy="26"/>
            </a:xfrm>
            <a:custGeom>
              <a:avLst/>
              <a:gdLst>
                <a:gd name="T0" fmla="*/ 66 w 71"/>
                <a:gd name="T1" fmla="*/ 2872 h 26"/>
                <a:gd name="T2" fmla="*/ 5 w 71"/>
                <a:gd name="T3" fmla="*/ 2872 h 26"/>
                <a:gd name="T4" fmla="*/ 0 w 71"/>
                <a:gd name="T5" fmla="*/ 2847 h 26"/>
                <a:gd name="T6" fmla="*/ 7 w 71"/>
                <a:gd name="T7" fmla="*/ 2847 h 26"/>
                <a:gd name="T8" fmla="*/ 11 w 71"/>
                <a:gd name="T9" fmla="*/ 2865 h 26"/>
                <a:gd name="T10" fmla="*/ 67 w 71"/>
                <a:gd name="T11" fmla="*/ 2865 h 26"/>
                <a:gd name="T12" fmla="*/ 66 w 71"/>
                <a:gd name="T13" fmla="*/ 2872 h 26"/>
                <a:gd name="T14" fmla="*/ 67 w 71"/>
                <a:gd name="T15" fmla="*/ 2865 h 26"/>
                <a:gd name="T16" fmla="*/ 60 w 71"/>
                <a:gd name="T17" fmla="*/ 2865 h 26"/>
                <a:gd name="T18" fmla="*/ 64 w 71"/>
                <a:gd name="T19" fmla="*/ 2847 h 26"/>
                <a:gd name="T20" fmla="*/ 71 w 71"/>
                <a:gd name="T21" fmla="*/ 2847 h 26"/>
                <a:gd name="T22" fmla="*/ 67 w 71"/>
                <a:gd name="T23" fmla="*/ 2865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26">
                  <a:moveTo>
                    <a:pt x="66" y="25"/>
                  </a:moveTo>
                  <a:lnTo>
                    <a:pt x="5" y="25"/>
                  </a:lnTo>
                  <a:lnTo>
                    <a:pt x="0" y="0"/>
                  </a:lnTo>
                  <a:lnTo>
                    <a:pt x="7" y="0"/>
                  </a:lnTo>
                  <a:lnTo>
                    <a:pt x="11" y="18"/>
                  </a:lnTo>
                  <a:lnTo>
                    <a:pt x="67" y="18"/>
                  </a:lnTo>
                  <a:lnTo>
                    <a:pt x="66" y="25"/>
                  </a:lnTo>
                  <a:close/>
                  <a:moveTo>
                    <a:pt x="67" y="18"/>
                  </a:moveTo>
                  <a:lnTo>
                    <a:pt x="60" y="18"/>
                  </a:lnTo>
                  <a:lnTo>
                    <a:pt x="64" y="0"/>
                  </a:lnTo>
                  <a:lnTo>
                    <a:pt x="71" y="0"/>
                  </a:lnTo>
                  <a:lnTo>
                    <a:pt x="67" y="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Freeform 2021">
              <a:extLst>
                <a:ext uri="{FF2B5EF4-FFF2-40B4-BE49-F238E27FC236}">
                  <a16:creationId xmlns:a16="http://schemas.microsoft.com/office/drawing/2014/main" id="{6EE93E7F-644C-4A43-A18C-E689B14C510F}"/>
                </a:ext>
              </a:extLst>
            </p:cNvPr>
            <p:cNvSpPr>
              <a:spLocks/>
            </p:cNvSpPr>
            <p:nvPr/>
          </p:nvSpPr>
          <p:spPr bwMode="auto">
            <a:xfrm>
              <a:off x="5432" y="2846"/>
              <a:ext cx="71" cy="26"/>
            </a:xfrm>
            <a:custGeom>
              <a:avLst/>
              <a:gdLst>
                <a:gd name="T0" fmla="*/ 11 w 71"/>
                <a:gd name="T1" fmla="*/ 2865 h 26"/>
                <a:gd name="T2" fmla="*/ 60 w 71"/>
                <a:gd name="T3" fmla="*/ 2865 h 26"/>
                <a:gd name="T4" fmla="*/ 61 w 71"/>
                <a:gd name="T5" fmla="*/ 2862 h 26"/>
                <a:gd name="T6" fmla="*/ 63 w 71"/>
                <a:gd name="T7" fmla="*/ 2852 h 26"/>
                <a:gd name="T8" fmla="*/ 64 w 71"/>
                <a:gd name="T9" fmla="*/ 2847 h 26"/>
                <a:gd name="T10" fmla="*/ 71 w 71"/>
                <a:gd name="T11" fmla="*/ 2847 h 26"/>
                <a:gd name="T12" fmla="*/ 67 w 71"/>
                <a:gd name="T13" fmla="*/ 2869 h 26"/>
                <a:gd name="T14" fmla="*/ 66 w 71"/>
                <a:gd name="T15" fmla="*/ 2872 h 26"/>
                <a:gd name="T16" fmla="*/ 5 w 71"/>
                <a:gd name="T17" fmla="*/ 2872 h 26"/>
                <a:gd name="T18" fmla="*/ 0 w 71"/>
                <a:gd name="T19" fmla="*/ 2847 h 26"/>
                <a:gd name="T20" fmla="*/ 7 w 71"/>
                <a:gd name="T21" fmla="*/ 2847 h 26"/>
                <a:gd name="T22" fmla="*/ 8 w 71"/>
                <a:gd name="T23" fmla="*/ 2852 h 26"/>
                <a:gd name="T24" fmla="*/ 10 w 71"/>
                <a:gd name="T25" fmla="*/ 2862 h 26"/>
                <a:gd name="T26" fmla="*/ 11 w 71"/>
                <a:gd name="T27" fmla="*/ 286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11" y="18"/>
                  </a:moveTo>
                  <a:lnTo>
                    <a:pt x="60" y="18"/>
                  </a:lnTo>
                  <a:lnTo>
                    <a:pt x="61" y="15"/>
                  </a:lnTo>
                  <a:lnTo>
                    <a:pt x="63" y="5"/>
                  </a:lnTo>
                  <a:lnTo>
                    <a:pt x="64" y="0"/>
                  </a:lnTo>
                  <a:lnTo>
                    <a:pt x="71" y="0"/>
                  </a:lnTo>
                  <a:lnTo>
                    <a:pt x="67" y="22"/>
                  </a:lnTo>
                  <a:lnTo>
                    <a:pt x="66" y="25"/>
                  </a:lnTo>
                  <a:lnTo>
                    <a:pt x="5" y="25"/>
                  </a:lnTo>
                  <a:lnTo>
                    <a:pt x="0" y="0"/>
                  </a:lnTo>
                  <a:lnTo>
                    <a:pt x="7" y="0"/>
                  </a:lnTo>
                  <a:lnTo>
                    <a:pt x="8" y="5"/>
                  </a:lnTo>
                  <a:lnTo>
                    <a:pt x="10" y="15"/>
                  </a:lnTo>
                  <a:lnTo>
                    <a:pt x="11" y="18"/>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AutoShape 2022">
              <a:extLst>
                <a:ext uri="{FF2B5EF4-FFF2-40B4-BE49-F238E27FC236}">
                  <a16:creationId xmlns:a16="http://schemas.microsoft.com/office/drawing/2014/main" id="{F0F7A8DB-7EA0-4A09-A981-AB04D5617C44}"/>
                </a:ext>
              </a:extLst>
            </p:cNvPr>
            <p:cNvSpPr>
              <a:spLocks/>
            </p:cNvSpPr>
            <p:nvPr/>
          </p:nvSpPr>
          <p:spPr bwMode="auto">
            <a:xfrm>
              <a:off x="5432" y="2288"/>
              <a:ext cx="71" cy="26"/>
            </a:xfrm>
            <a:custGeom>
              <a:avLst/>
              <a:gdLst>
                <a:gd name="T0" fmla="*/ 7 w 71"/>
                <a:gd name="T1" fmla="*/ 2314 h 26"/>
                <a:gd name="T2" fmla="*/ 0 w 71"/>
                <a:gd name="T3" fmla="*/ 2314 h 26"/>
                <a:gd name="T4" fmla="*/ 5 w 71"/>
                <a:gd name="T5" fmla="*/ 2288 h 26"/>
                <a:gd name="T6" fmla="*/ 66 w 71"/>
                <a:gd name="T7" fmla="*/ 2288 h 26"/>
                <a:gd name="T8" fmla="*/ 67 w 71"/>
                <a:gd name="T9" fmla="*/ 2295 h 26"/>
                <a:gd name="T10" fmla="*/ 11 w 71"/>
                <a:gd name="T11" fmla="*/ 2295 h 26"/>
                <a:gd name="T12" fmla="*/ 7 w 71"/>
                <a:gd name="T13" fmla="*/ 2314 h 26"/>
                <a:gd name="T14" fmla="*/ 71 w 71"/>
                <a:gd name="T15" fmla="*/ 2314 h 26"/>
                <a:gd name="T16" fmla="*/ 64 w 71"/>
                <a:gd name="T17" fmla="*/ 2314 h 26"/>
                <a:gd name="T18" fmla="*/ 61 w 71"/>
                <a:gd name="T19" fmla="*/ 2298 h 26"/>
                <a:gd name="T20" fmla="*/ 61 w 71"/>
                <a:gd name="T21" fmla="*/ 2295 h 26"/>
                <a:gd name="T22" fmla="*/ 67 w 71"/>
                <a:gd name="T23" fmla="*/ 2295 h 26"/>
                <a:gd name="T24" fmla="*/ 71 w 71"/>
                <a:gd name="T25" fmla="*/ 2314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6">
                  <a:moveTo>
                    <a:pt x="7" y="26"/>
                  </a:moveTo>
                  <a:lnTo>
                    <a:pt x="0" y="26"/>
                  </a:lnTo>
                  <a:lnTo>
                    <a:pt x="5" y="0"/>
                  </a:lnTo>
                  <a:lnTo>
                    <a:pt x="66" y="0"/>
                  </a:lnTo>
                  <a:lnTo>
                    <a:pt x="67" y="7"/>
                  </a:lnTo>
                  <a:lnTo>
                    <a:pt x="11" y="7"/>
                  </a:lnTo>
                  <a:lnTo>
                    <a:pt x="7" y="26"/>
                  </a:lnTo>
                  <a:close/>
                  <a:moveTo>
                    <a:pt x="71" y="26"/>
                  </a:moveTo>
                  <a:lnTo>
                    <a:pt x="64" y="26"/>
                  </a:lnTo>
                  <a:lnTo>
                    <a:pt x="61" y="10"/>
                  </a:lnTo>
                  <a:lnTo>
                    <a:pt x="61" y="7"/>
                  </a:lnTo>
                  <a:lnTo>
                    <a:pt x="67" y="7"/>
                  </a:lnTo>
                  <a:lnTo>
                    <a:pt x="71" y="2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7" name="Freeform 2023">
              <a:extLst>
                <a:ext uri="{FF2B5EF4-FFF2-40B4-BE49-F238E27FC236}">
                  <a16:creationId xmlns:a16="http://schemas.microsoft.com/office/drawing/2014/main" id="{B7B7A714-8B30-46E7-B42E-B71520219E32}"/>
                </a:ext>
              </a:extLst>
            </p:cNvPr>
            <p:cNvSpPr>
              <a:spLocks/>
            </p:cNvSpPr>
            <p:nvPr/>
          </p:nvSpPr>
          <p:spPr bwMode="auto">
            <a:xfrm>
              <a:off x="5432" y="2288"/>
              <a:ext cx="71" cy="26"/>
            </a:xfrm>
            <a:custGeom>
              <a:avLst/>
              <a:gdLst>
                <a:gd name="T0" fmla="*/ 61 w 71"/>
                <a:gd name="T1" fmla="*/ 2295 h 26"/>
                <a:gd name="T2" fmla="*/ 11 w 71"/>
                <a:gd name="T3" fmla="*/ 2295 h 26"/>
                <a:gd name="T4" fmla="*/ 10 w 71"/>
                <a:gd name="T5" fmla="*/ 2298 h 26"/>
                <a:gd name="T6" fmla="*/ 8 w 71"/>
                <a:gd name="T7" fmla="*/ 2308 h 26"/>
                <a:gd name="T8" fmla="*/ 7 w 71"/>
                <a:gd name="T9" fmla="*/ 2314 h 26"/>
                <a:gd name="T10" fmla="*/ 0 w 71"/>
                <a:gd name="T11" fmla="*/ 2314 h 26"/>
                <a:gd name="T12" fmla="*/ 5 w 71"/>
                <a:gd name="T13" fmla="*/ 2291 h 26"/>
                <a:gd name="T14" fmla="*/ 5 w 71"/>
                <a:gd name="T15" fmla="*/ 2288 h 26"/>
                <a:gd name="T16" fmla="*/ 66 w 71"/>
                <a:gd name="T17" fmla="*/ 2288 h 26"/>
                <a:gd name="T18" fmla="*/ 71 w 71"/>
                <a:gd name="T19" fmla="*/ 2314 h 26"/>
                <a:gd name="T20" fmla="*/ 64 w 71"/>
                <a:gd name="T21" fmla="*/ 2314 h 26"/>
                <a:gd name="T22" fmla="*/ 63 w 71"/>
                <a:gd name="T23" fmla="*/ 2308 h 26"/>
                <a:gd name="T24" fmla="*/ 61 w 71"/>
                <a:gd name="T25" fmla="*/ 2298 h 26"/>
                <a:gd name="T26" fmla="*/ 61 w 71"/>
                <a:gd name="T27" fmla="*/ 229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61" y="7"/>
                  </a:moveTo>
                  <a:lnTo>
                    <a:pt x="11" y="7"/>
                  </a:lnTo>
                  <a:lnTo>
                    <a:pt x="10" y="10"/>
                  </a:lnTo>
                  <a:lnTo>
                    <a:pt x="8" y="20"/>
                  </a:lnTo>
                  <a:lnTo>
                    <a:pt x="7" y="26"/>
                  </a:lnTo>
                  <a:lnTo>
                    <a:pt x="0" y="26"/>
                  </a:lnTo>
                  <a:lnTo>
                    <a:pt x="5" y="3"/>
                  </a:lnTo>
                  <a:lnTo>
                    <a:pt x="5" y="0"/>
                  </a:lnTo>
                  <a:lnTo>
                    <a:pt x="66" y="0"/>
                  </a:lnTo>
                  <a:lnTo>
                    <a:pt x="71" y="26"/>
                  </a:lnTo>
                  <a:lnTo>
                    <a:pt x="64" y="26"/>
                  </a:lnTo>
                  <a:lnTo>
                    <a:pt x="63" y="20"/>
                  </a:lnTo>
                  <a:lnTo>
                    <a:pt x="61" y="10"/>
                  </a:lnTo>
                  <a:lnTo>
                    <a:pt x="61" y="7"/>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Freeform 2024">
              <a:extLst>
                <a:ext uri="{FF2B5EF4-FFF2-40B4-BE49-F238E27FC236}">
                  <a16:creationId xmlns:a16="http://schemas.microsoft.com/office/drawing/2014/main" id="{9467E09A-A922-48C9-9842-6B947EE9FB36}"/>
                </a:ext>
              </a:extLst>
            </p:cNvPr>
            <p:cNvSpPr>
              <a:spLocks/>
            </p:cNvSpPr>
            <p:nvPr/>
          </p:nvSpPr>
          <p:spPr bwMode="auto">
            <a:xfrm>
              <a:off x="5474" y="2605"/>
              <a:ext cx="126" cy="256"/>
            </a:xfrm>
            <a:custGeom>
              <a:avLst/>
              <a:gdLst>
                <a:gd name="T0" fmla="*/ 16 w 126"/>
                <a:gd name="T1" fmla="*/ 2861 h 256"/>
                <a:gd name="T2" fmla="*/ 0 w 126"/>
                <a:gd name="T3" fmla="*/ 2861 h 256"/>
                <a:gd name="T4" fmla="*/ 3 w 126"/>
                <a:gd name="T5" fmla="*/ 2824 h 256"/>
                <a:gd name="T6" fmla="*/ 86 w 126"/>
                <a:gd name="T7" fmla="*/ 2777 h 256"/>
                <a:gd name="T8" fmla="*/ 86 w 126"/>
                <a:gd name="T9" fmla="*/ 2606 h 256"/>
                <a:gd name="T10" fmla="*/ 125 w 126"/>
                <a:gd name="T11" fmla="*/ 2606 h 256"/>
                <a:gd name="T12" fmla="*/ 125 w 126"/>
                <a:gd name="T13" fmla="*/ 2623 h 256"/>
                <a:gd name="T14" fmla="*/ 104 w 126"/>
                <a:gd name="T15" fmla="*/ 2623 h 256"/>
                <a:gd name="T16" fmla="*/ 104 w 126"/>
                <a:gd name="T17" fmla="*/ 2787 h 256"/>
                <a:gd name="T18" fmla="*/ 19 w 126"/>
                <a:gd name="T19" fmla="*/ 2835 h 256"/>
                <a:gd name="T20" fmla="*/ 16 w 126"/>
                <a:gd name="T21" fmla="*/ 2861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256">
                  <a:moveTo>
                    <a:pt x="16" y="255"/>
                  </a:moveTo>
                  <a:lnTo>
                    <a:pt x="0" y="255"/>
                  </a:lnTo>
                  <a:lnTo>
                    <a:pt x="3" y="218"/>
                  </a:lnTo>
                  <a:lnTo>
                    <a:pt x="86" y="171"/>
                  </a:lnTo>
                  <a:lnTo>
                    <a:pt x="86" y="0"/>
                  </a:lnTo>
                  <a:lnTo>
                    <a:pt x="125" y="0"/>
                  </a:lnTo>
                  <a:lnTo>
                    <a:pt x="125" y="17"/>
                  </a:lnTo>
                  <a:lnTo>
                    <a:pt x="104" y="17"/>
                  </a:lnTo>
                  <a:lnTo>
                    <a:pt x="104" y="181"/>
                  </a:lnTo>
                  <a:lnTo>
                    <a:pt x="19" y="229"/>
                  </a:lnTo>
                  <a:lnTo>
                    <a:pt x="16" y="25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2025">
              <a:extLst>
                <a:ext uri="{FF2B5EF4-FFF2-40B4-BE49-F238E27FC236}">
                  <a16:creationId xmlns:a16="http://schemas.microsoft.com/office/drawing/2014/main" id="{1849A650-761D-4355-8264-1FF7A02E41F3}"/>
                </a:ext>
              </a:extLst>
            </p:cNvPr>
            <p:cNvSpPr>
              <a:spLocks/>
            </p:cNvSpPr>
            <p:nvPr/>
          </p:nvSpPr>
          <p:spPr bwMode="auto">
            <a:xfrm>
              <a:off x="5474" y="2605"/>
              <a:ext cx="126" cy="256"/>
            </a:xfrm>
            <a:custGeom>
              <a:avLst/>
              <a:gdLst>
                <a:gd name="T0" fmla="*/ 125 w 126"/>
                <a:gd name="T1" fmla="*/ 2623 h 256"/>
                <a:gd name="T2" fmla="*/ 104 w 126"/>
                <a:gd name="T3" fmla="*/ 2623 h 256"/>
                <a:gd name="T4" fmla="*/ 104 w 126"/>
                <a:gd name="T5" fmla="*/ 2787 h 256"/>
                <a:gd name="T6" fmla="*/ 59 w 126"/>
                <a:gd name="T7" fmla="*/ 2812 h 256"/>
                <a:gd name="T8" fmla="*/ 35 w 126"/>
                <a:gd name="T9" fmla="*/ 2826 h 256"/>
                <a:gd name="T10" fmla="*/ 24 w 126"/>
                <a:gd name="T11" fmla="*/ 2832 h 256"/>
                <a:gd name="T12" fmla="*/ 19 w 126"/>
                <a:gd name="T13" fmla="*/ 2835 h 256"/>
                <a:gd name="T14" fmla="*/ 18 w 126"/>
                <a:gd name="T15" fmla="*/ 2841 h 256"/>
                <a:gd name="T16" fmla="*/ 16 w 126"/>
                <a:gd name="T17" fmla="*/ 2861 h 256"/>
                <a:gd name="T18" fmla="*/ 0 w 126"/>
                <a:gd name="T19" fmla="*/ 2861 h 256"/>
                <a:gd name="T20" fmla="*/ 3 w 126"/>
                <a:gd name="T21" fmla="*/ 2824 h 256"/>
                <a:gd name="T22" fmla="*/ 47 w 126"/>
                <a:gd name="T23" fmla="*/ 2799 h 256"/>
                <a:gd name="T24" fmla="*/ 70 w 126"/>
                <a:gd name="T25" fmla="*/ 2786 h 256"/>
                <a:gd name="T26" fmla="*/ 81 w 126"/>
                <a:gd name="T27" fmla="*/ 2780 h 256"/>
                <a:gd name="T28" fmla="*/ 86 w 126"/>
                <a:gd name="T29" fmla="*/ 2777 h 256"/>
                <a:gd name="T30" fmla="*/ 86 w 126"/>
                <a:gd name="T31" fmla="*/ 2606 h 256"/>
                <a:gd name="T32" fmla="*/ 125 w 126"/>
                <a:gd name="T33" fmla="*/ 2606 h 256"/>
                <a:gd name="T34" fmla="*/ 125 w 126"/>
                <a:gd name="T35" fmla="*/ 2623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17"/>
                  </a:moveTo>
                  <a:lnTo>
                    <a:pt x="104" y="17"/>
                  </a:lnTo>
                  <a:lnTo>
                    <a:pt x="104" y="181"/>
                  </a:lnTo>
                  <a:lnTo>
                    <a:pt x="59" y="206"/>
                  </a:lnTo>
                  <a:lnTo>
                    <a:pt x="35" y="220"/>
                  </a:lnTo>
                  <a:lnTo>
                    <a:pt x="24" y="226"/>
                  </a:lnTo>
                  <a:lnTo>
                    <a:pt x="19" y="229"/>
                  </a:lnTo>
                  <a:lnTo>
                    <a:pt x="18" y="235"/>
                  </a:lnTo>
                  <a:lnTo>
                    <a:pt x="16" y="255"/>
                  </a:lnTo>
                  <a:lnTo>
                    <a:pt x="0" y="255"/>
                  </a:lnTo>
                  <a:lnTo>
                    <a:pt x="3" y="218"/>
                  </a:lnTo>
                  <a:lnTo>
                    <a:pt x="47" y="193"/>
                  </a:lnTo>
                  <a:lnTo>
                    <a:pt x="70" y="180"/>
                  </a:lnTo>
                  <a:lnTo>
                    <a:pt x="81" y="174"/>
                  </a:lnTo>
                  <a:lnTo>
                    <a:pt x="86" y="171"/>
                  </a:lnTo>
                  <a:lnTo>
                    <a:pt x="86" y="0"/>
                  </a:lnTo>
                  <a:lnTo>
                    <a:pt x="125" y="0"/>
                  </a:lnTo>
                  <a:lnTo>
                    <a:pt x="125" y="17"/>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Freeform 2026">
              <a:extLst>
                <a:ext uri="{FF2B5EF4-FFF2-40B4-BE49-F238E27FC236}">
                  <a16:creationId xmlns:a16="http://schemas.microsoft.com/office/drawing/2014/main" id="{BC28BC2E-0600-40F4-99CE-DB3265DA6BFE}"/>
                </a:ext>
              </a:extLst>
            </p:cNvPr>
            <p:cNvSpPr>
              <a:spLocks/>
            </p:cNvSpPr>
            <p:nvPr/>
          </p:nvSpPr>
          <p:spPr bwMode="auto">
            <a:xfrm>
              <a:off x="5321" y="2610"/>
              <a:ext cx="140" cy="251"/>
            </a:xfrm>
            <a:custGeom>
              <a:avLst/>
              <a:gdLst>
                <a:gd name="T0" fmla="*/ 140 w 140"/>
                <a:gd name="T1" fmla="*/ 2861 h 251"/>
                <a:gd name="T2" fmla="*/ 124 w 140"/>
                <a:gd name="T3" fmla="*/ 2861 h 251"/>
                <a:gd name="T4" fmla="*/ 121 w 140"/>
                <a:gd name="T5" fmla="*/ 2839 h 251"/>
                <a:gd name="T6" fmla="*/ 120 w 140"/>
                <a:gd name="T7" fmla="*/ 2833 h 251"/>
                <a:gd name="T8" fmla="*/ 0 w 140"/>
                <a:gd name="T9" fmla="*/ 2760 h 251"/>
                <a:gd name="T10" fmla="*/ 0 w 140"/>
                <a:gd name="T11" fmla="*/ 2610 h 251"/>
                <a:gd name="T12" fmla="*/ 17 w 140"/>
                <a:gd name="T13" fmla="*/ 2610 h 251"/>
                <a:gd name="T14" fmla="*/ 17 w 140"/>
                <a:gd name="T15" fmla="*/ 2750 h 251"/>
                <a:gd name="T16" fmla="*/ 136 w 140"/>
                <a:gd name="T17" fmla="*/ 2823 h 251"/>
                <a:gd name="T18" fmla="*/ 140 w 140"/>
                <a:gd name="T19" fmla="*/ 2861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40" y="251"/>
                  </a:moveTo>
                  <a:lnTo>
                    <a:pt x="124" y="251"/>
                  </a:lnTo>
                  <a:lnTo>
                    <a:pt x="121" y="229"/>
                  </a:lnTo>
                  <a:lnTo>
                    <a:pt x="120" y="223"/>
                  </a:lnTo>
                  <a:lnTo>
                    <a:pt x="0" y="150"/>
                  </a:lnTo>
                  <a:lnTo>
                    <a:pt x="0" y="0"/>
                  </a:lnTo>
                  <a:lnTo>
                    <a:pt x="17" y="0"/>
                  </a:lnTo>
                  <a:lnTo>
                    <a:pt x="17" y="140"/>
                  </a:lnTo>
                  <a:lnTo>
                    <a:pt x="136" y="213"/>
                  </a:lnTo>
                  <a:lnTo>
                    <a:pt x="140"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Freeform 2027">
              <a:extLst>
                <a:ext uri="{FF2B5EF4-FFF2-40B4-BE49-F238E27FC236}">
                  <a16:creationId xmlns:a16="http://schemas.microsoft.com/office/drawing/2014/main" id="{C87C98CB-2313-4959-9927-CAD8F35DA24E}"/>
                </a:ext>
              </a:extLst>
            </p:cNvPr>
            <p:cNvSpPr>
              <a:spLocks/>
            </p:cNvSpPr>
            <p:nvPr/>
          </p:nvSpPr>
          <p:spPr bwMode="auto">
            <a:xfrm>
              <a:off x="5321" y="2610"/>
              <a:ext cx="140" cy="251"/>
            </a:xfrm>
            <a:custGeom>
              <a:avLst/>
              <a:gdLst>
                <a:gd name="T0" fmla="*/ 124 w 140"/>
                <a:gd name="T1" fmla="*/ 2861 h 251"/>
                <a:gd name="T2" fmla="*/ 121 w 140"/>
                <a:gd name="T3" fmla="*/ 2839 h 251"/>
                <a:gd name="T4" fmla="*/ 120 w 140"/>
                <a:gd name="T5" fmla="*/ 2833 h 251"/>
                <a:gd name="T6" fmla="*/ 98 w 140"/>
                <a:gd name="T7" fmla="*/ 2820 h 251"/>
                <a:gd name="T8" fmla="*/ 58 w 140"/>
                <a:gd name="T9" fmla="*/ 2795 h 251"/>
                <a:gd name="T10" fmla="*/ 18 w 140"/>
                <a:gd name="T11" fmla="*/ 2770 h 251"/>
                <a:gd name="T12" fmla="*/ 0 w 140"/>
                <a:gd name="T13" fmla="*/ 2760 h 251"/>
                <a:gd name="T14" fmla="*/ 0 w 140"/>
                <a:gd name="T15" fmla="*/ 2610 h 251"/>
                <a:gd name="T16" fmla="*/ 17 w 140"/>
                <a:gd name="T17" fmla="*/ 2610 h 251"/>
                <a:gd name="T18" fmla="*/ 17 w 140"/>
                <a:gd name="T19" fmla="*/ 2750 h 251"/>
                <a:gd name="T20" fmla="*/ 39 w 140"/>
                <a:gd name="T21" fmla="*/ 2763 h 251"/>
                <a:gd name="T22" fmla="*/ 79 w 140"/>
                <a:gd name="T23" fmla="*/ 2788 h 251"/>
                <a:gd name="T24" fmla="*/ 118 w 140"/>
                <a:gd name="T25" fmla="*/ 2812 h 251"/>
                <a:gd name="T26" fmla="*/ 136 w 140"/>
                <a:gd name="T27" fmla="*/ 2823 h 251"/>
                <a:gd name="T28" fmla="*/ 140 w 140"/>
                <a:gd name="T29" fmla="*/ 2861 h 251"/>
                <a:gd name="T30" fmla="*/ 124 w 140"/>
                <a:gd name="T31" fmla="*/ 286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251"/>
                  </a:moveTo>
                  <a:lnTo>
                    <a:pt x="121" y="229"/>
                  </a:lnTo>
                  <a:lnTo>
                    <a:pt x="120" y="223"/>
                  </a:lnTo>
                  <a:lnTo>
                    <a:pt x="98" y="210"/>
                  </a:lnTo>
                  <a:lnTo>
                    <a:pt x="58" y="185"/>
                  </a:lnTo>
                  <a:lnTo>
                    <a:pt x="18" y="160"/>
                  </a:lnTo>
                  <a:lnTo>
                    <a:pt x="0" y="150"/>
                  </a:lnTo>
                  <a:lnTo>
                    <a:pt x="0" y="0"/>
                  </a:lnTo>
                  <a:lnTo>
                    <a:pt x="17" y="0"/>
                  </a:lnTo>
                  <a:lnTo>
                    <a:pt x="17" y="140"/>
                  </a:lnTo>
                  <a:lnTo>
                    <a:pt x="39" y="153"/>
                  </a:lnTo>
                  <a:lnTo>
                    <a:pt x="79" y="178"/>
                  </a:lnTo>
                  <a:lnTo>
                    <a:pt x="118" y="202"/>
                  </a:lnTo>
                  <a:lnTo>
                    <a:pt x="136" y="213"/>
                  </a:lnTo>
                  <a:lnTo>
                    <a:pt x="140" y="251"/>
                  </a:lnTo>
                  <a:lnTo>
                    <a:pt x="124" y="25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2028">
              <a:extLst>
                <a:ext uri="{FF2B5EF4-FFF2-40B4-BE49-F238E27FC236}">
                  <a16:creationId xmlns:a16="http://schemas.microsoft.com/office/drawing/2014/main" id="{47D36CDC-3B9B-4132-A3B2-5AFAC5515B0E}"/>
                </a:ext>
              </a:extLst>
            </p:cNvPr>
            <p:cNvSpPr>
              <a:spLocks/>
            </p:cNvSpPr>
            <p:nvPr/>
          </p:nvSpPr>
          <p:spPr bwMode="auto">
            <a:xfrm>
              <a:off x="5321" y="2297"/>
              <a:ext cx="140" cy="251"/>
            </a:xfrm>
            <a:custGeom>
              <a:avLst/>
              <a:gdLst>
                <a:gd name="T0" fmla="*/ 17 w 140"/>
                <a:gd name="T1" fmla="*/ 2549 h 251"/>
                <a:gd name="T2" fmla="*/ 0 w 140"/>
                <a:gd name="T3" fmla="*/ 2549 h 251"/>
                <a:gd name="T4" fmla="*/ 0 w 140"/>
                <a:gd name="T5" fmla="*/ 2399 h 251"/>
                <a:gd name="T6" fmla="*/ 120 w 140"/>
                <a:gd name="T7" fmla="*/ 2326 h 251"/>
                <a:gd name="T8" fmla="*/ 121 w 140"/>
                <a:gd name="T9" fmla="*/ 2319 h 251"/>
                <a:gd name="T10" fmla="*/ 124 w 140"/>
                <a:gd name="T11" fmla="*/ 2298 h 251"/>
                <a:gd name="T12" fmla="*/ 140 w 140"/>
                <a:gd name="T13" fmla="*/ 2298 h 251"/>
                <a:gd name="T14" fmla="*/ 136 w 140"/>
                <a:gd name="T15" fmla="*/ 2336 h 251"/>
                <a:gd name="T16" fmla="*/ 17 w 140"/>
                <a:gd name="T17" fmla="*/ 2409 h 251"/>
                <a:gd name="T18" fmla="*/ 17 w 140"/>
                <a:gd name="T19" fmla="*/ 254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7" y="251"/>
                  </a:moveTo>
                  <a:lnTo>
                    <a:pt x="0" y="251"/>
                  </a:lnTo>
                  <a:lnTo>
                    <a:pt x="0" y="101"/>
                  </a:lnTo>
                  <a:lnTo>
                    <a:pt x="120" y="28"/>
                  </a:lnTo>
                  <a:lnTo>
                    <a:pt x="121" y="21"/>
                  </a:lnTo>
                  <a:lnTo>
                    <a:pt x="124" y="0"/>
                  </a:lnTo>
                  <a:lnTo>
                    <a:pt x="140" y="0"/>
                  </a:lnTo>
                  <a:lnTo>
                    <a:pt x="136" y="38"/>
                  </a:lnTo>
                  <a:lnTo>
                    <a:pt x="17" y="111"/>
                  </a:lnTo>
                  <a:lnTo>
                    <a:pt x="17"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Freeform 2029">
              <a:extLst>
                <a:ext uri="{FF2B5EF4-FFF2-40B4-BE49-F238E27FC236}">
                  <a16:creationId xmlns:a16="http://schemas.microsoft.com/office/drawing/2014/main" id="{D52A69DA-D18F-48D1-814D-D49F39EBAB38}"/>
                </a:ext>
              </a:extLst>
            </p:cNvPr>
            <p:cNvSpPr>
              <a:spLocks/>
            </p:cNvSpPr>
            <p:nvPr/>
          </p:nvSpPr>
          <p:spPr bwMode="auto">
            <a:xfrm>
              <a:off x="5321" y="2297"/>
              <a:ext cx="140" cy="251"/>
            </a:xfrm>
            <a:custGeom>
              <a:avLst/>
              <a:gdLst>
                <a:gd name="T0" fmla="*/ 124 w 140"/>
                <a:gd name="T1" fmla="*/ 2298 h 251"/>
                <a:gd name="T2" fmla="*/ 121 w 140"/>
                <a:gd name="T3" fmla="*/ 2319 h 251"/>
                <a:gd name="T4" fmla="*/ 120 w 140"/>
                <a:gd name="T5" fmla="*/ 2326 h 251"/>
                <a:gd name="T6" fmla="*/ 98 w 140"/>
                <a:gd name="T7" fmla="*/ 2339 h 251"/>
                <a:gd name="T8" fmla="*/ 58 w 140"/>
                <a:gd name="T9" fmla="*/ 2364 h 251"/>
                <a:gd name="T10" fmla="*/ 18 w 140"/>
                <a:gd name="T11" fmla="*/ 2388 h 251"/>
                <a:gd name="T12" fmla="*/ 0 w 140"/>
                <a:gd name="T13" fmla="*/ 2399 h 251"/>
                <a:gd name="T14" fmla="*/ 0 w 140"/>
                <a:gd name="T15" fmla="*/ 2549 h 251"/>
                <a:gd name="T16" fmla="*/ 17 w 140"/>
                <a:gd name="T17" fmla="*/ 2549 h 251"/>
                <a:gd name="T18" fmla="*/ 17 w 140"/>
                <a:gd name="T19" fmla="*/ 2409 h 251"/>
                <a:gd name="T20" fmla="*/ 39 w 140"/>
                <a:gd name="T21" fmla="*/ 2396 h 251"/>
                <a:gd name="T22" fmla="*/ 79 w 140"/>
                <a:gd name="T23" fmla="*/ 2371 h 251"/>
                <a:gd name="T24" fmla="*/ 118 w 140"/>
                <a:gd name="T25" fmla="*/ 2347 h 251"/>
                <a:gd name="T26" fmla="*/ 136 w 140"/>
                <a:gd name="T27" fmla="*/ 2336 h 251"/>
                <a:gd name="T28" fmla="*/ 140 w 140"/>
                <a:gd name="T29" fmla="*/ 2298 h 251"/>
                <a:gd name="T30" fmla="*/ 124 w 140"/>
                <a:gd name="T31" fmla="*/ 2298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0"/>
                  </a:moveTo>
                  <a:lnTo>
                    <a:pt x="121" y="21"/>
                  </a:lnTo>
                  <a:lnTo>
                    <a:pt x="120" y="28"/>
                  </a:lnTo>
                  <a:lnTo>
                    <a:pt x="98" y="41"/>
                  </a:lnTo>
                  <a:lnTo>
                    <a:pt x="58" y="66"/>
                  </a:lnTo>
                  <a:lnTo>
                    <a:pt x="18" y="90"/>
                  </a:lnTo>
                  <a:lnTo>
                    <a:pt x="0" y="101"/>
                  </a:lnTo>
                  <a:lnTo>
                    <a:pt x="0" y="251"/>
                  </a:lnTo>
                  <a:lnTo>
                    <a:pt x="17" y="251"/>
                  </a:lnTo>
                  <a:lnTo>
                    <a:pt x="17" y="111"/>
                  </a:lnTo>
                  <a:lnTo>
                    <a:pt x="39" y="98"/>
                  </a:lnTo>
                  <a:lnTo>
                    <a:pt x="79" y="73"/>
                  </a:lnTo>
                  <a:lnTo>
                    <a:pt x="118" y="49"/>
                  </a:lnTo>
                  <a:lnTo>
                    <a:pt x="136" y="38"/>
                  </a:lnTo>
                  <a:lnTo>
                    <a:pt x="140" y="0"/>
                  </a:lnTo>
                  <a:lnTo>
                    <a:pt x="124"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4" name="Freeform 2030">
              <a:extLst>
                <a:ext uri="{FF2B5EF4-FFF2-40B4-BE49-F238E27FC236}">
                  <a16:creationId xmlns:a16="http://schemas.microsoft.com/office/drawing/2014/main" id="{E87DB2C7-C796-48B6-A132-039273E83980}"/>
                </a:ext>
              </a:extLst>
            </p:cNvPr>
            <p:cNvSpPr>
              <a:spLocks/>
            </p:cNvSpPr>
            <p:nvPr/>
          </p:nvSpPr>
          <p:spPr bwMode="auto">
            <a:xfrm>
              <a:off x="5406" y="2621"/>
              <a:ext cx="30" cy="30"/>
            </a:xfrm>
            <a:custGeom>
              <a:avLst/>
              <a:gdLst>
                <a:gd name="T0" fmla="*/ 9 w 30"/>
                <a:gd name="T1" fmla="*/ 2650 h 30"/>
                <a:gd name="T2" fmla="*/ 2 w 30"/>
                <a:gd name="T3" fmla="*/ 2645 h 30"/>
                <a:gd name="T4" fmla="*/ 0 w 30"/>
                <a:gd name="T5" fmla="*/ 2630 h 30"/>
                <a:gd name="T6" fmla="*/ 5 w 30"/>
                <a:gd name="T7" fmla="*/ 2623 h 30"/>
                <a:gd name="T8" fmla="*/ 20 w 30"/>
                <a:gd name="T9" fmla="*/ 2621 h 30"/>
                <a:gd name="T10" fmla="*/ 27 w 30"/>
                <a:gd name="T11" fmla="*/ 2626 h 30"/>
                <a:gd name="T12" fmla="*/ 29 w 30"/>
                <a:gd name="T13" fmla="*/ 2641 h 30"/>
                <a:gd name="T14" fmla="*/ 24 w 30"/>
                <a:gd name="T15" fmla="*/ 2648 h 30"/>
                <a:gd name="T16" fmla="*/ 9 w 30"/>
                <a:gd name="T17" fmla="*/ 26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Freeform 2031">
              <a:extLst>
                <a:ext uri="{FF2B5EF4-FFF2-40B4-BE49-F238E27FC236}">
                  <a16:creationId xmlns:a16="http://schemas.microsoft.com/office/drawing/2014/main" id="{90EC3AAC-6E5A-46F2-97C1-3429EB24FC1A}"/>
                </a:ext>
              </a:extLst>
            </p:cNvPr>
            <p:cNvSpPr>
              <a:spLocks/>
            </p:cNvSpPr>
            <p:nvPr/>
          </p:nvSpPr>
          <p:spPr bwMode="auto">
            <a:xfrm>
              <a:off x="5385" y="2653"/>
              <a:ext cx="30" cy="30"/>
            </a:xfrm>
            <a:custGeom>
              <a:avLst/>
              <a:gdLst>
                <a:gd name="T0" fmla="*/ 9 w 30"/>
                <a:gd name="T1" fmla="*/ 2683 h 30"/>
                <a:gd name="T2" fmla="*/ 2 w 30"/>
                <a:gd name="T3" fmla="*/ 2678 h 30"/>
                <a:gd name="T4" fmla="*/ 0 w 30"/>
                <a:gd name="T5" fmla="*/ 2663 h 30"/>
                <a:gd name="T6" fmla="*/ 5 w 30"/>
                <a:gd name="T7" fmla="*/ 2656 h 30"/>
                <a:gd name="T8" fmla="*/ 20 w 30"/>
                <a:gd name="T9" fmla="*/ 2654 h 30"/>
                <a:gd name="T10" fmla="*/ 27 w 30"/>
                <a:gd name="T11" fmla="*/ 2659 h 30"/>
                <a:gd name="T12" fmla="*/ 29 w 30"/>
                <a:gd name="T13" fmla="*/ 2674 h 30"/>
                <a:gd name="T14" fmla="*/ 24 w 30"/>
                <a:gd name="T15" fmla="*/ 2681 h 30"/>
                <a:gd name="T16" fmla="*/ 9 w 30"/>
                <a:gd name="T17" fmla="*/ 268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6" name="Freeform 2032">
              <a:extLst>
                <a:ext uri="{FF2B5EF4-FFF2-40B4-BE49-F238E27FC236}">
                  <a16:creationId xmlns:a16="http://schemas.microsoft.com/office/drawing/2014/main" id="{85C04C35-8440-461F-88CF-B4D4B9EF9F0C}"/>
                </a:ext>
              </a:extLst>
            </p:cNvPr>
            <p:cNvSpPr>
              <a:spLocks/>
            </p:cNvSpPr>
            <p:nvPr/>
          </p:nvSpPr>
          <p:spPr bwMode="auto">
            <a:xfrm>
              <a:off x="5364" y="2686"/>
              <a:ext cx="30" cy="30"/>
            </a:xfrm>
            <a:custGeom>
              <a:avLst/>
              <a:gdLst>
                <a:gd name="T0" fmla="*/ 9 w 30"/>
                <a:gd name="T1" fmla="*/ 2716 h 30"/>
                <a:gd name="T2" fmla="*/ 2 w 30"/>
                <a:gd name="T3" fmla="*/ 2710 h 30"/>
                <a:gd name="T4" fmla="*/ 0 w 30"/>
                <a:gd name="T5" fmla="*/ 2696 h 30"/>
                <a:gd name="T6" fmla="*/ 6 w 30"/>
                <a:gd name="T7" fmla="*/ 2689 h 30"/>
                <a:gd name="T8" fmla="*/ 20 w 30"/>
                <a:gd name="T9" fmla="*/ 2687 h 30"/>
                <a:gd name="T10" fmla="*/ 27 w 30"/>
                <a:gd name="T11" fmla="*/ 2692 h 30"/>
                <a:gd name="T12" fmla="*/ 29 w 30"/>
                <a:gd name="T13" fmla="*/ 2707 h 30"/>
                <a:gd name="T14" fmla="*/ 24 w 30"/>
                <a:gd name="T15" fmla="*/ 2714 h 30"/>
                <a:gd name="T16" fmla="*/ 9 w 30"/>
                <a:gd name="T17" fmla="*/ 271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3"/>
                  </a:lnTo>
                  <a:lnTo>
                    <a:pt x="0" y="9"/>
                  </a:lnTo>
                  <a:lnTo>
                    <a:pt x="6"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7" name="Freeform 2033">
              <a:extLst>
                <a:ext uri="{FF2B5EF4-FFF2-40B4-BE49-F238E27FC236}">
                  <a16:creationId xmlns:a16="http://schemas.microsoft.com/office/drawing/2014/main" id="{B4D22BA8-724F-47F1-B857-B54CD7E56F50}"/>
                </a:ext>
              </a:extLst>
            </p:cNvPr>
            <p:cNvSpPr>
              <a:spLocks/>
            </p:cNvSpPr>
            <p:nvPr/>
          </p:nvSpPr>
          <p:spPr bwMode="auto">
            <a:xfrm>
              <a:off x="5343" y="2719"/>
              <a:ext cx="30" cy="30"/>
            </a:xfrm>
            <a:custGeom>
              <a:avLst/>
              <a:gdLst>
                <a:gd name="T0" fmla="*/ 9 w 30"/>
                <a:gd name="T1" fmla="*/ 2748 h 30"/>
                <a:gd name="T2" fmla="*/ 2 w 30"/>
                <a:gd name="T3" fmla="*/ 2743 h 30"/>
                <a:gd name="T4" fmla="*/ 0 w 30"/>
                <a:gd name="T5" fmla="*/ 2728 h 30"/>
                <a:gd name="T6" fmla="*/ 6 w 30"/>
                <a:gd name="T7" fmla="*/ 2721 h 30"/>
                <a:gd name="T8" fmla="*/ 21 w 30"/>
                <a:gd name="T9" fmla="*/ 2719 h 30"/>
                <a:gd name="T10" fmla="*/ 28 w 30"/>
                <a:gd name="T11" fmla="*/ 2725 h 30"/>
                <a:gd name="T12" fmla="*/ 30 w 30"/>
                <a:gd name="T13" fmla="*/ 2740 h 30"/>
                <a:gd name="T14" fmla="*/ 24 w 30"/>
                <a:gd name="T15" fmla="*/ 2746 h 30"/>
                <a:gd name="T16" fmla="*/ 9 w 30"/>
                <a:gd name="T17" fmla="*/ 274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6" y="2"/>
                  </a:lnTo>
                  <a:lnTo>
                    <a:pt x="21" y="0"/>
                  </a:lnTo>
                  <a:lnTo>
                    <a:pt x="28" y="6"/>
                  </a:lnTo>
                  <a:lnTo>
                    <a:pt x="30" y="21"/>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8" name="Freeform 2034">
              <a:extLst>
                <a:ext uri="{FF2B5EF4-FFF2-40B4-BE49-F238E27FC236}">
                  <a16:creationId xmlns:a16="http://schemas.microsoft.com/office/drawing/2014/main" id="{FD349D66-CF15-42D3-A40A-C823683A4ADA}"/>
                </a:ext>
              </a:extLst>
            </p:cNvPr>
            <p:cNvSpPr>
              <a:spLocks/>
            </p:cNvSpPr>
            <p:nvPr/>
          </p:nvSpPr>
          <p:spPr bwMode="auto">
            <a:xfrm>
              <a:off x="5474" y="2297"/>
              <a:ext cx="126" cy="256"/>
            </a:xfrm>
            <a:custGeom>
              <a:avLst/>
              <a:gdLst>
                <a:gd name="T0" fmla="*/ 125 w 126"/>
                <a:gd name="T1" fmla="*/ 2553 h 256"/>
                <a:gd name="T2" fmla="*/ 86 w 126"/>
                <a:gd name="T3" fmla="*/ 2553 h 256"/>
                <a:gd name="T4" fmla="*/ 86 w 126"/>
                <a:gd name="T5" fmla="*/ 2382 h 256"/>
                <a:gd name="T6" fmla="*/ 3 w 126"/>
                <a:gd name="T7" fmla="*/ 2335 h 256"/>
                <a:gd name="T8" fmla="*/ 0 w 126"/>
                <a:gd name="T9" fmla="*/ 2297 h 256"/>
                <a:gd name="T10" fmla="*/ 16 w 126"/>
                <a:gd name="T11" fmla="*/ 2297 h 256"/>
                <a:gd name="T12" fmla="*/ 18 w 126"/>
                <a:gd name="T13" fmla="*/ 2318 h 256"/>
                <a:gd name="T14" fmla="*/ 19 w 126"/>
                <a:gd name="T15" fmla="*/ 2324 h 256"/>
                <a:gd name="T16" fmla="*/ 104 w 126"/>
                <a:gd name="T17" fmla="*/ 2372 h 256"/>
                <a:gd name="T18" fmla="*/ 104 w 126"/>
                <a:gd name="T19" fmla="*/ 2536 h 256"/>
                <a:gd name="T20" fmla="*/ 125 w 126"/>
                <a:gd name="T21" fmla="*/ 2536 h 256"/>
                <a:gd name="T22" fmla="*/ 125 w 126"/>
                <a:gd name="T23" fmla="*/ 2553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256">
                  <a:moveTo>
                    <a:pt x="125" y="256"/>
                  </a:moveTo>
                  <a:lnTo>
                    <a:pt x="86" y="256"/>
                  </a:lnTo>
                  <a:lnTo>
                    <a:pt x="86" y="85"/>
                  </a:lnTo>
                  <a:lnTo>
                    <a:pt x="3" y="38"/>
                  </a:lnTo>
                  <a:lnTo>
                    <a:pt x="0" y="0"/>
                  </a:lnTo>
                  <a:lnTo>
                    <a:pt x="16" y="0"/>
                  </a:lnTo>
                  <a:lnTo>
                    <a:pt x="18" y="21"/>
                  </a:lnTo>
                  <a:lnTo>
                    <a:pt x="19" y="27"/>
                  </a:lnTo>
                  <a:lnTo>
                    <a:pt x="104" y="75"/>
                  </a:lnTo>
                  <a:lnTo>
                    <a:pt x="104" y="239"/>
                  </a:lnTo>
                  <a:lnTo>
                    <a:pt x="125" y="239"/>
                  </a:lnTo>
                  <a:lnTo>
                    <a:pt x="125" y="25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9" name="Freeform 2035">
              <a:extLst>
                <a:ext uri="{FF2B5EF4-FFF2-40B4-BE49-F238E27FC236}">
                  <a16:creationId xmlns:a16="http://schemas.microsoft.com/office/drawing/2014/main" id="{B9F607AB-71C4-4EBB-B43E-11438AD72468}"/>
                </a:ext>
              </a:extLst>
            </p:cNvPr>
            <p:cNvSpPr>
              <a:spLocks/>
            </p:cNvSpPr>
            <p:nvPr/>
          </p:nvSpPr>
          <p:spPr bwMode="auto">
            <a:xfrm>
              <a:off x="5474" y="2297"/>
              <a:ext cx="126" cy="256"/>
            </a:xfrm>
            <a:custGeom>
              <a:avLst/>
              <a:gdLst>
                <a:gd name="T0" fmla="*/ 125 w 126"/>
                <a:gd name="T1" fmla="*/ 2536 h 256"/>
                <a:gd name="T2" fmla="*/ 104 w 126"/>
                <a:gd name="T3" fmla="*/ 2536 h 256"/>
                <a:gd name="T4" fmla="*/ 104 w 126"/>
                <a:gd name="T5" fmla="*/ 2372 h 256"/>
                <a:gd name="T6" fmla="*/ 59 w 126"/>
                <a:gd name="T7" fmla="*/ 2347 h 256"/>
                <a:gd name="T8" fmla="*/ 35 w 126"/>
                <a:gd name="T9" fmla="*/ 2333 h 256"/>
                <a:gd name="T10" fmla="*/ 24 w 126"/>
                <a:gd name="T11" fmla="*/ 2327 h 256"/>
                <a:gd name="T12" fmla="*/ 19 w 126"/>
                <a:gd name="T13" fmla="*/ 2324 h 256"/>
                <a:gd name="T14" fmla="*/ 18 w 126"/>
                <a:gd name="T15" fmla="*/ 2318 h 256"/>
                <a:gd name="T16" fmla="*/ 16 w 126"/>
                <a:gd name="T17" fmla="*/ 2297 h 256"/>
                <a:gd name="T18" fmla="*/ 0 w 126"/>
                <a:gd name="T19" fmla="*/ 2297 h 256"/>
                <a:gd name="T20" fmla="*/ 3 w 126"/>
                <a:gd name="T21" fmla="*/ 2335 h 256"/>
                <a:gd name="T22" fmla="*/ 47 w 126"/>
                <a:gd name="T23" fmla="*/ 2360 h 256"/>
                <a:gd name="T24" fmla="*/ 70 w 126"/>
                <a:gd name="T25" fmla="*/ 2373 h 256"/>
                <a:gd name="T26" fmla="*/ 81 w 126"/>
                <a:gd name="T27" fmla="*/ 2379 h 256"/>
                <a:gd name="T28" fmla="*/ 86 w 126"/>
                <a:gd name="T29" fmla="*/ 2382 h 256"/>
                <a:gd name="T30" fmla="*/ 86 w 126"/>
                <a:gd name="T31" fmla="*/ 2553 h 256"/>
                <a:gd name="T32" fmla="*/ 125 w 126"/>
                <a:gd name="T33" fmla="*/ 2553 h 256"/>
                <a:gd name="T34" fmla="*/ 125 w 126"/>
                <a:gd name="T35" fmla="*/ 2536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239"/>
                  </a:moveTo>
                  <a:lnTo>
                    <a:pt x="104" y="239"/>
                  </a:lnTo>
                  <a:lnTo>
                    <a:pt x="104" y="75"/>
                  </a:lnTo>
                  <a:lnTo>
                    <a:pt x="59" y="50"/>
                  </a:lnTo>
                  <a:lnTo>
                    <a:pt x="35" y="36"/>
                  </a:lnTo>
                  <a:lnTo>
                    <a:pt x="24" y="30"/>
                  </a:lnTo>
                  <a:lnTo>
                    <a:pt x="19" y="27"/>
                  </a:lnTo>
                  <a:lnTo>
                    <a:pt x="18" y="21"/>
                  </a:lnTo>
                  <a:lnTo>
                    <a:pt x="16" y="0"/>
                  </a:lnTo>
                  <a:lnTo>
                    <a:pt x="0" y="0"/>
                  </a:lnTo>
                  <a:lnTo>
                    <a:pt x="3" y="38"/>
                  </a:lnTo>
                  <a:lnTo>
                    <a:pt x="47" y="63"/>
                  </a:lnTo>
                  <a:lnTo>
                    <a:pt x="70" y="76"/>
                  </a:lnTo>
                  <a:lnTo>
                    <a:pt x="81" y="82"/>
                  </a:lnTo>
                  <a:lnTo>
                    <a:pt x="86" y="85"/>
                  </a:lnTo>
                  <a:lnTo>
                    <a:pt x="86" y="256"/>
                  </a:lnTo>
                  <a:lnTo>
                    <a:pt x="125" y="256"/>
                  </a:lnTo>
                  <a:lnTo>
                    <a:pt x="125" y="23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0" name="Freeform 2036">
              <a:extLst>
                <a:ext uri="{FF2B5EF4-FFF2-40B4-BE49-F238E27FC236}">
                  <a16:creationId xmlns:a16="http://schemas.microsoft.com/office/drawing/2014/main" id="{7B02C0F7-BC65-4128-BC9C-A3A94E3C397E}"/>
                </a:ext>
              </a:extLst>
            </p:cNvPr>
            <p:cNvSpPr>
              <a:spLocks/>
            </p:cNvSpPr>
            <p:nvPr/>
          </p:nvSpPr>
          <p:spPr bwMode="auto">
            <a:xfrm>
              <a:off x="5410" y="2507"/>
              <a:ext cx="29" cy="29"/>
            </a:xfrm>
            <a:custGeom>
              <a:avLst/>
              <a:gdLst>
                <a:gd name="T0" fmla="*/ 20 w 29"/>
                <a:gd name="T1" fmla="*/ 2536 h 29"/>
                <a:gd name="T2" fmla="*/ 5 w 29"/>
                <a:gd name="T3" fmla="*/ 2534 h 29"/>
                <a:gd name="T4" fmla="*/ 0 w 29"/>
                <a:gd name="T5" fmla="*/ 2528 h 29"/>
                <a:gd name="T6" fmla="*/ 1 w 29"/>
                <a:gd name="T7" fmla="*/ 2513 h 29"/>
                <a:gd name="T8" fmla="*/ 8 w 29"/>
                <a:gd name="T9" fmla="*/ 2507 h 29"/>
                <a:gd name="T10" fmla="*/ 23 w 29"/>
                <a:gd name="T11" fmla="*/ 2508 h 29"/>
                <a:gd name="T12" fmla="*/ 28 w 29"/>
                <a:gd name="T13" fmla="*/ 2515 h 29"/>
                <a:gd name="T14" fmla="*/ 27 w 29"/>
                <a:gd name="T15" fmla="*/ 2530 h 29"/>
                <a:gd name="T16" fmla="*/ 20 w 29"/>
                <a:gd name="T17" fmla="*/ 253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7"/>
                  </a:lnTo>
                  <a:lnTo>
                    <a:pt x="0" y="21"/>
                  </a:lnTo>
                  <a:lnTo>
                    <a:pt x="1" y="6"/>
                  </a:lnTo>
                  <a:lnTo>
                    <a:pt x="8" y="0"/>
                  </a:lnTo>
                  <a:lnTo>
                    <a:pt x="23" y="1"/>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1" name="Freeform 2037">
              <a:extLst>
                <a:ext uri="{FF2B5EF4-FFF2-40B4-BE49-F238E27FC236}">
                  <a16:creationId xmlns:a16="http://schemas.microsoft.com/office/drawing/2014/main" id="{A46767F3-83A0-4C71-AFC0-87770BBEBD1F}"/>
                </a:ext>
              </a:extLst>
            </p:cNvPr>
            <p:cNvSpPr>
              <a:spLocks/>
            </p:cNvSpPr>
            <p:nvPr/>
          </p:nvSpPr>
          <p:spPr bwMode="auto">
            <a:xfrm>
              <a:off x="5388" y="2475"/>
              <a:ext cx="29" cy="29"/>
            </a:xfrm>
            <a:custGeom>
              <a:avLst/>
              <a:gdLst>
                <a:gd name="T0" fmla="*/ 20 w 29"/>
                <a:gd name="T1" fmla="*/ 2504 h 29"/>
                <a:gd name="T2" fmla="*/ 5 w 29"/>
                <a:gd name="T3" fmla="*/ 2503 h 29"/>
                <a:gd name="T4" fmla="*/ 0 w 29"/>
                <a:gd name="T5" fmla="*/ 2496 h 29"/>
                <a:gd name="T6" fmla="*/ 1 w 29"/>
                <a:gd name="T7" fmla="*/ 2481 h 29"/>
                <a:gd name="T8" fmla="*/ 8 w 29"/>
                <a:gd name="T9" fmla="*/ 2475 h 29"/>
                <a:gd name="T10" fmla="*/ 23 w 29"/>
                <a:gd name="T11" fmla="*/ 2477 h 29"/>
                <a:gd name="T12" fmla="*/ 28 w 29"/>
                <a:gd name="T13" fmla="*/ 2483 h 29"/>
                <a:gd name="T14" fmla="*/ 27 w 29"/>
                <a:gd name="T15" fmla="*/ 2498 h 29"/>
                <a:gd name="T16" fmla="*/ 20 w 29"/>
                <a:gd name="T17" fmla="*/ 250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8"/>
                  </a:lnTo>
                  <a:lnTo>
                    <a:pt x="0" y="21"/>
                  </a:lnTo>
                  <a:lnTo>
                    <a:pt x="1" y="6"/>
                  </a:lnTo>
                  <a:lnTo>
                    <a:pt x="8" y="0"/>
                  </a:lnTo>
                  <a:lnTo>
                    <a:pt x="23" y="2"/>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2" name="Freeform 2038">
              <a:extLst>
                <a:ext uri="{FF2B5EF4-FFF2-40B4-BE49-F238E27FC236}">
                  <a16:creationId xmlns:a16="http://schemas.microsoft.com/office/drawing/2014/main" id="{71CE5D94-DDEC-4005-B783-8CD1CFC32B4B}"/>
                </a:ext>
              </a:extLst>
            </p:cNvPr>
            <p:cNvSpPr>
              <a:spLocks/>
            </p:cNvSpPr>
            <p:nvPr/>
          </p:nvSpPr>
          <p:spPr bwMode="auto">
            <a:xfrm>
              <a:off x="5366" y="2443"/>
              <a:ext cx="29" cy="29"/>
            </a:xfrm>
            <a:custGeom>
              <a:avLst/>
              <a:gdLst>
                <a:gd name="T0" fmla="*/ 21 w 29"/>
                <a:gd name="T1" fmla="*/ 2472 h 29"/>
                <a:gd name="T2" fmla="*/ 6 w 29"/>
                <a:gd name="T3" fmla="*/ 2471 h 29"/>
                <a:gd name="T4" fmla="*/ 0 w 29"/>
                <a:gd name="T5" fmla="*/ 2464 h 29"/>
                <a:gd name="T6" fmla="*/ 2 w 29"/>
                <a:gd name="T7" fmla="*/ 2449 h 29"/>
                <a:gd name="T8" fmla="*/ 8 w 29"/>
                <a:gd name="T9" fmla="*/ 2444 h 29"/>
                <a:gd name="T10" fmla="*/ 23 w 29"/>
                <a:gd name="T11" fmla="*/ 2445 h 29"/>
                <a:gd name="T12" fmla="*/ 29 w 29"/>
                <a:gd name="T13" fmla="*/ 2452 h 29"/>
                <a:gd name="T14" fmla="*/ 27 w 29"/>
                <a:gd name="T15" fmla="*/ 2467 h 29"/>
                <a:gd name="T16" fmla="*/ 21 w 29"/>
                <a:gd name="T17" fmla="*/ 247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6" y="27"/>
                  </a:lnTo>
                  <a:lnTo>
                    <a:pt x="0" y="20"/>
                  </a:lnTo>
                  <a:lnTo>
                    <a:pt x="2" y="5"/>
                  </a:lnTo>
                  <a:lnTo>
                    <a:pt x="8" y="0"/>
                  </a:lnTo>
                  <a:lnTo>
                    <a:pt x="23" y="1"/>
                  </a:lnTo>
                  <a:lnTo>
                    <a:pt x="29"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3" name="Freeform 2039">
              <a:extLst>
                <a:ext uri="{FF2B5EF4-FFF2-40B4-BE49-F238E27FC236}">
                  <a16:creationId xmlns:a16="http://schemas.microsoft.com/office/drawing/2014/main" id="{536DA074-A188-40C9-9954-3C863564508F}"/>
                </a:ext>
              </a:extLst>
            </p:cNvPr>
            <p:cNvSpPr>
              <a:spLocks/>
            </p:cNvSpPr>
            <p:nvPr/>
          </p:nvSpPr>
          <p:spPr bwMode="auto">
            <a:xfrm>
              <a:off x="5343" y="2411"/>
              <a:ext cx="29" cy="29"/>
            </a:xfrm>
            <a:custGeom>
              <a:avLst/>
              <a:gdLst>
                <a:gd name="T0" fmla="*/ 21 w 29"/>
                <a:gd name="T1" fmla="*/ 2440 h 29"/>
                <a:gd name="T2" fmla="*/ 5 w 29"/>
                <a:gd name="T3" fmla="*/ 2439 h 29"/>
                <a:gd name="T4" fmla="*/ 0 w 29"/>
                <a:gd name="T5" fmla="*/ 2432 h 29"/>
                <a:gd name="T6" fmla="*/ 1 w 29"/>
                <a:gd name="T7" fmla="*/ 2417 h 29"/>
                <a:gd name="T8" fmla="*/ 8 w 29"/>
                <a:gd name="T9" fmla="*/ 2412 h 29"/>
                <a:gd name="T10" fmla="*/ 23 w 29"/>
                <a:gd name="T11" fmla="*/ 2413 h 29"/>
                <a:gd name="T12" fmla="*/ 28 w 29"/>
                <a:gd name="T13" fmla="*/ 2420 h 29"/>
                <a:gd name="T14" fmla="*/ 27 w 29"/>
                <a:gd name="T15" fmla="*/ 2435 h 29"/>
                <a:gd name="T16" fmla="*/ 21 w 29"/>
                <a:gd name="T17" fmla="*/ 244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5" y="27"/>
                  </a:lnTo>
                  <a:lnTo>
                    <a:pt x="0" y="20"/>
                  </a:lnTo>
                  <a:lnTo>
                    <a:pt x="1" y="5"/>
                  </a:lnTo>
                  <a:lnTo>
                    <a:pt x="8" y="0"/>
                  </a:lnTo>
                  <a:lnTo>
                    <a:pt x="23" y="1"/>
                  </a:lnTo>
                  <a:lnTo>
                    <a:pt x="28"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4" name="Picture 2040">
              <a:extLst>
                <a:ext uri="{FF2B5EF4-FFF2-40B4-BE49-F238E27FC236}">
                  <a16:creationId xmlns:a16="http://schemas.microsoft.com/office/drawing/2014/main" id="{8CC98612-3D78-4AA0-BA35-DABBABE101F3}"/>
                </a:ext>
              </a:extLst>
            </p:cNvPr>
            <p:cNvPicPr>
              <a:picLocks noChangeAspect="1" noChangeArrowheads="1"/>
            </p:cNvPicPr>
            <p:nvPr/>
          </p:nvPicPr>
          <p:blipFill>
            <a:blip r:embed="rId46" cstate="print"/>
            <a:srcRect/>
            <a:stretch>
              <a:fillRect/>
            </a:stretch>
          </p:blipFill>
          <p:spPr bwMode="auto">
            <a:xfrm>
              <a:off x="5442" y="2409"/>
              <a:ext cx="34" cy="352"/>
            </a:xfrm>
            <a:prstGeom prst="rect">
              <a:avLst/>
            </a:prstGeom>
            <a:noFill/>
          </p:spPr>
        </p:pic>
        <p:sp>
          <p:nvSpPr>
            <p:cNvPr id="205" name="Freeform 2041">
              <a:extLst>
                <a:ext uri="{FF2B5EF4-FFF2-40B4-BE49-F238E27FC236}">
                  <a16:creationId xmlns:a16="http://schemas.microsoft.com/office/drawing/2014/main" id="{758CD758-27EB-4E60-B02E-0823291D4AF3}"/>
                </a:ext>
              </a:extLst>
            </p:cNvPr>
            <p:cNvSpPr>
              <a:spLocks/>
            </p:cNvSpPr>
            <p:nvPr/>
          </p:nvSpPr>
          <p:spPr bwMode="auto">
            <a:xfrm>
              <a:off x="5442" y="2409"/>
              <a:ext cx="34" cy="352"/>
            </a:xfrm>
            <a:custGeom>
              <a:avLst/>
              <a:gdLst>
                <a:gd name="T0" fmla="*/ 14 w 34"/>
                <a:gd name="T1" fmla="*/ 2761 h 352"/>
                <a:gd name="T2" fmla="*/ 34 w 34"/>
                <a:gd name="T3" fmla="*/ 2761 h 352"/>
                <a:gd name="T4" fmla="*/ 34 w 34"/>
                <a:gd name="T5" fmla="*/ 2410 h 352"/>
                <a:gd name="T6" fmla="*/ 14 w 34"/>
                <a:gd name="T7" fmla="*/ 2410 h 352"/>
                <a:gd name="T8" fmla="*/ 6 w 34"/>
                <a:gd name="T9" fmla="*/ 2410 h 352"/>
                <a:gd name="T10" fmla="*/ 0 w 34"/>
                <a:gd name="T11" fmla="*/ 2416 h 352"/>
                <a:gd name="T12" fmla="*/ 0 w 34"/>
                <a:gd name="T13" fmla="*/ 2423 h 352"/>
                <a:gd name="T14" fmla="*/ 0 w 34"/>
                <a:gd name="T15" fmla="*/ 2748 h 352"/>
                <a:gd name="T16" fmla="*/ 0 w 34"/>
                <a:gd name="T17" fmla="*/ 2755 h 352"/>
                <a:gd name="T18" fmla="*/ 6 w 34"/>
                <a:gd name="T19" fmla="*/ 2761 h 352"/>
                <a:gd name="T20" fmla="*/ 14 w 34"/>
                <a:gd name="T21" fmla="*/ 2761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52">
                  <a:moveTo>
                    <a:pt x="14" y="351"/>
                  </a:moveTo>
                  <a:lnTo>
                    <a:pt x="34" y="351"/>
                  </a:lnTo>
                  <a:lnTo>
                    <a:pt x="34" y="0"/>
                  </a:lnTo>
                  <a:lnTo>
                    <a:pt x="14" y="0"/>
                  </a:lnTo>
                  <a:lnTo>
                    <a:pt x="6" y="0"/>
                  </a:lnTo>
                  <a:lnTo>
                    <a:pt x="0" y="6"/>
                  </a:lnTo>
                  <a:lnTo>
                    <a:pt x="0" y="13"/>
                  </a:lnTo>
                  <a:lnTo>
                    <a:pt x="0" y="338"/>
                  </a:lnTo>
                  <a:lnTo>
                    <a:pt x="0" y="345"/>
                  </a:lnTo>
                  <a:lnTo>
                    <a:pt x="6" y="351"/>
                  </a:lnTo>
                  <a:lnTo>
                    <a:pt x="14" y="351"/>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6" name="Line 2042">
              <a:extLst>
                <a:ext uri="{FF2B5EF4-FFF2-40B4-BE49-F238E27FC236}">
                  <a16:creationId xmlns:a16="http://schemas.microsoft.com/office/drawing/2014/main" id="{8F2FA3C6-10EB-4463-8EBB-A8D17DB80B0A}"/>
                </a:ext>
              </a:extLst>
            </p:cNvPr>
            <p:cNvSpPr>
              <a:spLocks noChangeShapeType="1"/>
            </p:cNvSpPr>
            <p:nvPr/>
          </p:nvSpPr>
          <p:spPr bwMode="auto">
            <a:xfrm>
              <a:off x="5471" y="2298"/>
              <a:ext cx="0" cy="563"/>
            </a:xfrm>
            <a:prstGeom prst="line">
              <a:avLst/>
            </a:prstGeom>
            <a:noFill/>
            <a:ln w="2792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7" name="Picture 2043">
              <a:extLst>
                <a:ext uri="{FF2B5EF4-FFF2-40B4-BE49-F238E27FC236}">
                  <a16:creationId xmlns:a16="http://schemas.microsoft.com/office/drawing/2014/main" id="{124FEE8B-2CA5-45E4-A4A4-B4F1B89D17E2}"/>
                </a:ext>
              </a:extLst>
            </p:cNvPr>
            <p:cNvPicPr>
              <a:picLocks noChangeAspect="1" noChangeArrowheads="1"/>
            </p:cNvPicPr>
            <p:nvPr/>
          </p:nvPicPr>
          <p:blipFill>
            <a:blip r:embed="rId47" cstate="print"/>
            <a:srcRect/>
            <a:stretch>
              <a:fillRect/>
            </a:stretch>
          </p:blipFill>
          <p:spPr bwMode="auto">
            <a:xfrm>
              <a:off x="5245" y="2947"/>
              <a:ext cx="261" cy="769"/>
            </a:xfrm>
            <a:prstGeom prst="rect">
              <a:avLst/>
            </a:prstGeom>
            <a:noFill/>
          </p:spPr>
        </p:pic>
        <p:sp>
          <p:nvSpPr>
            <p:cNvPr id="208" name="Freeform 2044">
              <a:extLst>
                <a:ext uri="{FF2B5EF4-FFF2-40B4-BE49-F238E27FC236}">
                  <a16:creationId xmlns:a16="http://schemas.microsoft.com/office/drawing/2014/main" id="{F34C99BC-C0C5-4CF8-8BFE-5D3BBA6A97E0}"/>
                </a:ext>
              </a:extLst>
            </p:cNvPr>
            <p:cNvSpPr>
              <a:spLocks/>
            </p:cNvSpPr>
            <p:nvPr/>
          </p:nvSpPr>
          <p:spPr bwMode="auto">
            <a:xfrm>
              <a:off x="5245" y="2947"/>
              <a:ext cx="261" cy="769"/>
            </a:xfrm>
            <a:custGeom>
              <a:avLst/>
              <a:gdLst>
                <a:gd name="T0" fmla="*/ 192 w 261"/>
                <a:gd name="T1" fmla="*/ 3333 h 769"/>
                <a:gd name="T2" fmla="*/ 179 w 261"/>
                <a:gd name="T3" fmla="*/ 3252 h 769"/>
                <a:gd name="T4" fmla="*/ 152 w 261"/>
                <a:gd name="T5" fmla="*/ 3178 h 769"/>
                <a:gd name="T6" fmla="*/ 112 w 261"/>
                <a:gd name="T7" fmla="*/ 3111 h 769"/>
                <a:gd name="T8" fmla="*/ 61 w 261"/>
                <a:gd name="T9" fmla="*/ 3053 h 769"/>
                <a:gd name="T10" fmla="*/ 0 w 261"/>
                <a:gd name="T11" fmla="*/ 3006 h 769"/>
                <a:gd name="T12" fmla="*/ 38 w 261"/>
                <a:gd name="T13" fmla="*/ 2948 h 769"/>
                <a:gd name="T14" fmla="*/ 97 w 261"/>
                <a:gd name="T15" fmla="*/ 2993 h 769"/>
                <a:gd name="T16" fmla="*/ 149 w 261"/>
                <a:gd name="T17" fmla="*/ 3047 h 769"/>
                <a:gd name="T18" fmla="*/ 192 w 261"/>
                <a:gd name="T19" fmla="*/ 3108 h 769"/>
                <a:gd name="T20" fmla="*/ 226 w 261"/>
                <a:gd name="T21" fmla="*/ 3176 h 769"/>
                <a:gd name="T22" fmla="*/ 249 w 261"/>
                <a:gd name="T23" fmla="*/ 3250 h 769"/>
                <a:gd name="T24" fmla="*/ 261 w 261"/>
                <a:gd name="T25" fmla="*/ 3328 h 769"/>
                <a:gd name="T26" fmla="*/ 261 w 261"/>
                <a:gd name="T27" fmla="*/ 3403 h 769"/>
                <a:gd name="T28" fmla="*/ 250 w 261"/>
                <a:gd name="T29" fmla="*/ 3474 h 769"/>
                <a:gd name="T30" fmla="*/ 229 w 261"/>
                <a:gd name="T31" fmla="*/ 3542 h 769"/>
                <a:gd name="T32" fmla="*/ 198 w 261"/>
                <a:gd name="T33" fmla="*/ 3606 h 769"/>
                <a:gd name="T34" fmla="*/ 160 w 261"/>
                <a:gd name="T35" fmla="*/ 3664 h 769"/>
                <a:gd name="T36" fmla="*/ 113 w 261"/>
                <a:gd name="T37" fmla="*/ 3717 h 769"/>
                <a:gd name="T38" fmla="*/ 65 w 261"/>
                <a:gd name="T39" fmla="*/ 3668 h 769"/>
                <a:gd name="T40" fmla="*/ 112 w 261"/>
                <a:gd name="T41" fmla="*/ 3613 h 769"/>
                <a:gd name="T42" fmla="*/ 150 w 261"/>
                <a:gd name="T43" fmla="*/ 3551 h 769"/>
                <a:gd name="T44" fmla="*/ 176 w 261"/>
                <a:gd name="T45" fmla="*/ 3483 h 769"/>
                <a:gd name="T46" fmla="*/ 191 w 261"/>
                <a:gd name="T47" fmla="*/ 3410 h 769"/>
                <a:gd name="T48" fmla="*/ 192 w 261"/>
                <a:gd name="T49" fmla="*/ 3333 h 7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1" h="769">
                  <a:moveTo>
                    <a:pt x="192" y="385"/>
                  </a:moveTo>
                  <a:lnTo>
                    <a:pt x="179" y="304"/>
                  </a:lnTo>
                  <a:lnTo>
                    <a:pt x="152" y="230"/>
                  </a:lnTo>
                  <a:lnTo>
                    <a:pt x="112" y="163"/>
                  </a:lnTo>
                  <a:lnTo>
                    <a:pt x="61" y="105"/>
                  </a:lnTo>
                  <a:lnTo>
                    <a:pt x="0" y="58"/>
                  </a:lnTo>
                  <a:lnTo>
                    <a:pt x="38" y="0"/>
                  </a:lnTo>
                  <a:lnTo>
                    <a:pt x="97" y="45"/>
                  </a:lnTo>
                  <a:lnTo>
                    <a:pt x="149" y="99"/>
                  </a:lnTo>
                  <a:lnTo>
                    <a:pt x="192" y="160"/>
                  </a:lnTo>
                  <a:lnTo>
                    <a:pt x="226" y="228"/>
                  </a:lnTo>
                  <a:lnTo>
                    <a:pt x="249" y="302"/>
                  </a:lnTo>
                  <a:lnTo>
                    <a:pt x="261" y="380"/>
                  </a:lnTo>
                  <a:lnTo>
                    <a:pt x="261" y="455"/>
                  </a:lnTo>
                  <a:lnTo>
                    <a:pt x="250" y="526"/>
                  </a:lnTo>
                  <a:lnTo>
                    <a:pt x="229" y="594"/>
                  </a:lnTo>
                  <a:lnTo>
                    <a:pt x="198" y="658"/>
                  </a:lnTo>
                  <a:lnTo>
                    <a:pt x="160" y="716"/>
                  </a:lnTo>
                  <a:lnTo>
                    <a:pt x="113" y="769"/>
                  </a:lnTo>
                  <a:lnTo>
                    <a:pt x="65" y="720"/>
                  </a:lnTo>
                  <a:lnTo>
                    <a:pt x="112" y="665"/>
                  </a:lnTo>
                  <a:lnTo>
                    <a:pt x="150" y="603"/>
                  </a:lnTo>
                  <a:lnTo>
                    <a:pt x="176" y="535"/>
                  </a:lnTo>
                  <a:lnTo>
                    <a:pt x="191" y="462"/>
                  </a:lnTo>
                  <a:lnTo>
                    <a:pt x="192" y="385"/>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9" name="Picture 2045">
              <a:extLst>
                <a:ext uri="{FF2B5EF4-FFF2-40B4-BE49-F238E27FC236}">
                  <a16:creationId xmlns:a16="http://schemas.microsoft.com/office/drawing/2014/main" id="{66FA50D0-5361-4BC8-BA17-205D14190666}"/>
                </a:ext>
              </a:extLst>
            </p:cNvPr>
            <p:cNvPicPr>
              <a:picLocks noChangeAspect="1" noChangeArrowheads="1"/>
            </p:cNvPicPr>
            <p:nvPr/>
          </p:nvPicPr>
          <p:blipFill>
            <a:blip r:embed="rId48" cstate="print"/>
            <a:srcRect/>
            <a:stretch>
              <a:fillRect/>
            </a:stretch>
          </p:blipFill>
          <p:spPr bwMode="auto">
            <a:xfrm>
              <a:off x="5090" y="2969"/>
              <a:ext cx="349" cy="796"/>
            </a:xfrm>
            <a:prstGeom prst="rect">
              <a:avLst/>
            </a:prstGeom>
            <a:noFill/>
          </p:spPr>
        </p:pic>
        <p:sp>
          <p:nvSpPr>
            <p:cNvPr id="210" name="Freeform 2046">
              <a:extLst>
                <a:ext uri="{FF2B5EF4-FFF2-40B4-BE49-F238E27FC236}">
                  <a16:creationId xmlns:a16="http://schemas.microsoft.com/office/drawing/2014/main" id="{0D0C7B20-9AE2-463E-8798-657F927B47F9}"/>
                </a:ext>
              </a:extLst>
            </p:cNvPr>
            <p:cNvSpPr>
              <a:spLocks/>
            </p:cNvSpPr>
            <p:nvPr/>
          </p:nvSpPr>
          <p:spPr bwMode="auto">
            <a:xfrm>
              <a:off x="5090" y="2966"/>
              <a:ext cx="349" cy="799"/>
            </a:xfrm>
            <a:custGeom>
              <a:avLst/>
              <a:gdLst>
                <a:gd name="T0" fmla="*/ 40 w 349"/>
                <a:gd name="T1" fmla="*/ 3656 h 799"/>
                <a:gd name="T2" fmla="*/ 106 w 349"/>
                <a:gd name="T3" fmla="*/ 3620 h 799"/>
                <a:gd name="T4" fmla="*/ 161 w 349"/>
                <a:gd name="T5" fmla="*/ 3570 h 799"/>
                <a:gd name="T6" fmla="*/ 203 w 349"/>
                <a:gd name="T7" fmla="*/ 3509 h 799"/>
                <a:gd name="T8" fmla="*/ 229 w 349"/>
                <a:gd name="T9" fmla="*/ 3438 h 799"/>
                <a:gd name="T10" fmla="*/ 238 w 349"/>
                <a:gd name="T11" fmla="*/ 3360 h 799"/>
                <a:gd name="T12" fmla="*/ 229 w 349"/>
                <a:gd name="T13" fmla="*/ 3289 h 799"/>
                <a:gd name="T14" fmla="*/ 203 w 349"/>
                <a:gd name="T15" fmla="*/ 3226 h 799"/>
                <a:gd name="T16" fmla="*/ 165 w 349"/>
                <a:gd name="T17" fmla="*/ 3169 h 799"/>
                <a:gd name="T18" fmla="*/ 117 w 349"/>
                <a:gd name="T19" fmla="*/ 3120 h 799"/>
                <a:gd name="T20" fmla="*/ 61 w 349"/>
                <a:gd name="T21" fmla="*/ 3079 h 799"/>
                <a:gd name="T22" fmla="*/ 53 w 349"/>
                <a:gd name="T23" fmla="*/ 3074 h 799"/>
                <a:gd name="T24" fmla="*/ 52 w 349"/>
                <a:gd name="T25" fmla="*/ 3067 h 799"/>
                <a:gd name="T26" fmla="*/ 51 w 349"/>
                <a:gd name="T27" fmla="*/ 3061 h 799"/>
                <a:gd name="T28" fmla="*/ 50 w 349"/>
                <a:gd name="T29" fmla="*/ 3053 h 799"/>
                <a:gd name="T30" fmla="*/ 47 w 349"/>
                <a:gd name="T31" fmla="*/ 3040 h 799"/>
                <a:gd name="T32" fmla="*/ 53 w 349"/>
                <a:gd name="T33" fmla="*/ 3036 h 799"/>
                <a:gd name="T34" fmla="*/ 56 w 349"/>
                <a:gd name="T35" fmla="*/ 3033 h 799"/>
                <a:gd name="T36" fmla="*/ 51 w 349"/>
                <a:gd name="T37" fmla="*/ 3017 h 799"/>
                <a:gd name="T38" fmla="*/ 70 w 349"/>
                <a:gd name="T39" fmla="*/ 3003 h 799"/>
                <a:gd name="T40" fmla="*/ 67 w 349"/>
                <a:gd name="T41" fmla="*/ 2995 h 799"/>
                <a:gd name="T42" fmla="*/ 63 w 349"/>
                <a:gd name="T43" fmla="*/ 2987 h 799"/>
                <a:gd name="T44" fmla="*/ 64 w 349"/>
                <a:gd name="T45" fmla="*/ 2983 h 799"/>
                <a:gd name="T46" fmla="*/ 68 w 349"/>
                <a:gd name="T47" fmla="*/ 2976 h 799"/>
                <a:gd name="T48" fmla="*/ 75 w 349"/>
                <a:gd name="T49" fmla="*/ 2966 h 799"/>
                <a:gd name="T50" fmla="*/ 81 w 349"/>
                <a:gd name="T51" fmla="*/ 2969 h 799"/>
                <a:gd name="T52" fmla="*/ 97 w 349"/>
                <a:gd name="T53" fmla="*/ 2974 h 799"/>
                <a:gd name="T54" fmla="*/ 167 w 349"/>
                <a:gd name="T55" fmla="*/ 3014 h 799"/>
                <a:gd name="T56" fmla="*/ 227 w 349"/>
                <a:gd name="T57" fmla="*/ 3065 h 799"/>
                <a:gd name="T58" fmla="*/ 277 w 349"/>
                <a:gd name="T59" fmla="*/ 3127 h 799"/>
                <a:gd name="T60" fmla="*/ 315 w 349"/>
                <a:gd name="T61" fmla="*/ 3198 h 799"/>
                <a:gd name="T62" fmla="*/ 339 w 349"/>
                <a:gd name="T63" fmla="*/ 3276 h 799"/>
                <a:gd name="T64" fmla="*/ 348 w 349"/>
                <a:gd name="T65" fmla="*/ 3359 h 799"/>
                <a:gd name="T66" fmla="*/ 342 w 349"/>
                <a:gd name="T67" fmla="*/ 3435 h 799"/>
                <a:gd name="T68" fmla="*/ 324 w 349"/>
                <a:gd name="T69" fmla="*/ 3506 h 799"/>
                <a:gd name="T70" fmla="*/ 294 w 349"/>
                <a:gd name="T71" fmla="*/ 3572 h 799"/>
                <a:gd name="T72" fmla="*/ 254 w 349"/>
                <a:gd name="T73" fmla="*/ 3631 h 799"/>
                <a:gd name="T74" fmla="*/ 204 w 349"/>
                <a:gd name="T75" fmla="*/ 3683 h 799"/>
                <a:gd name="T76" fmla="*/ 147 w 349"/>
                <a:gd name="T77" fmla="*/ 3725 h 799"/>
                <a:gd name="T78" fmla="*/ 83 w 349"/>
                <a:gd name="T79" fmla="*/ 3758 h 799"/>
                <a:gd name="T80" fmla="*/ 75 w 349"/>
                <a:gd name="T81" fmla="*/ 3762 h 799"/>
                <a:gd name="T82" fmla="*/ 66 w 349"/>
                <a:gd name="T83" fmla="*/ 3765 h 799"/>
                <a:gd name="T84" fmla="*/ 56 w 349"/>
                <a:gd name="T85" fmla="*/ 3765 h 799"/>
                <a:gd name="T86" fmla="*/ 34 w 349"/>
                <a:gd name="T87" fmla="*/ 3761 h 799"/>
                <a:gd name="T88" fmla="*/ 17 w 349"/>
                <a:gd name="T89" fmla="*/ 3749 h 799"/>
                <a:gd name="T90" fmla="*/ 5 w 349"/>
                <a:gd name="T91" fmla="*/ 3732 h 799"/>
                <a:gd name="T92" fmla="*/ 0 w 349"/>
                <a:gd name="T93" fmla="*/ 3710 h 799"/>
                <a:gd name="T94" fmla="*/ 3 w 349"/>
                <a:gd name="T95" fmla="*/ 3692 h 799"/>
                <a:gd name="T96" fmla="*/ 11 w 349"/>
                <a:gd name="T97" fmla="*/ 3676 h 799"/>
                <a:gd name="T98" fmla="*/ 24 w 349"/>
                <a:gd name="T99" fmla="*/ 3664 h 799"/>
                <a:gd name="T100" fmla="*/ 40 w 349"/>
                <a:gd name="T101" fmla="*/ 3656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 h="799">
                  <a:moveTo>
                    <a:pt x="40" y="690"/>
                  </a:moveTo>
                  <a:lnTo>
                    <a:pt x="106" y="654"/>
                  </a:lnTo>
                  <a:lnTo>
                    <a:pt x="161" y="604"/>
                  </a:lnTo>
                  <a:lnTo>
                    <a:pt x="203" y="543"/>
                  </a:lnTo>
                  <a:lnTo>
                    <a:pt x="229" y="472"/>
                  </a:lnTo>
                  <a:lnTo>
                    <a:pt x="238" y="394"/>
                  </a:lnTo>
                  <a:lnTo>
                    <a:pt x="229" y="323"/>
                  </a:lnTo>
                  <a:lnTo>
                    <a:pt x="203" y="260"/>
                  </a:lnTo>
                  <a:lnTo>
                    <a:pt x="165" y="203"/>
                  </a:lnTo>
                  <a:lnTo>
                    <a:pt x="117" y="154"/>
                  </a:lnTo>
                  <a:lnTo>
                    <a:pt x="61" y="113"/>
                  </a:lnTo>
                  <a:lnTo>
                    <a:pt x="53" y="108"/>
                  </a:lnTo>
                  <a:lnTo>
                    <a:pt x="52" y="101"/>
                  </a:lnTo>
                  <a:lnTo>
                    <a:pt x="51" y="95"/>
                  </a:lnTo>
                  <a:lnTo>
                    <a:pt x="50" y="87"/>
                  </a:lnTo>
                  <a:lnTo>
                    <a:pt x="47" y="74"/>
                  </a:lnTo>
                  <a:lnTo>
                    <a:pt x="53" y="70"/>
                  </a:lnTo>
                  <a:lnTo>
                    <a:pt x="56" y="67"/>
                  </a:lnTo>
                  <a:lnTo>
                    <a:pt x="51" y="51"/>
                  </a:lnTo>
                  <a:lnTo>
                    <a:pt x="70" y="37"/>
                  </a:lnTo>
                  <a:lnTo>
                    <a:pt x="67" y="29"/>
                  </a:lnTo>
                  <a:lnTo>
                    <a:pt x="63" y="21"/>
                  </a:lnTo>
                  <a:lnTo>
                    <a:pt x="64" y="17"/>
                  </a:lnTo>
                  <a:lnTo>
                    <a:pt x="68" y="10"/>
                  </a:lnTo>
                  <a:lnTo>
                    <a:pt x="75" y="0"/>
                  </a:lnTo>
                  <a:lnTo>
                    <a:pt x="81" y="3"/>
                  </a:lnTo>
                  <a:lnTo>
                    <a:pt x="97" y="8"/>
                  </a:lnTo>
                  <a:lnTo>
                    <a:pt x="167" y="48"/>
                  </a:lnTo>
                  <a:lnTo>
                    <a:pt x="227" y="99"/>
                  </a:lnTo>
                  <a:lnTo>
                    <a:pt x="277" y="161"/>
                  </a:lnTo>
                  <a:lnTo>
                    <a:pt x="315" y="232"/>
                  </a:lnTo>
                  <a:lnTo>
                    <a:pt x="339" y="310"/>
                  </a:lnTo>
                  <a:lnTo>
                    <a:pt x="348" y="393"/>
                  </a:lnTo>
                  <a:lnTo>
                    <a:pt x="342" y="469"/>
                  </a:lnTo>
                  <a:lnTo>
                    <a:pt x="324" y="540"/>
                  </a:lnTo>
                  <a:lnTo>
                    <a:pt x="294" y="606"/>
                  </a:lnTo>
                  <a:lnTo>
                    <a:pt x="254" y="665"/>
                  </a:lnTo>
                  <a:lnTo>
                    <a:pt x="204" y="717"/>
                  </a:lnTo>
                  <a:lnTo>
                    <a:pt x="147" y="759"/>
                  </a:lnTo>
                  <a:lnTo>
                    <a:pt x="83" y="792"/>
                  </a:lnTo>
                  <a:lnTo>
                    <a:pt x="75" y="796"/>
                  </a:lnTo>
                  <a:lnTo>
                    <a:pt x="66" y="799"/>
                  </a:lnTo>
                  <a:lnTo>
                    <a:pt x="56" y="799"/>
                  </a:lnTo>
                  <a:lnTo>
                    <a:pt x="34" y="795"/>
                  </a:lnTo>
                  <a:lnTo>
                    <a:pt x="17" y="783"/>
                  </a:lnTo>
                  <a:lnTo>
                    <a:pt x="5" y="766"/>
                  </a:lnTo>
                  <a:lnTo>
                    <a:pt x="0" y="744"/>
                  </a:lnTo>
                  <a:lnTo>
                    <a:pt x="3" y="726"/>
                  </a:lnTo>
                  <a:lnTo>
                    <a:pt x="11" y="710"/>
                  </a:lnTo>
                  <a:lnTo>
                    <a:pt x="24" y="698"/>
                  </a:lnTo>
                  <a:lnTo>
                    <a:pt x="40"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 name="Freeform 2047">
              <a:extLst>
                <a:ext uri="{FF2B5EF4-FFF2-40B4-BE49-F238E27FC236}">
                  <a16:creationId xmlns:a16="http://schemas.microsoft.com/office/drawing/2014/main" id="{FB066D60-F65C-4D1F-B031-357FD16AF135}"/>
                </a:ext>
              </a:extLst>
            </p:cNvPr>
            <p:cNvSpPr>
              <a:spLocks/>
            </p:cNvSpPr>
            <p:nvPr/>
          </p:nvSpPr>
          <p:spPr bwMode="auto">
            <a:xfrm>
              <a:off x="5091" y="2972"/>
              <a:ext cx="69" cy="69"/>
            </a:xfrm>
            <a:custGeom>
              <a:avLst/>
              <a:gdLst>
                <a:gd name="T0" fmla="*/ 34 w 69"/>
                <a:gd name="T1" fmla="*/ 3041 h 69"/>
                <a:gd name="T2" fmla="*/ 21 w 69"/>
                <a:gd name="T3" fmla="*/ 3038 h 69"/>
                <a:gd name="T4" fmla="*/ 10 w 69"/>
                <a:gd name="T5" fmla="*/ 3031 h 69"/>
                <a:gd name="T6" fmla="*/ 2 w 69"/>
                <a:gd name="T7" fmla="*/ 3020 h 69"/>
                <a:gd name="T8" fmla="*/ 0 w 69"/>
                <a:gd name="T9" fmla="*/ 3007 h 69"/>
                <a:gd name="T10" fmla="*/ 2 w 69"/>
                <a:gd name="T11" fmla="*/ 2993 h 69"/>
                <a:gd name="T12" fmla="*/ 9 w 69"/>
                <a:gd name="T13" fmla="*/ 2983 h 69"/>
                <a:gd name="T14" fmla="*/ 20 w 69"/>
                <a:gd name="T15" fmla="*/ 2975 h 69"/>
                <a:gd name="T16" fmla="*/ 33 w 69"/>
                <a:gd name="T17" fmla="*/ 2972 h 69"/>
                <a:gd name="T18" fmla="*/ 47 w 69"/>
                <a:gd name="T19" fmla="*/ 2975 h 69"/>
                <a:gd name="T20" fmla="*/ 58 w 69"/>
                <a:gd name="T21" fmla="*/ 2982 h 69"/>
                <a:gd name="T22" fmla="*/ 65 w 69"/>
                <a:gd name="T23" fmla="*/ 2993 h 69"/>
                <a:gd name="T24" fmla="*/ 68 w 69"/>
                <a:gd name="T25" fmla="*/ 3006 h 69"/>
                <a:gd name="T26" fmla="*/ 65 w 69"/>
                <a:gd name="T27" fmla="*/ 3020 h 69"/>
                <a:gd name="T28" fmla="*/ 58 w 69"/>
                <a:gd name="T29" fmla="*/ 3030 h 69"/>
                <a:gd name="T30" fmla="*/ 47 w 69"/>
                <a:gd name="T31" fmla="*/ 3038 h 69"/>
                <a:gd name="T32" fmla="*/ 34 w 69"/>
                <a:gd name="T33" fmla="*/ 304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4" y="69"/>
                  </a:moveTo>
                  <a:lnTo>
                    <a:pt x="21" y="66"/>
                  </a:lnTo>
                  <a:lnTo>
                    <a:pt x="10" y="59"/>
                  </a:lnTo>
                  <a:lnTo>
                    <a:pt x="2" y="48"/>
                  </a:lnTo>
                  <a:lnTo>
                    <a:pt x="0" y="35"/>
                  </a:lnTo>
                  <a:lnTo>
                    <a:pt x="2" y="21"/>
                  </a:lnTo>
                  <a:lnTo>
                    <a:pt x="9" y="11"/>
                  </a:lnTo>
                  <a:lnTo>
                    <a:pt x="20" y="3"/>
                  </a:lnTo>
                  <a:lnTo>
                    <a:pt x="33" y="0"/>
                  </a:lnTo>
                  <a:lnTo>
                    <a:pt x="47" y="3"/>
                  </a:lnTo>
                  <a:lnTo>
                    <a:pt x="58" y="10"/>
                  </a:lnTo>
                  <a:lnTo>
                    <a:pt x="65" y="21"/>
                  </a:lnTo>
                  <a:lnTo>
                    <a:pt x="68" y="34"/>
                  </a:lnTo>
                  <a:lnTo>
                    <a:pt x="65" y="48"/>
                  </a:lnTo>
                  <a:lnTo>
                    <a:pt x="58" y="58"/>
                  </a:lnTo>
                  <a:lnTo>
                    <a:pt x="47" y="66"/>
                  </a:lnTo>
                  <a:lnTo>
                    <a:pt x="34" y="6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2048">
              <a:extLst>
                <a:ext uri="{FF2B5EF4-FFF2-40B4-BE49-F238E27FC236}">
                  <a16:creationId xmlns:a16="http://schemas.microsoft.com/office/drawing/2014/main" id="{A0420F7E-1125-40B6-9FFB-A04D8BCA627F}"/>
                </a:ext>
              </a:extLst>
            </p:cNvPr>
            <p:cNvSpPr>
              <a:spLocks/>
            </p:cNvSpPr>
            <p:nvPr/>
          </p:nvSpPr>
          <p:spPr bwMode="auto">
            <a:xfrm>
              <a:off x="5091" y="2972"/>
              <a:ext cx="69" cy="69"/>
            </a:xfrm>
            <a:custGeom>
              <a:avLst/>
              <a:gdLst>
                <a:gd name="T0" fmla="*/ 68 w 69"/>
                <a:gd name="T1" fmla="*/ 3006 h 69"/>
                <a:gd name="T2" fmla="*/ 65 w 69"/>
                <a:gd name="T3" fmla="*/ 2993 h 69"/>
                <a:gd name="T4" fmla="*/ 58 w 69"/>
                <a:gd name="T5" fmla="*/ 2982 h 69"/>
                <a:gd name="T6" fmla="*/ 47 w 69"/>
                <a:gd name="T7" fmla="*/ 2975 h 69"/>
                <a:gd name="T8" fmla="*/ 33 w 69"/>
                <a:gd name="T9" fmla="*/ 2972 h 69"/>
                <a:gd name="T10" fmla="*/ 20 w 69"/>
                <a:gd name="T11" fmla="*/ 2975 h 69"/>
                <a:gd name="T12" fmla="*/ 9 w 69"/>
                <a:gd name="T13" fmla="*/ 2983 h 69"/>
                <a:gd name="T14" fmla="*/ 2 w 69"/>
                <a:gd name="T15" fmla="*/ 2993 h 69"/>
                <a:gd name="T16" fmla="*/ 0 w 69"/>
                <a:gd name="T17" fmla="*/ 3007 h 69"/>
                <a:gd name="T18" fmla="*/ 2 w 69"/>
                <a:gd name="T19" fmla="*/ 3020 h 69"/>
                <a:gd name="T20" fmla="*/ 10 w 69"/>
                <a:gd name="T21" fmla="*/ 3031 h 69"/>
                <a:gd name="T22" fmla="*/ 21 w 69"/>
                <a:gd name="T23" fmla="*/ 3038 h 69"/>
                <a:gd name="T24" fmla="*/ 34 w 69"/>
                <a:gd name="T25" fmla="*/ 3041 h 69"/>
                <a:gd name="T26" fmla="*/ 47 w 69"/>
                <a:gd name="T27" fmla="*/ 3038 h 69"/>
                <a:gd name="T28" fmla="*/ 58 w 69"/>
                <a:gd name="T29" fmla="*/ 3030 h 69"/>
                <a:gd name="T30" fmla="*/ 65 w 69"/>
                <a:gd name="T31" fmla="*/ 3020 h 69"/>
                <a:gd name="T32" fmla="*/ 68 w 69"/>
                <a:gd name="T33" fmla="*/ 300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8" y="34"/>
                  </a:moveTo>
                  <a:lnTo>
                    <a:pt x="65" y="21"/>
                  </a:lnTo>
                  <a:lnTo>
                    <a:pt x="58" y="10"/>
                  </a:lnTo>
                  <a:lnTo>
                    <a:pt x="47" y="3"/>
                  </a:lnTo>
                  <a:lnTo>
                    <a:pt x="33" y="0"/>
                  </a:lnTo>
                  <a:lnTo>
                    <a:pt x="20" y="3"/>
                  </a:lnTo>
                  <a:lnTo>
                    <a:pt x="9" y="11"/>
                  </a:lnTo>
                  <a:lnTo>
                    <a:pt x="2" y="21"/>
                  </a:lnTo>
                  <a:lnTo>
                    <a:pt x="0" y="35"/>
                  </a:lnTo>
                  <a:lnTo>
                    <a:pt x="2" y="48"/>
                  </a:lnTo>
                  <a:lnTo>
                    <a:pt x="10" y="59"/>
                  </a:lnTo>
                  <a:lnTo>
                    <a:pt x="21" y="66"/>
                  </a:lnTo>
                  <a:lnTo>
                    <a:pt x="34" y="69"/>
                  </a:lnTo>
                  <a:lnTo>
                    <a:pt x="47" y="66"/>
                  </a:lnTo>
                  <a:lnTo>
                    <a:pt x="58" y="58"/>
                  </a:lnTo>
                  <a:lnTo>
                    <a:pt x="65" y="48"/>
                  </a:lnTo>
                  <a:lnTo>
                    <a:pt x="68"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3" name="Freeform 2049">
              <a:extLst>
                <a:ext uri="{FF2B5EF4-FFF2-40B4-BE49-F238E27FC236}">
                  <a16:creationId xmlns:a16="http://schemas.microsoft.com/office/drawing/2014/main" id="{37BE0236-D72B-4034-9F6C-CD98A56FE7F2}"/>
                </a:ext>
              </a:extLst>
            </p:cNvPr>
            <p:cNvSpPr>
              <a:spLocks/>
            </p:cNvSpPr>
            <p:nvPr/>
          </p:nvSpPr>
          <p:spPr bwMode="auto">
            <a:xfrm>
              <a:off x="5111" y="3674"/>
              <a:ext cx="69" cy="69"/>
            </a:xfrm>
            <a:custGeom>
              <a:avLst/>
              <a:gdLst>
                <a:gd name="T0" fmla="*/ 35 w 69"/>
                <a:gd name="T1" fmla="*/ 3743 h 69"/>
                <a:gd name="T2" fmla="*/ 21 w 69"/>
                <a:gd name="T3" fmla="*/ 3741 h 69"/>
                <a:gd name="T4" fmla="*/ 11 w 69"/>
                <a:gd name="T5" fmla="*/ 3733 h 69"/>
                <a:gd name="T6" fmla="*/ 3 w 69"/>
                <a:gd name="T7" fmla="*/ 3723 h 69"/>
                <a:gd name="T8" fmla="*/ 0 w 69"/>
                <a:gd name="T9" fmla="*/ 3709 h 69"/>
                <a:gd name="T10" fmla="*/ 3 w 69"/>
                <a:gd name="T11" fmla="*/ 3696 h 69"/>
                <a:gd name="T12" fmla="*/ 10 w 69"/>
                <a:gd name="T13" fmla="*/ 3685 h 69"/>
                <a:gd name="T14" fmla="*/ 21 w 69"/>
                <a:gd name="T15" fmla="*/ 3678 h 69"/>
                <a:gd name="T16" fmla="*/ 34 w 69"/>
                <a:gd name="T17" fmla="*/ 3675 h 69"/>
                <a:gd name="T18" fmla="*/ 48 w 69"/>
                <a:gd name="T19" fmla="*/ 3677 h 69"/>
                <a:gd name="T20" fmla="*/ 58 w 69"/>
                <a:gd name="T21" fmla="*/ 3685 h 69"/>
                <a:gd name="T22" fmla="*/ 66 w 69"/>
                <a:gd name="T23" fmla="*/ 3695 h 69"/>
                <a:gd name="T24" fmla="*/ 69 w 69"/>
                <a:gd name="T25" fmla="*/ 3709 h 69"/>
                <a:gd name="T26" fmla="*/ 66 w 69"/>
                <a:gd name="T27" fmla="*/ 3722 h 69"/>
                <a:gd name="T28" fmla="*/ 59 w 69"/>
                <a:gd name="T29" fmla="*/ 3733 h 69"/>
                <a:gd name="T30" fmla="*/ 48 w 69"/>
                <a:gd name="T31" fmla="*/ 3741 h 69"/>
                <a:gd name="T32" fmla="*/ 35 w 69"/>
                <a:gd name="T33" fmla="*/ 374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5" y="68"/>
                  </a:moveTo>
                  <a:lnTo>
                    <a:pt x="21" y="66"/>
                  </a:lnTo>
                  <a:lnTo>
                    <a:pt x="11" y="58"/>
                  </a:lnTo>
                  <a:lnTo>
                    <a:pt x="3" y="48"/>
                  </a:lnTo>
                  <a:lnTo>
                    <a:pt x="0" y="34"/>
                  </a:lnTo>
                  <a:lnTo>
                    <a:pt x="3" y="21"/>
                  </a:lnTo>
                  <a:lnTo>
                    <a:pt x="10" y="10"/>
                  </a:lnTo>
                  <a:lnTo>
                    <a:pt x="21" y="3"/>
                  </a:lnTo>
                  <a:lnTo>
                    <a:pt x="34" y="0"/>
                  </a:lnTo>
                  <a:lnTo>
                    <a:pt x="48" y="2"/>
                  </a:lnTo>
                  <a:lnTo>
                    <a:pt x="58" y="10"/>
                  </a:lnTo>
                  <a:lnTo>
                    <a:pt x="66" y="20"/>
                  </a:lnTo>
                  <a:lnTo>
                    <a:pt x="69" y="34"/>
                  </a:lnTo>
                  <a:lnTo>
                    <a:pt x="66" y="47"/>
                  </a:lnTo>
                  <a:lnTo>
                    <a:pt x="59" y="58"/>
                  </a:lnTo>
                  <a:lnTo>
                    <a:pt x="48" y="66"/>
                  </a:lnTo>
                  <a:lnTo>
                    <a:pt x="35"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4" name="Freeform 2050">
              <a:extLst>
                <a:ext uri="{FF2B5EF4-FFF2-40B4-BE49-F238E27FC236}">
                  <a16:creationId xmlns:a16="http://schemas.microsoft.com/office/drawing/2014/main" id="{3AD9AAA0-CCED-43B8-ABBA-80A555D10443}"/>
                </a:ext>
              </a:extLst>
            </p:cNvPr>
            <p:cNvSpPr>
              <a:spLocks/>
            </p:cNvSpPr>
            <p:nvPr/>
          </p:nvSpPr>
          <p:spPr bwMode="auto">
            <a:xfrm>
              <a:off x="5111" y="3674"/>
              <a:ext cx="69" cy="69"/>
            </a:xfrm>
            <a:custGeom>
              <a:avLst/>
              <a:gdLst>
                <a:gd name="T0" fmla="*/ 69 w 69"/>
                <a:gd name="T1" fmla="*/ 3709 h 69"/>
                <a:gd name="T2" fmla="*/ 66 w 69"/>
                <a:gd name="T3" fmla="*/ 3695 h 69"/>
                <a:gd name="T4" fmla="*/ 58 w 69"/>
                <a:gd name="T5" fmla="*/ 3685 h 69"/>
                <a:gd name="T6" fmla="*/ 48 w 69"/>
                <a:gd name="T7" fmla="*/ 3677 h 69"/>
                <a:gd name="T8" fmla="*/ 34 w 69"/>
                <a:gd name="T9" fmla="*/ 3675 h 69"/>
                <a:gd name="T10" fmla="*/ 21 w 69"/>
                <a:gd name="T11" fmla="*/ 3678 h 69"/>
                <a:gd name="T12" fmla="*/ 10 w 69"/>
                <a:gd name="T13" fmla="*/ 3685 h 69"/>
                <a:gd name="T14" fmla="*/ 3 w 69"/>
                <a:gd name="T15" fmla="*/ 3696 h 69"/>
                <a:gd name="T16" fmla="*/ 0 w 69"/>
                <a:gd name="T17" fmla="*/ 3709 h 69"/>
                <a:gd name="T18" fmla="*/ 3 w 69"/>
                <a:gd name="T19" fmla="*/ 3723 h 69"/>
                <a:gd name="T20" fmla="*/ 11 w 69"/>
                <a:gd name="T21" fmla="*/ 3733 h 69"/>
                <a:gd name="T22" fmla="*/ 21 w 69"/>
                <a:gd name="T23" fmla="*/ 3741 h 69"/>
                <a:gd name="T24" fmla="*/ 35 w 69"/>
                <a:gd name="T25" fmla="*/ 3743 h 69"/>
                <a:gd name="T26" fmla="*/ 48 w 69"/>
                <a:gd name="T27" fmla="*/ 3741 h 69"/>
                <a:gd name="T28" fmla="*/ 59 w 69"/>
                <a:gd name="T29" fmla="*/ 3733 h 69"/>
                <a:gd name="T30" fmla="*/ 66 w 69"/>
                <a:gd name="T31" fmla="*/ 3722 h 69"/>
                <a:gd name="T32" fmla="*/ 69 w 69"/>
                <a:gd name="T33" fmla="*/ 370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9" y="34"/>
                  </a:moveTo>
                  <a:lnTo>
                    <a:pt x="66" y="20"/>
                  </a:lnTo>
                  <a:lnTo>
                    <a:pt x="58" y="10"/>
                  </a:lnTo>
                  <a:lnTo>
                    <a:pt x="48" y="2"/>
                  </a:lnTo>
                  <a:lnTo>
                    <a:pt x="34" y="0"/>
                  </a:lnTo>
                  <a:lnTo>
                    <a:pt x="21" y="3"/>
                  </a:lnTo>
                  <a:lnTo>
                    <a:pt x="10" y="10"/>
                  </a:lnTo>
                  <a:lnTo>
                    <a:pt x="3" y="21"/>
                  </a:lnTo>
                  <a:lnTo>
                    <a:pt x="0" y="34"/>
                  </a:lnTo>
                  <a:lnTo>
                    <a:pt x="3" y="48"/>
                  </a:lnTo>
                  <a:lnTo>
                    <a:pt x="11" y="58"/>
                  </a:lnTo>
                  <a:lnTo>
                    <a:pt x="21" y="66"/>
                  </a:lnTo>
                  <a:lnTo>
                    <a:pt x="35" y="68"/>
                  </a:lnTo>
                  <a:lnTo>
                    <a:pt x="48" y="66"/>
                  </a:lnTo>
                  <a:lnTo>
                    <a:pt x="59" y="58"/>
                  </a:lnTo>
                  <a:lnTo>
                    <a:pt x="66" y="47"/>
                  </a:lnTo>
                  <a:lnTo>
                    <a:pt x="69"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5" name="Picture 2051">
              <a:extLst>
                <a:ext uri="{FF2B5EF4-FFF2-40B4-BE49-F238E27FC236}">
                  <a16:creationId xmlns:a16="http://schemas.microsoft.com/office/drawing/2014/main" id="{3C6717C1-63AE-43EC-82B8-46B9395CBE60}"/>
                </a:ext>
              </a:extLst>
            </p:cNvPr>
            <p:cNvPicPr>
              <a:picLocks noChangeAspect="1" noChangeArrowheads="1"/>
            </p:cNvPicPr>
            <p:nvPr/>
          </p:nvPicPr>
          <p:blipFill>
            <a:blip r:embed="rId49" cstate="print"/>
            <a:srcRect/>
            <a:stretch>
              <a:fillRect/>
            </a:stretch>
          </p:blipFill>
          <p:spPr bwMode="auto">
            <a:xfrm>
              <a:off x="4979" y="2546"/>
              <a:ext cx="168" cy="294"/>
            </a:xfrm>
            <a:prstGeom prst="rect">
              <a:avLst/>
            </a:prstGeom>
            <a:noFill/>
          </p:spPr>
        </p:pic>
        <p:pic>
          <p:nvPicPr>
            <p:cNvPr id="216" name="Picture 2052">
              <a:extLst>
                <a:ext uri="{FF2B5EF4-FFF2-40B4-BE49-F238E27FC236}">
                  <a16:creationId xmlns:a16="http://schemas.microsoft.com/office/drawing/2014/main" id="{4DCB3CD5-0990-48D0-9BE7-5CC436247F86}"/>
                </a:ext>
              </a:extLst>
            </p:cNvPr>
            <p:cNvPicPr>
              <a:picLocks noChangeAspect="1" noChangeArrowheads="1"/>
            </p:cNvPicPr>
            <p:nvPr/>
          </p:nvPicPr>
          <p:blipFill>
            <a:blip r:embed="rId50" cstate="print"/>
            <a:srcRect/>
            <a:stretch>
              <a:fillRect/>
            </a:stretch>
          </p:blipFill>
          <p:spPr bwMode="auto">
            <a:xfrm>
              <a:off x="4974" y="2541"/>
              <a:ext cx="178" cy="304"/>
            </a:xfrm>
            <a:prstGeom prst="rect">
              <a:avLst/>
            </a:prstGeom>
            <a:noFill/>
          </p:spPr>
        </p:pic>
        <p:pic>
          <p:nvPicPr>
            <p:cNvPr id="217" name="Picture 2053">
              <a:extLst>
                <a:ext uri="{FF2B5EF4-FFF2-40B4-BE49-F238E27FC236}">
                  <a16:creationId xmlns:a16="http://schemas.microsoft.com/office/drawing/2014/main" id="{5A6F2151-9198-48F1-A289-4AA1071D75AA}"/>
                </a:ext>
              </a:extLst>
            </p:cNvPr>
            <p:cNvPicPr>
              <a:picLocks noChangeAspect="1" noChangeArrowheads="1"/>
            </p:cNvPicPr>
            <p:nvPr/>
          </p:nvPicPr>
          <p:blipFill>
            <a:blip r:embed="rId51" cstate="print"/>
            <a:srcRect/>
            <a:stretch>
              <a:fillRect/>
            </a:stretch>
          </p:blipFill>
          <p:spPr bwMode="auto">
            <a:xfrm>
              <a:off x="4516" y="2950"/>
              <a:ext cx="258" cy="770"/>
            </a:xfrm>
            <a:prstGeom prst="rect">
              <a:avLst/>
            </a:prstGeom>
            <a:noFill/>
          </p:spPr>
        </p:pic>
        <p:sp>
          <p:nvSpPr>
            <p:cNvPr id="218" name="Freeform 2054">
              <a:extLst>
                <a:ext uri="{FF2B5EF4-FFF2-40B4-BE49-F238E27FC236}">
                  <a16:creationId xmlns:a16="http://schemas.microsoft.com/office/drawing/2014/main" id="{8BC01A29-8CBD-4A2F-BB04-749B1E943432}"/>
                </a:ext>
              </a:extLst>
            </p:cNvPr>
            <p:cNvSpPr>
              <a:spLocks/>
            </p:cNvSpPr>
            <p:nvPr/>
          </p:nvSpPr>
          <p:spPr bwMode="auto">
            <a:xfrm>
              <a:off x="4516" y="2950"/>
              <a:ext cx="258" cy="770"/>
            </a:xfrm>
            <a:custGeom>
              <a:avLst/>
              <a:gdLst>
                <a:gd name="T0" fmla="*/ 69 w 258"/>
                <a:gd name="T1" fmla="*/ 3337 h 770"/>
                <a:gd name="T2" fmla="*/ 81 w 258"/>
                <a:gd name="T3" fmla="*/ 3256 h 770"/>
                <a:gd name="T4" fmla="*/ 108 w 258"/>
                <a:gd name="T5" fmla="*/ 3182 h 770"/>
                <a:gd name="T6" fmla="*/ 148 w 258"/>
                <a:gd name="T7" fmla="*/ 3115 h 770"/>
                <a:gd name="T8" fmla="*/ 198 w 258"/>
                <a:gd name="T9" fmla="*/ 3056 h 770"/>
                <a:gd name="T10" fmla="*/ 258 w 258"/>
                <a:gd name="T11" fmla="*/ 3008 h 770"/>
                <a:gd name="T12" fmla="*/ 220 w 258"/>
                <a:gd name="T13" fmla="*/ 2951 h 770"/>
                <a:gd name="T14" fmla="*/ 161 w 258"/>
                <a:gd name="T15" fmla="*/ 2997 h 770"/>
                <a:gd name="T16" fmla="*/ 110 w 258"/>
                <a:gd name="T17" fmla="*/ 3051 h 770"/>
                <a:gd name="T18" fmla="*/ 67 w 258"/>
                <a:gd name="T19" fmla="*/ 3112 h 770"/>
                <a:gd name="T20" fmla="*/ 34 w 258"/>
                <a:gd name="T21" fmla="*/ 3181 h 770"/>
                <a:gd name="T22" fmla="*/ 11 w 258"/>
                <a:gd name="T23" fmla="*/ 3254 h 770"/>
                <a:gd name="T24" fmla="*/ 0 w 258"/>
                <a:gd name="T25" fmla="*/ 3333 h 770"/>
                <a:gd name="T26" fmla="*/ 1 w 258"/>
                <a:gd name="T27" fmla="*/ 3407 h 770"/>
                <a:gd name="T28" fmla="*/ 13 w 258"/>
                <a:gd name="T29" fmla="*/ 3479 h 770"/>
                <a:gd name="T30" fmla="*/ 35 w 258"/>
                <a:gd name="T31" fmla="*/ 3547 h 770"/>
                <a:gd name="T32" fmla="*/ 65 w 258"/>
                <a:gd name="T33" fmla="*/ 3610 h 770"/>
                <a:gd name="T34" fmla="*/ 105 w 258"/>
                <a:gd name="T35" fmla="*/ 3668 h 770"/>
                <a:gd name="T36" fmla="*/ 152 w 258"/>
                <a:gd name="T37" fmla="*/ 3720 h 770"/>
                <a:gd name="T38" fmla="*/ 199 w 258"/>
                <a:gd name="T39" fmla="*/ 3671 h 770"/>
                <a:gd name="T40" fmla="*/ 151 w 258"/>
                <a:gd name="T41" fmla="*/ 3616 h 770"/>
                <a:gd name="T42" fmla="*/ 113 w 258"/>
                <a:gd name="T43" fmla="*/ 3554 h 770"/>
                <a:gd name="T44" fmla="*/ 86 w 258"/>
                <a:gd name="T45" fmla="*/ 3487 h 770"/>
                <a:gd name="T46" fmla="*/ 71 w 258"/>
                <a:gd name="T47" fmla="*/ 3414 h 770"/>
                <a:gd name="T48" fmla="*/ 69 w 258"/>
                <a:gd name="T49" fmla="*/ 3337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770">
                  <a:moveTo>
                    <a:pt x="69" y="386"/>
                  </a:moveTo>
                  <a:lnTo>
                    <a:pt x="81" y="305"/>
                  </a:lnTo>
                  <a:lnTo>
                    <a:pt x="108" y="231"/>
                  </a:lnTo>
                  <a:lnTo>
                    <a:pt x="148" y="164"/>
                  </a:lnTo>
                  <a:lnTo>
                    <a:pt x="198" y="105"/>
                  </a:lnTo>
                  <a:lnTo>
                    <a:pt x="258" y="57"/>
                  </a:lnTo>
                  <a:lnTo>
                    <a:pt x="220" y="0"/>
                  </a:lnTo>
                  <a:lnTo>
                    <a:pt x="161" y="46"/>
                  </a:lnTo>
                  <a:lnTo>
                    <a:pt x="110" y="100"/>
                  </a:lnTo>
                  <a:lnTo>
                    <a:pt x="67" y="161"/>
                  </a:lnTo>
                  <a:lnTo>
                    <a:pt x="34" y="230"/>
                  </a:lnTo>
                  <a:lnTo>
                    <a:pt x="11" y="303"/>
                  </a:lnTo>
                  <a:lnTo>
                    <a:pt x="0" y="382"/>
                  </a:lnTo>
                  <a:lnTo>
                    <a:pt x="1" y="456"/>
                  </a:lnTo>
                  <a:lnTo>
                    <a:pt x="13" y="528"/>
                  </a:lnTo>
                  <a:lnTo>
                    <a:pt x="35" y="596"/>
                  </a:lnTo>
                  <a:lnTo>
                    <a:pt x="65" y="659"/>
                  </a:lnTo>
                  <a:lnTo>
                    <a:pt x="105" y="717"/>
                  </a:lnTo>
                  <a:lnTo>
                    <a:pt x="152" y="769"/>
                  </a:lnTo>
                  <a:lnTo>
                    <a:pt x="199" y="720"/>
                  </a:lnTo>
                  <a:lnTo>
                    <a:pt x="151" y="665"/>
                  </a:lnTo>
                  <a:lnTo>
                    <a:pt x="113" y="603"/>
                  </a:lnTo>
                  <a:lnTo>
                    <a:pt x="86" y="536"/>
                  </a:lnTo>
                  <a:lnTo>
                    <a:pt x="71" y="463"/>
                  </a:lnTo>
                  <a:lnTo>
                    <a:pt x="69" y="386"/>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9" name="Picture 2055">
              <a:extLst>
                <a:ext uri="{FF2B5EF4-FFF2-40B4-BE49-F238E27FC236}">
                  <a16:creationId xmlns:a16="http://schemas.microsoft.com/office/drawing/2014/main" id="{CAC9C7F4-7EA1-4894-9FF8-D17A308CFF22}"/>
                </a:ext>
              </a:extLst>
            </p:cNvPr>
            <p:cNvPicPr>
              <a:picLocks noChangeAspect="1" noChangeArrowheads="1"/>
            </p:cNvPicPr>
            <p:nvPr/>
          </p:nvPicPr>
          <p:blipFill>
            <a:blip r:embed="rId52" cstate="print"/>
            <a:srcRect/>
            <a:stretch>
              <a:fillRect/>
            </a:stretch>
          </p:blipFill>
          <p:spPr bwMode="auto">
            <a:xfrm>
              <a:off x="4584" y="2965"/>
              <a:ext cx="341" cy="797"/>
            </a:xfrm>
            <a:prstGeom prst="rect">
              <a:avLst/>
            </a:prstGeom>
            <a:noFill/>
          </p:spPr>
        </p:pic>
        <p:sp>
          <p:nvSpPr>
            <p:cNvPr id="220" name="Freeform 2056">
              <a:extLst>
                <a:ext uri="{FF2B5EF4-FFF2-40B4-BE49-F238E27FC236}">
                  <a16:creationId xmlns:a16="http://schemas.microsoft.com/office/drawing/2014/main" id="{4CD413CD-1358-4CDA-BB30-507093320620}"/>
                </a:ext>
              </a:extLst>
            </p:cNvPr>
            <p:cNvSpPr>
              <a:spLocks/>
            </p:cNvSpPr>
            <p:nvPr/>
          </p:nvSpPr>
          <p:spPr bwMode="auto">
            <a:xfrm>
              <a:off x="4584" y="2962"/>
              <a:ext cx="341" cy="800"/>
            </a:xfrm>
            <a:custGeom>
              <a:avLst/>
              <a:gdLst>
                <a:gd name="T0" fmla="*/ 302 w 341"/>
                <a:gd name="T1" fmla="*/ 3653 h 800"/>
                <a:gd name="T2" fmla="*/ 237 w 341"/>
                <a:gd name="T3" fmla="*/ 3616 h 800"/>
                <a:gd name="T4" fmla="*/ 183 w 341"/>
                <a:gd name="T5" fmla="*/ 3565 h 800"/>
                <a:gd name="T6" fmla="*/ 143 w 341"/>
                <a:gd name="T7" fmla="*/ 3502 h 800"/>
                <a:gd name="T8" fmla="*/ 118 w 341"/>
                <a:gd name="T9" fmla="*/ 3431 h 800"/>
                <a:gd name="T10" fmla="*/ 111 w 341"/>
                <a:gd name="T11" fmla="*/ 3353 h 800"/>
                <a:gd name="T12" fmla="*/ 121 w 341"/>
                <a:gd name="T13" fmla="*/ 3281 h 800"/>
                <a:gd name="T14" fmla="*/ 147 w 341"/>
                <a:gd name="T15" fmla="*/ 3216 h 800"/>
                <a:gd name="T16" fmla="*/ 185 w 341"/>
                <a:gd name="T17" fmla="*/ 3159 h 800"/>
                <a:gd name="T18" fmla="*/ 235 w 341"/>
                <a:gd name="T19" fmla="*/ 3111 h 800"/>
                <a:gd name="T20" fmla="*/ 294 w 341"/>
                <a:gd name="T21" fmla="*/ 3076 h 800"/>
                <a:gd name="T22" fmla="*/ 303 w 341"/>
                <a:gd name="T23" fmla="*/ 3072 h 800"/>
                <a:gd name="T24" fmla="*/ 303 w 341"/>
                <a:gd name="T25" fmla="*/ 3065 h 800"/>
                <a:gd name="T26" fmla="*/ 304 w 341"/>
                <a:gd name="T27" fmla="*/ 3058 h 800"/>
                <a:gd name="T28" fmla="*/ 305 w 341"/>
                <a:gd name="T29" fmla="*/ 3050 h 800"/>
                <a:gd name="T30" fmla="*/ 309 w 341"/>
                <a:gd name="T31" fmla="*/ 3037 h 800"/>
                <a:gd name="T32" fmla="*/ 303 w 341"/>
                <a:gd name="T33" fmla="*/ 3033 h 800"/>
                <a:gd name="T34" fmla="*/ 300 w 341"/>
                <a:gd name="T35" fmla="*/ 3030 h 800"/>
                <a:gd name="T36" fmla="*/ 305 w 341"/>
                <a:gd name="T37" fmla="*/ 3014 h 800"/>
                <a:gd name="T38" fmla="*/ 287 w 341"/>
                <a:gd name="T39" fmla="*/ 2999 h 800"/>
                <a:gd name="T40" fmla="*/ 290 w 341"/>
                <a:gd name="T41" fmla="*/ 2992 h 800"/>
                <a:gd name="T42" fmla="*/ 294 w 341"/>
                <a:gd name="T43" fmla="*/ 2984 h 800"/>
                <a:gd name="T44" fmla="*/ 293 w 341"/>
                <a:gd name="T45" fmla="*/ 2980 h 800"/>
                <a:gd name="T46" fmla="*/ 289 w 341"/>
                <a:gd name="T47" fmla="*/ 2973 h 800"/>
                <a:gd name="T48" fmla="*/ 283 w 341"/>
                <a:gd name="T49" fmla="*/ 2963 h 800"/>
                <a:gd name="T50" fmla="*/ 277 w 341"/>
                <a:gd name="T51" fmla="*/ 2965 h 800"/>
                <a:gd name="T52" fmla="*/ 260 w 341"/>
                <a:gd name="T53" fmla="*/ 2970 h 800"/>
                <a:gd name="T54" fmla="*/ 190 w 341"/>
                <a:gd name="T55" fmla="*/ 3008 h 800"/>
                <a:gd name="T56" fmla="*/ 128 w 341"/>
                <a:gd name="T57" fmla="*/ 3058 h 800"/>
                <a:gd name="T58" fmla="*/ 77 w 341"/>
                <a:gd name="T59" fmla="*/ 3119 h 800"/>
                <a:gd name="T60" fmla="*/ 37 w 341"/>
                <a:gd name="T61" fmla="*/ 3189 h 800"/>
                <a:gd name="T62" fmla="*/ 11 w 341"/>
                <a:gd name="T63" fmla="*/ 3266 h 800"/>
                <a:gd name="T64" fmla="*/ 0 w 341"/>
                <a:gd name="T65" fmla="*/ 3349 h 800"/>
                <a:gd name="T66" fmla="*/ 5 w 341"/>
                <a:gd name="T67" fmla="*/ 3425 h 800"/>
                <a:gd name="T68" fmla="*/ 22 w 341"/>
                <a:gd name="T69" fmla="*/ 3497 h 800"/>
                <a:gd name="T70" fmla="*/ 50 w 341"/>
                <a:gd name="T71" fmla="*/ 3563 h 800"/>
                <a:gd name="T72" fmla="*/ 89 w 341"/>
                <a:gd name="T73" fmla="*/ 3623 h 800"/>
                <a:gd name="T74" fmla="*/ 137 w 341"/>
                <a:gd name="T75" fmla="*/ 3676 h 800"/>
                <a:gd name="T76" fmla="*/ 193 w 341"/>
                <a:gd name="T77" fmla="*/ 3720 h 800"/>
                <a:gd name="T78" fmla="*/ 257 w 341"/>
                <a:gd name="T79" fmla="*/ 3754 h 800"/>
                <a:gd name="T80" fmla="*/ 265 w 341"/>
                <a:gd name="T81" fmla="*/ 3759 h 800"/>
                <a:gd name="T82" fmla="*/ 274 w 341"/>
                <a:gd name="T83" fmla="*/ 3762 h 800"/>
                <a:gd name="T84" fmla="*/ 283 w 341"/>
                <a:gd name="T85" fmla="*/ 3762 h 800"/>
                <a:gd name="T86" fmla="*/ 305 w 341"/>
                <a:gd name="T87" fmla="*/ 3758 h 800"/>
                <a:gd name="T88" fmla="*/ 323 w 341"/>
                <a:gd name="T89" fmla="*/ 3747 h 800"/>
                <a:gd name="T90" fmla="*/ 336 w 341"/>
                <a:gd name="T91" fmla="*/ 3730 h 800"/>
                <a:gd name="T92" fmla="*/ 341 w 341"/>
                <a:gd name="T93" fmla="*/ 3708 h 800"/>
                <a:gd name="T94" fmla="*/ 338 w 341"/>
                <a:gd name="T95" fmla="*/ 3690 h 800"/>
                <a:gd name="T96" fmla="*/ 330 w 341"/>
                <a:gd name="T97" fmla="*/ 3674 h 800"/>
                <a:gd name="T98" fmla="*/ 318 w 341"/>
                <a:gd name="T99" fmla="*/ 3661 h 800"/>
                <a:gd name="T100" fmla="*/ 302 w 341"/>
                <a:gd name="T101" fmla="*/ 3653 h 8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1" h="800">
                  <a:moveTo>
                    <a:pt x="302" y="690"/>
                  </a:moveTo>
                  <a:lnTo>
                    <a:pt x="237" y="653"/>
                  </a:lnTo>
                  <a:lnTo>
                    <a:pt x="183" y="602"/>
                  </a:lnTo>
                  <a:lnTo>
                    <a:pt x="143" y="539"/>
                  </a:lnTo>
                  <a:lnTo>
                    <a:pt x="118" y="468"/>
                  </a:lnTo>
                  <a:lnTo>
                    <a:pt x="111" y="390"/>
                  </a:lnTo>
                  <a:lnTo>
                    <a:pt x="121" y="318"/>
                  </a:lnTo>
                  <a:lnTo>
                    <a:pt x="147" y="253"/>
                  </a:lnTo>
                  <a:lnTo>
                    <a:pt x="185" y="196"/>
                  </a:lnTo>
                  <a:lnTo>
                    <a:pt x="235" y="148"/>
                  </a:lnTo>
                  <a:lnTo>
                    <a:pt x="294" y="113"/>
                  </a:lnTo>
                  <a:lnTo>
                    <a:pt x="303" y="109"/>
                  </a:lnTo>
                  <a:lnTo>
                    <a:pt x="303" y="102"/>
                  </a:lnTo>
                  <a:lnTo>
                    <a:pt x="304" y="95"/>
                  </a:lnTo>
                  <a:lnTo>
                    <a:pt x="305" y="87"/>
                  </a:lnTo>
                  <a:lnTo>
                    <a:pt x="309" y="74"/>
                  </a:lnTo>
                  <a:lnTo>
                    <a:pt x="303" y="70"/>
                  </a:lnTo>
                  <a:lnTo>
                    <a:pt x="300" y="67"/>
                  </a:lnTo>
                  <a:lnTo>
                    <a:pt x="305" y="51"/>
                  </a:lnTo>
                  <a:lnTo>
                    <a:pt x="287" y="36"/>
                  </a:lnTo>
                  <a:lnTo>
                    <a:pt x="290" y="29"/>
                  </a:lnTo>
                  <a:lnTo>
                    <a:pt x="294" y="21"/>
                  </a:lnTo>
                  <a:lnTo>
                    <a:pt x="293" y="17"/>
                  </a:lnTo>
                  <a:lnTo>
                    <a:pt x="289" y="10"/>
                  </a:lnTo>
                  <a:lnTo>
                    <a:pt x="283" y="0"/>
                  </a:lnTo>
                  <a:lnTo>
                    <a:pt x="277" y="2"/>
                  </a:lnTo>
                  <a:lnTo>
                    <a:pt x="260" y="7"/>
                  </a:lnTo>
                  <a:lnTo>
                    <a:pt x="190" y="45"/>
                  </a:lnTo>
                  <a:lnTo>
                    <a:pt x="128" y="95"/>
                  </a:lnTo>
                  <a:lnTo>
                    <a:pt x="77" y="156"/>
                  </a:lnTo>
                  <a:lnTo>
                    <a:pt x="37" y="226"/>
                  </a:lnTo>
                  <a:lnTo>
                    <a:pt x="11" y="303"/>
                  </a:lnTo>
                  <a:lnTo>
                    <a:pt x="0" y="386"/>
                  </a:lnTo>
                  <a:lnTo>
                    <a:pt x="5" y="462"/>
                  </a:lnTo>
                  <a:lnTo>
                    <a:pt x="22" y="534"/>
                  </a:lnTo>
                  <a:lnTo>
                    <a:pt x="50" y="600"/>
                  </a:lnTo>
                  <a:lnTo>
                    <a:pt x="89" y="660"/>
                  </a:lnTo>
                  <a:lnTo>
                    <a:pt x="137" y="713"/>
                  </a:lnTo>
                  <a:lnTo>
                    <a:pt x="193" y="757"/>
                  </a:lnTo>
                  <a:lnTo>
                    <a:pt x="257" y="791"/>
                  </a:lnTo>
                  <a:lnTo>
                    <a:pt x="265" y="796"/>
                  </a:lnTo>
                  <a:lnTo>
                    <a:pt x="274" y="799"/>
                  </a:lnTo>
                  <a:lnTo>
                    <a:pt x="283" y="799"/>
                  </a:lnTo>
                  <a:lnTo>
                    <a:pt x="305" y="795"/>
                  </a:lnTo>
                  <a:lnTo>
                    <a:pt x="323" y="784"/>
                  </a:lnTo>
                  <a:lnTo>
                    <a:pt x="336" y="767"/>
                  </a:lnTo>
                  <a:lnTo>
                    <a:pt x="341" y="745"/>
                  </a:lnTo>
                  <a:lnTo>
                    <a:pt x="338" y="727"/>
                  </a:lnTo>
                  <a:lnTo>
                    <a:pt x="330" y="711"/>
                  </a:lnTo>
                  <a:lnTo>
                    <a:pt x="318" y="698"/>
                  </a:lnTo>
                  <a:lnTo>
                    <a:pt x="302"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1" name="Freeform 2057">
              <a:extLst>
                <a:ext uri="{FF2B5EF4-FFF2-40B4-BE49-F238E27FC236}">
                  <a16:creationId xmlns:a16="http://schemas.microsoft.com/office/drawing/2014/main" id="{A2040C38-7B90-48E8-838C-B20E22B3C2C6}"/>
                </a:ext>
              </a:extLst>
            </p:cNvPr>
            <p:cNvSpPr>
              <a:spLocks/>
            </p:cNvSpPr>
            <p:nvPr/>
          </p:nvSpPr>
          <p:spPr bwMode="auto">
            <a:xfrm>
              <a:off x="4870" y="2969"/>
              <a:ext cx="69" cy="69"/>
            </a:xfrm>
            <a:custGeom>
              <a:avLst/>
              <a:gdLst>
                <a:gd name="T0" fmla="*/ 33 w 69"/>
                <a:gd name="T1" fmla="*/ 3038 h 69"/>
                <a:gd name="T2" fmla="*/ 20 w 69"/>
                <a:gd name="T3" fmla="*/ 3035 h 69"/>
                <a:gd name="T4" fmla="*/ 9 w 69"/>
                <a:gd name="T5" fmla="*/ 3027 h 69"/>
                <a:gd name="T6" fmla="*/ 2 w 69"/>
                <a:gd name="T7" fmla="*/ 3016 h 69"/>
                <a:gd name="T8" fmla="*/ 0 w 69"/>
                <a:gd name="T9" fmla="*/ 3003 h 69"/>
                <a:gd name="T10" fmla="*/ 3 w 69"/>
                <a:gd name="T11" fmla="*/ 2990 h 69"/>
                <a:gd name="T12" fmla="*/ 11 w 69"/>
                <a:gd name="T13" fmla="*/ 2979 h 69"/>
                <a:gd name="T14" fmla="*/ 22 w 69"/>
                <a:gd name="T15" fmla="*/ 2972 h 69"/>
                <a:gd name="T16" fmla="*/ 35 w 69"/>
                <a:gd name="T17" fmla="*/ 2970 h 69"/>
                <a:gd name="T18" fmla="*/ 48 w 69"/>
                <a:gd name="T19" fmla="*/ 2973 h 69"/>
                <a:gd name="T20" fmla="*/ 59 w 69"/>
                <a:gd name="T21" fmla="*/ 2980 h 69"/>
                <a:gd name="T22" fmla="*/ 66 w 69"/>
                <a:gd name="T23" fmla="*/ 2992 h 69"/>
                <a:gd name="T24" fmla="*/ 68 w 69"/>
                <a:gd name="T25" fmla="*/ 3005 h 69"/>
                <a:gd name="T26" fmla="*/ 65 w 69"/>
                <a:gd name="T27" fmla="*/ 3018 h 69"/>
                <a:gd name="T28" fmla="*/ 57 w 69"/>
                <a:gd name="T29" fmla="*/ 3029 h 69"/>
                <a:gd name="T30" fmla="*/ 46 w 69"/>
                <a:gd name="T31" fmla="*/ 3036 h 69"/>
                <a:gd name="T32" fmla="*/ 33 w 69"/>
                <a:gd name="T33" fmla="*/ 303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2" name="Freeform 2058">
              <a:extLst>
                <a:ext uri="{FF2B5EF4-FFF2-40B4-BE49-F238E27FC236}">
                  <a16:creationId xmlns:a16="http://schemas.microsoft.com/office/drawing/2014/main" id="{84E0086C-6720-46C0-A7CB-0D6125A4626F}"/>
                </a:ext>
              </a:extLst>
            </p:cNvPr>
            <p:cNvSpPr>
              <a:spLocks/>
            </p:cNvSpPr>
            <p:nvPr/>
          </p:nvSpPr>
          <p:spPr bwMode="auto">
            <a:xfrm>
              <a:off x="4870" y="2969"/>
              <a:ext cx="69" cy="69"/>
            </a:xfrm>
            <a:custGeom>
              <a:avLst/>
              <a:gdLst>
                <a:gd name="T0" fmla="*/ 0 w 69"/>
                <a:gd name="T1" fmla="*/ 3003 h 69"/>
                <a:gd name="T2" fmla="*/ 3 w 69"/>
                <a:gd name="T3" fmla="*/ 2990 h 69"/>
                <a:gd name="T4" fmla="*/ 11 w 69"/>
                <a:gd name="T5" fmla="*/ 2979 h 69"/>
                <a:gd name="T6" fmla="*/ 22 w 69"/>
                <a:gd name="T7" fmla="*/ 2972 h 69"/>
                <a:gd name="T8" fmla="*/ 35 w 69"/>
                <a:gd name="T9" fmla="*/ 2970 h 69"/>
                <a:gd name="T10" fmla="*/ 48 w 69"/>
                <a:gd name="T11" fmla="*/ 2973 h 69"/>
                <a:gd name="T12" fmla="*/ 59 w 69"/>
                <a:gd name="T13" fmla="*/ 2980 h 69"/>
                <a:gd name="T14" fmla="*/ 66 w 69"/>
                <a:gd name="T15" fmla="*/ 2992 h 69"/>
                <a:gd name="T16" fmla="*/ 68 w 69"/>
                <a:gd name="T17" fmla="*/ 3005 h 69"/>
                <a:gd name="T18" fmla="*/ 65 w 69"/>
                <a:gd name="T19" fmla="*/ 3018 h 69"/>
                <a:gd name="T20" fmla="*/ 57 w 69"/>
                <a:gd name="T21" fmla="*/ 3029 h 69"/>
                <a:gd name="T22" fmla="*/ 46 w 69"/>
                <a:gd name="T23" fmla="*/ 3036 h 69"/>
                <a:gd name="T24" fmla="*/ 33 w 69"/>
                <a:gd name="T25" fmla="*/ 3038 h 69"/>
                <a:gd name="T26" fmla="*/ 20 w 69"/>
                <a:gd name="T27" fmla="*/ 3035 h 69"/>
                <a:gd name="T28" fmla="*/ 9 w 69"/>
                <a:gd name="T29" fmla="*/ 3027 h 69"/>
                <a:gd name="T30" fmla="*/ 2 w 69"/>
                <a:gd name="T31" fmla="*/ 3016 h 69"/>
                <a:gd name="T32" fmla="*/ 0 w 69"/>
                <a:gd name="T33" fmla="*/ 300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3" name="Freeform 2059">
              <a:extLst>
                <a:ext uri="{FF2B5EF4-FFF2-40B4-BE49-F238E27FC236}">
                  <a16:creationId xmlns:a16="http://schemas.microsoft.com/office/drawing/2014/main" id="{D456528E-F2AF-4C93-9A14-9CC125F9CCC2}"/>
                </a:ext>
              </a:extLst>
            </p:cNvPr>
            <p:cNvSpPr>
              <a:spLocks/>
            </p:cNvSpPr>
            <p:nvPr/>
          </p:nvSpPr>
          <p:spPr bwMode="auto">
            <a:xfrm>
              <a:off x="4835" y="3671"/>
              <a:ext cx="69" cy="69"/>
            </a:xfrm>
            <a:custGeom>
              <a:avLst/>
              <a:gdLst>
                <a:gd name="T0" fmla="*/ 33 w 69"/>
                <a:gd name="T1" fmla="*/ 3740 h 69"/>
                <a:gd name="T2" fmla="*/ 20 w 69"/>
                <a:gd name="T3" fmla="*/ 3737 h 69"/>
                <a:gd name="T4" fmla="*/ 9 w 69"/>
                <a:gd name="T5" fmla="*/ 3729 h 69"/>
                <a:gd name="T6" fmla="*/ 2 w 69"/>
                <a:gd name="T7" fmla="*/ 3718 h 69"/>
                <a:gd name="T8" fmla="*/ 0 w 69"/>
                <a:gd name="T9" fmla="*/ 3705 h 69"/>
                <a:gd name="T10" fmla="*/ 3 w 69"/>
                <a:gd name="T11" fmla="*/ 3692 h 69"/>
                <a:gd name="T12" fmla="*/ 11 w 69"/>
                <a:gd name="T13" fmla="*/ 3681 h 69"/>
                <a:gd name="T14" fmla="*/ 22 w 69"/>
                <a:gd name="T15" fmla="*/ 3674 h 69"/>
                <a:gd name="T16" fmla="*/ 35 w 69"/>
                <a:gd name="T17" fmla="*/ 3672 h 69"/>
                <a:gd name="T18" fmla="*/ 49 w 69"/>
                <a:gd name="T19" fmla="*/ 3675 h 69"/>
                <a:gd name="T20" fmla="*/ 59 w 69"/>
                <a:gd name="T21" fmla="*/ 3682 h 69"/>
                <a:gd name="T22" fmla="*/ 66 w 69"/>
                <a:gd name="T23" fmla="*/ 3693 h 69"/>
                <a:gd name="T24" fmla="*/ 68 w 69"/>
                <a:gd name="T25" fmla="*/ 3707 h 69"/>
                <a:gd name="T26" fmla="*/ 65 w 69"/>
                <a:gd name="T27" fmla="*/ 3720 h 69"/>
                <a:gd name="T28" fmla="*/ 58 w 69"/>
                <a:gd name="T29" fmla="*/ 3731 h 69"/>
                <a:gd name="T30" fmla="*/ 47 w 69"/>
                <a:gd name="T31" fmla="*/ 3738 h 69"/>
                <a:gd name="T32" fmla="*/ 33 w 69"/>
                <a:gd name="T33" fmla="*/ 374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Freeform 2060">
              <a:extLst>
                <a:ext uri="{FF2B5EF4-FFF2-40B4-BE49-F238E27FC236}">
                  <a16:creationId xmlns:a16="http://schemas.microsoft.com/office/drawing/2014/main" id="{D828B10F-8DBA-4710-B336-BFB6F0117791}"/>
                </a:ext>
              </a:extLst>
            </p:cNvPr>
            <p:cNvSpPr>
              <a:spLocks/>
            </p:cNvSpPr>
            <p:nvPr/>
          </p:nvSpPr>
          <p:spPr bwMode="auto">
            <a:xfrm>
              <a:off x="4835" y="3671"/>
              <a:ext cx="69" cy="69"/>
            </a:xfrm>
            <a:custGeom>
              <a:avLst/>
              <a:gdLst>
                <a:gd name="T0" fmla="*/ 0 w 69"/>
                <a:gd name="T1" fmla="*/ 3705 h 69"/>
                <a:gd name="T2" fmla="*/ 3 w 69"/>
                <a:gd name="T3" fmla="*/ 3692 h 69"/>
                <a:gd name="T4" fmla="*/ 11 w 69"/>
                <a:gd name="T5" fmla="*/ 3681 h 69"/>
                <a:gd name="T6" fmla="*/ 22 w 69"/>
                <a:gd name="T7" fmla="*/ 3674 h 69"/>
                <a:gd name="T8" fmla="*/ 35 w 69"/>
                <a:gd name="T9" fmla="*/ 3672 h 69"/>
                <a:gd name="T10" fmla="*/ 49 w 69"/>
                <a:gd name="T11" fmla="*/ 3675 h 69"/>
                <a:gd name="T12" fmla="*/ 59 w 69"/>
                <a:gd name="T13" fmla="*/ 3682 h 69"/>
                <a:gd name="T14" fmla="*/ 66 w 69"/>
                <a:gd name="T15" fmla="*/ 3693 h 69"/>
                <a:gd name="T16" fmla="*/ 68 w 69"/>
                <a:gd name="T17" fmla="*/ 3707 h 69"/>
                <a:gd name="T18" fmla="*/ 65 w 69"/>
                <a:gd name="T19" fmla="*/ 3720 h 69"/>
                <a:gd name="T20" fmla="*/ 58 w 69"/>
                <a:gd name="T21" fmla="*/ 3731 h 69"/>
                <a:gd name="T22" fmla="*/ 47 w 69"/>
                <a:gd name="T23" fmla="*/ 3738 h 69"/>
                <a:gd name="T24" fmla="*/ 33 w 69"/>
                <a:gd name="T25" fmla="*/ 3740 h 69"/>
                <a:gd name="T26" fmla="*/ 20 w 69"/>
                <a:gd name="T27" fmla="*/ 3737 h 69"/>
                <a:gd name="T28" fmla="*/ 9 w 69"/>
                <a:gd name="T29" fmla="*/ 3729 h 69"/>
                <a:gd name="T30" fmla="*/ 2 w 69"/>
                <a:gd name="T31" fmla="*/ 3718 h 69"/>
                <a:gd name="T32" fmla="*/ 0 w 69"/>
                <a:gd name="T33" fmla="*/ 370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5" name="Picture 2061">
              <a:extLst>
                <a:ext uri="{FF2B5EF4-FFF2-40B4-BE49-F238E27FC236}">
                  <a16:creationId xmlns:a16="http://schemas.microsoft.com/office/drawing/2014/main" id="{C9EF0397-7357-4FEA-BD8D-7600793F33D9}"/>
                </a:ext>
              </a:extLst>
            </p:cNvPr>
            <p:cNvPicPr>
              <a:picLocks noChangeAspect="1" noChangeArrowheads="1"/>
            </p:cNvPicPr>
            <p:nvPr/>
          </p:nvPicPr>
          <p:blipFill>
            <a:blip r:embed="rId53" cstate="print"/>
            <a:srcRect/>
            <a:stretch>
              <a:fillRect/>
            </a:stretch>
          </p:blipFill>
          <p:spPr bwMode="auto">
            <a:xfrm>
              <a:off x="4936" y="2872"/>
              <a:ext cx="161" cy="260"/>
            </a:xfrm>
            <a:prstGeom prst="rect">
              <a:avLst/>
            </a:prstGeom>
            <a:noFill/>
          </p:spPr>
        </p:pic>
        <p:sp>
          <p:nvSpPr>
            <p:cNvPr id="226" name="Freeform 2062">
              <a:extLst>
                <a:ext uri="{FF2B5EF4-FFF2-40B4-BE49-F238E27FC236}">
                  <a16:creationId xmlns:a16="http://schemas.microsoft.com/office/drawing/2014/main" id="{A424C45C-BC6C-4769-B859-D444CD1F281A}"/>
                </a:ext>
              </a:extLst>
            </p:cNvPr>
            <p:cNvSpPr>
              <a:spLocks/>
            </p:cNvSpPr>
            <p:nvPr/>
          </p:nvSpPr>
          <p:spPr bwMode="auto">
            <a:xfrm>
              <a:off x="4936" y="2872"/>
              <a:ext cx="161" cy="260"/>
            </a:xfrm>
            <a:custGeom>
              <a:avLst/>
              <a:gdLst>
                <a:gd name="T0" fmla="*/ 111 w 161"/>
                <a:gd name="T1" fmla="*/ 2890 h 260"/>
                <a:gd name="T2" fmla="*/ 106 w 161"/>
                <a:gd name="T3" fmla="*/ 2889 h 260"/>
                <a:gd name="T4" fmla="*/ 101 w 161"/>
                <a:gd name="T5" fmla="*/ 2888 h 260"/>
                <a:gd name="T6" fmla="*/ 96 w 161"/>
                <a:gd name="T7" fmla="*/ 2889 h 260"/>
                <a:gd name="T8" fmla="*/ 83 w 161"/>
                <a:gd name="T9" fmla="*/ 2893 h 260"/>
                <a:gd name="T10" fmla="*/ 72 w 161"/>
                <a:gd name="T11" fmla="*/ 2902 h 260"/>
                <a:gd name="T12" fmla="*/ 66 w 161"/>
                <a:gd name="T13" fmla="*/ 2915 h 260"/>
                <a:gd name="T14" fmla="*/ 65 w 161"/>
                <a:gd name="T15" fmla="*/ 2929 h 260"/>
                <a:gd name="T16" fmla="*/ 68 w 161"/>
                <a:gd name="T17" fmla="*/ 2940 h 260"/>
                <a:gd name="T18" fmla="*/ 74 w 161"/>
                <a:gd name="T19" fmla="*/ 2949 h 260"/>
                <a:gd name="T20" fmla="*/ 82 w 161"/>
                <a:gd name="T21" fmla="*/ 2956 h 260"/>
                <a:gd name="T22" fmla="*/ 92 w 161"/>
                <a:gd name="T23" fmla="*/ 2960 h 260"/>
                <a:gd name="T24" fmla="*/ 117 w 161"/>
                <a:gd name="T25" fmla="*/ 2970 h 260"/>
                <a:gd name="T26" fmla="*/ 138 w 161"/>
                <a:gd name="T27" fmla="*/ 2986 h 260"/>
                <a:gd name="T28" fmla="*/ 153 w 161"/>
                <a:gd name="T29" fmla="*/ 3008 h 260"/>
                <a:gd name="T30" fmla="*/ 161 w 161"/>
                <a:gd name="T31" fmla="*/ 3035 h 260"/>
                <a:gd name="T32" fmla="*/ 158 w 161"/>
                <a:gd name="T33" fmla="*/ 3069 h 260"/>
                <a:gd name="T34" fmla="*/ 142 w 161"/>
                <a:gd name="T35" fmla="*/ 3099 h 260"/>
                <a:gd name="T36" fmla="*/ 117 w 161"/>
                <a:gd name="T37" fmla="*/ 3120 h 260"/>
                <a:gd name="T38" fmla="*/ 85 w 161"/>
                <a:gd name="T39" fmla="*/ 3131 h 260"/>
                <a:gd name="T40" fmla="*/ 74 w 161"/>
                <a:gd name="T41" fmla="*/ 3131 h 260"/>
                <a:gd name="T42" fmla="*/ 63 w 161"/>
                <a:gd name="T43" fmla="*/ 3131 h 260"/>
                <a:gd name="T44" fmla="*/ 52 w 161"/>
                <a:gd name="T45" fmla="*/ 3128 h 260"/>
                <a:gd name="T46" fmla="*/ 42 w 161"/>
                <a:gd name="T47" fmla="*/ 3125 h 260"/>
                <a:gd name="T48" fmla="*/ 51 w 161"/>
                <a:gd name="T49" fmla="*/ 3114 h 260"/>
                <a:gd name="T50" fmla="*/ 55 w 161"/>
                <a:gd name="T51" fmla="*/ 3115 h 260"/>
                <a:gd name="T52" fmla="*/ 60 w 161"/>
                <a:gd name="T53" fmla="*/ 3115 h 260"/>
                <a:gd name="T54" fmla="*/ 96 w 161"/>
                <a:gd name="T55" fmla="*/ 3075 h 260"/>
                <a:gd name="T56" fmla="*/ 93 w 161"/>
                <a:gd name="T57" fmla="*/ 3063 h 260"/>
                <a:gd name="T58" fmla="*/ 87 w 161"/>
                <a:gd name="T59" fmla="*/ 3054 h 260"/>
                <a:gd name="T60" fmla="*/ 78 w 161"/>
                <a:gd name="T61" fmla="*/ 3047 h 260"/>
                <a:gd name="T62" fmla="*/ 67 w 161"/>
                <a:gd name="T63" fmla="*/ 3043 h 260"/>
                <a:gd name="T64" fmla="*/ 42 w 161"/>
                <a:gd name="T65" fmla="*/ 3033 h 260"/>
                <a:gd name="T66" fmla="*/ 22 w 161"/>
                <a:gd name="T67" fmla="*/ 3017 h 260"/>
                <a:gd name="T68" fmla="*/ 7 w 161"/>
                <a:gd name="T69" fmla="*/ 2995 h 260"/>
                <a:gd name="T70" fmla="*/ 0 w 161"/>
                <a:gd name="T71" fmla="*/ 2968 h 260"/>
                <a:gd name="T72" fmla="*/ 3 w 161"/>
                <a:gd name="T73" fmla="*/ 2934 h 260"/>
                <a:gd name="T74" fmla="*/ 18 w 161"/>
                <a:gd name="T75" fmla="*/ 2905 h 260"/>
                <a:gd name="T76" fmla="*/ 43 w 161"/>
                <a:gd name="T77" fmla="*/ 2883 h 260"/>
                <a:gd name="T78" fmla="*/ 76 w 161"/>
                <a:gd name="T79" fmla="*/ 2873 h 260"/>
                <a:gd name="T80" fmla="*/ 88 w 161"/>
                <a:gd name="T81" fmla="*/ 2872 h 260"/>
                <a:gd name="T82" fmla="*/ 99 w 161"/>
                <a:gd name="T83" fmla="*/ 2873 h 260"/>
                <a:gd name="T84" fmla="*/ 110 w 161"/>
                <a:gd name="T85" fmla="*/ 2876 h 260"/>
                <a:gd name="T86" fmla="*/ 120 w 161"/>
                <a:gd name="T87" fmla="*/ 2879 h 260"/>
                <a:gd name="T88" fmla="*/ 111 w 161"/>
                <a:gd name="T89" fmla="*/ 2890 h 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260">
                  <a:moveTo>
                    <a:pt x="111" y="18"/>
                  </a:moveTo>
                  <a:lnTo>
                    <a:pt x="106" y="17"/>
                  </a:lnTo>
                  <a:lnTo>
                    <a:pt x="101" y="16"/>
                  </a:lnTo>
                  <a:lnTo>
                    <a:pt x="96" y="17"/>
                  </a:lnTo>
                  <a:lnTo>
                    <a:pt x="83" y="21"/>
                  </a:lnTo>
                  <a:lnTo>
                    <a:pt x="72" y="30"/>
                  </a:lnTo>
                  <a:lnTo>
                    <a:pt x="66" y="43"/>
                  </a:lnTo>
                  <a:lnTo>
                    <a:pt x="65" y="57"/>
                  </a:lnTo>
                  <a:lnTo>
                    <a:pt x="68" y="68"/>
                  </a:lnTo>
                  <a:lnTo>
                    <a:pt x="74" y="77"/>
                  </a:lnTo>
                  <a:lnTo>
                    <a:pt x="82" y="84"/>
                  </a:lnTo>
                  <a:lnTo>
                    <a:pt x="92" y="88"/>
                  </a:lnTo>
                  <a:lnTo>
                    <a:pt x="117" y="98"/>
                  </a:lnTo>
                  <a:lnTo>
                    <a:pt x="138" y="114"/>
                  </a:lnTo>
                  <a:lnTo>
                    <a:pt x="153" y="136"/>
                  </a:lnTo>
                  <a:lnTo>
                    <a:pt x="161" y="163"/>
                  </a:lnTo>
                  <a:lnTo>
                    <a:pt x="158" y="197"/>
                  </a:lnTo>
                  <a:lnTo>
                    <a:pt x="142" y="227"/>
                  </a:lnTo>
                  <a:lnTo>
                    <a:pt x="117" y="248"/>
                  </a:lnTo>
                  <a:lnTo>
                    <a:pt x="85" y="259"/>
                  </a:lnTo>
                  <a:lnTo>
                    <a:pt x="74" y="259"/>
                  </a:lnTo>
                  <a:lnTo>
                    <a:pt x="63" y="259"/>
                  </a:lnTo>
                  <a:lnTo>
                    <a:pt x="52" y="256"/>
                  </a:lnTo>
                  <a:lnTo>
                    <a:pt x="42" y="253"/>
                  </a:lnTo>
                  <a:lnTo>
                    <a:pt x="51" y="242"/>
                  </a:lnTo>
                  <a:lnTo>
                    <a:pt x="55" y="243"/>
                  </a:lnTo>
                  <a:lnTo>
                    <a:pt x="60" y="243"/>
                  </a:lnTo>
                  <a:lnTo>
                    <a:pt x="96" y="203"/>
                  </a:lnTo>
                  <a:lnTo>
                    <a:pt x="93" y="191"/>
                  </a:lnTo>
                  <a:lnTo>
                    <a:pt x="87" y="182"/>
                  </a:lnTo>
                  <a:lnTo>
                    <a:pt x="78" y="175"/>
                  </a:lnTo>
                  <a:lnTo>
                    <a:pt x="67" y="171"/>
                  </a:lnTo>
                  <a:lnTo>
                    <a:pt x="42" y="161"/>
                  </a:lnTo>
                  <a:lnTo>
                    <a:pt x="22" y="145"/>
                  </a:lnTo>
                  <a:lnTo>
                    <a:pt x="7" y="123"/>
                  </a:lnTo>
                  <a:lnTo>
                    <a:pt x="0" y="96"/>
                  </a:lnTo>
                  <a:lnTo>
                    <a:pt x="3" y="62"/>
                  </a:lnTo>
                  <a:lnTo>
                    <a:pt x="18" y="33"/>
                  </a:lnTo>
                  <a:lnTo>
                    <a:pt x="43" y="11"/>
                  </a:lnTo>
                  <a:lnTo>
                    <a:pt x="76" y="1"/>
                  </a:lnTo>
                  <a:lnTo>
                    <a:pt x="88" y="0"/>
                  </a:lnTo>
                  <a:lnTo>
                    <a:pt x="99" y="1"/>
                  </a:lnTo>
                  <a:lnTo>
                    <a:pt x="110" y="4"/>
                  </a:lnTo>
                  <a:lnTo>
                    <a:pt x="120" y="7"/>
                  </a:lnTo>
                  <a:lnTo>
                    <a:pt x="111" y="1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7" name="Picture 2063">
              <a:extLst>
                <a:ext uri="{FF2B5EF4-FFF2-40B4-BE49-F238E27FC236}">
                  <a16:creationId xmlns:a16="http://schemas.microsoft.com/office/drawing/2014/main" id="{E15672C0-4F85-49AC-8945-DD693C310DB8}"/>
                </a:ext>
              </a:extLst>
            </p:cNvPr>
            <p:cNvPicPr>
              <a:picLocks noChangeAspect="1" noChangeArrowheads="1"/>
            </p:cNvPicPr>
            <p:nvPr/>
          </p:nvPicPr>
          <p:blipFill>
            <a:blip r:embed="rId54" cstate="print"/>
            <a:srcRect/>
            <a:stretch>
              <a:fillRect/>
            </a:stretch>
          </p:blipFill>
          <p:spPr bwMode="auto">
            <a:xfrm>
              <a:off x="4973" y="2959"/>
              <a:ext cx="84" cy="84"/>
            </a:xfrm>
            <a:prstGeom prst="rect">
              <a:avLst/>
            </a:prstGeom>
            <a:noFill/>
          </p:spPr>
        </p:pic>
        <p:sp>
          <p:nvSpPr>
            <p:cNvPr id="228" name="Freeform 2064">
              <a:extLst>
                <a:ext uri="{FF2B5EF4-FFF2-40B4-BE49-F238E27FC236}">
                  <a16:creationId xmlns:a16="http://schemas.microsoft.com/office/drawing/2014/main" id="{16569A19-0FD8-4D3D-BB17-C7F1D78D77DC}"/>
                </a:ext>
              </a:extLst>
            </p:cNvPr>
            <p:cNvSpPr>
              <a:spLocks/>
            </p:cNvSpPr>
            <p:nvPr/>
          </p:nvSpPr>
          <p:spPr bwMode="auto">
            <a:xfrm>
              <a:off x="4973" y="2960"/>
              <a:ext cx="84" cy="84"/>
            </a:xfrm>
            <a:custGeom>
              <a:avLst/>
              <a:gdLst>
                <a:gd name="T0" fmla="*/ 47 w 84"/>
                <a:gd name="T1" fmla="*/ 3043 h 84"/>
                <a:gd name="T2" fmla="*/ 63 w 84"/>
                <a:gd name="T3" fmla="*/ 3038 h 84"/>
                <a:gd name="T4" fmla="*/ 75 w 84"/>
                <a:gd name="T5" fmla="*/ 3027 h 84"/>
                <a:gd name="T6" fmla="*/ 82 w 84"/>
                <a:gd name="T7" fmla="*/ 3013 h 84"/>
                <a:gd name="T8" fmla="*/ 83 w 84"/>
                <a:gd name="T9" fmla="*/ 2996 h 84"/>
                <a:gd name="T10" fmla="*/ 78 w 84"/>
                <a:gd name="T11" fmla="*/ 2980 h 84"/>
                <a:gd name="T12" fmla="*/ 67 w 84"/>
                <a:gd name="T13" fmla="*/ 2968 h 84"/>
                <a:gd name="T14" fmla="*/ 52 w 84"/>
                <a:gd name="T15" fmla="*/ 2961 h 84"/>
                <a:gd name="T16" fmla="*/ 36 w 84"/>
                <a:gd name="T17" fmla="*/ 2960 h 84"/>
                <a:gd name="T18" fmla="*/ 20 w 84"/>
                <a:gd name="T19" fmla="*/ 2966 h 84"/>
                <a:gd name="T20" fmla="*/ 8 w 84"/>
                <a:gd name="T21" fmla="*/ 2976 h 84"/>
                <a:gd name="T22" fmla="*/ 1 w 84"/>
                <a:gd name="T23" fmla="*/ 2991 h 84"/>
                <a:gd name="T24" fmla="*/ 0 w 84"/>
                <a:gd name="T25" fmla="*/ 3007 h 84"/>
                <a:gd name="T26" fmla="*/ 5 w 84"/>
                <a:gd name="T27" fmla="*/ 3023 h 84"/>
                <a:gd name="T28" fmla="*/ 16 w 84"/>
                <a:gd name="T29" fmla="*/ 3035 h 84"/>
                <a:gd name="T30" fmla="*/ 30 w 84"/>
                <a:gd name="T31" fmla="*/ 3042 h 84"/>
                <a:gd name="T32" fmla="*/ 47 w 84"/>
                <a:gd name="T33" fmla="*/ 3043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84">
                  <a:moveTo>
                    <a:pt x="47" y="83"/>
                  </a:moveTo>
                  <a:lnTo>
                    <a:pt x="63" y="78"/>
                  </a:lnTo>
                  <a:lnTo>
                    <a:pt x="75" y="67"/>
                  </a:lnTo>
                  <a:lnTo>
                    <a:pt x="82" y="53"/>
                  </a:lnTo>
                  <a:lnTo>
                    <a:pt x="83" y="36"/>
                  </a:lnTo>
                  <a:lnTo>
                    <a:pt x="78" y="20"/>
                  </a:lnTo>
                  <a:lnTo>
                    <a:pt x="67" y="8"/>
                  </a:lnTo>
                  <a:lnTo>
                    <a:pt x="52" y="1"/>
                  </a:lnTo>
                  <a:lnTo>
                    <a:pt x="36" y="0"/>
                  </a:lnTo>
                  <a:lnTo>
                    <a:pt x="20" y="6"/>
                  </a:lnTo>
                  <a:lnTo>
                    <a:pt x="8" y="16"/>
                  </a:lnTo>
                  <a:lnTo>
                    <a:pt x="1" y="31"/>
                  </a:lnTo>
                  <a:lnTo>
                    <a:pt x="0" y="47"/>
                  </a:lnTo>
                  <a:lnTo>
                    <a:pt x="5" y="63"/>
                  </a:lnTo>
                  <a:lnTo>
                    <a:pt x="16" y="75"/>
                  </a:lnTo>
                  <a:lnTo>
                    <a:pt x="30" y="82"/>
                  </a:lnTo>
                  <a:lnTo>
                    <a:pt x="47" y="8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9" name="Picture 2065">
              <a:extLst>
                <a:ext uri="{FF2B5EF4-FFF2-40B4-BE49-F238E27FC236}">
                  <a16:creationId xmlns:a16="http://schemas.microsoft.com/office/drawing/2014/main" id="{DBE16208-E439-42D7-A46C-9FBD3774E071}"/>
                </a:ext>
              </a:extLst>
            </p:cNvPr>
            <p:cNvPicPr>
              <a:picLocks noChangeAspect="1" noChangeArrowheads="1"/>
            </p:cNvPicPr>
            <p:nvPr/>
          </p:nvPicPr>
          <p:blipFill>
            <a:blip r:embed="rId55" cstate="print"/>
            <a:srcRect/>
            <a:stretch>
              <a:fillRect/>
            </a:stretch>
          </p:blipFill>
          <p:spPr bwMode="auto">
            <a:xfrm>
              <a:off x="4447" y="2797"/>
              <a:ext cx="1128" cy="1131"/>
            </a:xfrm>
            <a:prstGeom prst="rect">
              <a:avLst/>
            </a:prstGeom>
            <a:noFill/>
          </p:spPr>
        </p:pic>
        <p:sp>
          <p:nvSpPr>
            <p:cNvPr id="230" name="Freeform 2066">
              <a:extLst>
                <a:ext uri="{FF2B5EF4-FFF2-40B4-BE49-F238E27FC236}">
                  <a16:creationId xmlns:a16="http://schemas.microsoft.com/office/drawing/2014/main" id="{2835A306-8221-44FE-8EAA-3648524DB1AC}"/>
                </a:ext>
              </a:extLst>
            </p:cNvPr>
            <p:cNvSpPr>
              <a:spLocks/>
            </p:cNvSpPr>
            <p:nvPr/>
          </p:nvSpPr>
          <p:spPr bwMode="auto">
            <a:xfrm>
              <a:off x="4517" y="2867"/>
              <a:ext cx="988" cy="990"/>
            </a:xfrm>
            <a:custGeom>
              <a:avLst/>
              <a:gdLst>
                <a:gd name="T0" fmla="*/ 0 w 988"/>
                <a:gd name="T1" fmla="*/ 3363 h 990"/>
                <a:gd name="T2" fmla="*/ 5 w 988"/>
                <a:gd name="T3" fmla="*/ 3290 h 990"/>
                <a:gd name="T4" fmla="*/ 20 w 988"/>
                <a:gd name="T5" fmla="*/ 3220 h 990"/>
                <a:gd name="T6" fmla="*/ 45 w 988"/>
                <a:gd name="T7" fmla="*/ 3154 h 990"/>
                <a:gd name="T8" fmla="*/ 79 w 988"/>
                <a:gd name="T9" fmla="*/ 3093 h 990"/>
                <a:gd name="T10" fmla="*/ 121 w 988"/>
                <a:gd name="T11" fmla="*/ 3038 h 990"/>
                <a:gd name="T12" fmla="*/ 169 w 988"/>
                <a:gd name="T13" fmla="*/ 2989 h 990"/>
                <a:gd name="T14" fmla="*/ 224 w 988"/>
                <a:gd name="T15" fmla="*/ 2948 h 990"/>
                <a:gd name="T16" fmla="*/ 285 w 988"/>
                <a:gd name="T17" fmla="*/ 2914 h 990"/>
                <a:gd name="T18" fmla="*/ 351 w 988"/>
                <a:gd name="T19" fmla="*/ 2889 h 990"/>
                <a:gd name="T20" fmla="*/ 420 w 988"/>
                <a:gd name="T21" fmla="*/ 2873 h 990"/>
                <a:gd name="T22" fmla="*/ 493 w 988"/>
                <a:gd name="T23" fmla="*/ 2868 h 990"/>
                <a:gd name="T24" fmla="*/ 566 w 988"/>
                <a:gd name="T25" fmla="*/ 2873 h 990"/>
                <a:gd name="T26" fmla="*/ 636 w 988"/>
                <a:gd name="T27" fmla="*/ 2889 h 990"/>
                <a:gd name="T28" fmla="*/ 702 w 988"/>
                <a:gd name="T29" fmla="*/ 2914 h 990"/>
                <a:gd name="T30" fmla="*/ 762 w 988"/>
                <a:gd name="T31" fmla="*/ 2948 h 990"/>
                <a:gd name="T32" fmla="*/ 817 w 988"/>
                <a:gd name="T33" fmla="*/ 2989 h 990"/>
                <a:gd name="T34" fmla="*/ 866 w 988"/>
                <a:gd name="T35" fmla="*/ 3038 h 990"/>
                <a:gd name="T36" fmla="*/ 908 w 988"/>
                <a:gd name="T37" fmla="*/ 3093 h 990"/>
                <a:gd name="T38" fmla="*/ 941 w 988"/>
                <a:gd name="T39" fmla="*/ 3154 h 990"/>
                <a:gd name="T40" fmla="*/ 966 w 988"/>
                <a:gd name="T41" fmla="*/ 3220 h 990"/>
                <a:gd name="T42" fmla="*/ 982 w 988"/>
                <a:gd name="T43" fmla="*/ 3290 h 990"/>
                <a:gd name="T44" fmla="*/ 987 w 988"/>
                <a:gd name="T45" fmla="*/ 3363 h 990"/>
                <a:gd name="T46" fmla="*/ 982 w 988"/>
                <a:gd name="T47" fmla="*/ 3436 h 990"/>
                <a:gd name="T48" fmla="*/ 966 w 988"/>
                <a:gd name="T49" fmla="*/ 3506 h 990"/>
                <a:gd name="T50" fmla="*/ 941 w 988"/>
                <a:gd name="T51" fmla="*/ 3572 h 990"/>
                <a:gd name="T52" fmla="*/ 908 w 988"/>
                <a:gd name="T53" fmla="*/ 3632 h 990"/>
                <a:gd name="T54" fmla="*/ 866 w 988"/>
                <a:gd name="T55" fmla="*/ 3688 h 990"/>
                <a:gd name="T56" fmla="*/ 817 w 988"/>
                <a:gd name="T57" fmla="*/ 3736 h 990"/>
                <a:gd name="T58" fmla="*/ 762 w 988"/>
                <a:gd name="T59" fmla="*/ 3778 h 990"/>
                <a:gd name="T60" fmla="*/ 702 w 988"/>
                <a:gd name="T61" fmla="*/ 3812 h 990"/>
                <a:gd name="T62" fmla="*/ 636 w 988"/>
                <a:gd name="T63" fmla="*/ 3837 h 990"/>
                <a:gd name="T64" fmla="*/ 566 w 988"/>
                <a:gd name="T65" fmla="*/ 3852 h 990"/>
                <a:gd name="T66" fmla="*/ 493 w 988"/>
                <a:gd name="T67" fmla="*/ 3858 h 990"/>
                <a:gd name="T68" fmla="*/ 420 w 988"/>
                <a:gd name="T69" fmla="*/ 3852 h 990"/>
                <a:gd name="T70" fmla="*/ 351 w 988"/>
                <a:gd name="T71" fmla="*/ 3837 h 990"/>
                <a:gd name="T72" fmla="*/ 285 w 988"/>
                <a:gd name="T73" fmla="*/ 3812 h 990"/>
                <a:gd name="T74" fmla="*/ 224 w 988"/>
                <a:gd name="T75" fmla="*/ 3778 h 990"/>
                <a:gd name="T76" fmla="*/ 169 w 988"/>
                <a:gd name="T77" fmla="*/ 3736 h 990"/>
                <a:gd name="T78" fmla="*/ 121 w 988"/>
                <a:gd name="T79" fmla="*/ 3688 h 990"/>
                <a:gd name="T80" fmla="*/ 79 w 988"/>
                <a:gd name="T81" fmla="*/ 3632 h 990"/>
                <a:gd name="T82" fmla="*/ 45 w 988"/>
                <a:gd name="T83" fmla="*/ 3572 h 990"/>
                <a:gd name="T84" fmla="*/ 20 w 988"/>
                <a:gd name="T85" fmla="*/ 3506 h 990"/>
                <a:gd name="T86" fmla="*/ 5 w 988"/>
                <a:gd name="T87" fmla="*/ 3436 h 990"/>
                <a:gd name="T88" fmla="*/ 0 w 988"/>
                <a:gd name="T89" fmla="*/ 3363 h 9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8" h="990">
                  <a:moveTo>
                    <a:pt x="0" y="495"/>
                  </a:moveTo>
                  <a:lnTo>
                    <a:pt x="5" y="422"/>
                  </a:lnTo>
                  <a:lnTo>
                    <a:pt x="20" y="352"/>
                  </a:lnTo>
                  <a:lnTo>
                    <a:pt x="45" y="286"/>
                  </a:lnTo>
                  <a:lnTo>
                    <a:pt x="79" y="225"/>
                  </a:lnTo>
                  <a:lnTo>
                    <a:pt x="121" y="170"/>
                  </a:lnTo>
                  <a:lnTo>
                    <a:pt x="169" y="121"/>
                  </a:lnTo>
                  <a:lnTo>
                    <a:pt x="224" y="80"/>
                  </a:lnTo>
                  <a:lnTo>
                    <a:pt x="285" y="46"/>
                  </a:lnTo>
                  <a:lnTo>
                    <a:pt x="351" y="21"/>
                  </a:lnTo>
                  <a:lnTo>
                    <a:pt x="420" y="5"/>
                  </a:lnTo>
                  <a:lnTo>
                    <a:pt x="493" y="0"/>
                  </a:lnTo>
                  <a:lnTo>
                    <a:pt x="566" y="5"/>
                  </a:lnTo>
                  <a:lnTo>
                    <a:pt x="636" y="21"/>
                  </a:lnTo>
                  <a:lnTo>
                    <a:pt x="702" y="46"/>
                  </a:lnTo>
                  <a:lnTo>
                    <a:pt x="762" y="80"/>
                  </a:lnTo>
                  <a:lnTo>
                    <a:pt x="817" y="121"/>
                  </a:lnTo>
                  <a:lnTo>
                    <a:pt x="866" y="170"/>
                  </a:lnTo>
                  <a:lnTo>
                    <a:pt x="908" y="225"/>
                  </a:lnTo>
                  <a:lnTo>
                    <a:pt x="941" y="286"/>
                  </a:lnTo>
                  <a:lnTo>
                    <a:pt x="966" y="352"/>
                  </a:lnTo>
                  <a:lnTo>
                    <a:pt x="982" y="422"/>
                  </a:lnTo>
                  <a:lnTo>
                    <a:pt x="987" y="495"/>
                  </a:lnTo>
                  <a:lnTo>
                    <a:pt x="982" y="568"/>
                  </a:lnTo>
                  <a:lnTo>
                    <a:pt x="966" y="638"/>
                  </a:lnTo>
                  <a:lnTo>
                    <a:pt x="941" y="704"/>
                  </a:lnTo>
                  <a:lnTo>
                    <a:pt x="908" y="764"/>
                  </a:lnTo>
                  <a:lnTo>
                    <a:pt x="866" y="820"/>
                  </a:lnTo>
                  <a:lnTo>
                    <a:pt x="817" y="868"/>
                  </a:lnTo>
                  <a:lnTo>
                    <a:pt x="762" y="910"/>
                  </a:lnTo>
                  <a:lnTo>
                    <a:pt x="702" y="944"/>
                  </a:lnTo>
                  <a:lnTo>
                    <a:pt x="636" y="969"/>
                  </a:lnTo>
                  <a:lnTo>
                    <a:pt x="566" y="984"/>
                  </a:lnTo>
                  <a:lnTo>
                    <a:pt x="493" y="990"/>
                  </a:lnTo>
                  <a:lnTo>
                    <a:pt x="420" y="984"/>
                  </a:lnTo>
                  <a:lnTo>
                    <a:pt x="351" y="969"/>
                  </a:lnTo>
                  <a:lnTo>
                    <a:pt x="285" y="944"/>
                  </a:lnTo>
                  <a:lnTo>
                    <a:pt x="224" y="910"/>
                  </a:lnTo>
                  <a:lnTo>
                    <a:pt x="169" y="868"/>
                  </a:lnTo>
                  <a:lnTo>
                    <a:pt x="121" y="820"/>
                  </a:lnTo>
                  <a:lnTo>
                    <a:pt x="79" y="764"/>
                  </a:lnTo>
                  <a:lnTo>
                    <a:pt x="45" y="704"/>
                  </a:lnTo>
                  <a:lnTo>
                    <a:pt x="20" y="638"/>
                  </a:lnTo>
                  <a:lnTo>
                    <a:pt x="5" y="568"/>
                  </a:lnTo>
                  <a:lnTo>
                    <a:pt x="0" y="49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1" name="Freeform 2067">
              <a:extLst>
                <a:ext uri="{FF2B5EF4-FFF2-40B4-BE49-F238E27FC236}">
                  <a16:creationId xmlns:a16="http://schemas.microsoft.com/office/drawing/2014/main" id="{018ABDED-C03A-45A1-B6B1-2302B2550BDB}"/>
                </a:ext>
              </a:extLst>
            </p:cNvPr>
            <p:cNvSpPr>
              <a:spLocks/>
            </p:cNvSpPr>
            <p:nvPr/>
          </p:nvSpPr>
          <p:spPr bwMode="auto">
            <a:xfrm>
              <a:off x="4447" y="2797"/>
              <a:ext cx="1128" cy="1131"/>
            </a:xfrm>
            <a:custGeom>
              <a:avLst/>
              <a:gdLst>
                <a:gd name="T0" fmla="*/ 0 w 1128"/>
                <a:gd name="T1" fmla="*/ 3363 h 1131"/>
                <a:gd name="T2" fmla="*/ 5 w 1128"/>
                <a:gd name="T3" fmla="*/ 3440 h 1131"/>
                <a:gd name="T4" fmla="*/ 20 w 1128"/>
                <a:gd name="T5" fmla="*/ 3513 h 1131"/>
                <a:gd name="T6" fmla="*/ 44 w 1128"/>
                <a:gd name="T7" fmla="*/ 3583 h 1131"/>
                <a:gd name="T8" fmla="*/ 77 w 1128"/>
                <a:gd name="T9" fmla="*/ 3648 h 1131"/>
                <a:gd name="T10" fmla="*/ 117 w 1128"/>
                <a:gd name="T11" fmla="*/ 3708 h 1131"/>
                <a:gd name="T12" fmla="*/ 165 w 1128"/>
                <a:gd name="T13" fmla="*/ 3762 h 1131"/>
                <a:gd name="T14" fmla="*/ 219 w 1128"/>
                <a:gd name="T15" fmla="*/ 3810 h 1131"/>
                <a:gd name="T16" fmla="*/ 279 w 1128"/>
                <a:gd name="T17" fmla="*/ 3851 h 1131"/>
                <a:gd name="T18" fmla="*/ 344 w 1128"/>
                <a:gd name="T19" fmla="*/ 3884 h 1131"/>
                <a:gd name="T20" fmla="*/ 414 w 1128"/>
                <a:gd name="T21" fmla="*/ 3908 h 1131"/>
                <a:gd name="T22" fmla="*/ 487 w 1128"/>
                <a:gd name="T23" fmla="*/ 3923 h 1131"/>
                <a:gd name="T24" fmla="*/ 563 w 1128"/>
                <a:gd name="T25" fmla="*/ 3928 h 1131"/>
                <a:gd name="T26" fmla="*/ 640 w 1128"/>
                <a:gd name="T27" fmla="*/ 3923 h 1131"/>
                <a:gd name="T28" fmla="*/ 713 w 1128"/>
                <a:gd name="T29" fmla="*/ 3908 h 1131"/>
                <a:gd name="T30" fmla="*/ 783 w 1128"/>
                <a:gd name="T31" fmla="*/ 3884 h 1131"/>
                <a:gd name="T32" fmla="*/ 848 w 1128"/>
                <a:gd name="T33" fmla="*/ 3851 h 1131"/>
                <a:gd name="T34" fmla="*/ 908 w 1128"/>
                <a:gd name="T35" fmla="*/ 3810 h 1131"/>
                <a:gd name="T36" fmla="*/ 962 w 1128"/>
                <a:gd name="T37" fmla="*/ 3762 h 1131"/>
                <a:gd name="T38" fmla="*/ 1010 w 1128"/>
                <a:gd name="T39" fmla="*/ 3708 h 1131"/>
                <a:gd name="T40" fmla="*/ 1050 w 1128"/>
                <a:gd name="T41" fmla="*/ 3648 h 1131"/>
                <a:gd name="T42" fmla="*/ 1083 w 1128"/>
                <a:gd name="T43" fmla="*/ 3583 h 1131"/>
                <a:gd name="T44" fmla="*/ 1107 w 1128"/>
                <a:gd name="T45" fmla="*/ 3513 h 1131"/>
                <a:gd name="T46" fmla="*/ 1122 w 1128"/>
                <a:gd name="T47" fmla="*/ 3440 h 1131"/>
                <a:gd name="T48" fmla="*/ 1127 w 1128"/>
                <a:gd name="T49" fmla="*/ 3363 h 1131"/>
                <a:gd name="T50" fmla="*/ 1122 w 1128"/>
                <a:gd name="T51" fmla="*/ 3286 h 1131"/>
                <a:gd name="T52" fmla="*/ 1107 w 1128"/>
                <a:gd name="T53" fmla="*/ 3213 h 1131"/>
                <a:gd name="T54" fmla="*/ 1083 w 1128"/>
                <a:gd name="T55" fmla="*/ 3143 h 1131"/>
                <a:gd name="T56" fmla="*/ 1050 w 1128"/>
                <a:gd name="T57" fmla="*/ 3078 h 1131"/>
                <a:gd name="T58" fmla="*/ 1010 w 1128"/>
                <a:gd name="T59" fmla="*/ 3018 h 1131"/>
                <a:gd name="T60" fmla="*/ 962 w 1128"/>
                <a:gd name="T61" fmla="*/ 2963 h 1131"/>
                <a:gd name="T62" fmla="*/ 908 w 1128"/>
                <a:gd name="T63" fmla="*/ 2916 h 1131"/>
                <a:gd name="T64" fmla="*/ 848 w 1128"/>
                <a:gd name="T65" fmla="*/ 2875 h 1131"/>
                <a:gd name="T66" fmla="*/ 783 w 1128"/>
                <a:gd name="T67" fmla="*/ 2842 h 1131"/>
                <a:gd name="T68" fmla="*/ 713 w 1128"/>
                <a:gd name="T69" fmla="*/ 2818 h 1131"/>
                <a:gd name="T70" fmla="*/ 640 w 1128"/>
                <a:gd name="T71" fmla="*/ 2803 h 1131"/>
                <a:gd name="T72" fmla="*/ 563 w 1128"/>
                <a:gd name="T73" fmla="*/ 2798 h 1131"/>
                <a:gd name="T74" fmla="*/ 487 w 1128"/>
                <a:gd name="T75" fmla="*/ 2803 h 1131"/>
                <a:gd name="T76" fmla="*/ 414 w 1128"/>
                <a:gd name="T77" fmla="*/ 2818 h 1131"/>
                <a:gd name="T78" fmla="*/ 344 w 1128"/>
                <a:gd name="T79" fmla="*/ 2842 h 1131"/>
                <a:gd name="T80" fmla="*/ 279 w 1128"/>
                <a:gd name="T81" fmla="*/ 2875 h 1131"/>
                <a:gd name="T82" fmla="*/ 219 w 1128"/>
                <a:gd name="T83" fmla="*/ 2916 h 1131"/>
                <a:gd name="T84" fmla="*/ 165 w 1128"/>
                <a:gd name="T85" fmla="*/ 2963 h 1131"/>
                <a:gd name="T86" fmla="*/ 117 w 1128"/>
                <a:gd name="T87" fmla="*/ 3018 h 1131"/>
                <a:gd name="T88" fmla="*/ 77 w 1128"/>
                <a:gd name="T89" fmla="*/ 3078 h 1131"/>
                <a:gd name="T90" fmla="*/ 44 w 1128"/>
                <a:gd name="T91" fmla="*/ 3143 h 1131"/>
                <a:gd name="T92" fmla="*/ 20 w 1128"/>
                <a:gd name="T93" fmla="*/ 3213 h 1131"/>
                <a:gd name="T94" fmla="*/ 5 w 1128"/>
                <a:gd name="T95" fmla="*/ 3286 h 1131"/>
                <a:gd name="T96" fmla="*/ 0 w 1128"/>
                <a:gd name="T97" fmla="*/ 3363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8" h="1131">
                  <a:moveTo>
                    <a:pt x="0" y="565"/>
                  </a:moveTo>
                  <a:lnTo>
                    <a:pt x="5" y="642"/>
                  </a:lnTo>
                  <a:lnTo>
                    <a:pt x="20" y="715"/>
                  </a:lnTo>
                  <a:lnTo>
                    <a:pt x="44" y="785"/>
                  </a:lnTo>
                  <a:lnTo>
                    <a:pt x="77" y="850"/>
                  </a:lnTo>
                  <a:lnTo>
                    <a:pt x="117" y="910"/>
                  </a:lnTo>
                  <a:lnTo>
                    <a:pt x="165" y="964"/>
                  </a:lnTo>
                  <a:lnTo>
                    <a:pt x="219" y="1012"/>
                  </a:lnTo>
                  <a:lnTo>
                    <a:pt x="279" y="1053"/>
                  </a:lnTo>
                  <a:lnTo>
                    <a:pt x="344" y="1086"/>
                  </a:lnTo>
                  <a:lnTo>
                    <a:pt x="414" y="1110"/>
                  </a:lnTo>
                  <a:lnTo>
                    <a:pt x="487" y="1125"/>
                  </a:lnTo>
                  <a:lnTo>
                    <a:pt x="563" y="1130"/>
                  </a:lnTo>
                  <a:lnTo>
                    <a:pt x="640" y="1125"/>
                  </a:lnTo>
                  <a:lnTo>
                    <a:pt x="713" y="1110"/>
                  </a:lnTo>
                  <a:lnTo>
                    <a:pt x="783" y="1086"/>
                  </a:lnTo>
                  <a:lnTo>
                    <a:pt x="848" y="1053"/>
                  </a:lnTo>
                  <a:lnTo>
                    <a:pt x="908" y="1012"/>
                  </a:lnTo>
                  <a:lnTo>
                    <a:pt x="962" y="964"/>
                  </a:lnTo>
                  <a:lnTo>
                    <a:pt x="1010" y="910"/>
                  </a:lnTo>
                  <a:lnTo>
                    <a:pt x="1050" y="850"/>
                  </a:lnTo>
                  <a:lnTo>
                    <a:pt x="1083" y="785"/>
                  </a:lnTo>
                  <a:lnTo>
                    <a:pt x="1107" y="715"/>
                  </a:lnTo>
                  <a:lnTo>
                    <a:pt x="1122" y="642"/>
                  </a:lnTo>
                  <a:lnTo>
                    <a:pt x="1127" y="565"/>
                  </a:lnTo>
                  <a:lnTo>
                    <a:pt x="1122" y="488"/>
                  </a:lnTo>
                  <a:lnTo>
                    <a:pt x="1107" y="415"/>
                  </a:lnTo>
                  <a:lnTo>
                    <a:pt x="1083" y="345"/>
                  </a:lnTo>
                  <a:lnTo>
                    <a:pt x="1050" y="280"/>
                  </a:lnTo>
                  <a:lnTo>
                    <a:pt x="1010" y="220"/>
                  </a:lnTo>
                  <a:lnTo>
                    <a:pt x="962" y="165"/>
                  </a:lnTo>
                  <a:lnTo>
                    <a:pt x="908" y="118"/>
                  </a:lnTo>
                  <a:lnTo>
                    <a:pt x="848" y="77"/>
                  </a:lnTo>
                  <a:lnTo>
                    <a:pt x="783" y="44"/>
                  </a:lnTo>
                  <a:lnTo>
                    <a:pt x="713" y="20"/>
                  </a:lnTo>
                  <a:lnTo>
                    <a:pt x="640" y="5"/>
                  </a:lnTo>
                  <a:lnTo>
                    <a:pt x="563" y="0"/>
                  </a:lnTo>
                  <a:lnTo>
                    <a:pt x="487" y="5"/>
                  </a:lnTo>
                  <a:lnTo>
                    <a:pt x="414" y="20"/>
                  </a:lnTo>
                  <a:lnTo>
                    <a:pt x="344" y="44"/>
                  </a:lnTo>
                  <a:lnTo>
                    <a:pt x="279" y="77"/>
                  </a:lnTo>
                  <a:lnTo>
                    <a:pt x="219" y="118"/>
                  </a:lnTo>
                  <a:lnTo>
                    <a:pt x="165" y="165"/>
                  </a:lnTo>
                  <a:lnTo>
                    <a:pt x="117" y="220"/>
                  </a:lnTo>
                  <a:lnTo>
                    <a:pt x="77" y="280"/>
                  </a:lnTo>
                  <a:lnTo>
                    <a:pt x="44" y="345"/>
                  </a:lnTo>
                  <a:lnTo>
                    <a:pt x="20" y="415"/>
                  </a:lnTo>
                  <a:lnTo>
                    <a:pt x="5" y="488"/>
                  </a:lnTo>
                  <a:lnTo>
                    <a:pt x="0" y="56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2" name="Picture 2068">
              <a:extLst>
                <a:ext uri="{FF2B5EF4-FFF2-40B4-BE49-F238E27FC236}">
                  <a16:creationId xmlns:a16="http://schemas.microsoft.com/office/drawing/2014/main" id="{7E887F82-DB73-419C-BA4A-7F30A419EED0}"/>
                </a:ext>
              </a:extLst>
            </p:cNvPr>
            <p:cNvPicPr>
              <a:picLocks noChangeAspect="1" noChangeArrowheads="1"/>
            </p:cNvPicPr>
            <p:nvPr/>
          </p:nvPicPr>
          <p:blipFill>
            <a:blip r:embed="rId56" cstate="print"/>
            <a:srcRect/>
            <a:stretch>
              <a:fillRect/>
            </a:stretch>
          </p:blipFill>
          <p:spPr bwMode="auto">
            <a:xfrm>
              <a:off x="7568" y="2491"/>
              <a:ext cx="51" cy="406"/>
            </a:xfrm>
            <a:prstGeom prst="rect">
              <a:avLst/>
            </a:prstGeom>
            <a:noFill/>
          </p:spPr>
        </p:pic>
        <p:pic>
          <p:nvPicPr>
            <p:cNvPr id="233" name="Picture 2069">
              <a:extLst>
                <a:ext uri="{FF2B5EF4-FFF2-40B4-BE49-F238E27FC236}">
                  <a16:creationId xmlns:a16="http://schemas.microsoft.com/office/drawing/2014/main" id="{7E99CCEE-26CF-4675-B29F-4B15EE47C43B}"/>
                </a:ext>
              </a:extLst>
            </p:cNvPr>
            <p:cNvPicPr>
              <a:picLocks noChangeAspect="1" noChangeArrowheads="1"/>
            </p:cNvPicPr>
            <p:nvPr/>
          </p:nvPicPr>
          <p:blipFill>
            <a:blip r:embed="rId57" cstate="print"/>
            <a:srcRect/>
            <a:stretch>
              <a:fillRect/>
            </a:stretch>
          </p:blipFill>
          <p:spPr bwMode="auto">
            <a:xfrm>
              <a:off x="6046" y="2491"/>
              <a:ext cx="51" cy="406"/>
            </a:xfrm>
            <a:prstGeom prst="rect">
              <a:avLst/>
            </a:prstGeom>
            <a:noFill/>
          </p:spPr>
        </p:pic>
        <p:pic>
          <p:nvPicPr>
            <p:cNvPr id="234" name="Picture 2070">
              <a:extLst>
                <a:ext uri="{FF2B5EF4-FFF2-40B4-BE49-F238E27FC236}">
                  <a16:creationId xmlns:a16="http://schemas.microsoft.com/office/drawing/2014/main" id="{6C16C099-48E3-4053-B652-3D610B057442}"/>
                </a:ext>
              </a:extLst>
            </p:cNvPr>
            <p:cNvPicPr>
              <a:picLocks noChangeAspect="1" noChangeArrowheads="1"/>
            </p:cNvPicPr>
            <p:nvPr/>
          </p:nvPicPr>
          <p:blipFill>
            <a:blip r:embed="rId58" cstate="print"/>
            <a:srcRect/>
            <a:stretch>
              <a:fillRect/>
            </a:stretch>
          </p:blipFill>
          <p:spPr bwMode="auto">
            <a:xfrm>
              <a:off x="7586" y="3387"/>
              <a:ext cx="51" cy="406"/>
            </a:xfrm>
            <a:prstGeom prst="rect">
              <a:avLst/>
            </a:prstGeom>
            <a:noFill/>
          </p:spPr>
        </p:pic>
        <p:pic>
          <p:nvPicPr>
            <p:cNvPr id="235" name="Picture 2071">
              <a:extLst>
                <a:ext uri="{FF2B5EF4-FFF2-40B4-BE49-F238E27FC236}">
                  <a16:creationId xmlns:a16="http://schemas.microsoft.com/office/drawing/2014/main" id="{D90ADD73-A86F-4B52-948D-CF139D8A71A8}"/>
                </a:ext>
              </a:extLst>
            </p:cNvPr>
            <p:cNvPicPr>
              <a:picLocks noChangeAspect="1" noChangeArrowheads="1"/>
            </p:cNvPicPr>
            <p:nvPr/>
          </p:nvPicPr>
          <p:blipFill>
            <a:blip r:embed="rId59" cstate="print"/>
            <a:srcRect/>
            <a:stretch>
              <a:fillRect/>
            </a:stretch>
          </p:blipFill>
          <p:spPr bwMode="auto">
            <a:xfrm>
              <a:off x="7825" y="1016"/>
              <a:ext cx="310" cy="311"/>
            </a:xfrm>
            <a:prstGeom prst="rect">
              <a:avLst/>
            </a:prstGeom>
            <a:noFill/>
          </p:spPr>
        </p:pic>
        <p:pic>
          <p:nvPicPr>
            <p:cNvPr id="236" name="Picture 2072">
              <a:extLst>
                <a:ext uri="{FF2B5EF4-FFF2-40B4-BE49-F238E27FC236}">
                  <a16:creationId xmlns:a16="http://schemas.microsoft.com/office/drawing/2014/main" id="{27319296-9DDD-423B-8CB0-A62E184469AC}"/>
                </a:ext>
              </a:extLst>
            </p:cNvPr>
            <p:cNvPicPr>
              <a:picLocks noChangeAspect="1" noChangeArrowheads="1"/>
            </p:cNvPicPr>
            <p:nvPr/>
          </p:nvPicPr>
          <p:blipFill>
            <a:blip r:embed="rId60" cstate="print"/>
            <a:srcRect/>
            <a:stretch>
              <a:fillRect/>
            </a:stretch>
          </p:blipFill>
          <p:spPr bwMode="auto">
            <a:xfrm>
              <a:off x="7819" y="1011"/>
              <a:ext cx="321" cy="321"/>
            </a:xfrm>
            <a:prstGeom prst="rect">
              <a:avLst/>
            </a:prstGeom>
            <a:noFill/>
          </p:spPr>
        </p:pic>
        <p:pic>
          <p:nvPicPr>
            <p:cNvPr id="237" name="Picture 2073">
              <a:extLst>
                <a:ext uri="{FF2B5EF4-FFF2-40B4-BE49-F238E27FC236}">
                  <a16:creationId xmlns:a16="http://schemas.microsoft.com/office/drawing/2014/main" id="{3805C35E-F829-445E-9EA1-E5D44AFD52E4}"/>
                </a:ext>
              </a:extLst>
            </p:cNvPr>
            <p:cNvPicPr>
              <a:picLocks noChangeAspect="1" noChangeArrowheads="1"/>
            </p:cNvPicPr>
            <p:nvPr/>
          </p:nvPicPr>
          <p:blipFill>
            <a:blip r:embed="rId61" cstate="print"/>
            <a:srcRect/>
            <a:stretch>
              <a:fillRect/>
            </a:stretch>
          </p:blipFill>
          <p:spPr bwMode="auto">
            <a:xfrm>
              <a:off x="8189" y="1016"/>
              <a:ext cx="310" cy="311"/>
            </a:xfrm>
            <a:prstGeom prst="rect">
              <a:avLst/>
            </a:prstGeom>
            <a:noFill/>
          </p:spPr>
        </p:pic>
        <p:pic>
          <p:nvPicPr>
            <p:cNvPr id="238" name="Picture 2074">
              <a:extLst>
                <a:ext uri="{FF2B5EF4-FFF2-40B4-BE49-F238E27FC236}">
                  <a16:creationId xmlns:a16="http://schemas.microsoft.com/office/drawing/2014/main" id="{8E4821DA-C77F-47FE-AE66-8BFD01548E48}"/>
                </a:ext>
              </a:extLst>
            </p:cNvPr>
            <p:cNvPicPr>
              <a:picLocks noChangeAspect="1" noChangeArrowheads="1"/>
            </p:cNvPicPr>
            <p:nvPr/>
          </p:nvPicPr>
          <p:blipFill>
            <a:blip r:embed="rId62" cstate="print"/>
            <a:srcRect/>
            <a:stretch>
              <a:fillRect/>
            </a:stretch>
          </p:blipFill>
          <p:spPr bwMode="auto">
            <a:xfrm>
              <a:off x="8184" y="1011"/>
              <a:ext cx="321" cy="321"/>
            </a:xfrm>
            <a:prstGeom prst="rect">
              <a:avLst/>
            </a:prstGeom>
            <a:noFill/>
          </p:spPr>
        </p:pic>
        <p:sp>
          <p:nvSpPr>
            <p:cNvPr id="239" name="Freeform 2075">
              <a:extLst>
                <a:ext uri="{FF2B5EF4-FFF2-40B4-BE49-F238E27FC236}">
                  <a16:creationId xmlns:a16="http://schemas.microsoft.com/office/drawing/2014/main" id="{A0503F7A-0724-4590-9449-29BBCED5A5BB}"/>
                </a:ext>
              </a:extLst>
            </p:cNvPr>
            <p:cNvSpPr>
              <a:spLocks/>
            </p:cNvSpPr>
            <p:nvPr/>
          </p:nvSpPr>
          <p:spPr bwMode="auto">
            <a:xfrm>
              <a:off x="6651" y="1468"/>
              <a:ext cx="70" cy="27"/>
            </a:xfrm>
            <a:custGeom>
              <a:avLst/>
              <a:gdLst>
                <a:gd name="T0" fmla="*/ 70 w 70"/>
                <a:gd name="T1" fmla="*/ 1495 h 27"/>
                <a:gd name="T2" fmla="*/ 0 w 70"/>
                <a:gd name="T3" fmla="*/ 1495 h 27"/>
                <a:gd name="T4" fmla="*/ 5 w 70"/>
                <a:gd name="T5" fmla="*/ 1485 h 27"/>
                <a:gd name="T6" fmla="*/ 13 w 70"/>
                <a:gd name="T7" fmla="*/ 1476 h 27"/>
                <a:gd name="T8" fmla="*/ 23 w 70"/>
                <a:gd name="T9" fmla="*/ 1471 h 27"/>
                <a:gd name="T10" fmla="*/ 35 w 70"/>
                <a:gd name="T11" fmla="*/ 1469 h 27"/>
                <a:gd name="T12" fmla="*/ 47 w 70"/>
                <a:gd name="T13" fmla="*/ 1471 h 27"/>
                <a:gd name="T14" fmla="*/ 57 w 70"/>
                <a:gd name="T15" fmla="*/ 1476 h 27"/>
                <a:gd name="T16" fmla="*/ 65 w 70"/>
                <a:gd name="T17" fmla="*/ 1485 h 27"/>
                <a:gd name="T18" fmla="*/ 70 w 70"/>
                <a:gd name="T19" fmla="*/ 149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70" y="26"/>
                  </a:moveTo>
                  <a:lnTo>
                    <a:pt x="0" y="26"/>
                  </a:lnTo>
                  <a:lnTo>
                    <a:pt x="5" y="16"/>
                  </a:lnTo>
                  <a:lnTo>
                    <a:pt x="13" y="7"/>
                  </a:lnTo>
                  <a:lnTo>
                    <a:pt x="23" y="2"/>
                  </a:lnTo>
                  <a:lnTo>
                    <a:pt x="35" y="0"/>
                  </a:lnTo>
                  <a:lnTo>
                    <a:pt x="47" y="2"/>
                  </a:lnTo>
                  <a:lnTo>
                    <a:pt x="57" y="7"/>
                  </a:lnTo>
                  <a:lnTo>
                    <a:pt x="65" y="16"/>
                  </a:lnTo>
                  <a:lnTo>
                    <a:pt x="70" y="2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0" name="Freeform 2076">
              <a:extLst>
                <a:ext uri="{FF2B5EF4-FFF2-40B4-BE49-F238E27FC236}">
                  <a16:creationId xmlns:a16="http://schemas.microsoft.com/office/drawing/2014/main" id="{FC32D0DC-C6FD-40C1-ABA1-7329FE143C77}"/>
                </a:ext>
              </a:extLst>
            </p:cNvPr>
            <p:cNvSpPr>
              <a:spLocks/>
            </p:cNvSpPr>
            <p:nvPr/>
          </p:nvSpPr>
          <p:spPr bwMode="auto">
            <a:xfrm>
              <a:off x="6651" y="1468"/>
              <a:ext cx="70" cy="27"/>
            </a:xfrm>
            <a:custGeom>
              <a:avLst/>
              <a:gdLst>
                <a:gd name="T0" fmla="*/ 35 w 70"/>
                <a:gd name="T1" fmla="*/ 1469 h 27"/>
                <a:gd name="T2" fmla="*/ 23 w 70"/>
                <a:gd name="T3" fmla="*/ 1471 h 27"/>
                <a:gd name="T4" fmla="*/ 13 w 70"/>
                <a:gd name="T5" fmla="*/ 1476 h 27"/>
                <a:gd name="T6" fmla="*/ 5 w 70"/>
                <a:gd name="T7" fmla="*/ 1485 h 27"/>
                <a:gd name="T8" fmla="*/ 0 w 70"/>
                <a:gd name="T9" fmla="*/ 1495 h 27"/>
                <a:gd name="T10" fmla="*/ 70 w 70"/>
                <a:gd name="T11" fmla="*/ 1495 h 27"/>
                <a:gd name="T12" fmla="*/ 65 w 70"/>
                <a:gd name="T13" fmla="*/ 1485 h 27"/>
                <a:gd name="T14" fmla="*/ 57 w 70"/>
                <a:gd name="T15" fmla="*/ 1476 h 27"/>
                <a:gd name="T16" fmla="*/ 47 w 70"/>
                <a:gd name="T17" fmla="*/ 1471 h 27"/>
                <a:gd name="T18" fmla="*/ 35 w 70"/>
                <a:gd name="T19" fmla="*/ 146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35" y="0"/>
                  </a:moveTo>
                  <a:lnTo>
                    <a:pt x="23" y="2"/>
                  </a:lnTo>
                  <a:lnTo>
                    <a:pt x="13" y="7"/>
                  </a:lnTo>
                  <a:lnTo>
                    <a:pt x="5" y="16"/>
                  </a:lnTo>
                  <a:lnTo>
                    <a:pt x="0" y="26"/>
                  </a:lnTo>
                  <a:lnTo>
                    <a:pt x="70" y="26"/>
                  </a:lnTo>
                  <a:lnTo>
                    <a:pt x="65" y="16"/>
                  </a:lnTo>
                  <a:lnTo>
                    <a:pt x="57" y="7"/>
                  </a:lnTo>
                  <a:lnTo>
                    <a:pt x="47" y="2"/>
                  </a:lnTo>
                  <a:lnTo>
                    <a:pt x="35"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1" name="Picture 2077">
              <a:extLst>
                <a:ext uri="{FF2B5EF4-FFF2-40B4-BE49-F238E27FC236}">
                  <a16:creationId xmlns:a16="http://schemas.microsoft.com/office/drawing/2014/main" id="{3D586333-3272-457E-B994-1F002DD3EC1E}"/>
                </a:ext>
              </a:extLst>
            </p:cNvPr>
            <p:cNvPicPr>
              <a:picLocks noChangeAspect="1" noChangeArrowheads="1"/>
            </p:cNvPicPr>
            <p:nvPr/>
          </p:nvPicPr>
          <p:blipFill>
            <a:blip r:embed="rId63" cstate="print"/>
            <a:srcRect/>
            <a:stretch>
              <a:fillRect/>
            </a:stretch>
          </p:blipFill>
          <p:spPr bwMode="auto">
            <a:xfrm>
              <a:off x="4999" y="2537"/>
              <a:ext cx="123" cy="79"/>
            </a:xfrm>
            <a:prstGeom prst="rect">
              <a:avLst/>
            </a:prstGeom>
            <a:noFill/>
          </p:spPr>
        </p:pic>
        <p:sp>
          <p:nvSpPr>
            <p:cNvPr id="242" name="Freeform 2078">
              <a:extLst>
                <a:ext uri="{FF2B5EF4-FFF2-40B4-BE49-F238E27FC236}">
                  <a16:creationId xmlns:a16="http://schemas.microsoft.com/office/drawing/2014/main" id="{364227EA-882D-4680-BC7E-8C4ECFE92F57}"/>
                </a:ext>
              </a:extLst>
            </p:cNvPr>
            <p:cNvSpPr>
              <a:spLocks/>
            </p:cNvSpPr>
            <p:nvPr/>
          </p:nvSpPr>
          <p:spPr bwMode="auto">
            <a:xfrm>
              <a:off x="4999" y="2537"/>
              <a:ext cx="123" cy="79"/>
            </a:xfrm>
            <a:custGeom>
              <a:avLst/>
              <a:gdLst>
                <a:gd name="T0" fmla="*/ 122 w 123"/>
                <a:gd name="T1" fmla="*/ 2616 h 79"/>
                <a:gd name="T2" fmla="*/ 29 w 123"/>
                <a:gd name="T3" fmla="*/ 2616 h 79"/>
                <a:gd name="T4" fmla="*/ 18 w 123"/>
                <a:gd name="T5" fmla="*/ 2614 h 79"/>
                <a:gd name="T6" fmla="*/ 8 w 123"/>
                <a:gd name="T7" fmla="*/ 2608 h 79"/>
                <a:gd name="T8" fmla="*/ 2 w 123"/>
                <a:gd name="T9" fmla="*/ 2598 h 79"/>
                <a:gd name="T10" fmla="*/ 0 w 123"/>
                <a:gd name="T11" fmla="*/ 2587 h 79"/>
                <a:gd name="T12" fmla="*/ 0 w 123"/>
                <a:gd name="T13" fmla="*/ 2567 h 79"/>
                <a:gd name="T14" fmla="*/ 2 w 123"/>
                <a:gd name="T15" fmla="*/ 2556 h 79"/>
                <a:gd name="T16" fmla="*/ 8 w 123"/>
                <a:gd name="T17" fmla="*/ 2546 h 79"/>
                <a:gd name="T18" fmla="*/ 18 w 123"/>
                <a:gd name="T19" fmla="*/ 2540 h 79"/>
                <a:gd name="T20" fmla="*/ 29 w 123"/>
                <a:gd name="T21" fmla="*/ 2538 h 79"/>
                <a:gd name="T22" fmla="*/ 122 w 123"/>
                <a:gd name="T23" fmla="*/ 2538 h 79"/>
                <a:gd name="T24" fmla="*/ 122 w 123"/>
                <a:gd name="T25" fmla="*/ 2616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79">
                  <a:moveTo>
                    <a:pt x="122" y="78"/>
                  </a:moveTo>
                  <a:lnTo>
                    <a:pt x="29" y="78"/>
                  </a:lnTo>
                  <a:lnTo>
                    <a:pt x="18" y="76"/>
                  </a:lnTo>
                  <a:lnTo>
                    <a:pt x="8" y="70"/>
                  </a:lnTo>
                  <a:lnTo>
                    <a:pt x="2" y="60"/>
                  </a:lnTo>
                  <a:lnTo>
                    <a:pt x="0" y="49"/>
                  </a:lnTo>
                  <a:lnTo>
                    <a:pt x="0" y="29"/>
                  </a:lnTo>
                  <a:lnTo>
                    <a:pt x="2" y="18"/>
                  </a:lnTo>
                  <a:lnTo>
                    <a:pt x="8" y="8"/>
                  </a:lnTo>
                  <a:lnTo>
                    <a:pt x="18" y="2"/>
                  </a:lnTo>
                  <a:lnTo>
                    <a:pt x="29" y="0"/>
                  </a:lnTo>
                  <a:lnTo>
                    <a:pt x="122" y="0"/>
                  </a:lnTo>
                  <a:lnTo>
                    <a:pt x="122" y="78"/>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3" name="Picture 2079">
              <a:extLst>
                <a:ext uri="{FF2B5EF4-FFF2-40B4-BE49-F238E27FC236}">
                  <a16:creationId xmlns:a16="http://schemas.microsoft.com/office/drawing/2014/main" id="{7D930DB5-804F-4F2E-8724-287B7F85B602}"/>
                </a:ext>
              </a:extLst>
            </p:cNvPr>
            <p:cNvPicPr>
              <a:picLocks noChangeAspect="1" noChangeArrowheads="1"/>
            </p:cNvPicPr>
            <p:nvPr/>
          </p:nvPicPr>
          <p:blipFill>
            <a:blip r:embed="rId64" cstate="print"/>
            <a:srcRect/>
            <a:stretch>
              <a:fillRect/>
            </a:stretch>
          </p:blipFill>
          <p:spPr bwMode="auto">
            <a:xfrm>
              <a:off x="5021" y="2553"/>
              <a:ext cx="41" cy="42"/>
            </a:xfrm>
            <a:prstGeom prst="rect">
              <a:avLst/>
            </a:prstGeom>
            <a:noFill/>
          </p:spPr>
        </p:pic>
        <p:sp>
          <p:nvSpPr>
            <p:cNvPr id="244" name="Freeform 2080">
              <a:extLst>
                <a:ext uri="{FF2B5EF4-FFF2-40B4-BE49-F238E27FC236}">
                  <a16:creationId xmlns:a16="http://schemas.microsoft.com/office/drawing/2014/main" id="{F77575D1-395D-4245-9601-BD893DF39216}"/>
                </a:ext>
              </a:extLst>
            </p:cNvPr>
            <p:cNvSpPr>
              <a:spLocks/>
            </p:cNvSpPr>
            <p:nvPr/>
          </p:nvSpPr>
          <p:spPr bwMode="auto">
            <a:xfrm>
              <a:off x="5021" y="2553"/>
              <a:ext cx="41" cy="42"/>
            </a:xfrm>
            <a:custGeom>
              <a:avLst/>
              <a:gdLst>
                <a:gd name="T0" fmla="*/ 21 w 41"/>
                <a:gd name="T1" fmla="*/ 2595 h 42"/>
                <a:gd name="T2" fmla="*/ 32 w 41"/>
                <a:gd name="T3" fmla="*/ 2595 h 42"/>
                <a:gd name="T4" fmla="*/ 41 w 41"/>
                <a:gd name="T5" fmla="*/ 2586 h 42"/>
                <a:gd name="T6" fmla="*/ 41 w 41"/>
                <a:gd name="T7" fmla="*/ 2574 h 42"/>
                <a:gd name="T8" fmla="*/ 41 w 41"/>
                <a:gd name="T9" fmla="*/ 2563 h 42"/>
                <a:gd name="T10" fmla="*/ 32 w 41"/>
                <a:gd name="T11" fmla="*/ 2554 h 42"/>
                <a:gd name="T12" fmla="*/ 21 w 41"/>
                <a:gd name="T13" fmla="*/ 2554 h 42"/>
                <a:gd name="T14" fmla="*/ 9 w 41"/>
                <a:gd name="T15" fmla="*/ 2554 h 42"/>
                <a:gd name="T16" fmla="*/ 0 w 41"/>
                <a:gd name="T17" fmla="*/ 2563 h 42"/>
                <a:gd name="T18" fmla="*/ 0 w 41"/>
                <a:gd name="T19" fmla="*/ 2574 h 42"/>
                <a:gd name="T20" fmla="*/ 0 w 41"/>
                <a:gd name="T21" fmla="*/ 2586 h 42"/>
                <a:gd name="T22" fmla="*/ 9 w 41"/>
                <a:gd name="T23" fmla="*/ 2595 h 42"/>
                <a:gd name="T24" fmla="*/ 21 w 41"/>
                <a:gd name="T25" fmla="*/ 259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2">
                  <a:moveTo>
                    <a:pt x="21" y="41"/>
                  </a:moveTo>
                  <a:lnTo>
                    <a:pt x="32" y="41"/>
                  </a:lnTo>
                  <a:lnTo>
                    <a:pt x="41" y="32"/>
                  </a:lnTo>
                  <a:lnTo>
                    <a:pt x="41" y="20"/>
                  </a:lnTo>
                  <a:lnTo>
                    <a:pt x="41" y="9"/>
                  </a:lnTo>
                  <a:lnTo>
                    <a:pt x="32" y="0"/>
                  </a:lnTo>
                  <a:lnTo>
                    <a:pt x="21" y="0"/>
                  </a:lnTo>
                  <a:lnTo>
                    <a:pt x="9" y="0"/>
                  </a:lnTo>
                  <a:lnTo>
                    <a:pt x="0" y="9"/>
                  </a:lnTo>
                  <a:lnTo>
                    <a:pt x="0" y="20"/>
                  </a:lnTo>
                  <a:lnTo>
                    <a:pt x="0" y="32"/>
                  </a:lnTo>
                  <a:lnTo>
                    <a:pt x="9" y="41"/>
                  </a:lnTo>
                  <a:lnTo>
                    <a:pt x="21"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5" name="Picture 2081">
              <a:extLst>
                <a:ext uri="{FF2B5EF4-FFF2-40B4-BE49-F238E27FC236}">
                  <a16:creationId xmlns:a16="http://schemas.microsoft.com/office/drawing/2014/main" id="{E13FAE2A-FFBD-4DFB-B5CB-FFA952FF8AD6}"/>
                </a:ext>
              </a:extLst>
            </p:cNvPr>
            <p:cNvPicPr>
              <a:picLocks noChangeAspect="1" noChangeArrowheads="1"/>
            </p:cNvPicPr>
            <p:nvPr/>
          </p:nvPicPr>
          <p:blipFill>
            <a:blip r:embed="rId65" cstate="print"/>
            <a:srcRect/>
            <a:stretch>
              <a:fillRect/>
            </a:stretch>
          </p:blipFill>
          <p:spPr bwMode="auto">
            <a:xfrm>
              <a:off x="5123" y="2553"/>
              <a:ext cx="318" cy="48"/>
            </a:xfrm>
            <a:prstGeom prst="rect">
              <a:avLst/>
            </a:prstGeom>
            <a:noFill/>
          </p:spPr>
        </p:pic>
        <p:sp>
          <p:nvSpPr>
            <p:cNvPr id="246" name="Rectangle 2082">
              <a:extLst>
                <a:ext uri="{FF2B5EF4-FFF2-40B4-BE49-F238E27FC236}">
                  <a16:creationId xmlns:a16="http://schemas.microsoft.com/office/drawing/2014/main" id="{94926966-A338-4323-B03A-E248E68EAA15}"/>
                </a:ext>
              </a:extLst>
            </p:cNvPr>
            <p:cNvSpPr>
              <a:spLocks noChangeArrowheads="1"/>
            </p:cNvSpPr>
            <p:nvPr/>
          </p:nvSpPr>
          <p:spPr bwMode="auto">
            <a:xfrm>
              <a:off x="5123" y="2553"/>
              <a:ext cx="318" cy="48"/>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47" name="Line 2083">
              <a:extLst>
                <a:ext uri="{FF2B5EF4-FFF2-40B4-BE49-F238E27FC236}">
                  <a16:creationId xmlns:a16="http://schemas.microsoft.com/office/drawing/2014/main" id="{247AEB20-66BB-4557-886E-7F63F8662B52}"/>
                </a:ext>
              </a:extLst>
            </p:cNvPr>
            <p:cNvSpPr>
              <a:spLocks noChangeShapeType="1"/>
            </p:cNvSpPr>
            <p:nvPr/>
          </p:nvSpPr>
          <p:spPr bwMode="auto">
            <a:xfrm>
              <a:off x="5141"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8" name="Line 2084">
              <a:extLst>
                <a:ext uri="{FF2B5EF4-FFF2-40B4-BE49-F238E27FC236}">
                  <a16:creationId xmlns:a16="http://schemas.microsoft.com/office/drawing/2014/main" id="{2D7C5A5F-3E7E-451F-A241-3063C32C7E95}"/>
                </a:ext>
              </a:extLst>
            </p:cNvPr>
            <p:cNvSpPr>
              <a:spLocks noChangeShapeType="1"/>
            </p:cNvSpPr>
            <p:nvPr/>
          </p:nvSpPr>
          <p:spPr bwMode="auto">
            <a:xfrm>
              <a:off x="5155"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9" name="Line 2085">
              <a:extLst>
                <a:ext uri="{FF2B5EF4-FFF2-40B4-BE49-F238E27FC236}">
                  <a16:creationId xmlns:a16="http://schemas.microsoft.com/office/drawing/2014/main" id="{B67BC4E8-3FBD-4F59-AB72-D8DF987E6112}"/>
                </a:ext>
              </a:extLst>
            </p:cNvPr>
            <p:cNvSpPr>
              <a:spLocks noChangeShapeType="1"/>
            </p:cNvSpPr>
            <p:nvPr/>
          </p:nvSpPr>
          <p:spPr bwMode="auto">
            <a:xfrm>
              <a:off x="5169"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0" name="Line 2086">
              <a:extLst>
                <a:ext uri="{FF2B5EF4-FFF2-40B4-BE49-F238E27FC236}">
                  <a16:creationId xmlns:a16="http://schemas.microsoft.com/office/drawing/2014/main" id="{AC250381-2AA8-4EA4-A1F1-C0C74629F7DC}"/>
                </a:ext>
              </a:extLst>
            </p:cNvPr>
            <p:cNvSpPr>
              <a:spLocks noChangeShapeType="1"/>
            </p:cNvSpPr>
            <p:nvPr/>
          </p:nvSpPr>
          <p:spPr bwMode="auto">
            <a:xfrm>
              <a:off x="5183"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1" name="Freeform 2087">
              <a:extLst>
                <a:ext uri="{FF2B5EF4-FFF2-40B4-BE49-F238E27FC236}">
                  <a16:creationId xmlns:a16="http://schemas.microsoft.com/office/drawing/2014/main" id="{5106958F-DE4E-495F-9B07-0FD8FB5A4E9B}"/>
                </a:ext>
              </a:extLst>
            </p:cNvPr>
            <p:cNvSpPr>
              <a:spLocks/>
            </p:cNvSpPr>
            <p:nvPr/>
          </p:nvSpPr>
          <p:spPr bwMode="auto">
            <a:xfrm>
              <a:off x="9356" y="2071"/>
              <a:ext cx="161" cy="604"/>
            </a:xfrm>
            <a:custGeom>
              <a:avLst/>
              <a:gdLst>
                <a:gd name="T0" fmla="*/ 131 w 161"/>
                <a:gd name="T1" fmla="*/ 2675 h 604"/>
                <a:gd name="T2" fmla="*/ 123 w 161"/>
                <a:gd name="T3" fmla="*/ 2640 h 604"/>
                <a:gd name="T4" fmla="*/ 31 w 161"/>
                <a:gd name="T5" fmla="*/ 2588 h 604"/>
                <a:gd name="T6" fmla="*/ 31 w 161"/>
                <a:gd name="T7" fmla="*/ 2395 h 604"/>
                <a:gd name="T8" fmla="*/ 0 w 161"/>
                <a:gd name="T9" fmla="*/ 2395 h 604"/>
                <a:gd name="T10" fmla="*/ 0 w 161"/>
                <a:gd name="T11" fmla="*/ 2319 h 604"/>
                <a:gd name="T12" fmla="*/ 31 w 161"/>
                <a:gd name="T13" fmla="*/ 2319 h 604"/>
                <a:gd name="T14" fmla="*/ 31 w 161"/>
                <a:gd name="T15" fmla="*/ 2127 h 604"/>
                <a:gd name="T16" fmla="*/ 149 w 161"/>
                <a:gd name="T17" fmla="*/ 2072 h 604"/>
                <a:gd name="T18" fmla="*/ 160 w 161"/>
                <a:gd name="T19" fmla="*/ 2116 h 604"/>
                <a:gd name="T20" fmla="*/ 139 w 161"/>
                <a:gd name="T21" fmla="*/ 2135 h 604"/>
                <a:gd name="T22" fmla="*/ 131 w 161"/>
                <a:gd name="T23" fmla="*/ 2153 h 604"/>
                <a:gd name="T24" fmla="*/ 134 w 161"/>
                <a:gd name="T25" fmla="*/ 2574 h 604"/>
                <a:gd name="T26" fmla="*/ 149 w 161"/>
                <a:gd name="T27" fmla="*/ 2605 h 604"/>
                <a:gd name="T28" fmla="*/ 149 w 161"/>
                <a:gd name="T29" fmla="*/ 2667 h 604"/>
                <a:gd name="T30" fmla="*/ 131 w 161"/>
                <a:gd name="T31" fmla="*/ 2675 h 6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 h="604">
                  <a:moveTo>
                    <a:pt x="131" y="603"/>
                  </a:moveTo>
                  <a:lnTo>
                    <a:pt x="123" y="568"/>
                  </a:lnTo>
                  <a:lnTo>
                    <a:pt x="31" y="516"/>
                  </a:lnTo>
                  <a:lnTo>
                    <a:pt x="31" y="323"/>
                  </a:lnTo>
                  <a:lnTo>
                    <a:pt x="0" y="323"/>
                  </a:lnTo>
                  <a:lnTo>
                    <a:pt x="0" y="247"/>
                  </a:lnTo>
                  <a:lnTo>
                    <a:pt x="31" y="247"/>
                  </a:lnTo>
                  <a:lnTo>
                    <a:pt x="31" y="55"/>
                  </a:lnTo>
                  <a:lnTo>
                    <a:pt x="149" y="0"/>
                  </a:lnTo>
                  <a:lnTo>
                    <a:pt x="160" y="44"/>
                  </a:lnTo>
                  <a:lnTo>
                    <a:pt x="139" y="63"/>
                  </a:lnTo>
                  <a:lnTo>
                    <a:pt x="131" y="81"/>
                  </a:lnTo>
                  <a:lnTo>
                    <a:pt x="134" y="502"/>
                  </a:lnTo>
                  <a:lnTo>
                    <a:pt x="149" y="533"/>
                  </a:lnTo>
                  <a:lnTo>
                    <a:pt x="149" y="595"/>
                  </a:lnTo>
                  <a:lnTo>
                    <a:pt x="131" y="603"/>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2" name="AutoShape 2088">
              <a:extLst>
                <a:ext uri="{FF2B5EF4-FFF2-40B4-BE49-F238E27FC236}">
                  <a16:creationId xmlns:a16="http://schemas.microsoft.com/office/drawing/2014/main" id="{B5F02F88-ED48-45DB-9DEA-BC86A354F8DA}"/>
                </a:ext>
              </a:extLst>
            </p:cNvPr>
            <p:cNvSpPr>
              <a:spLocks/>
            </p:cNvSpPr>
            <p:nvPr/>
          </p:nvSpPr>
          <p:spPr bwMode="auto">
            <a:xfrm>
              <a:off x="9462" y="2657"/>
              <a:ext cx="80" cy="29"/>
            </a:xfrm>
            <a:custGeom>
              <a:avLst/>
              <a:gdLst>
                <a:gd name="T0" fmla="*/ 74 w 80"/>
                <a:gd name="T1" fmla="*/ 2686 h 29"/>
                <a:gd name="T2" fmla="*/ 5 w 80"/>
                <a:gd name="T3" fmla="*/ 2686 h 29"/>
                <a:gd name="T4" fmla="*/ 0 w 80"/>
                <a:gd name="T5" fmla="*/ 2657 h 29"/>
                <a:gd name="T6" fmla="*/ 8 w 80"/>
                <a:gd name="T7" fmla="*/ 2657 h 29"/>
                <a:gd name="T8" fmla="*/ 12 w 80"/>
                <a:gd name="T9" fmla="*/ 2678 h 29"/>
                <a:gd name="T10" fmla="*/ 75 w 80"/>
                <a:gd name="T11" fmla="*/ 2678 h 29"/>
                <a:gd name="T12" fmla="*/ 74 w 80"/>
                <a:gd name="T13" fmla="*/ 2686 h 29"/>
                <a:gd name="T14" fmla="*/ 75 w 80"/>
                <a:gd name="T15" fmla="*/ 2678 h 29"/>
                <a:gd name="T16" fmla="*/ 68 w 80"/>
                <a:gd name="T17" fmla="*/ 2678 h 29"/>
                <a:gd name="T18" fmla="*/ 71 w 80"/>
                <a:gd name="T19" fmla="*/ 2663 h 29"/>
                <a:gd name="T20" fmla="*/ 72 w 80"/>
                <a:gd name="T21" fmla="*/ 2657 h 29"/>
                <a:gd name="T22" fmla="*/ 80 w 80"/>
                <a:gd name="T23" fmla="*/ 2657 h 29"/>
                <a:gd name="T24" fmla="*/ 75 w 80"/>
                <a:gd name="T25" fmla="*/ 267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74" y="29"/>
                  </a:moveTo>
                  <a:lnTo>
                    <a:pt x="5" y="29"/>
                  </a:lnTo>
                  <a:lnTo>
                    <a:pt x="0" y="0"/>
                  </a:lnTo>
                  <a:lnTo>
                    <a:pt x="8" y="0"/>
                  </a:lnTo>
                  <a:lnTo>
                    <a:pt x="12" y="21"/>
                  </a:lnTo>
                  <a:lnTo>
                    <a:pt x="75" y="21"/>
                  </a:lnTo>
                  <a:lnTo>
                    <a:pt x="74" y="29"/>
                  </a:lnTo>
                  <a:close/>
                  <a:moveTo>
                    <a:pt x="75" y="21"/>
                  </a:moveTo>
                  <a:lnTo>
                    <a:pt x="68" y="21"/>
                  </a:lnTo>
                  <a:lnTo>
                    <a:pt x="71" y="6"/>
                  </a:lnTo>
                  <a:lnTo>
                    <a:pt x="72" y="0"/>
                  </a:lnTo>
                  <a:lnTo>
                    <a:pt x="80" y="0"/>
                  </a:lnTo>
                  <a:lnTo>
                    <a:pt x="75"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3" name="Freeform 2089">
              <a:extLst>
                <a:ext uri="{FF2B5EF4-FFF2-40B4-BE49-F238E27FC236}">
                  <a16:creationId xmlns:a16="http://schemas.microsoft.com/office/drawing/2014/main" id="{6E6C9FA3-1369-49F2-BDE4-CF8D35B80EF7}"/>
                </a:ext>
              </a:extLst>
            </p:cNvPr>
            <p:cNvSpPr>
              <a:spLocks/>
            </p:cNvSpPr>
            <p:nvPr/>
          </p:nvSpPr>
          <p:spPr bwMode="auto">
            <a:xfrm>
              <a:off x="9462" y="2657"/>
              <a:ext cx="80" cy="29"/>
            </a:xfrm>
            <a:custGeom>
              <a:avLst/>
              <a:gdLst>
                <a:gd name="T0" fmla="*/ 12 w 80"/>
                <a:gd name="T1" fmla="*/ 2678 h 29"/>
                <a:gd name="T2" fmla="*/ 68 w 80"/>
                <a:gd name="T3" fmla="*/ 2678 h 29"/>
                <a:gd name="T4" fmla="*/ 68 w 80"/>
                <a:gd name="T5" fmla="*/ 2675 h 29"/>
                <a:gd name="T6" fmla="*/ 71 w 80"/>
                <a:gd name="T7" fmla="*/ 2663 h 29"/>
                <a:gd name="T8" fmla="*/ 72 w 80"/>
                <a:gd name="T9" fmla="*/ 2657 h 29"/>
                <a:gd name="T10" fmla="*/ 80 w 80"/>
                <a:gd name="T11" fmla="*/ 2657 h 29"/>
                <a:gd name="T12" fmla="*/ 75 w 80"/>
                <a:gd name="T13" fmla="*/ 2683 h 29"/>
                <a:gd name="T14" fmla="*/ 74 w 80"/>
                <a:gd name="T15" fmla="*/ 2686 h 29"/>
                <a:gd name="T16" fmla="*/ 5 w 80"/>
                <a:gd name="T17" fmla="*/ 2686 h 29"/>
                <a:gd name="T18" fmla="*/ 0 w 80"/>
                <a:gd name="T19" fmla="*/ 2657 h 29"/>
                <a:gd name="T20" fmla="*/ 8 w 80"/>
                <a:gd name="T21" fmla="*/ 2657 h 29"/>
                <a:gd name="T22" fmla="*/ 9 w 80"/>
                <a:gd name="T23" fmla="*/ 2663 h 29"/>
                <a:gd name="T24" fmla="*/ 11 w 80"/>
                <a:gd name="T25" fmla="*/ 2675 h 29"/>
                <a:gd name="T26" fmla="*/ 12 w 80"/>
                <a:gd name="T27" fmla="*/ 267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21"/>
                  </a:moveTo>
                  <a:lnTo>
                    <a:pt x="68" y="21"/>
                  </a:lnTo>
                  <a:lnTo>
                    <a:pt x="68" y="18"/>
                  </a:lnTo>
                  <a:lnTo>
                    <a:pt x="71" y="6"/>
                  </a:lnTo>
                  <a:lnTo>
                    <a:pt x="72" y="0"/>
                  </a:lnTo>
                  <a:lnTo>
                    <a:pt x="80" y="0"/>
                  </a:lnTo>
                  <a:lnTo>
                    <a:pt x="75" y="26"/>
                  </a:lnTo>
                  <a:lnTo>
                    <a:pt x="74" y="29"/>
                  </a:lnTo>
                  <a:lnTo>
                    <a:pt x="5" y="29"/>
                  </a:lnTo>
                  <a:lnTo>
                    <a:pt x="0" y="0"/>
                  </a:lnTo>
                  <a:lnTo>
                    <a:pt x="8" y="0"/>
                  </a:lnTo>
                  <a:lnTo>
                    <a:pt x="9" y="6"/>
                  </a:lnTo>
                  <a:lnTo>
                    <a:pt x="11" y="18"/>
                  </a:lnTo>
                  <a:lnTo>
                    <a:pt x="12" y="21"/>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4" name="AutoShape 2090">
              <a:extLst>
                <a:ext uri="{FF2B5EF4-FFF2-40B4-BE49-F238E27FC236}">
                  <a16:creationId xmlns:a16="http://schemas.microsoft.com/office/drawing/2014/main" id="{7EA1A009-2AE7-42FE-A32A-AB29FD8872DE}"/>
                </a:ext>
              </a:extLst>
            </p:cNvPr>
            <p:cNvSpPr>
              <a:spLocks/>
            </p:cNvSpPr>
            <p:nvPr/>
          </p:nvSpPr>
          <p:spPr bwMode="auto">
            <a:xfrm>
              <a:off x="9462" y="2028"/>
              <a:ext cx="80" cy="29"/>
            </a:xfrm>
            <a:custGeom>
              <a:avLst/>
              <a:gdLst>
                <a:gd name="T0" fmla="*/ 8 w 80"/>
                <a:gd name="T1" fmla="*/ 2057 h 29"/>
                <a:gd name="T2" fmla="*/ 0 w 80"/>
                <a:gd name="T3" fmla="*/ 2057 h 29"/>
                <a:gd name="T4" fmla="*/ 5 w 80"/>
                <a:gd name="T5" fmla="*/ 2028 h 29"/>
                <a:gd name="T6" fmla="*/ 74 w 80"/>
                <a:gd name="T7" fmla="*/ 2028 h 29"/>
                <a:gd name="T8" fmla="*/ 75 w 80"/>
                <a:gd name="T9" fmla="*/ 2036 h 29"/>
                <a:gd name="T10" fmla="*/ 12 w 80"/>
                <a:gd name="T11" fmla="*/ 2036 h 29"/>
                <a:gd name="T12" fmla="*/ 8 w 80"/>
                <a:gd name="T13" fmla="*/ 2057 h 29"/>
                <a:gd name="T14" fmla="*/ 80 w 80"/>
                <a:gd name="T15" fmla="*/ 2057 h 29"/>
                <a:gd name="T16" fmla="*/ 72 w 80"/>
                <a:gd name="T17" fmla="*/ 2057 h 29"/>
                <a:gd name="T18" fmla="*/ 71 w 80"/>
                <a:gd name="T19" fmla="*/ 2051 h 29"/>
                <a:gd name="T20" fmla="*/ 68 w 80"/>
                <a:gd name="T21" fmla="*/ 2036 h 29"/>
                <a:gd name="T22" fmla="*/ 75 w 80"/>
                <a:gd name="T23" fmla="*/ 2036 h 29"/>
                <a:gd name="T24" fmla="*/ 80 w 80"/>
                <a:gd name="T25" fmla="*/ 205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8" y="29"/>
                  </a:moveTo>
                  <a:lnTo>
                    <a:pt x="0" y="29"/>
                  </a:lnTo>
                  <a:lnTo>
                    <a:pt x="5" y="0"/>
                  </a:lnTo>
                  <a:lnTo>
                    <a:pt x="74" y="0"/>
                  </a:lnTo>
                  <a:lnTo>
                    <a:pt x="75" y="8"/>
                  </a:lnTo>
                  <a:lnTo>
                    <a:pt x="12" y="8"/>
                  </a:lnTo>
                  <a:lnTo>
                    <a:pt x="8" y="29"/>
                  </a:lnTo>
                  <a:close/>
                  <a:moveTo>
                    <a:pt x="80" y="29"/>
                  </a:moveTo>
                  <a:lnTo>
                    <a:pt x="72" y="29"/>
                  </a:lnTo>
                  <a:lnTo>
                    <a:pt x="71" y="23"/>
                  </a:lnTo>
                  <a:lnTo>
                    <a:pt x="68" y="8"/>
                  </a:lnTo>
                  <a:lnTo>
                    <a:pt x="75" y="8"/>
                  </a:lnTo>
                  <a:lnTo>
                    <a:pt x="80" y="2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Freeform 2091">
              <a:extLst>
                <a:ext uri="{FF2B5EF4-FFF2-40B4-BE49-F238E27FC236}">
                  <a16:creationId xmlns:a16="http://schemas.microsoft.com/office/drawing/2014/main" id="{0843AED9-9446-41B5-83AA-9F4E726DF02F}"/>
                </a:ext>
              </a:extLst>
            </p:cNvPr>
            <p:cNvSpPr>
              <a:spLocks/>
            </p:cNvSpPr>
            <p:nvPr/>
          </p:nvSpPr>
          <p:spPr bwMode="auto">
            <a:xfrm>
              <a:off x="9462" y="2028"/>
              <a:ext cx="80" cy="29"/>
            </a:xfrm>
            <a:custGeom>
              <a:avLst/>
              <a:gdLst>
                <a:gd name="T0" fmla="*/ 12 w 80"/>
                <a:gd name="T1" fmla="*/ 2036 h 29"/>
                <a:gd name="T2" fmla="*/ 68 w 80"/>
                <a:gd name="T3" fmla="*/ 2036 h 29"/>
                <a:gd name="T4" fmla="*/ 68 w 80"/>
                <a:gd name="T5" fmla="*/ 2040 h 29"/>
                <a:gd name="T6" fmla="*/ 71 w 80"/>
                <a:gd name="T7" fmla="*/ 2051 h 29"/>
                <a:gd name="T8" fmla="*/ 72 w 80"/>
                <a:gd name="T9" fmla="*/ 2057 h 29"/>
                <a:gd name="T10" fmla="*/ 80 w 80"/>
                <a:gd name="T11" fmla="*/ 2057 h 29"/>
                <a:gd name="T12" fmla="*/ 75 w 80"/>
                <a:gd name="T13" fmla="*/ 2032 h 29"/>
                <a:gd name="T14" fmla="*/ 74 w 80"/>
                <a:gd name="T15" fmla="*/ 2028 h 29"/>
                <a:gd name="T16" fmla="*/ 5 w 80"/>
                <a:gd name="T17" fmla="*/ 2028 h 29"/>
                <a:gd name="T18" fmla="*/ 0 w 80"/>
                <a:gd name="T19" fmla="*/ 2057 h 29"/>
                <a:gd name="T20" fmla="*/ 8 w 80"/>
                <a:gd name="T21" fmla="*/ 2057 h 29"/>
                <a:gd name="T22" fmla="*/ 9 w 80"/>
                <a:gd name="T23" fmla="*/ 2051 h 29"/>
                <a:gd name="T24" fmla="*/ 11 w 80"/>
                <a:gd name="T25" fmla="*/ 2040 h 29"/>
                <a:gd name="T26" fmla="*/ 12 w 80"/>
                <a:gd name="T27" fmla="*/ 2036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8"/>
                  </a:moveTo>
                  <a:lnTo>
                    <a:pt x="68" y="8"/>
                  </a:lnTo>
                  <a:lnTo>
                    <a:pt x="68" y="12"/>
                  </a:lnTo>
                  <a:lnTo>
                    <a:pt x="71" y="23"/>
                  </a:lnTo>
                  <a:lnTo>
                    <a:pt x="72" y="29"/>
                  </a:lnTo>
                  <a:lnTo>
                    <a:pt x="80" y="29"/>
                  </a:lnTo>
                  <a:lnTo>
                    <a:pt x="75" y="4"/>
                  </a:lnTo>
                  <a:lnTo>
                    <a:pt x="74" y="0"/>
                  </a:lnTo>
                  <a:lnTo>
                    <a:pt x="5" y="0"/>
                  </a:lnTo>
                  <a:lnTo>
                    <a:pt x="0" y="29"/>
                  </a:lnTo>
                  <a:lnTo>
                    <a:pt x="8" y="29"/>
                  </a:lnTo>
                  <a:lnTo>
                    <a:pt x="9" y="23"/>
                  </a:lnTo>
                  <a:lnTo>
                    <a:pt x="11" y="12"/>
                  </a:lnTo>
                  <a:lnTo>
                    <a:pt x="12" y="8"/>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Freeform 2092">
              <a:extLst>
                <a:ext uri="{FF2B5EF4-FFF2-40B4-BE49-F238E27FC236}">
                  <a16:creationId xmlns:a16="http://schemas.microsoft.com/office/drawing/2014/main" id="{D00EA94F-FC35-4EB8-9914-6DEF4F7C48DD}"/>
                </a:ext>
              </a:extLst>
            </p:cNvPr>
            <p:cNvSpPr>
              <a:spLocks/>
            </p:cNvSpPr>
            <p:nvPr/>
          </p:nvSpPr>
          <p:spPr bwMode="auto">
            <a:xfrm>
              <a:off x="9353" y="2039"/>
              <a:ext cx="142" cy="289"/>
            </a:xfrm>
            <a:custGeom>
              <a:avLst/>
              <a:gdLst>
                <a:gd name="T0" fmla="*/ 44 w 142"/>
                <a:gd name="T1" fmla="*/ 2328 h 289"/>
                <a:gd name="T2" fmla="*/ 0 w 142"/>
                <a:gd name="T3" fmla="*/ 2328 h 289"/>
                <a:gd name="T4" fmla="*/ 0 w 142"/>
                <a:gd name="T5" fmla="*/ 2308 h 289"/>
                <a:gd name="T6" fmla="*/ 25 w 142"/>
                <a:gd name="T7" fmla="*/ 2308 h 289"/>
                <a:gd name="T8" fmla="*/ 25 w 142"/>
                <a:gd name="T9" fmla="*/ 2123 h 289"/>
                <a:gd name="T10" fmla="*/ 120 w 142"/>
                <a:gd name="T11" fmla="*/ 2070 h 289"/>
                <a:gd name="T12" fmla="*/ 120 w 142"/>
                <a:gd name="T13" fmla="*/ 2062 h 289"/>
                <a:gd name="T14" fmla="*/ 123 w 142"/>
                <a:gd name="T15" fmla="*/ 2039 h 289"/>
                <a:gd name="T16" fmla="*/ 142 w 142"/>
                <a:gd name="T17" fmla="*/ 2039 h 289"/>
                <a:gd name="T18" fmla="*/ 138 w 142"/>
                <a:gd name="T19" fmla="*/ 2082 h 289"/>
                <a:gd name="T20" fmla="*/ 44 w 142"/>
                <a:gd name="T21" fmla="*/ 2134 h 289"/>
                <a:gd name="T22" fmla="*/ 44 w 142"/>
                <a:gd name="T23" fmla="*/ 2328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44" y="289"/>
                  </a:moveTo>
                  <a:lnTo>
                    <a:pt x="0" y="289"/>
                  </a:lnTo>
                  <a:lnTo>
                    <a:pt x="0" y="269"/>
                  </a:lnTo>
                  <a:lnTo>
                    <a:pt x="25" y="269"/>
                  </a:lnTo>
                  <a:lnTo>
                    <a:pt x="25" y="84"/>
                  </a:lnTo>
                  <a:lnTo>
                    <a:pt x="120" y="31"/>
                  </a:lnTo>
                  <a:lnTo>
                    <a:pt x="120" y="23"/>
                  </a:lnTo>
                  <a:lnTo>
                    <a:pt x="123" y="0"/>
                  </a:lnTo>
                  <a:lnTo>
                    <a:pt x="142" y="0"/>
                  </a:lnTo>
                  <a:lnTo>
                    <a:pt x="138" y="43"/>
                  </a:lnTo>
                  <a:lnTo>
                    <a:pt x="44" y="95"/>
                  </a:lnTo>
                  <a:lnTo>
                    <a:pt x="44" y="28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7" name="Freeform 2093">
              <a:extLst>
                <a:ext uri="{FF2B5EF4-FFF2-40B4-BE49-F238E27FC236}">
                  <a16:creationId xmlns:a16="http://schemas.microsoft.com/office/drawing/2014/main" id="{6F9A7533-1C4B-4578-8C2C-B433981A13E2}"/>
                </a:ext>
              </a:extLst>
            </p:cNvPr>
            <p:cNvSpPr>
              <a:spLocks/>
            </p:cNvSpPr>
            <p:nvPr/>
          </p:nvSpPr>
          <p:spPr bwMode="auto">
            <a:xfrm>
              <a:off x="9353" y="2039"/>
              <a:ext cx="142" cy="289"/>
            </a:xfrm>
            <a:custGeom>
              <a:avLst/>
              <a:gdLst>
                <a:gd name="T0" fmla="*/ 0 w 142"/>
                <a:gd name="T1" fmla="*/ 2308 h 289"/>
                <a:gd name="T2" fmla="*/ 25 w 142"/>
                <a:gd name="T3" fmla="*/ 2308 h 289"/>
                <a:gd name="T4" fmla="*/ 25 w 142"/>
                <a:gd name="T5" fmla="*/ 2123 h 289"/>
                <a:gd name="T6" fmla="*/ 75 w 142"/>
                <a:gd name="T7" fmla="*/ 2095 h 289"/>
                <a:gd name="T8" fmla="*/ 102 w 142"/>
                <a:gd name="T9" fmla="*/ 2080 h 289"/>
                <a:gd name="T10" fmla="*/ 114 w 142"/>
                <a:gd name="T11" fmla="*/ 2073 h 289"/>
                <a:gd name="T12" fmla="*/ 120 w 142"/>
                <a:gd name="T13" fmla="*/ 2070 h 289"/>
                <a:gd name="T14" fmla="*/ 120 w 142"/>
                <a:gd name="T15" fmla="*/ 2062 h 289"/>
                <a:gd name="T16" fmla="*/ 123 w 142"/>
                <a:gd name="T17" fmla="*/ 2039 h 289"/>
                <a:gd name="T18" fmla="*/ 142 w 142"/>
                <a:gd name="T19" fmla="*/ 2039 h 289"/>
                <a:gd name="T20" fmla="*/ 138 w 142"/>
                <a:gd name="T21" fmla="*/ 2082 h 289"/>
                <a:gd name="T22" fmla="*/ 88 w 142"/>
                <a:gd name="T23" fmla="*/ 2109 h 289"/>
                <a:gd name="T24" fmla="*/ 62 w 142"/>
                <a:gd name="T25" fmla="*/ 2124 h 289"/>
                <a:gd name="T26" fmla="*/ 50 w 142"/>
                <a:gd name="T27" fmla="*/ 2131 h 289"/>
                <a:gd name="T28" fmla="*/ 44 w 142"/>
                <a:gd name="T29" fmla="*/ 2134 h 289"/>
                <a:gd name="T30" fmla="*/ 44 w 142"/>
                <a:gd name="T31" fmla="*/ 2328 h 289"/>
                <a:gd name="T32" fmla="*/ 0 w 142"/>
                <a:gd name="T33" fmla="*/ 2328 h 289"/>
                <a:gd name="T34" fmla="*/ 0 w 142"/>
                <a:gd name="T35" fmla="*/ 2308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69"/>
                  </a:moveTo>
                  <a:lnTo>
                    <a:pt x="25" y="269"/>
                  </a:lnTo>
                  <a:lnTo>
                    <a:pt x="25" y="84"/>
                  </a:lnTo>
                  <a:lnTo>
                    <a:pt x="75" y="56"/>
                  </a:lnTo>
                  <a:lnTo>
                    <a:pt x="102" y="41"/>
                  </a:lnTo>
                  <a:lnTo>
                    <a:pt x="114" y="34"/>
                  </a:lnTo>
                  <a:lnTo>
                    <a:pt x="120" y="31"/>
                  </a:lnTo>
                  <a:lnTo>
                    <a:pt x="120" y="23"/>
                  </a:lnTo>
                  <a:lnTo>
                    <a:pt x="123" y="0"/>
                  </a:lnTo>
                  <a:lnTo>
                    <a:pt x="142" y="0"/>
                  </a:lnTo>
                  <a:lnTo>
                    <a:pt x="138" y="43"/>
                  </a:lnTo>
                  <a:lnTo>
                    <a:pt x="88" y="70"/>
                  </a:lnTo>
                  <a:lnTo>
                    <a:pt x="62" y="85"/>
                  </a:lnTo>
                  <a:lnTo>
                    <a:pt x="50" y="92"/>
                  </a:lnTo>
                  <a:lnTo>
                    <a:pt x="44" y="95"/>
                  </a:lnTo>
                  <a:lnTo>
                    <a:pt x="44" y="289"/>
                  </a:lnTo>
                  <a:lnTo>
                    <a:pt x="0" y="289"/>
                  </a:lnTo>
                  <a:lnTo>
                    <a:pt x="0" y="26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8" name="Freeform 2094">
              <a:extLst>
                <a:ext uri="{FF2B5EF4-FFF2-40B4-BE49-F238E27FC236}">
                  <a16:creationId xmlns:a16="http://schemas.microsoft.com/office/drawing/2014/main" id="{D0B89FAC-1980-4E60-9931-ED6FA2D9CF1E}"/>
                </a:ext>
              </a:extLst>
            </p:cNvPr>
            <p:cNvSpPr>
              <a:spLocks/>
            </p:cNvSpPr>
            <p:nvPr/>
          </p:nvSpPr>
          <p:spPr bwMode="auto">
            <a:xfrm>
              <a:off x="9510" y="2039"/>
              <a:ext cx="158" cy="283"/>
            </a:xfrm>
            <a:custGeom>
              <a:avLst/>
              <a:gdLst>
                <a:gd name="T0" fmla="*/ 158 w 158"/>
                <a:gd name="T1" fmla="*/ 2323 h 283"/>
                <a:gd name="T2" fmla="*/ 139 w 158"/>
                <a:gd name="T3" fmla="*/ 2323 h 283"/>
                <a:gd name="T4" fmla="*/ 139 w 158"/>
                <a:gd name="T5" fmla="*/ 2165 h 283"/>
                <a:gd name="T6" fmla="*/ 5 w 158"/>
                <a:gd name="T7" fmla="*/ 2083 h 283"/>
                <a:gd name="T8" fmla="*/ 0 w 158"/>
                <a:gd name="T9" fmla="*/ 2040 h 283"/>
                <a:gd name="T10" fmla="*/ 19 w 158"/>
                <a:gd name="T11" fmla="*/ 2040 h 283"/>
                <a:gd name="T12" fmla="*/ 22 w 158"/>
                <a:gd name="T13" fmla="*/ 2064 h 283"/>
                <a:gd name="T14" fmla="*/ 23 w 158"/>
                <a:gd name="T15" fmla="*/ 2071 h 283"/>
                <a:gd name="T16" fmla="*/ 158 w 158"/>
                <a:gd name="T17" fmla="*/ 2154 h 283"/>
                <a:gd name="T18" fmla="*/ 158 w 158"/>
                <a:gd name="T19" fmla="*/ 2323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3">
                  <a:moveTo>
                    <a:pt x="158" y="283"/>
                  </a:moveTo>
                  <a:lnTo>
                    <a:pt x="139" y="283"/>
                  </a:lnTo>
                  <a:lnTo>
                    <a:pt x="139" y="125"/>
                  </a:lnTo>
                  <a:lnTo>
                    <a:pt x="5" y="43"/>
                  </a:lnTo>
                  <a:lnTo>
                    <a:pt x="0" y="0"/>
                  </a:lnTo>
                  <a:lnTo>
                    <a:pt x="19" y="0"/>
                  </a:lnTo>
                  <a:lnTo>
                    <a:pt x="22" y="24"/>
                  </a:lnTo>
                  <a:lnTo>
                    <a:pt x="23" y="31"/>
                  </a:lnTo>
                  <a:lnTo>
                    <a:pt x="158" y="114"/>
                  </a:lnTo>
                  <a:lnTo>
                    <a:pt x="158"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9" name="Freeform 2095">
              <a:extLst>
                <a:ext uri="{FF2B5EF4-FFF2-40B4-BE49-F238E27FC236}">
                  <a16:creationId xmlns:a16="http://schemas.microsoft.com/office/drawing/2014/main" id="{8ACE655C-3C72-4C32-9FCD-E5D694B0A062}"/>
                </a:ext>
              </a:extLst>
            </p:cNvPr>
            <p:cNvSpPr>
              <a:spLocks/>
            </p:cNvSpPr>
            <p:nvPr/>
          </p:nvSpPr>
          <p:spPr bwMode="auto">
            <a:xfrm>
              <a:off x="9510" y="2039"/>
              <a:ext cx="158" cy="283"/>
            </a:xfrm>
            <a:custGeom>
              <a:avLst/>
              <a:gdLst>
                <a:gd name="T0" fmla="*/ 19 w 158"/>
                <a:gd name="T1" fmla="*/ 2040 h 283"/>
                <a:gd name="T2" fmla="*/ 22 w 158"/>
                <a:gd name="T3" fmla="*/ 2064 h 283"/>
                <a:gd name="T4" fmla="*/ 23 w 158"/>
                <a:gd name="T5" fmla="*/ 2071 h 283"/>
                <a:gd name="T6" fmla="*/ 47 w 158"/>
                <a:gd name="T7" fmla="*/ 2086 h 283"/>
                <a:gd name="T8" fmla="*/ 93 w 158"/>
                <a:gd name="T9" fmla="*/ 2114 h 283"/>
                <a:gd name="T10" fmla="*/ 138 w 158"/>
                <a:gd name="T11" fmla="*/ 2142 h 283"/>
                <a:gd name="T12" fmla="*/ 158 w 158"/>
                <a:gd name="T13" fmla="*/ 2154 h 283"/>
                <a:gd name="T14" fmla="*/ 158 w 158"/>
                <a:gd name="T15" fmla="*/ 2323 h 283"/>
                <a:gd name="T16" fmla="*/ 139 w 158"/>
                <a:gd name="T17" fmla="*/ 2323 h 283"/>
                <a:gd name="T18" fmla="*/ 139 w 158"/>
                <a:gd name="T19" fmla="*/ 2165 h 283"/>
                <a:gd name="T20" fmla="*/ 114 w 158"/>
                <a:gd name="T21" fmla="*/ 2150 h 283"/>
                <a:gd name="T22" fmla="*/ 68 w 158"/>
                <a:gd name="T23" fmla="*/ 2122 h 283"/>
                <a:gd name="T24" fmla="*/ 24 w 158"/>
                <a:gd name="T25" fmla="*/ 2095 h 283"/>
                <a:gd name="T26" fmla="*/ 5 w 158"/>
                <a:gd name="T27" fmla="*/ 2083 h 283"/>
                <a:gd name="T28" fmla="*/ 0 w 158"/>
                <a:gd name="T29" fmla="*/ 2040 h 283"/>
                <a:gd name="T30" fmla="*/ 19 w 158"/>
                <a:gd name="T31" fmla="*/ 2040 h 2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3">
                  <a:moveTo>
                    <a:pt x="19" y="0"/>
                  </a:moveTo>
                  <a:lnTo>
                    <a:pt x="22" y="24"/>
                  </a:lnTo>
                  <a:lnTo>
                    <a:pt x="23" y="31"/>
                  </a:lnTo>
                  <a:lnTo>
                    <a:pt x="47" y="46"/>
                  </a:lnTo>
                  <a:lnTo>
                    <a:pt x="93" y="74"/>
                  </a:lnTo>
                  <a:lnTo>
                    <a:pt x="138" y="102"/>
                  </a:lnTo>
                  <a:lnTo>
                    <a:pt x="158" y="114"/>
                  </a:lnTo>
                  <a:lnTo>
                    <a:pt x="158" y="283"/>
                  </a:lnTo>
                  <a:lnTo>
                    <a:pt x="139" y="283"/>
                  </a:lnTo>
                  <a:lnTo>
                    <a:pt x="139" y="125"/>
                  </a:lnTo>
                  <a:lnTo>
                    <a:pt x="114" y="110"/>
                  </a:lnTo>
                  <a:lnTo>
                    <a:pt x="68" y="82"/>
                  </a:lnTo>
                  <a:lnTo>
                    <a:pt x="24" y="55"/>
                  </a:lnTo>
                  <a:lnTo>
                    <a:pt x="5" y="43"/>
                  </a:lnTo>
                  <a:lnTo>
                    <a:pt x="0" y="0"/>
                  </a:lnTo>
                  <a:lnTo>
                    <a:pt x="19"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0" name="Freeform 2096">
              <a:extLst>
                <a:ext uri="{FF2B5EF4-FFF2-40B4-BE49-F238E27FC236}">
                  <a16:creationId xmlns:a16="http://schemas.microsoft.com/office/drawing/2014/main" id="{AF571B9A-ABC2-4D3F-A6A2-B4CE37B4FE75}"/>
                </a:ext>
              </a:extLst>
            </p:cNvPr>
            <p:cNvSpPr>
              <a:spLocks/>
            </p:cNvSpPr>
            <p:nvPr/>
          </p:nvSpPr>
          <p:spPr bwMode="auto">
            <a:xfrm>
              <a:off x="9510" y="2392"/>
              <a:ext cx="158" cy="284"/>
            </a:xfrm>
            <a:custGeom>
              <a:avLst/>
              <a:gdLst>
                <a:gd name="T0" fmla="*/ 19 w 158"/>
                <a:gd name="T1" fmla="*/ 2675 h 284"/>
                <a:gd name="T2" fmla="*/ 0 w 158"/>
                <a:gd name="T3" fmla="*/ 2675 h 284"/>
                <a:gd name="T4" fmla="*/ 5 w 158"/>
                <a:gd name="T5" fmla="*/ 2632 h 284"/>
                <a:gd name="T6" fmla="*/ 139 w 158"/>
                <a:gd name="T7" fmla="*/ 2550 h 284"/>
                <a:gd name="T8" fmla="*/ 139 w 158"/>
                <a:gd name="T9" fmla="*/ 2392 h 284"/>
                <a:gd name="T10" fmla="*/ 158 w 158"/>
                <a:gd name="T11" fmla="*/ 2392 h 284"/>
                <a:gd name="T12" fmla="*/ 158 w 158"/>
                <a:gd name="T13" fmla="*/ 2561 h 284"/>
                <a:gd name="T14" fmla="*/ 23 w 158"/>
                <a:gd name="T15" fmla="*/ 2644 h 284"/>
                <a:gd name="T16" fmla="*/ 22 w 158"/>
                <a:gd name="T17" fmla="*/ 2651 h 284"/>
                <a:gd name="T18" fmla="*/ 19 w 158"/>
                <a:gd name="T19" fmla="*/ 2675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4">
                  <a:moveTo>
                    <a:pt x="19" y="283"/>
                  </a:moveTo>
                  <a:lnTo>
                    <a:pt x="0" y="283"/>
                  </a:lnTo>
                  <a:lnTo>
                    <a:pt x="5" y="240"/>
                  </a:lnTo>
                  <a:lnTo>
                    <a:pt x="139" y="158"/>
                  </a:lnTo>
                  <a:lnTo>
                    <a:pt x="139" y="0"/>
                  </a:lnTo>
                  <a:lnTo>
                    <a:pt x="158" y="0"/>
                  </a:lnTo>
                  <a:lnTo>
                    <a:pt x="158" y="169"/>
                  </a:lnTo>
                  <a:lnTo>
                    <a:pt x="23" y="252"/>
                  </a:lnTo>
                  <a:lnTo>
                    <a:pt x="22" y="259"/>
                  </a:lnTo>
                  <a:lnTo>
                    <a:pt x="19"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1" name="Freeform 2097">
              <a:extLst>
                <a:ext uri="{FF2B5EF4-FFF2-40B4-BE49-F238E27FC236}">
                  <a16:creationId xmlns:a16="http://schemas.microsoft.com/office/drawing/2014/main" id="{B35A1171-8E2B-4245-AC40-EB9424C5420B}"/>
                </a:ext>
              </a:extLst>
            </p:cNvPr>
            <p:cNvSpPr>
              <a:spLocks/>
            </p:cNvSpPr>
            <p:nvPr/>
          </p:nvSpPr>
          <p:spPr bwMode="auto">
            <a:xfrm>
              <a:off x="9510" y="2392"/>
              <a:ext cx="158" cy="284"/>
            </a:xfrm>
            <a:custGeom>
              <a:avLst/>
              <a:gdLst>
                <a:gd name="T0" fmla="*/ 19 w 158"/>
                <a:gd name="T1" fmla="*/ 2675 h 284"/>
                <a:gd name="T2" fmla="*/ 22 w 158"/>
                <a:gd name="T3" fmla="*/ 2651 h 284"/>
                <a:gd name="T4" fmla="*/ 23 w 158"/>
                <a:gd name="T5" fmla="*/ 2644 h 284"/>
                <a:gd name="T6" fmla="*/ 47 w 158"/>
                <a:gd name="T7" fmla="*/ 2629 h 284"/>
                <a:gd name="T8" fmla="*/ 93 w 158"/>
                <a:gd name="T9" fmla="*/ 2600 h 284"/>
                <a:gd name="T10" fmla="*/ 138 w 158"/>
                <a:gd name="T11" fmla="*/ 2573 h 284"/>
                <a:gd name="T12" fmla="*/ 158 w 158"/>
                <a:gd name="T13" fmla="*/ 2561 h 284"/>
                <a:gd name="T14" fmla="*/ 158 w 158"/>
                <a:gd name="T15" fmla="*/ 2392 h 284"/>
                <a:gd name="T16" fmla="*/ 139 w 158"/>
                <a:gd name="T17" fmla="*/ 2392 h 284"/>
                <a:gd name="T18" fmla="*/ 139 w 158"/>
                <a:gd name="T19" fmla="*/ 2550 h 284"/>
                <a:gd name="T20" fmla="*/ 114 w 158"/>
                <a:gd name="T21" fmla="*/ 2565 h 284"/>
                <a:gd name="T22" fmla="*/ 68 w 158"/>
                <a:gd name="T23" fmla="*/ 2593 h 284"/>
                <a:gd name="T24" fmla="*/ 24 w 158"/>
                <a:gd name="T25" fmla="*/ 2620 h 284"/>
                <a:gd name="T26" fmla="*/ 5 w 158"/>
                <a:gd name="T27" fmla="*/ 2632 h 284"/>
                <a:gd name="T28" fmla="*/ 0 w 158"/>
                <a:gd name="T29" fmla="*/ 2675 h 284"/>
                <a:gd name="T30" fmla="*/ 19 w 158"/>
                <a:gd name="T31" fmla="*/ 2675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4">
                  <a:moveTo>
                    <a:pt x="19" y="283"/>
                  </a:moveTo>
                  <a:lnTo>
                    <a:pt x="22" y="259"/>
                  </a:lnTo>
                  <a:lnTo>
                    <a:pt x="23" y="252"/>
                  </a:lnTo>
                  <a:lnTo>
                    <a:pt x="47" y="237"/>
                  </a:lnTo>
                  <a:lnTo>
                    <a:pt x="93" y="208"/>
                  </a:lnTo>
                  <a:lnTo>
                    <a:pt x="138" y="181"/>
                  </a:lnTo>
                  <a:lnTo>
                    <a:pt x="158" y="169"/>
                  </a:lnTo>
                  <a:lnTo>
                    <a:pt x="158" y="0"/>
                  </a:lnTo>
                  <a:lnTo>
                    <a:pt x="139" y="0"/>
                  </a:lnTo>
                  <a:lnTo>
                    <a:pt x="139" y="158"/>
                  </a:lnTo>
                  <a:lnTo>
                    <a:pt x="114" y="173"/>
                  </a:lnTo>
                  <a:lnTo>
                    <a:pt x="68" y="201"/>
                  </a:lnTo>
                  <a:lnTo>
                    <a:pt x="24" y="228"/>
                  </a:lnTo>
                  <a:lnTo>
                    <a:pt x="5" y="240"/>
                  </a:lnTo>
                  <a:lnTo>
                    <a:pt x="0" y="283"/>
                  </a:lnTo>
                  <a:lnTo>
                    <a:pt x="19" y="28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2" name="Freeform 2098">
              <a:extLst>
                <a:ext uri="{FF2B5EF4-FFF2-40B4-BE49-F238E27FC236}">
                  <a16:creationId xmlns:a16="http://schemas.microsoft.com/office/drawing/2014/main" id="{1943D56B-3EB9-4D57-9436-E5314E8A37FD}"/>
                </a:ext>
              </a:extLst>
            </p:cNvPr>
            <p:cNvSpPr>
              <a:spLocks/>
            </p:cNvSpPr>
            <p:nvPr/>
          </p:nvSpPr>
          <p:spPr bwMode="auto">
            <a:xfrm>
              <a:off x="9353" y="2387"/>
              <a:ext cx="142" cy="289"/>
            </a:xfrm>
            <a:custGeom>
              <a:avLst/>
              <a:gdLst>
                <a:gd name="T0" fmla="*/ 142 w 142"/>
                <a:gd name="T1" fmla="*/ 2675 h 289"/>
                <a:gd name="T2" fmla="*/ 123 w 142"/>
                <a:gd name="T3" fmla="*/ 2675 h 289"/>
                <a:gd name="T4" fmla="*/ 120 w 142"/>
                <a:gd name="T5" fmla="*/ 2652 h 289"/>
                <a:gd name="T6" fmla="*/ 120 w 142"/>
                <a:gd name="T7" fmla="*/ 2645 h 289"/>
                <a:gd name="T8" fmla="*/ 25 w 142"/>
                <a:gd name="T9" fmla="*/ 2592 h 289"/>
                <a:gd name="T10" fmla="*/ 25 w 142"/>
                <a:gd name="T11" fmla="*/ 2407 h 289"/>
                <a:gd name="T12" fmla="*/ 0 w 142"/>
                <a:gd name="T13" fmla="*/ 2407 h 289"/>
                <a:gd name="T14" fmla="*/ 0 w 142"/>
                <a:gd name="T15" fmla="*/ 2387 h 289"/>
                <a:gd name="T16" fmla="*/ 44 w 142"/>
                <a:gd name="T17" fmla="*/ 2387 h 289"/>
                <a:gd name="T18" fmla="*/ 44 w 142"/>
                <a:gd name="T19" fmla="*/ 2580 h 289"/>
                <a:gd name="T20" fmla="*/ 138 w 142"/>
                <a:gd name="T21" fmla="*/ 2633 h 289"/>
                <a:gd name="T22" fmla="*/ 142 w 142"/>
                <a:gd name="T23" fmla="*/ 2675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142" y="288"/>
                  </a:moveTo>
                  <a:lnTo>
                    <a:pt x="123" y="288"/>
                  </a:lnTo>
                  <a:lnTo>
                    <a:pt x="120" y="265"/>
                  </a:lnTo>
                  <a:lnTo>
                    <a:pt x="120" y="258"/>
                  </a:lnTo>
                  <a:lnTo>
                    <a:pt x="25" y="205"/>
                  </a:lnTo>
                  <a:lnTo>
                    <a:pt x="25" y="20"/>
                  </a:lnTo>
                  <a:lnTo>
                    <a:pt x="0" y="20"/>
                  </a:lnTo>
                  <a:lnTo>
                    <a:pt x="0" y="0"/>
                  </a:lnTo>
                  <a:lnTo>
                    <a:pt x="44" y="0"/>
                  </a:lnTo>
                  <a:lnTo>
                    <a:pt x="44" y="193"/>
                  </a:lnTo>
                  <a:lnTo>
                    <a:pt x="138" y="246"/>
                  </a:lnTo>
                  <a:lnTo>
                    <a:pt x="142" y="28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3" name="Freeform 2099">
              <a:extLst>
                <a:ext uri="{FF2B5EF4-FFF2-40B4-BE49-F238E27FC236}">
                  <a16:creationId xmlns:a16="http://schemas.microsoft.com/office/drawing/2014/main" id="{C0628990-3D38-4820-9AED-F2500677EA41}"/>
                </a:ext>
              </a:extLst>
            </p:cNvPr>
            <p:cNvSpPr>
              <a:spLocks/>
            </p:cNvSpPr>
            <p:nvPr/>
          </p:nvSpPr>
          <p:spPr bwMode="auto">
            <a:xfrm>
              <a:off x="9353" y="2387"/>
              <a:ext cx="142" cy="289"/>
            </a:xfrm>
            <a:custGeom>
              <a:avLst/>
              <a:gdLst>
                <a:gd name="T0" fmla="*/ 0 w 142"/>
                <a:gd name="T1" fmla="*/ 2407 h 289"/>
                <a:gd name="T2" fmla="*/ 25 w 142"/>
                <a:gd name="T3" fmla="*/ 2407 h 289"/>
                <a:gd name="T4" fmla="*/ 25 w 142"/>
                <a:gd name="T5" fmla="*/ 2592 h 289"/>
                <a:gd name="T6" fmla="*/ 75 w 142"/>
                <a:gd name="T7" fmla="*/ 2620 h 289"/>
                <a:gd name="T8" fmla="*/ 102 w 142"/>
                <a:gd name="T9" fmla="*/ 2635 h 289"/>
                <a:gd name="T10" fmla="*/ 114 w 142"/>
                <a:gd name="T11" fmla="*/ 2642 h 289"/>
                <a:gd name="T12" fmla="*/ 120 w 142"/>
                <a:gd name="T13" fmla="*/ 2645 h 289"/>
                <a:gd name="T14" fmla="*/ 120 w 142"/>
                <a:gd name="T15" fmla="*/ 2652 h 289"/>
                <a:gd name="T16" fmla="*/ 123 w 142"/>
                <a:gd name="T17" fmla="*/ 2675 h 289"/>
                <a:gd name="T18" fmla="*/ 142 w 142"/>
                <a:gd name="T19" fmla="*/ 2675 h 289"/>
                <a:gd name="T20" fmla="*/ 138 w 142"/>
                <a:gd name="T21" fmla="*/ 2633 h 289"/>
                <a:gd name="T22" fmla="*/ 88 w 142"/>
                <a:gd name="T23" fmla="*/ 2605 h 289"/>
                <a:gd name="T24" fmla="*/ 62 w 142"/>
                <a:gd name="T25" fmla="*/ 2591 h 289"/>
                <a:gd name="T26" fmla="*/ 50 w 142"/>
                <a:gd name="T27" fmla="*/ 2584 h 289"/>
                <a:gd name="T28" fmla="*/ 44 w 142"/>
                <a:gd name="T29" fmla="*/ 2580 h 289"/>
                <a:gd name="T30" fmla="*/ 44 w 142"/>
                <a:gd name="T31" fmla="*/ 2387 h 289"/>
                <a:gd name="T32" fmla="*/ 0 w 142"/>
                <a:gd name="T33" fmla="*/ 2387 h 289"/>
                <a:gd name="T34" fmla="*/ 0 w 142"/>
                <a:gd name="T35" fmla="*/ 2407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0"/>
                  </a:moveTo>
                  <a:lnTo>
                    <a:pt x="25" y="20"/>
                  </a:lnTo>
                  <a:lnTo>
                    <a:pt x="25" y="205"/>
                  </a:lnTo>
                  <a:lnTo>
                    <a:pt x="75" y="233"/>
                  </a:lnTo>
                  <a:lnTo>
                    <a:pt x="102" y="248"/>
                  </a:lnTo>
                  <a:lnTo>
                    <a:pt x="114" y="255"/>
                  </a:lnTo>
                  <a:lnTo>
                    <a:pt x="120" y="258"/>
                  </a:lnTo>
                  <a:lnTo>
                    <a:pt x="120" y="265"/>
                  </a:lnTo>
                  <a:lnTo>
                    <a:pt x="123" y="288"/>
                  </a:lnTo>
                  <a:lnTo>
                    <a:pt x="142" y="288"/>
                  </a:lnTo>
                  <a:lnTo>
                    <a:pt x="138" y="246"/>
                  </a:lnTo>
                  <a:lnTo>
                    <a:pt x="88" y="218"/>
                  </a:lnTo>
                  <a:lnTo>
                    <a:pt x="62" y="204"/>
                  </a:lnTo>
                  <a:lnTo>
                    <a:pt x="50" y="197"/>
                  </a:lnTo>
                  <a:lnTo>
                    <a:pt x="44" y="193"/>
                  </a:lnTo>
                  <a:lnTo>
                    <a:pt x="44" y="0"/>
                  </a:lnTo>
                  <a:lnTo>
                    <a:pt x="0" y="0"/>
                  </a:lnTo>
                  <a:lnTo>
                    <a:pt x="0" y="2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4" name="Freeform 2100">
              <a:extLst>
                <a:ext uri="{FF2B5EF4-FFF2-40B4-BE49-F238E27FC236}">
                  <a16:creationId xmlns:a16="http://schemas.microsoft.com/office/drawing/2014/main" id="{F6E2F3BA-21E9-4EA2-A96D-78098979F531}"/>
                </a:ext>
              </a:extLst>
            </p:cNvPr>
            <p:cNvSpPr>
              <a:spLocks/>
            </p:cNvSpPr>
            <p:nvPr/>
          </p:nvSpPr>
          <p:spPr bwMode="auto">
            <a:xfrm>
              <a:off x="9538" y="2406"/>
              <a:ext cx="33" cy="34"/>
            </a:xfrm>
            <a:custGeom>
              <a:avLst/>
              <a:gdLst>
                <a:gd name="T0" fmla="*/ 22 w 33"/>
                <a:gd name="T1" fmla="*/ 2440 h 34"/>
                <a:gd name="T2" fmla="*/ 5 w 33"/>
                <a:gd name="T3" fmla="*/ 2437 h 34"/>
                <a:gd name="T4" fmla="*/ 0 w 33"/>
                <a:gd name="T5" fmla="*/ 2429 h 34"/>
                <a:gd name="T6" fmla="*/ 2 w 33"/>
                <a:gd name="T7" fmla="*/ 2413 h 34"/>
                <a:gd name="T8" fmla="*/ 10 w 33"/>
                <a:gd name="T9" fmla="*/ 2407 h 34"/>
                <a:gd name="T10" fmla="*/ 27 w 33"/>
                <a:gd name="T11" fmla="*/ 2409 h 34"/>
                <a:gd name="T12" fmla="*/ 32 w 33"/>
                <a:gd name="T13" fmla="*/ 2417 h 34"/>
                <a:gd name="T14" fmla="*/ 30 w 33"/>
                <a:gd name="T15" fmla="*/ 2434 h 34"/>
                <a:gd name="T16" fmla="*/ 22 w 33"/>
                <a:gd name="T17" fmla="*/ 244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2" y="33"/>
                  </a:moveTo>
                  <a:lnTo>
                    <a:pt x="5" y="30"/>
                  </a:lnTo>
                  <a:lnTo>
                    <a:pt x="0" y="22"/>
                  </a:lnTo>
                  <a:lnTo>
                    <a:pt x="2" y="6"/>
                  </a:lnTo>
                  <a:lnTo>
                    <a:pt x="10" y="0"/>
                  </a:lnTo>
                  <a:lnTo>
                    <a:pt x="27" y="2"/>
                  </a:lnTo>
                  <a:lnTo>
                    <a:pt x="32" y="10"/>
                  </a:lnTo>
                  <a:lnTo>
                    <a:pt x="30" y="27"/>
                  </a:lnTo>
                  <a:lnTo>
                    <a:pt x="22"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5" name="Freeform 2101">
              <a:extLst>
                <a:ext uri="{FF2B5EF4-FFF2-40B4-BE49-F238E27FC236}">
                  <a16:creationId xmlns:a16="http://schemas.microsoft.com/office/drawing/2014/main" id="{7DA0FA1B-6E0C-40EE-A049-0451AFDD583D}"/>
                </a:ext>
              </a:extLst>
            </p:cNvPr>
            <p:cNvSpPr>
              <a:spLocks/>
            </p:cNvSpPr>
            <p:nvPr/>
          </p:nvSpPr>
          <p:spPr bwMode="auto">
            <a:xfrm>
              <a:off x="9561" y="2444"/>
              <a:ext cx="33" cy="34"/>
            </a:xfrm>
            <a:custGeom>
              <a:avLst/>
              <a:gdLst>
                <a:gd name="T0" fmla="*/ 23 w 33"/>
                <a:gd name="T1" fmla="*/ 2477 h 34"/>
                <a:gd name="T2" fmla="*/ 6 w 33"/>
                <a:gd name="T3" fmla="*/ 2475 h 34"/>
                <a:gd name="T4" fmla="*/ 0 w 33"/>
                <a:gd name="T5" fmla="*/ 2467 h 34"/>
                <a:gd name="T6" fmla="*/ 3 w 33"/>
                <a:gd name="T7" fmla="*/ 2450 h 34"/>
                <a:gd name="T8" fmla="*/ 11 w 33"/>
                <a:gd name="T9" fmla="*/ 2444 h 34"/>
                <a:gd name="T10" fmla="*/ 28 w 33"/>
                <a:gd name="T11" fmla="*/ 2447 h 34"/>
                <a:gd name="T12" fmla="*/ 33 w 33"/>
                <a:gd name="T13" fmla="*/ 2455 h 34"/>
                <a:gd name="T14" fmla="*/ 31 w 33"/>
                <a:gd name="T15" fmla="*/ 2471 h 34"/>
                <a:gd name="T16" fmla="*/ 23 w 33"/>
                <a:gd name="T17" fmla="*/ 247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1"/>
                  </a:lnTo>
                  <a:lnTo>
                    <a:pt x="0" y="23"/>
                  </a:lnTo>
                  <a:lnTo>
                    <a:pt x="3" y="6"/>
                  </a:lnTo>
                  <a:lnTo>
                    <a:pt x="11" y="0"/>
                  </a:lnTo>
                  <a:lnTo>
                    <a:pt x="28" y="3"/>
                  </a:lnTo>
                  <a:lnTo>
                    <a:pt x="33" y="11"/>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6" name="Freeform 2102">
              <a:extLst>
                <a:ext uri="{FF2B5EF4-FFF2-40B4-BE49-F238E27FC236}">
                  <a16:creationId xmlns:a16="http://schemas.microsoft.com/office/drawing/2014/main" id="{F66E226E-68E6-448E-8520-B2518932691C}"/>
                </a:ext>
              </a:extLst>
            </p:cNvPr>
            <p:cNvSpPr>
              <a:spLocks/>
            </p:cNvSpPr>
            <p:nvPr/>
          </p:nvSpPr>
          <p:spPr bwMode="auto">
            <a:xfrm>
              <a:off x="9584" y="2481"/>
              <a:ext cx="34" cy="34"/>
            </a:xfrm>
            <a:custGeom>
              <a:avLst/>
              <a:gdLst>
                <a:gd name="T0" fmla="*/ 23 w 34"/>
                <a:gd name="T1" fmla="*/ 2515 h 34"/>
                <a:gd name="T2" fmla="*/ 6 w 34"/>
                <a:gd name="T3" fmla="*/ 2512 h 34"/>
                <a:gd name="T4" fmla="*/ 0 w 34"/>
                <a:gd name="T5" fmla="*/ 2504 h 34"/>
                <a:gd name="T6" fmla="*/ 3 w 34"/>
                <a:gd name="T7" fmla="*/ 2487 h 34"/>
                <a:gd name="T8" fmla="*/ 11 w 34"/>
                <a:gd name="T9" fmla="*/ 2482 h 34"/>
                <a:gd name="T10" fmla="*/ 27 w 34"/>
                <a:gd name="T11" fmla="*/ 2484 h 34"/>
                <a:gd name="T12" fmla="*/ 33 w 34"/>
                <a:gd name="T13" fmla="*/ 2492 h 34"/>
                <a:gd name="T14" fmla="*/ 31 w 34"/>
                <a:gd name="T15" fmla="*/ 2509 h 34"/>
                <a:gd name="T16" fmla="*/ 23 w 34"/>
                <a:gd name="T17" fmla="*/ 251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23" y="33"/>
                  </a:moveTo>
                  <a:lnTo>
                    <a:pt x="6" y="30"/>
                  </a:lnTo>
                  <a:lnTo>
                    <a:pt x="0" y="22"/>
                  </a:lnTo>
                  <a:lnTo>
                    <a:pt x="3" y="5"/>
                  </a:lnTo>
                  <a:lnTo>
                    <a:pt x="11" y="0"/>
                  </a:lnTo>
                  <a:lnTo>
                    <a:pt x="27" y="2"/>
                  </a:lnTo>
                  <a:lnTo>
                    <a:pt x="33" y="10"/>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7" name="Freeform 2103">
              <a:extLst>
                <a:ext uri="{FF2B5EF4-FFF2-40B4-BE49-F238E27FC236}">
                  <a16:creationId xmlns:a16="http://schemas.microsoft.com/office/drawing/2014/main" id="{60665915-6E97-49F4-BD42-9A3D6AA09B97}"/>
                </a:ext>
              </a:extLst>
            </p:cNvPr>
            <p:cNvSpPr>
              <a:spLocks/>
            </p:cNvSpPr>
            <p:nvPr/>
          </p:nvSpPr>
          <p:spPr bwMode="auto">
            <a:xfrm>
              <a:off x="9607" y="2518"/>
              <a:ext cx="33" cy="34"/>
            </a:xfrm>
            <a:custGeom>
              <a:avLst/>
              <a:gdLst>
                <a:gd name="T0" fmla="*/ 23 w 33"/>
                <a:gd name="T1" fmla="*/ 2552 h 34"/>
                <a:gd name="T2" fmla="*/ 6 w 33"/>
                <a:gd name="T3" fmla="*/ 2549 h 34"/>
                <a:gd name="T4" fmla="*/ 0 w 33"/>
                <a:gd name="T5" fmla="*/ 2542 h 34"/>
                <a:gd name="T6" fmla="*/ 3 w 33"/>
                <a:gd name="T7" fmla="*/ 2525 h 34"/>
                <a:gd name="T8" fmla="*/ 10 w 33"/>
                <a:gd name="T9" fmla="*/ 2519 h 34"/>
                <a:gd name="T10" fmla="*/ 27 w 33"/>
                <a:gd name="T11" fmla="*/ 2521 h 34"/>
                <a:gd name="T12" fmla="*/ 33 w 33"/>
                <a:gd name="T13" fmla="*/ 2529 h 34"/>
                <a:gd name="T14" fmla="*/ 30 w 33"/>
                <a:gd name="T15" fmla="*/ 2546 h 34"/>
                <a:gd name="T16" fmla="*/ 23 w 33"/>
                <a:gd name="T17" fmla="*/ 255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0"/>
                  </a:lnTo>
                  <a:lnTo>
                    <a:pt x="0" y="23"/>
                  </a:lnTo>
                  <a:lnTo>
                    <a:pt x="3" y="6"/>
                  </a:lnTo>
                  <a:lnTo>
                    <a:pt x="10" y="0"/>
                  </a:lnTo>
                  <a:lnTo>
                    <a:pt x="27" y="2"/>
                  </a:lnTo>
                  <a:lnTo>
                    <a:pt x="33" y="10"/>
                  </a:lnTo>
                  <a:lnTo>
                    <a:pt x="30"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Freeform 2104">
              <a:extLst>
                <a:ext uri="{FF2B5EF4-FFF2-40B4-BE49-F238E27FC236}">
                  <a16:creationId xmlns:a16="http://schemas.microsoft.com/office/drawing/2014/main" id="{2376061D-FD81-4389-9396-C610FB9CF3BE}"/>
                </a:ext>
              </a:extLst>
            </p:cNvPr>
            <p:cNvSpPr>
              <a:spLocks/>
            </p:cNvSpPr>
            <p:nvPr/>
          </p:nvSpPr>
          <p:spPr bwMode="auto">
            <a:xfrm>
              <a:off x="9538" y="2278"/>
              <a:ext cx="33" cy="34"/>
            </a:xfrm>
            <a:custGeom>
              <a:avLst/>
              <a:gdLst>
                <a:gd name="T0" fmla="*/ 10 w 33"/>
                <a:gd name="T1" fmla="*/ 2312 h 34"/>
                <a:gd name="T2" fmla="*/ 2 w 33"/>
                <a:gd name="T3" fmla="*/ 2306 h 34"/>
                <a:gd name="T4" fmla="*/ 0 w 33"/>
                <a:gd name="T5" fmla="*/ 2289 h 34"/>
                <a:gd name="T6" fmla="*/ 5 w 33"/>
                <a:gd name="T7" fmla="*/ 2281 h 34"/>
                <a:gd name="T8" fmla="*/ 22 w 33"/>
                <a:gd name="T9" fmla="*/ 2279 h 34"/>
                <a:gd name="T10" fmla="*/ 30 w 33"/>
                <a:gd name="T11" fmla="*/ 2285 h 34"/>
                <a:gd name="T12" fmla="*/ 32 w 33"/>
                <a:gd name="T13" fmla="*/ 2301 h 34"/>
                <a:gd name="T14" fmla="*/ 27 w 33"/>
                <a:gd name="T15" fmla="*/ 2309 h 34"/>
                <a:gd name="T16" fmla="*/ 10 w 33"/>
                <a:gd name="T17" fmla="*/ 23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2" y="27"/>
                  </a:lnTo>
                  <a:lnTo>
                    <a:pt x="0" y="10"/>
                  </a:lnTo>
                  <a:lnTo>
                    <a:pt x="5" y="2"/>
                  </a:lnTo>
                  <a:lnTo>
                    <a:pt x="22" y="0"/>
                  </a:lnTo>
                  <a:lnTo>
                    <a:pt x="30" y="6"/>
                  </a:lnTo>
                  <a:lnTo>
                    <a:pt x="32"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9" name="Freeform 2105">
              <a:extLst>
                <a:ext uri="{FF2B5EF4-FFF2-40B4-BE49-F238E27FC236}">
                  <a16:creationId xmlns:a16="http://schemas.microsoft.com/office/drawing/2014/main" id="{4224F371-6346-420F-ADFB-6E9A589777C1}"/>
                </a:ext>
              </a:extLst>
            </p:cNvPr>
            <p:cNvSpPr>
              <a:spLocks/>
            </p:cNvSpPr>
            <p:nvPr/>
          </p:nvSpPr>
          <p:spPr bwMode="auto">
            <a:xfrm>
              <a:off x="9561" y="2241"/>
              <a:ext cx="33" cy="34"/>
            </a:xfrm>
            <a:custGeom>
              <a:avLst/>
              <a:gdLst>
                <a:gd name="T0" fmla="*/ 11 w 33"/>
                <a:gd name="T1" fmla="*/ 2275 h 34"/>
                <a:gd name="T2" fmla="*/ 3 w 33"/>
                <a:gd name="T3" fmla="*/ 2269 h 34"/>
                <a:gd name="T4" fmla="*/ 0 w 33"/>
                <a:gd name="T5" fmla="*/ 2252 h 34"/>
                <a:gd name="T6" fmla="*/ 6 w 33"/>
                <a:gd name="T7" fmla="*/ 2244 h 34"/>
                <a:gd name="T8" fmla="*/ 23 w 33"/>
                <a:gd name="T9" fmla="*/ 2241 h 34"/>
                <a:gd name="T10" fmla="*/ 31 w 33"/>
                <a:gd name="T11" fmla="*/ 2247 h 34"/>
                <a:gd name="T12" fmla="*/ 33 w 33"/>
                <a:gd name="T13" fmla="*/ 2264 h 34"/>
                <a:gd name="T14" fmla="*/ 28 w 33"/>
                <a:gd name="T15" fmla="*/ 2272 h 34"/>
                <a:gd name="T16" fmla="*/ 11 w 33"/>
                <a:gd name="T17" fmla="*/ 227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1" y="34"/>
                  </a:moveTo>
                  <a:lnTo>
                    <a:pt x="3" y="28"/>
                  </a:lnTo>
                  <a:lnTo>
                    <a:pt x="0" y="11"/>
                  </a:lnTo>
                  <a:lnTo>
                    <a:pt x="6" y="3"/>
                  </a:lnTo>
                  <a:lnTo>
                    <a:pt x="23" y="0"/>
                  </a:lnTo>
                  <a:lnTo>
                    <a:pt x="31" y="6"/>
                  </a:lnTo>
                  <a:lnTo>
                    <a:pt x="33" y="23"/>
                  </a:lnTo>
                  <a:lnTo>
                    <a:pt x="28" y="31"/>
                  </a:lnTo>
                  <a:lnTo>
                    <a:pt x="11" y="34"/>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0" name="Freeform 2106">
              <a:extLst>
                <a:ext uri="{FF2B5EF4-FFF2-40B4-BE49-F238E27FC236}">
                  <a16:creationId xmlns:a16="http://schemas.microsoft.com/office/drawing/2014/main" id="{3B369619-DF7C-4389-AC5F-E74AB192925F}"/>
                </a:ext>
              </a:extLst>
            </p:cNvPr>
            <p:cNvSpPr>
              <a:spLocks/>
            </p:cNvSpPr>
            <p:nvPr/>
          </p:nvSpPr>
          <p:spPr bwMode="auto">
            <a:xfrm>
              <a:off x="9584" y="2204"/>
              <a:ext cx="34" cy="34"/>
            </a:xfrm>
            <a:custGeom>
              <a:avLst/>
              <a:gdLst>
                <a:gd name="T0" fmla="*/ 11 w 34"/>
                <a:gd name="T1" fmla="*/ 2237 h 34"/>
                <a:gd name="T2" fmla="*/ 3 w 34"/>
                <a:gd name="T3" fmla="*/ 2231 h 34"/>
                <a:gd name="T4" fmla="*/ 0 w 34"/>
                <a:gd name="T5" fmla="*/ 2215 h 34"/>
                <a:gd name="T6" fmla="*/ 6 w 34"/>
                <a:gd name="T7" fmla="*/ 2207 h 34"/>
                <a:gd name="T8" fmla="*/ 23 w 34"/>
                <a:gd name="T9" fmla="*/ 2204 h 34"/>
                <a:gd name="T10" fmla="*/ 31 w 34"/>
                <a:gd name="T11" fmla="*/ 2210 h 34"/>
                <a:gd name="T12" fmla="*/ 33 w 34"/>
                <a:gd name="T13" fmla="*/ 2227 h 34"/>
                <a:gd name="T14" fmla="*/ 27 w 34"/>
                <a:gd name="T15" fmla="*/ 2235 h 34"/>
                <a:gd name="T16" fmla="*/ 11 w 34"/>
                <a:gd name="T17" fmla="*/ 223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11" y="33"/>
                  </a:moveTo>
                  <a:lnTo>
                    <a:pt x="3" y="27"/>
                  </a:lnTo>
                  <a:lnTo>
                    <a:pt x="0" y="11"/>
                  </a:lnTo>
                  <a:lnTo>
                    <a:pt x="6" y="3"/>
                  </a:lnTo>
                  <a:lnTo>
                    <a:pt x="23" y="0"/>
                  </a:lnTo>
                  <a:lnTo>
                    <a:pt x="31" y="6"/>
                  </a:lnTo>
                  <a:lnTo>
                    <a:pt x="33" y="23"/>
                  </a:lnTo>
                  <a:lnTo>
                    <a:pt x="27" y="31"/>
                  </a:lnTo>
                  <a:lnTo>
                    <a:pt x="11"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1" name="Freeform 2107">
              <a:extLst>
                <a:ext uri="{FF2B5EF4-FFF2-40B4-BE49-F238E27FC236}">
                  <a16:creationId xmlns:a16="http://schemas.microsoft.com/office/drawing/2014/main" id="{6293D57E-6935-4C98-A6C1-E2C07CC720B7}"/>
                </a:ext>
              </a:extLst>
            </p:cNvPr>
            <p:cNvSpPr>
              <a:spLocks/>
            </p:cNvSpPr>
            <p:nvPr/>
          </p:nvSpPr>
          <p:spPr bwMode="auto">
            <a:xfrm>
              <a:off x="9607" y="2166"/>
              <a:ext cx="33" cy="34"/>
            </a:xfrm>
            <a:custGeom>
              <a:avLst/>
              <a:gdLst>
                <a:gd name="T0" fmla="*/ 10 w 33"/>
                <a:gd name="T1" fmla="*/ 2200 h 34"/>
                <a:gd name="T2" fmla="*/ 3 w 33"/>
                <a:gd name="T3" fmla="*/ 2194 h 34"/>
                <a:gd name="T4" fmla="*/ 0 w 33"/>
                <a:gd name="T5" fmla="*/ 2177 h 34"/>
                <a:gd name="T6" fmla="*/ 6 w 33"/>
                <a:gd name="T7" fmla="*/ 2169 h 34"/>
                <a:gd name="T8" fmla="*/ 23 w 33"/>
                <a:gd name="T9" fmla="*/ 2167 h 34"/>
                <a:gd name="T10" fmla="*/ 30 w 33"/>
                <a:gd name="T11" fmla="*/ 2173 h 34"/>
                <a:gd name="T12" fmla="*/ 33 w 33"/>
                <a:gd name="T13" fmla="*/ 2189 h 34"/>
                <a:gd name="T14" fmla="*/ 27 w 33"/>
                <a:gd name="T15" fmla="*/ 2197 h 34"/>
                <a:gd name="T16" fmla="*/ 10 w 33"/>
                <a:gd name="T17" fmla="*/ 220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3" y="27"/>
                  </a:lnTo>
                  <a:lnTo>
                    <a:pt x="0" y="10"/>
                  </a:lnTo>
                  <a:lnTo>
                    <a:pt x="6" y="2"/>
                  </a:lnTo>
                  <a:lnTo>
                    <a:pt x="23" y="0"/>
                  </a:lnTo>
                  <a:lnTo>
                    <a:pt x="30" y="6"/>
                  </a:lnTo>
                  <a:lnTo>
                    <a:pt x="33"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2" name="Line 2108">
              <a:extLst>
                <a:ext uri="{FF2B5EF4-FFF2-40B4-BE49-F238E27FC236}">
                  <a16:creationId xmlns:a16="http://schemas.microsoft.com/office/drawing/2014/main" id="{8C2D5254-22DB-44B9-8B34-3E8D9255809C}"/>
                </a:ext>
              </a:extLst>
            </p:cNvPr>
            <p:cNvSpPr>
              <a:spLocks noChangeShapeType="1"/>
            </p:cNvSpPr>
            <p:nvPr/>
          </p:nvSpPr>
          <p:spPr bwMode="auto">
            <a:xfrm>
              <a:off x="9499" y="2040"/>
              <a:ext cx="0" cy="635"/>
            </a:xfrm>
            <a:prstGeom prst="line">
              <a:avLst/>
            </a:prstGeom>
            <a:noFill/>
            <a:ln w="3148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3" name="Picture 2109">
              <a:extLst>
                <a:ext uri="{FF2B5EF4-FFF2-40B4-BE49-F238E27FC236}">
                  <a16:creationId xmlns:a16="http://schemas.microsoft.com/office/drawing/2014/main" id="{B39E8388-3251-44A3-BF03-5B94A8C13E69}"/>
                </a:ext>
              </a:extLst>
            </p:cNvPr>
            <p:cNvPicPr>
              <a:picLocks noChangeAspect="1" noChangeArrowheads="1"/>
            </p:cNvPicPr>
            <p:nvPr/>
          </p:nvPicPr>
          <p:blipFill>
            <a:blip r:embed="rId66" cstate="print"/>
            <a:srcRect/>
            <a:stretch>
              <a:fillRect/>
            </a:stretch>
          </p:blipFill>
          <p:spPr bwMode="auto">
            <a:xfrm>
              <a:off x="9913" y="2315"/>
              <a:ext cx="138" cy="89"/>
            </a:xfrm>
            <a:prstGeom prst="rect">
              <a:avLst/>
            </a:prstGeom>
            <a:noFill/>
          </p:spPr>
        </p:pic>
        <p:sp>
          <p:nvSpPr>
            <p:cNvPr id="274" name="Freeform 2110">
              <a:extLst>
                <a:ext uri="{FF2B5EF4-FFF2-40B4-BE49-F238E27FC236}">
                  <a16:creationId xmlns:a16="http://schemas.microsoft.com/office/drawing/2014/main" id="{C7421944-097C-4234-B47F-3D52700B54BD}"/>
                </a:ext>
              </a:extLst>
            </p:cNvPr>
            <p:cNvSpPr>
              <a:spLocks/>
            </p:cNvSpPr>
            <p:nvPr/>
          </p:nvSpPr>
          <p:spPr bwMode="auto">
            <a:xfrm>
              <a:off x="9913" y="2315"/>
              <a:ext cx="138" cy="89"/>
            </a:xfrm>
            <a:custGeom>
              <a:avLst/>
              <a:gdLst>
                <a:gd name="T0" fmla="*/ 0 w 138"/>
                <a:gd name="T1" fmla="*/ 2316 h 89"/>
                <a:gd name="T2" fmla="*/ 105 w 138"/>
                <a:gd name="T3" fmla="*/ 2316 h 89"/>
                <a:gd name="T4" fmla="*/ 118 w 138"/>
                <a:gd name="T5" fmla="*/ 2318 h 89"/>
                <a:gd name="T6" fmla="*/ 128 w 138"/>
                <a:gd name="T7" fmla="*/ 2325 h 89"/>
                <a:gd name="T8" fmla="*/ 135 w 138"/>
                <a:gd name="T9" fmla="*/ 2336 h 89"/>
                <a:gd name="T10" fmla="*/ 138 w 138"/>
                <a:gd name="T11" fmla="*/ 2349 h 89"/>
                <a:gd name="T12" fmla="*/ 138 w 138"/>
                <a:gd name="T13" fmla="*/ 2371 h 89"/>
                <a:gd name="T14" fmla="*/ 135 w 138"/>
                <a:gd name="T15" fmla="*/ 2384 h 89"/>
                <a:gd name="T16" fmla="*/ 128 w 138"/>
                <a:gd name="T17" fmla="*/ 2395 h 89"/>
                <a:gd name="T18" fmla="*/ 118 w 138"/>
                <a:gd name="T19" fmla="*/ 2402 h 89"/>
                <a:gd name="T20" fmla="*/ 105 w 138"/>
                <a:gd name="T21" fmla="*/ 2404 h 89"/>
                <a:gd name="T22" fmla="*/ 0 w 138"/>
                <a:gd name="T23" fmla="*/ 2404 h 89"/>
                <a:gd name="T24" fmla="*/ 0 w 138"/>
                <a:gd name="T25" fmla="*/ 231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89">
                  <a:moveTo>
                    <a:pt x="0" y="0"/>
                  </a:moveTo>
                  <a:lnTo>
                    <a:pt x="105" y="0"/>
                  </a:lnTo>
                  <a:lnTo>
                    <a:pt x="118" y="2"/>
                  </a:lnTo>
                  <a:lnTo>
                    <a:pt x="128" y="9"/>
                  </a:lnTo>
                  <a:lnTo>
                    <a:pt x="135" y="20"/>
                  </a:lnTo>
                  <a:lnTo>
                    <a:pt x="138" y="33"/>
                  </a:lnTo>
                  <a:lnTo>
                    <a:pt x="138" y="55"/>
                  </a:lnTo>
                  <a:lnTo>
                    <a:pt x="135" y="68"/>
                  </a:lnTo>
                  <a:lnTo>
                    <a:pt x="128" y="79"/>
                  </a:lnTo>
                  <a:lnTo>
                    <a:pt x="118" y="86"/>
                  </a:lnTo>
                  <a:lnTo>
                    <a:pt x="105" y="88"/>
                  </a:lnTo>
                  <a:lnTo>
                    <a:pt x="0" y="88"/>
                  </a:lnTo>
                  <a:lnTo>
                    <a:pt x="0" y="0"/>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5" name="Picture 2111">
              <a:extLst>
                <a:ext uri="{FF2B5EF4-FFF2-40B4-BE49-F238E27FC236}">
                  <a16:creationId xmlns:a16="http://schemas.microsoft.com/office/drawing/2014/main" id="{B3CB2907-66BC-4466-9F22-5BD6D1BBDF10}"/>
                </a:ext>
              </a:extLst>
            </p:cNvPr>
            <p:cNvPicPr>
              <a:picLocks noChangeAspect="1" noChangeArrowheads="1"/>
            </p:cNvPicPr>
            <p:nvPr/>
          </p:nvPicPr>
          <p:blipFill>
            <a:blip r:embed="rId67" cstate="print"/>
            <a:srcRect/>
            <a:stretch>
              <a:fillRect/>
            </a:stretch>
          </p:blipFill>
          <p:spPr bwMode="auto">
            <a:xfrm>
              <a:off x="9980" y="2340"/>
              <a:ext cx="47" cy="47"/>
            </a:xfrm>
            <a:prstGeom prst="rect">
              <a:avLst/>
            </a:prstGeom>
            <a:noFill/>
          </p:spPr>
        </p:pic>
        <p:sp>
          <p:nvSpPr>
            <p:cNvPr id="276" name="Freeform 2112">
              <a:extLst>
                <a:ext uri="{FF2B5EF4-FFF2-40B4-BE49-F238E27FC236}">
                  <a16:creationId xmlns:a16="http://schemas.microsoft.com/office/drawing/2014/main" id="{79FB4D11-258A-41EE-AFEB-AB0CDCF62958}"/>
                </a:ext>
              </a:extLst>
            </p:cNvPr>
            <p:cNvSpPr>
              <a:spLocks/>
            </p:cNvSpPr>
            <p:nvPr/>
          </p:nvSpPr>
          <p:spPr bwMode="auto">
            <a:xfrm>
              <a:off x="9980" y="2340"/>
              <a:ext cx="47" cy="47"/>
            </a:xfrm>
            <a:custGeom>
              <a:avLst/>
              <a:gdLst>
                <a:gd name="T0" fmla="*/ 23 w 47"/>
                <a:gd name="T1" fmla="*/ 2340 h 47"/>
                <a:gd name="T2" fmla="*/ 10 w 47"/>
                <a:gd name="T3" fmla="*/ 2340 h 47"/>
                <a:gd name="T4" fmla="*/ 0 w 47"/>
                <a:gd name="T5" fmla="*/ 2351 h 47"/>
                <a:gd name="T6" fmla="*/ 0 w 47"/>
                <a:gd name="T7" fmla="*/ 2363 h 47"/>
                <a:gd name="T8" fmla="*/ 0 w 47"/>
                <a:gd name="T9" fmla="*/ 2376 h 47"/>
                <a:gd name="T10" fmla="*/ 10 w 47"/>
                <a:gd name="T11" fmla="*/ 2386 h 47"/>
                <a:gd name="T12" fmla="*/ 23 w 47"/>
                <a:gd name="T13" fmla="*/ 2386 h 47"/>
                <a:gd name="T14" fmla="*/ 36 w 47"/>
                <a:gd name="T15" fmla="*/ 2386 h 47"/>
                <a:gd name="T16" fmla="*/ 46 w 47"/>
                <a:gd name="T17" fmla="*/ 2376 h 47"/>
                <a:gd name="T18" fmla="*/ 46 w 47"/>
                <a:gd name="T19" fmla="*/ 2363 h 47"/>
                <a:gd name="T20" fmla="*/ 46 w 47"/>
                <a:gd name="T21" fmla="*/ 2351 h 47"/>
                <a:gd name="T22" fmla="*/ 36 w 47"/>
                <a:gd name="T23" fmla="*/ 2340 h 47"/>
                <a:gd name="T24" fmla="*/ 23 w 47"/>
                <a:gd name="T25" fmla="*/ 234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7">
                  <a:moveTo>
                    <a:pt x="23" y="0"/>
                  </a:moveTo>
                  <a:lnTo>
                    <a:pt x="10" y="0"/>
                  </a:lnTo>
                  <a:lnTo>
                    <a:pt x="0" y="11"/>
                  </a:lnTo>
                  <a:lnTo>
                    <a:pt x="0" y="23"/>
                  </a:lnTo>
                  <a:lnTo>
                    <a:pt x="0" y="36"/>
                  </a:lnTo>
                  <a:lnTo>
                    <a:pt x="10" y="46"/>
                  </a:lnTo>
                  <a:lnTo>
                    <a:pt x="23" y="46"/>
                  </a:lnTo>
                  <a:lnTo>
                    <a:pt x="36" y="46"/>
                  </a:lnTo>
                  <a:lnTo>
                    <a:pt x="46" y="36"/>
                  </a:lnTo>
                  <a:lnTo>
                    <a:pt x="46" y="23"/>
                  </a:lnTo>
                  <a:lnTo>
                    <a:pt x="46" y="11"/>
                  </a:lnTo>
                  <a:lnTo>
                    <a:pt x="36" y="0"/>
                  </a:lnTo>
                  <a:lnTo>
                    <a:pt x="23"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7" name="Picture 2113">
              <a:extLst>
                <a:ext uri="{FF2B5EF4-FFF2-40B4-BE49-F238E27FC236}">
                  <a16:creationId xmlns:a16="http://schemas.microsoft.com/office/drawing/2014/main" id="{0FA2FB1C-7606-4916-9F92-260CED3FEA7A}"/>
                </a:ext>
              </a:extLst>
            </p:cNvPr>
            <p:cNvPicPr>
              <a:picLocks noChangeAspect="1" noChangeArrowheads="1"/>
            </p:cNvPicPr>
            <p:nvPr/>
          </p:nvPicPr>
          <p:blipFill>
            <a:blip r:embed="rId68" cstate="print"/>
            <a:srcRect/>
            <a:stretch>
              <a:fillRect/>
            </a:stretch>
          </p:blipFill>
          <p:spPr bwMode="auto">
            <a:xfrm>
              <a:off x="9532" y="2332"/>
              <a:ext cx="379" cy="54"/>
            </a:xfrm>
            <a:prstGeom prst="rect">
              <a:avLst/>
            </a:prstGeom>
            <a:noFill/>
          </p:spPr>
        </p:pic>
        <p:sp>
          <p:nvSpPr>
            <p:cNvPr id="278" name="Rectangle 2114">
              <a:extLst>
                <a:ext uri="{FF2B5EF4-FFF2-40B4-BE49-F238E27FC236}">
                  <a16:creationId xmlns:a16="http://schemas.microsoft.com/office/drawing/2014/main" id="{AF844805-BD1F-486A-9542-DD252864C7F1}"/>
                </a:ext>
              </a:extLst>
            </p:cNvPr>
            <p:cNvSpPr>
              <a:spLocks noChangeArrowheads="1"/>
            </p:cNvSpPr>
            <p:nvPr/>
          </p:nvSpPr>
          <p:spPr bwMode="auto">
            <a:xfrm>
              <a:off x="9532" y="2332"/>
              <a:ext cx="379" cy="55"/>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9" name="Line 2115">
              <a:extLst>
                <a:ext uri="{FF2B5EF4-FFF2-40B4-BE49-F238E27FC236}">
                  <a16:creationId xmlns:a16="http://schemas.microsoft.com/office/drawing/2014/main" id="{FF40EFD9-094C-49AB-8CD9-248CFC66E21A}"/>
                </a:ext>
              </a:extLst>
            </p:cNvPr>
            <p:cNvSpPr>
              <a:spLocks noChangeShapeType="1"/>
            </p:cNvSpPr>
            <p:nvPr/>
          </p:nvSpPr>
          <p:spPr bwMode="auto">
            <a:xfrm>
              <a:off x="9892"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0" name="Line 2116">
              <a:extLst>
                <a:ext uri="{FF2B5EF4-FFF2-40B4-BE49-F238E27FC236}">
                  <a16:creationId xmlns:a16="http://schemas.microsoft.com/office/drawing/2014/main" id="{0084250A-F287-422A-9571-070B6133EEF3}"/>
                </a:ext>
              </a:extLst>
            </p:cNvPr>
            <p:cNvSpPr>
              <a:spLocks noChangeShapeType="1"/>
            </p:cNvSpPr>
            <p:nvPr/>
          </p:nvSpPr>
          <p:spPr bwMode="auto">
            <a:xfrm>
              <a:off x="9876"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1" name="Line 2117">
              <a:extLst>
                <a:ext uri="{FF2B5EF4-FFF2-40B4-BE49-F238E27FC236}">
                  <a16:creationId xmlns:a16="http://schemas.microsoft.com/office/drawing/2014/main" id="{6CCC211A-82DD-4031-BC02-14CABFDD0408}"/>
                </a:ext>
              </a:extLst>
            </p:cNvPr>
            <p:cNvSpPr>
              <a:spLocks noChangeShapeType="1"/>
            </p:cNvSpPr>
            <p:nvPr/>
          </p:nvSpPr>
          <p:spPr bwMode="auto">
            <a:xfrm>
              <a:off x="9860"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2" name="Line 2118">
              <a:extLst>
                <a:ext uri="{FF2B5EF4-FFF2-40B4-BE49-F238E27FC236}">
                  <a16:creationId xmlns:a16="http://schemas.microsoft.com/office/drawing/2014/main" id="{1E217A88-AAF9-4C91-8D1C-B57240C9F627}"/>
                </a:ext>
              </a:extLst>
            </p:cNvPr>
            <p:cNvSpPr>
              <a:spLocks noChangeShapeType="1"/>
            </p:cNvSpPr>
            <p:nvPr/>
          </p:nvSpPr>
          <p:spPr bwMode="auto">
            <a:xfrm>
              <a:off x="9844"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3" name="Picture 2119">
              <a:extLst>
                <a:ext uri="{FF2B5EF4-FFF2-40B4-BE49-F238E27FC236}">
                  <a16:creationId xmlns:a16="http://schemas.microsoft.com/office/drawing/2014/main" id="{199E123E-96E2-44DF-BCEF-02BC7D4FBC87}"/>
                </a:ext>
              </a:extLst>
            </p:cNvPr>
            <p:cNvPicPr>
              <a:picLocks noChangeAspect="1" noChangeArrowheads="1"/>
            </p:cNvPicPr>
            <p:nvPr/>
          </p:nvPicPr>
          <p:blipFill>
            <a:blip r:embed="rId69" cstate="print"/>
            <a:srcRect/>
            <a:stretch>
              <a:fillRect/>
            </a:stretch>
          </p:blipFill>
          <p:spPr bwMode="auto">
            <a:xfrm>
              <a:off x="9493" y="2152"/>
              <a:ext cx="39" cy="397"/>
            </a:xfrm>
            <a:prstGeom prst="rect">
              <a:avLst/>
            </a:prstGeom>
            <a:noFill/>
          </p:spPr>
        </p:pic>
        <p:sp>
          <p:nvSpPr>
            <p:cNvPr id="284" name="Freeform 2120">
              <a:extLst>
                <a:ext uri="{FF2B5EF4-FFF2-40B4-BE49-F238E27FC236}">
                  <a16:creationId xmlns:a16="http://schemas.microsoft.com/office/drawing/2014/main" id="{04851972-5771-4EB4-A809-882F6CC56CF1}"/>
                </a:ext>
              </a:extLst>
            </p:cNvPr>
            <p:cNvSpPr>
              <a:spLocks/>
            </p:cNvSpPr>
            <p:nvPr/>
          </p:nvSpPr>
          <p:spPr bwMode="auto">
            <a:xfrm>
              <a:off x="9493" y="2152"/>
              <a:ext cx="39" cy="397"/>
            </a:xfrm>
            <a:custGeom>
              <a:avLst/>
              <a:gdLst>
                <a:gd name="T0" fmla="*/ 23 w 39"/>
                <a:gd name="T1" fmla="*/ 2152 h 397"/>
                <a:gd name="T2" fmla="*/ 0 w 39"/>
                <a:gd name="T3" fmla="*/ 2152 h 397"/>
                <a:gd name="T4" fmla="*/ 0 w 39"/>
                <a:gd name="T5" fmla="*/ 2549 h 397"/>
                <a:gd name="T6" fmla="*/ 23 w 39"/>
                <a:gd name="T7" fmla="*/ 2549 h 397"/>
                <a:gd name="T8" fmla="*/ 31 w 39"/>
                <a:gd name="T9" fmla="*/ 2549 h 397"/>
                <a:gd name="T10" fmla="*/ 38 w 39"/>
                <a:gd name="T11" fmla="*/ 2542 h 397"/>
                <a:gd name="T12" fmla="*/ 38 w 39"/>
                <a:gd name="T13" fmla="*/ 2533 h 397"/>
                <a:gd name="T14" fmla="*/ 38 w 39"/>
                <a:gd name="T15" fmla="*/ 2168 h 397"/>
                <a:gd name="T16" fmla="*/ 38 w 39"/>
                <a:gd name="T17" fmla="*/ 2159 h 397"/>
                <a:gd name="T18" fmla="*/ 31 w 39"/>
                <a:gd name="T19" fmla="*/ 2152 h 397"/>
                <a:gd name="T20" fmla="*/ 23 w 39"/>
                <a:gd name="T21" fmla="*/ 2152 h 3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97">
                  <a:moveTo>
                    <a:pt x="23" y="0"/>
                  </a:moveTo>
                  <a:lnTo>
                    <a:pt x="0" y="0"/>
                  </a:lnTo>
                  <a:lnTo>
                    <a:pt x="0" y="397"/>
                  </a:lnTo>
                  <a:lnTo>
                    <a:pt x="23" y="397"/>
                  </a:lnTo>
                  <a:lnTo>
                    <a:pt x="31" y="397"/>
                  </a:lnTo>
                  <a:lnTo>
                    <a:pt x="38" y="390"/>
                  </a:lnTo>
                  <a:lnTo>
                    <a:pt x="38" y="381"/>
                  </a:lnTo>
                  <a:lnTo>
                    <a:pt x="38" y="16"/>
                  </a:lnTo>
                  <a:lnTo>
                    <a:pt x="38" y="7"/>
                  </a:lnTo>
                  <a:lnTo>
                    <a:pt x="31" y="0"/>
                  </a:lnTo>
                  <a:lnTo>
                    <a:pt x="23" y="0"/>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5" name="Picture 2121">
              <a:extLst>
                <a:ext uri="{FF2B5EF4-FFF2-40B4-BE49-F238E27FC236}">
                  <a16:creationId xmlns:a16="http://schemas.microsoft.com/office/drawing/2014/main" id="{8AC814A4-02C8-4648-B319-2452BA2B4053}"/>
                </a:ext>
              </a:extLst>
            </p:cNvPr>
            <p:cNvPicPr>
              <a:picLocks noChangeAspect="1" noChangeArrowheads="1"/>
            </p:cNvPicPr>
            <p:nvPr/>
          </p:nvPicPr>
          <p:blipFill>
            <a:blip r:embed="rId70" cstate="print"/>
            <a:srcRect/>
            <a:stretch>
              <a:fillRect/>
            </a:stretch>
          </p:blipFill>
          <p:spPr bwMode="auto">
            <a:xfrm>
              <a:off x="6579" y="1823"/>
              <a:ext cx="71" cy="20"/>
            </a:xfrm>
            <a:prstGeom prst="rect">
              <a:avLst/>
            </a:prstGeom>
            <a:noFill/>
          </p:spPr>
        </p:pic>
        <p:sp>
          <p:nvSpPr>
            <p:cNvPr id="286" name="Rectangle 2122">
              <a:extLst>
                <a:ext uri="{FF2B5EF4-FFF2-40B4-BE49-F238E27FC236}">
                  <a16:creationId xmlns:a16="http://schemas.microsoft.com/office/drawing/2014/main" id="{FA6A6470-9309-435C-9C6F-CB6AB1A39887}"/>
                </a:ext>
              </a:extLst>
            </p:cNvPr>
            <p:cNvSpPr>
              <a:spLocks noChangeArrowheads="1"/>
            </p:cNvSpPr>
            <p:nvPr/>
          </p:nvSpPr>
          <p:spPr bwMode="auto">
            <a:xfrm>
              <a:off x="6579" y="1823"/>
              <a:ext cx="71" cy="20"/>
            </a:xfrm>
            <a:prstGeom prst="rect">
              <a:avLst/>
            </a:prstGeom>
            <a:noFill/>
            <a:ln w="657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7" name="Picture 2123">
              <a:extLst>
                <a:ext uri="{FF2B5EF4-FFF2-40B4-BE49-F238E27FC236}">
                  <a16:creationId xmlns:a16="http://schemas.microsoft.com/office/drawing/2014/main" id="{C5FBFC8A-DE99-4E77-8C1D-A4E257B748E1}"/>
                </a:ext>
              </a:extLst>
            </p:cNvPr>
            <p:cNvPicPr>
              <a:picLocks noChangeAspect="1" noChangeArrowheads="1"/>
            </p:cNvPicPr>
            <p:nvPr/>
          </p:nvPicPr>
          <p:blipFill>
            <a:blip r:embed="rId71" cstate="print"/>
            <a:srcRect/>
            <a:stretch>
              <a:fillRect/>
            </a:stretch>
          </p:blipFill>
          <p:spPr bwMode="auto">
            <a:xfrm>
              <a:off x="6252" y="2626"/>
              <a:ext cx="393" cy="117"/>
            </a:xfrm>
            <a:prstGeom prst="rect">
              <a:avLst/>
            </a:prstGeom>
            <a:noFill/>
          </p:spPr>
        </p:pic>
        <p:pic>
          <p:nvPicPr>
            <p:cNvPr id="288" name="Picture 2124">
              <a:extLst>
                <a:ext uri="{FF2B5EF4-FFF2-40B4-BE49-F238E27FC236}">
                  <a16:creationId xmlns:a16="http://schemas.microsoft.com/office/drawing/2014/main" id="{3F9CABF7-1E67-4B4E-9349-FCD5E3550BC2}"/>
                </a:ext>
              </a:extLst>
            </p:cNvPr>
            <p:cNvPicPr>
              <a:picLocks noChangeAspect="1" noChangeArrowheads="1"/>
            </p:cNvPicPr>
            <p:nvPr/>
          </p:nvPicPr>
          <p:blipFill>
            <a:blip r:embed="rId72" cstate="print"/>
            <a:srcRect/>
            <a:stretch>
              <a:fillRect/>
            </a:stretch>
          </p:blipFill>
          <p:spPr bwMode="auto">
            <a:xfrm>
              <a:off x="7695" y="2626"/>
              <a:ext cx="611" cy="117"/>
            </a:xfrm>
            <a:prstGeom prst="rect">
              <a:avLst/>
            </a:prstGeom>
            <a:noFill/>
          </p:spPr>
        </p:pic>
        <p:pic>
          <p:nvPicPr>
            <p:cNvPr id="289" name="Picture 2125">
              <a:extLst>
                <a:ext uri="{FF2B5EF4-FFF2-40B4-BE49-F238E27FC236}">
                  <a16:creationId xmlns:a16="http://schemas.microsoft.com/office/drawing/2014/main" id="{ED1208BE-7E81-4515-8672-750F3CBC0FFF}"/>
                </a:ext>
              </a:extLst>
            </p:cNvPr>
            <p:cNvPicPr>
              <a:picLocks noChangeAspect="1" noChangeArrowheads="1"/>
            </p:cNvPicPr>
            <p:nvPr/>
          </p:nvPicPr>
          <p:blipFill>
            <a:blip r:embed="rId73" cstate="print"/>
            <a:srcRect/>
            <a:stretch>
              <a:fillRect/>
            </a:stretch>
          </p:blipFill>
          <p:spPr bwMode="auto">
            <a:xfrm>
              <a:off x="7782" y="3532"/>
              <a:ext cx="432" cy="115"/>
            </a:xfrm>
            <a:prstGeom prst="rect">
              <a:avLst/>
            </a:prstGeom>
            <a:noFill/>
          </p:spPr>
        </p:pic>
        <p:pic>
          <p:nvPicPr>
            <p:cNvPr id="290" name="Picture 2126">
              <a:extLst>
                <a:ext uri="{FF2B5EF4-FFF2-40B4-BE49-F238E27FC236}">
                  <a16:creationId xmlns:a16="http://schemas.microsoft.com/office/drawing/2014/main" id="{64E99CB6-19DA-4699-BE57-F3249954D013}"/>
                </a:ext>
              </a:extLst>
            </p:cNvPr>
            <p:cNvPicPr>
              <a:picLocks noChangeAspect="1" noChangeArrowheads="1"/>
            </p:cNvPicPr>
            <p:nvPr/>
          </p:nvPicPr>
          <p:blipFill>
            <a:blip r:embed="rId74" cstate="print"/>
            <a:srcRect/>
            <a:stretch>
              <a:fillRect/>
            </a:stretch>
          </p:blipFill>
          <p:spPr bwMode="auto">
            <a:xfrm>
              <a:off x="6509" y="1493"/>
              <a:ext cx="210" cy="165"/>
            </a:xfrm>
            <a:prstGeom prst="rect">
              <a:avLst/>
            </a:prstGeom>
            <a:noFill/>
          </p:spPr>
        </p:pic>
        <p:sp>
          <p:nvSpPr>
            <p:cNvPr id="291" name="Rectangle 2127">
              <a:extLst>
                <a:ext uri="{FF2B5EF4-FFF2-40B4-BE49-F238E27FC236}">
                  <a16:creationId xmlns:a16="http://schemas.microsoft.com/office/drawing/2014/main" id="{B13ADE27-17CD-4249-802C-B19ECA3B285E}"/>
                </a:ext>
              </a:extLst>
            </p:cNvPr>
            <p:cNvSpPr>
              <a:spLocks noChangeArrowheads="1"/>
            </p:cNvSpPr>
            <p:nvPr/>
          </p:nvSpPr>
          <p:spPr bwMode="auto">
            <a:xfrm>
              <a:off x="6509" y="1493"/>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2" name="AutoShape 2128">
              <a:extLst>
                <a:ext uri="{FF2B5EF4-FFF2-40B4-BE49-F238E27FC236}">
                  <a16:creationId xmlns:a16="http://schemas.microsoft.com/office/drawing/2014/main" id="{C9E83CE8-4B44-401B-BD08-F61413BA0E8B}"/>
                </a:ext>
              </a:extLst>
            </p:cNvPr>
            <p:cNvSpPr>
              <a:spLocks/>
            </p:cNvSpPr>
            <p:nvPr/>
          </p:nvSpPr>
          <p:spPr bwMode="auto">
            <a:xfrm>
              <a:off x="6583" y="1529"/>
              <a:ext cx="67" cy="90"/>
            </a:xfrm>
            <a:custGeom>
              <a:avLst/>
              <a:gdLst>
                <a:gd name="T0" fmla="*/ 12 w 67"/>
                <a:gd name="T1" fmla="*/ 1619 h 90"/>
                <a:gd name="T2" fmla="*/ 0 w 67"/>
                <a:gd name="T3" fmla="*/ 1619 h 90"/>
                <a:gd name="T4" fmla="*/ 0 w 67"/>
                <a:gd name="T5" fmla="*/ 1529 h 90"/>
                <a:gd name="T6" fmla="*/ 47 w 67"/>
                <a:gd name="T7" fmla="*/ 1529 h 90"/>
                <a:gd name="T8" fmla="*/ 54 w 67"/>
                <a:gd name="T9" fmla="*/ 1531 h 90"/>
                <a:gd name="T10" fmla="*/ 63 w 67"/>
                <a:gd name="T11" fmla="*/ 1540 h 90"/>
                <a:gd name="T12" fmla="*/ 12 w 67"/>
                <a:gd name="T13" fmla="*/ 1540 h 90"/>
                <a:gd name="T14" fmla="*/ 12 w 67"/>
                <a:gd name="T15" fmla="*/ 1571 h 90"/>
                <a:gd name="T16" fmla="*/ 62 w 67"/>
                <a:gd name="T17" fmla="*/ 1571 h 90"/>
                <a:gd name="T18" fmla="*/ 55 w 67"/>
                <a:gd name="T19" fmla="*/ 1579 h 90"/>
                <a:gd name="T20" fmla="*/ 49 w 67"/>
                <a:gd name="T21" fmla="*/ 1581 h 90"/>
                <a:gd name="T22" fmla="*/ 12 w 67"/>
                <a:gd name="T23" fmla="*/ 1581 h 90"/>
                <a:gd name="T24" fmla="*/ 12 w 67"/>
                <a:gd name="T25" fmla="*/ 1619 h 90"/>
                <a:gd name="T26" fmla="*/ 62 w 67"/>
                <a:gd name="T27" fmla="*/ 1571 h 90"/>
                <a:gd name="T28" fmla="*/ 41 w 67"/>
                <a:gd name="T29" fmla="*/ 1571 h 90"/>
                <a:gd name="T30" fmla="*/ 45 w 67"/>
                <a:gd name="T31" fmla="*/ 1570 h 90"/>
                <a:gd name="T32" fmla="*/ 52 w 67"/>
                <a:gd name="T33" fmla="*/ 1565 h 90"/>
                <a:gd name="T34" fmla="*/ 54 w 67"/>
                <a:gd name="T35" fmla="*/ 1561 h 90"/>
                <a:gd name="T36" fmla="*/ 54 w 67"/>
                <a:gd name="T37" fmla="*/ 1549 h 90"/>
                <a:gd name="T38" fmla="*/ 51 w 67"/>
                <a:gd name="T39" fmla="*/ 1544 h 90"/>
                <a:gd name="T40" fmla="*/ 44 w 67"/>
                <a:gd name="T41" fmla="*/ 1540 h 90"/>
                <a:gd name="T42" fmla="*/ 40 w 67"/>
                <a:gd name="T43" fmla="*/ 1540 h 90"/>
                <a:gd name="T44" fmla="*/ 63 w 67"/>
                <a:gd name="T45" fmla="*/ 1540 h 90"/>
                <a:gd name="T46" fmla="*/ 64 w 67"/>
                <a:gd name="T47" fmla="*/ 1541 h 90"/>
                <a:gd name="T48" fmla="*/ 66 w 67"/>
                <a:gd name="T49" fmla="*/ 1547 h 90"/>
                <a:gd name="T50" fmla="*/ 66 w 67"/>
                <a:gd name="T51" fmla="*/ 1562 h 90"/>
                <a:gd name="T52" fmla="*/ 64 w 67"/>
                <a:gd name="T53" fmla="*/ 1568 h 90"/>
                <a:gd name="T54" fmla="*/ 62 w 67"/>
                <a:gd name="T55" fmla="*/ 1571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90">
                  <a:moveTo>
                    <a:pt x="12" y="90"/>
                  </a:moveTo>
                  <a:lnTo>
                    <a:pt x="0" y="90"/>
                  </a:lnTo>
                  <a:lnTo>
                    <a:pt x="0" y="0"/>
                  </a:lnTo>
                  <a:lnTo>
                    <a:pt x="47" y="0"/>
                  </a:lnTo>
                  <a:lnTo>
                    <a:pt x="54" y="2"/>
                  </a:lnTo>
                  <a:lnTo>
                    <a:pt x="63" y="11"/>
                  </a:lnTo>
                  <a:lnTo>
                    <a:pt x="12" y="11"/>
                  </a:lnTo>
                  <a:lnTo>
                    <a:pt x="12" y="42"/>
                  </a:lnTo>
                  <a:lnTo>
                    <a:pt x="62" y="42"/>
                  </a:lnTo>
                  <a:lnTo>
                    <a:pt x="55" y="50"/>
                  </a:lnTo>
                  <a:lnTo>
                    <a:pt x="49" y="52"/>
                  </a:lnTo>
                  <a:lnTo>
                    <a:pt x="12" y="52"/>
                  </a:lnTo>
                  <a:lnTo>
                    <a:pt x="12" y="90"/>
                  </a:lnTo>
                  <a:close/>
                  <a:moveTo>
                    <a:pt x="62" y="42"/>
                  </a:moveTo>
                  <a:lnTo>
                    <a:pt x="41" y="42"/>
                  </a:lnTo>
                  <a:lnTo>
                    <a:pt x="45" y="41"/>
                  </a:lnTo>
                  <a:lnTo>
                    <a:pt x="52" y="36"/>
                  </a:lnTo>
                  <a:lnTo>
                    <a:pt x="54" y="32"/>
                  </a:lnTo>
                  <a:lnTo>
                    <a:pt x="54" y="20"/>
                  </a:lnTo>
                  <a:lnTo>
                    <a:pt x="51" y="15"/>
                  </a:lnTo>
                  <a:lnTo>
                    <a:pt x="44" y="11"/>
                  </a:lnTo>
                  <a:lnTo>
                    <a:pt x="40" y="11"/>
                  </a:lnTo>
                  <a:lnTo>
                    <a:pt x="63" y="11"/>
                  </a:lnTo>
                  <a:lnTo>
                    <a:pt x="64" y="12"/>
                  </a:lnTo>
                  <a:lnTo>
                    <a:pt x="66" y="18"/>
                  </a:lnTo>
                  <a:lnTo>
                    <a:pt x="66" y="33"/>
                  </a:lnTo>
                  <a:lnTo>
                    <a:pt x="64" y="39"/>
                  </a:lnTo>
                  <a:lnTo>
                    <a:pt x="62"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3" name="Picture 2129">
              <a:extLst>
                <a:ext uri="{FF2B5EF4-FFF2-40B4-BE49-F238E27FC236}">
                  <a16:creationId xmlns:a16="http://schemas.microsoft.com/office/drawing/2014/main" id="{6BF0E7E2-1295-4503-905B-7B0A5BC12F27}"/>
                </a:ext>
              </a:extLst>
            </p:cNvPr>
            <p:cNvPicPr>
              <a:picLocks noChangeAspect="1" noChangeArrowheads="1"/>
            </p:cNvPicPr>
            <p:nvPr/>
          </p:nvPicPr>
          <p:blipFill>
            <a:blip r:embed="rId75" cstate="print"/>
            <a:srcRect/>
            <a:stretch>
              <a:fillRect/>
            </a:stretch>
          </p:blipFill>
          <p:spPr bwMode="auto">
            <a:xfrm>
              <a:off x="6509" y="1658"/>
              <a:ext cx="210" cy="165"/>
            </a:xfrm>
            <a:prstGeom prst="rect">
              <a:avLst/>
            </a:prstGeom>
            <a:noFill/>
          </p:spPr>
        </p:pic>
        <p:sp>
          <p:nvSpPr>
            <p:cNvPr id="294" name="Rectangle 2130">
              <a:extLst>
                <a:ext uri="{FF2B5EF4-FFF2-40B4-BE49-F238E27FC236}">
                  <a16:creationId xmlns:a16="http://schemas.microsoft.com/office/drawing/2014/main" id="{C186475D-7921-4D06-B4A7-17BB4A738246}"/>
                </a:ext>
              </a:extLst>
            </p:cNvPr>
            <p:cNvSpPr>
              <a:spLocks noChangeArrowheads="1"/>
            </p:cNvSpPr>
            <p:nvPr/>
          </p:nvSpPr>
          <p:spPr bwMode="auto">
            <a:xfrm>
              <a:off x="6509" y="1658"/>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5" name="AutoShape 2131">
              <a:extLst>
                <a:ext uri="{FF2B5EF4-FFF2-40B4-BE49-F238E27FC236}">
                  <a16:creationId xmlns:a16="http://schemas.microsoft.com/office/drawing/2014/main" id="{69C65873-D3A7-46D9-A215-D0833823D92C}"/>
                </a:ext>
              </a:extLst>
            </p:cNvPr>
            <p:cNvSpPr>
              <a:spLocks/>
            </p:cNvSpPr>
            <p:nvPr/>
          </p:nvSpPr>
          <p:spPr bwMode="auto">
            <a:xfrm>
              <a:off x="6578" y="1691"/>
              <a:ext cx="70" cy="95"/>
            </a:xfrm>
            <a:custGeom>
              <a:avLst/>
              <a:gdLst>
                <a:gd name="T0" fmla="*/ 65 w 70"/>
                <a:gd name="T1" fmla="*/ 1776 h 95"/>
                <a:gd name="T2" fmla="*/ 40 w 70"/>
                <a:gd name="T3" fmla="*/ 1776 h 95"/>
                <a:gd name="T4" fmla="*/ 44 w 70"/>
                <a:gd name="T5" fmla="*/ 1775 h 95"/>
                <a:gd name="T6" fmla="*/ 54 w 70"/>
                <a:gd name="T7" fmla="*/ 1771 h 95"/>
                <a:gd name="T8" fmla="*/ 58 w 70"/>
                <a:gd name="T9" fmla="*/ 1767 h 95"/>
                <a:gd name="T10" fmla="*/ 58 w 70"/>
                <a:gd name="T11" fmla="*/ 1755 h 95"/>
                <a:gd name="T12" fmla="*/ 56 w 70"/>
                <a:gd name="T13" fmla="*/ 1752 h 95"/>
                <a:gd name="T14" fmla="*/ 53 w 70"/>
                <a:gd name="T15" fmla="*/ 1750 h 95"/>
                <a:gd name="T16" fmla="*/ 50 w 70"/>
                <a:gd name="T17" fmla="*/ 1748 h 95"/>
                <a:gd name="T18" fmla="*/ 46 w 70"/>
                <a:gd name="T19" fmla="*/ 1746 h 95"/>
                <a:gd name="T20" fmla="*/ 20 w 70"/>
                <a:gd name="T21" fmla="*/ 1740 h 95"/>
                <a:gd name="T22" fmla="*/ 14 w 70"/>
                <a:gd name="T23" fmla="*/ 1738 h 95"/>
                <a:gd name="T24" fmla="*/ 6 w 70"/>
                <a:gd name="T25" fmla="*/ 1732 h 95"/>
                <a:gd name="T26" fmla="*/ 3 w 70"/>
                <a:gd name="T27" fmla="*/ 1727 h 95"/>
                <a:gd name="T28" fmla="*/ 3 w 70"/>
                <a:gd name="T29" fmla="*/ 1711 h 95"/>
                <a:gd name="T30" fmla="*/ 6 w 70"/>
                <a:gd name="T31" fmla="*/ 1704 h 95"/>
                <a:gd name="T32" fmla="*/ 16 w 70"/>
                <a:gd name="T33" fmla="*/ 1694 h 95"/>
                <a:gd name="T34" fmla="*/ 24 w 70"/>
                <a:gd name="T35" fmla="*/ 1691 h 95"/>
                <a:gd name="T36" fmla="*/ 43 w 70"/>
                <a:gd name="T37" fmla="*/ 1691 h 95"/>
                <a:gd name="T38" fmla="*/ 51 w 70"/>
                <a:gd name="T39" fmla="*/ 1694 h 95"/>
                <a:gd name="T40" fmla="*/ 63 w 70"/>
                <a:gd name="T41" fmla="*/ 1702 h 95"/>
                <a:gd name="T42" fmla="*/ 27 w 70"/>
                <a:gd name="T43" fmla="*/ 1702 h 95"/>
                <a:gd name="T44" fmla="*/ 22 w 70"/>
                <a:gd name="T45" fmla="*/ 1704 h 95"/>
                <a:gd name="T46" fmla="*/ 16 w 70"/>
                <a:gd name="T47" fmla="*/ 1710 h 95"/>
                <a:gd name="T48" fmla="*/ 15 w 70"/>
                <a:gd name="T49" fmla="*/ 1713 h 95"/>
                <a:gd name="T50" fmla="*/ 15 w 70"/>
                <a:gd name="T51" fmla="*/ 1721 h 95"/>
                <a:gd name="T52" fmla="*/ 16 w 70"/>
                <a:gd name="T53" fmla="*/ 1725 h 95"/>
                <a:gd name="T54" fmla="*/ 22 w 70"/>
                <a:gd name="T55" fmla="*/ 1728 h 95"/>
                <a:gd name="T56" fmla="*/ 27 w 70"/>
                <a:gd name="T57" fmla="*/ 1730 h 95"/>
                <a:gd name="T58" fmla="*/ 54 w 70"/>
                <a:gd name="T59" fmla="*/ 1736 h 95"/>
                <a:gd name="T60" fmla="*/ 58 w 70"/>
                <a:gd name="T61" fmla="*/ 1738 h 95"/>
                <a:gd name="T62" fmla="*/ 67 w 70"/>
                <a:gd name="T63" fmla="*/ 1744 h 95"/>
                <a:gd name="T64" fmla="*/ 69 w 70"/>
                <a:gd name="T65" fmla="*/ 1750 h 95"/>
                <a:gd name="T66" fmla="*/ 69 w 70"/>
                <a:gd name="T67" fmla="*/ 1768 h 95"/>
                <a:gd name="T68" fmla="*/ 66 w 70"/>
                <a:gd name="T69" fmla="*/ 1775 h 95"/>
                <a:gd name="T70" fmla="*/ 65 w 70"/>
                <a:gd name="T71" fmla="*/ 1776 h 95"/>
                <a:gd name="T72" fmla="*/ 67 w 70"/>
                <a:gd name="T73" fmla="*/ 1720 h 95"/>
                <a:gd name="T74" fmla="*/ 55 w 70"/>
                <a:gd name="T75" fmla="*/ 1720 h 95"/>
                <a:gd name="T76" fmla="*/ 55 w 70"/>
                <a:gd name="T77" fmla="*/ 1715 h 95"/>
                <a:gd name="T78" fmla="*/ 54 w 70"/>
                <a:gd name="T79" fmla="*/ 1712 h 95"/>
                <a:gd name="T80" fmla="*/ 48 w 70"/>
                <a:gd name="T81" fmla="*/ 1704 h 95"/>
                <a:gd name="T82" fmla="*/ 42 w 70"/>
                <a:gd name="T83" fmla="*/ 1702 h 95"/>
                <a:gd name="T84" fmla="*/ 63 w 70"/>
                <a:gd name="T85" fmla="*/ 1702 h 95"/>
                <a:gd name="T86" fmla="*/ 64 w 70"/>
                <a:gd name="T87" fmla="*/ 1703 h 95"/>
                <a:gd name="T88" fmla="*/ 67 w 70"/>
                <a:gd name="T89" fmla="*/ 1710 h 95"/>
                <a:gd name="T90" fmla="*/ 67 w 70"/>
                <a:gd name="T91" fmla="*/ 1720 h 95"/>
                <a:gd name="T92" fmla="*/ 44 w 70"/>
                <a:gd name="T93" fmla="*/ 1786 h 95"/>
                <a:gd name="T94" fmla="*/ 24 w 70"/>
                <a:gd name="T95" fmla="*/ 1786 h 95"/>
                <a:gd name="T96" fmla="*/ 15 w 70"/>
                <a:gd name="T97" fmla="*/ 1783 h 95"/>
                <a:gd name="T98" fmla="*/ 3 w 70"/>
                <a:gd name="T99" fmla="*/ 1772 h 95"/>
                <a:gd name="T100" fmla="*/ 0 w 70"/>
                <a:gd name="T101" fmla="*/ 1764 h 95"/>
                <a:gd name="T102" fmla="*/ 0 w 70"/>
                <a:gd name="T103" fmla="*/ 1754 h 95"/>
                <a:gd name="T104" fmla="*/ 11 w 70"/>
                <a:gd name="T105" fmla="*/ 1754 h 95"/>
                <a:gd name="T106" fmla="*/ 12 w 70"/>
                <a:gd name="T107" fmla="*/ 1759 h 95"/>
                <a:gd name="T108" fmla="*/ 13 w 70"/>
                <a:gd name="T109" fmla="*/ 1764 h 95"/>
                <a:gd name="T110" fmla="*/ 15 w 70"/>
                <a:gd name="T111" fmla="*/ 1767 h 95"/>
                <a:gd name="T112" fmla="*/ 19 w 70"/>
                <a:gd name="T113" fmla="*/ 1773 h 95"/>
                <a:gd name="T114" fmla="*/ 25 w 70"/>
                <a:gd name="T115" fmla="*/ 1776 h 95"/>
                <a:gd name="T116" fmla="*/ 65 w 70"/>
                <a:gd name="T117" fmla="*/ 1776 h 95"/>
                <a:gd name="T118" fmla="*/ 52 w 70"/>
                <a:gd name="T119" fmla="*/ 1784 h 95"/>
                <a:gd name="T120" fmla="*/ 44 w 70"/>
                <a:gd name="T121" fmla="*/ 1786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 h="95">
                  <a:moveTo>
                    <a:pt x="65" y="85"/>
                  </a:moveTo>
                  <a:lnTo>
                    <a:pt x="40" y="85"/>
                  </a:lnTo>
                  <a:lnTo>
                    <a:pt x="44" y="84"/>
                  </a:lnTo>
                  <a:lnTo>
                    <a:pt x="54" y="80"/>
                  </a:lnTo>
                  <a:lnTo>
                    <a:pt x="58" y="76"/>
                  </a:lnTo>
                  <a:lnTo>
                    <a:pt x="58" y="64"/>
                  </a:lnTo>
                  <a:lnTo>
                    <a:pt x="56" y="61"/>
                  </a:lnTo>
                  <a:lnTo>
                    <a:pt x="53" y="59"/>
                  </a:lnTo>
                  <a:lnTo>
                    <a:pt x="50" y="57"/>
                  </a:lnTo>
                  <a:lnTo>
                    <a:pt x="46" y="55"/>
                  </a:lnTo>
                  <a:lnTo>
                    <a:pt x="20" y="49"/>
                  </a:lnTo>
                  <a:lnTo>
                    <a:pt x="14" y="47"/>
                  </a:lnTo>
                  <a:lnTo>
                    <a:pt x="6" y="41"/>
                  </a:lnTo>
                  <a:lnTo>
                    <a:pt x="3" y="36"/>
                  </a:lnTo>
                  <a:lnTo>
                    <a:pt x="3" y="20"/>
                  </a:lnTo>
                  <a:lnTo>
                    <a:pt x="6" y="13"/>
                  </a:lnTo>
                  <a:lnTo>
                    <a:pt x="16" y="3"/>
                  </a:lnTo>
                  <a:lnTo>
                    <a:pt x="24" y="0"/>
                  </a:lnTo>
                  <a:lnTo>
                    <a:pt x="43" y="0"/>
                  </a:lnTo>
                  <a:lnTo>
                    <a:pt x="51" y="3"/>
                  </a:lnTo>
                  <a:lnTo>
                    <a:pt x="63" y="11"/>
                  </a:lnTo>
                  <a:lnTo>
                    <a:pt x="27" y="11"/>
                  </a:lnTo>
                  <a:lnTo>
                    <a:pt x="22" y="13"/>
                  </a:lnTo>
                  <a:lnTo>
                    <a:pt x="16" y="19"/>
                  </a:lnTo>
                  <a:lnTo>
                    <a:pt x="15" y="22"/>
                  </a:lnTo>
                  <a:lnTo>
                    <a:pt x="15" y="30"/>
                  </a:lnTo>
                  <a:lnTo>
                    <a:pt x="16" y="34"/>
                  </a:lnTo>
                  <a:lnTo>
                    <a:pt x="22" y="37"/>
                  </a:lnTo>
                  <a:lnTo>
                    <a:pt x="27" y="39"/>
                  </a:lnTo>
                  <a:lnTo>
                    <a:pt x="54" y="45"/>
                  </a:lnTo>
                  <a:lnTo>
                    <a:pt x="58" y="47"/>
                  </a:lnTo>
                  <a:lnTo>
                    <a:pt x="67" y="53"/>
                  </a:lnTo>
                  <a:lnTo>
                    <a:pt x="69" y="59"/>
                  </a:lnTo>
                  <a:lnTo>
                    <a:pt x="69" y="77"/>
                  </a:lnTo>
                  <a:lnTo>
                    <a:pt x="66" y="84"/>
                  </a:lnTo>
                  <a:lnTo>
                    <a:pt x="65" y="85"/>
                  </a:lnTo>
                  <a:close/>
                  <a:moveTo>
                    <a:pt x="67" y="29"/>
                  </a:moveTo>
                  <a:lnTo>
                    <a:pt x="55" y="29"/>
                  </a:lnTo>
                  <a:lnTo>
                    <a:pt x="55" y="24"/>
                  </a:lnTo>
                  <a:lnTo>
                    <a:pt x="54" y="21"/>
                  </a:lnTo>
                  <a:lnTo>
                    <a:pt x="48" y="13"/>
                  </a:lnTo>
                  <a:lnTo>
                    <a:pt x="42" y="11"/>
                  </a:lnTo>
                  <a:lnTo>
                    <a:pt x="63" y="11"/>
                  </a:lnTo>
                  <a:lnTo>
                    <a:pt x="64" y="12"/>
                  </a:lnTo>
                  <a:lnTo>
                    <a:pt x="67" y="19"/>
                  </a:lnTo>
                  <a:lnTo>
                    <a:pt x="67" y="29"/>
                  </a:lnTo>
                  <a:close/>
                  <a:moveTo>
                    <a:pt x="44" y="95"/>
                  </a:moveTo>
                  <a:lnTo>
                    <a:pt x="24" y="95"/>
                  </a:lnTo>
                  <a:lnTo>
                    <a:pt x="15" y="92"/>
                  </a:lnTo>
                  <a:lnTo>
                    <a:pt x="3" y="81"/>
                  </a:lnTo>
                  <a:lnTo>
                    <a:pt x="0" y="73"/>
                  </a:lnTo>
                  <a:lnTo>
                    <a:pt x="0" y="63"/>
                  </a:lnTo>
                  <a:lnTo>
                    <a:pt x="11" y="63"/>
                  </a:lnTo>
                  <a:lnTo>
                    <a:pt x="12" y="68"/>
                  </a:lnTo>
                  <a:lnTo>
                    <a:pt x="13" y="73"/>
                  </a:lnTo>
                  <a:lnTo>
                    <a:pt x="15" y="76"/>
                  </a:lnTo>
                  <a:lnTo>
                    <a:pt x="19" y="82"/>
                  </a:lnTo>
                  <a:lnTo>
                    <a:pt x="25" y="85"/>
                  </a:lnTo>
                  <a:lnTo>
                    <a:pt x="65" y="85"/>
                  </a:lnTo>
                  <a:lnTo>
                    <a:pt x="52" y="93"/>
                  </a:lnTo>
                  <a:lnTo>
                    <a:pt x="44"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6" name="Picture 2132">
              <a:extLst>
                <a:ext uri="{FF2B5EF4-FFF2-40B4-BE49-F238E27FC236}">
                  <a16:creationId xmlns:a16="http://schemas.microsoft.com/office/drawing/2014/main" id="{D05B6FBE-AE4A-433C-9D76-43FBB484BCF6}"/>
                </a:ext>
              </a:extLst>
            </p:cNvPr>
            <p:cNvPicPr>
              <a:picLocks noChangeAspect="1" noChangeArrowheads="1"/>
            </p:cNvPicPr>
            <p:nvPr/>
          </p:nvPicPr>
          <p:blipFill>
            <a:blip r:embed="rId76" cstate="print"/>
            <a:srcRect/>
            <a:stretch>
              <a:fillRect/>
            </a:stretch>
          </p:blipFill>
          <p:spPr bwMode="auto">
            <a:xfrm>
              <a:off x="6571" y="1841"/>
              <a:ext cx="87" cy="16"/>
            </a:xfrm>
            <a:prstGeom prst="rect">
              <a:avLst/>
            </a:prstGeom>
            <a:noFill/>
          </p:spPr>
        </p:pic>
        <p:sp>
          <p:nvSpPr>
            <p:cNvPr id="297" name="Rectangle 2133">
              <a:extLst>
                <a:ext uri="{FF2B5EF4-FFF2-40B4-BE49-F238E27FC236}">
                  <a16:creationId xmlns:a16="http://schemas.microsoft.com/office/drawing/2014/main" id="{7FCAEF61-56AC-455B-BA61-827E797A1F47}"/>
                </a:ext>
              </a:extLst>
            </p:cNvPr>
            <p:cNvSpPr>
              <a:spLocks noChangeArrowheads="1"/>
            </p:cNvSpPr>
            <p:nvPr/>
          </p:nvSpPr>
          <p:spPr bwMode="auto">
            <a:xfrm>
              <a:off x="6571" y="1841"/>
              <a:ext cx="87" cy="16"/>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8" name="Freeform 2134">
              <a:extLst>
                <a:ext uri="{FF2B5EF4-FFF2-40B4-BE49-F238E27FC236}">
                  <a16:creationId xmlns:a16="http://schemas.microsoft.com/office/drawing/2014/main" id="{79140B0F-31CA-4DF8-9B4F-7083F252E3F3}"/>
                </a:ext>
              </a:extLst>
            </p:cNvPr>
            <p:cNvSpPr>
              <a:spLocks/>
            </p:cNvSpPr>
            <p:nvPr/>
          </p:nvSpPr>
          <p:spPr bwMode="auto">
            <a:xfrm>
              <a:off x="7410" y="3566"/>
              <a:ext cx="79" cy="50"/>
            </a:xfrm>
            <a:custGeom>
              <a:avLst/>
              <a:gdLst>
                <a:gd name="T0" fmla="*/ 46 w 79"/>
                <a:gd name="T1" fmla="*/ 3616 h 50"/>
                <a:gd name="T2" fmla="*/ 46 w 79"/>
                <a:gd name="T3" fmla="*/ 3602 h 50"/>
                <a:gd name="T4" fmla="*/ 0 w 79"/>
                <a:gd name="T5" fmla="*/ 3602 h 50"/>
                <a:gd name="T6" fmla="*/ 0 w 79"/>
                <a:gd name="T7" fmla="*/ 3580 h 50"/>
                <a:gd name="T8" fmla="*/ 46 w 79"/>
                <a:gd name="T9" fmla="*/ 3580 h 50"/>
                <a:gd name="T10" fmla="*/ 46 w 79"/>
                <a:gd name="T11" fmla="*/ 3566 h 50"/>
                <a:gd name="T12" fmla="*/ 78 w 79"/>
                <a:gd name="T13" fmla="*/ 3591 h 50"/>
                <a:gd name="T14" fmla="*/ 46 w 79"/>
                <a:gd name="T15" fmla="*/ 361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9" name="Picture 2135">
              <a:extLst>
                <a:ext uri="{FF2B5EF4-FFF2-40B4-BE49-F238E27FC236}">
                  <a16:creationId xmlns:a16="http://schemas.microsoft.com/office/drawing/2014/main" id="{3B32B1FD-1D1C-4F86-A653-8FE11A8EC905}"/>
                </a:ext>
              </a:extLst>
            </p:cNvPr>
            <p:cNvPicPr>
              <a:picLocks noChangeAspect="1" noChangeArrowheads="1"/>
            </p:cNvPicPr>
            <p:nvPr/>
          </p:nvPicPr>
          <p:blipFill>
            <a:blip r:embed="rId77" cstate="print"/>
            <a:srcRect/>
            <a:stretch>
              <a:fillRect/>
            </a:stretch>
          </p:blipFill>
          <p:spPr bwMode="auto">
            <a:xfrm>
              <a:off x="6917" y="977"/>
              <a:ext cx="150" cy="147"/>
            </a:xfrm>
            <a:prstGeom prst="rect">
              <a:avLst/>
            </a:prstGeom>
            <a:noFill/>
          </p:spPr>
        </p:pic>
        <p:pic>
          <p:nvPicPr>
            <p:cNvPr id="300" name="Picture 2136">
              <a:extLst>
                <a:ext uri="{FF2B5EF4-FFF2-40B4-BE49-F238E27FC236}">
                  <a16:creationId xmlns:a16="http://schemas.microsoft.com/office/drawing/2014/main" id="{7A3C7E13-BB6C-49E4-92B7-5BA9F4E5AF88}"/>
                </a:ext>
              </a:extLst>
            </p:cNvPr>
            <p:cNvPicPr>
              <a:picLocks noChangeAspect="1" noChangeArrowheads="1"/>
            </p:cNvPicPr>
            <p:nvPr/>
          </p:nvPicPr>
          <p:blipFill>
            <a:blip r:embed="rId78" cstate="print"/>
            <a:srcRect/>
            <a:stretch>
              <a:fillRect/>
            </a:stretch>
          </p:blipFill>
          <p:spPr bwMode="auto">
            <a:xfrm>
              <a:off x="6641" y="3209"/>
              <a:ext cx="98" cy="29"/>
            </a:xfrm>
            <a:prstGeom prst="rect">
              <a:avLst/>
            </a:prstGeom>
            <a:noFill/>
          </p:spPr>
        </p:pic>
        <p:sp>
          <p:nvSpPr>
            <p:cNvPr id="301" name="Freeform 2137">
              <a:extLst>
                <a:ext uri="{FF2B5EF4-FFF2-40B4-BE49-F238E27FC236}">
                  <a16:creationId xmlns:a16="http://schemas.microsoft.com/office/drawing/2014/main" id="{3E5478BE-0C75-4044-B15D-D4112E39F6F7}"/>
                </a:ext>
              </a:extLst>
            </p:cNvPr>
            <p:cNvSpPr>
              <a:spLocks/>
            </p:cNvSpPr>
            <p:nvPr/>
          </p:nvSpPr>
          <p:spPr bwMode="auto">
            <a:xfrm>
              <a:off x="6641" y="3209"/>
              <a:ext cx="98" cy="30"/>
            </a:xfrm>
            <a:custGeom>
              <a:avLst/>
              <a:gdLst>
                <a:gd name="T0" fmla="*/ 93 w 98"/>
                <a:gd name="T1" fmla="*/ 3238 h 30"/>
                <a:gd name="T2" fmla="*/ 4 w 98"/>
                <a:gd name="T3" fmla="*/ 3238 h 30"/>
                <a:gd name="T4" fmla="*/ 0 w 98"/>
                <a:gd name="T5" fmla="*/ 3209 h 30"/>
                <a:gd name="T6" fmla="*/ 97 w 98"/>
                <a:gd name="T7" fmla="*/ 3209 h 30"/>
                <a:gd name="T8" fmla="*/ 93 w 98"/>
                <a:gd name="T9" fmla="*/ 323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0">
                  <a:moveTo>
                    <a:pt x="93" y="29"/>
                  </a:moveTo>
                  <a:lnTo>
                    <a:pt x="4" y="29"/>
                  </a:lnTo>
                  <a:lnTo>
                    <a:pt x="0" y="0"/>
                  </a:lnTo>
                  <a:lnTo>
                    <a:pt x="97" y="0"/>
                  </a:lnTo>
                  <a:lnTo>
                    <a:pt x="93" y="29"/>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2" name="Line 2138">
              <a:extLst>
                <a:ext uri="{FF2B5EF4-FFF2-40B4-BE49-F238E27FC236}">
                  <a16:creationId xmlns:a16="http://schemas.microsoft.com/office/drawing/2014/main" id="{BB8C8A5C-E5EB-4D39-A41E-4D565A681FD9}"/>
                </a:ext>
              </a:extLst>
            </p:cNvPr>
            <p:cNvSpPr>
              <a:spLocks noChangeShapeType="1"/>
            </p:cNvSpPr>
            <p:nvPr/>
          </p:nvSpPr>
          <p:spPr bwMode="auto">
            <a:xfrm>
              <a:off x="7532" y="3353"/>
              <a:ext cx="0" cy="205"/>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3" name="Line 2139">
              <a:extLst>
                <a:ext uri="{FF2B5EF4-FFF2-40B4-BE49-F238E27FC236}">
                  <a16:creationId xmlns:a16="http://schemas.microsoft.com/office/drawing/2014/main" id="{2C215FDB-4017-4821-8460-62D13309B8D2}"/>
                </a:ext>
              </a:extLst>
            </p:cNvPr>
            <p:cNvSpPr>
              <a:spLocks noChangeShapeType="1"/>
            </p:cNvSpPr>
            <p:nvPr/>
          </p:nvSpPr>
          <p:spPr bwMode="auto">
            <a:xfrm>
              <a:off x="7423" y="2721"/>
              <a:ext cx="131" cy="261"/>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4" name="Freeform 2140">
              <a:extLst>
                <a:ext uri="{FF2B5EF4-FFF2-40B4-BE49-F238E27FC236}">
                  <a16:creationId xmlns:a16="http://schemas.microsoft.com/office/drawing/2014/main" id="{BB7AE9C3-EF46-4A7F-A9DE-3A2DC970FD4D}"/>
                </a:ext>
              </a:extLst>
            </p:cNvPr>
            <p:cNvSpPr>
              <a:spLocks/>
            </p:cNvSpPr>
            <p:nvPr/>
          </p:nvSpPr>
          <p:spPr bwMode="auto">
            <a:xfrm>
              <a:off x="6371" y="1148"/>
              <a:ext cx="467" cy="311"/>
            </a:xfrm>
            <a:custGeom>
              <a:avLst/>
              <a:gdLst>
                <a:gd name="T0" fmla="*/ 454 w 467"/>
                <a:gd name="T1" fmla="*/ 1460 h 311"/>
                <a:gd name="T2" fmla="*/ 284 w 467"/>
                <a:gd name="T3" fmla="*/ 1371 h 311"/>
                <a:gd name="T4" fmla="*/ 147 w 467"/>
                <a:gd name="T5" fmla="*/ 1309 h 311"/>
                <a:gd name="T6" fmla="*/ 5 w 467"/>
                <a:gd name="T7" fmla="*/ 1189 h 311"/>
                <a:gd name="T8" fmla="*/ 0 w 467"/>
                <a:gd name="T9" fmla="*/ 1157 h 311"/>
                <a:gd name="T10" fmla="*/ 8 w 467"/>
                <a:gd name="T11" fmla="*/ 1151 h 311"/>
                <a:gd name="T12" fmla="*/ 28 w 467"/>
                <a:gd name="T13" fmla="*/ 1149 h 311"/>
                <a:gd name="T14" fmla="*/ 463 w 467"/>
                <a:gd name="T15" fmla="*/ 1430 h 311"/>
                <a:gd name="T16" fmla="*/ 466 w 467"/>
                <a:gd name="T17" fmla="*/ 1445 h 311"/>
                <a:gd name="T18" fmla="*/ 454 w 467"/>
                <a:gd name="T19" fmla="*/ 146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7" h="311">
                  <a:moveTo>
                    <a:pt x="454" y="311"/>
                  </a:moveTo>
                  <a:lnTo>
                    <a:pt x="284" y="222"/>
                  </a:lnTo>
                  <a:lnTo>
                    <a:pt x="147" y="160"/>
                  </a:lnTo>
                  <a:lnTo>
                    <a:pt x="5" y="40"/>
                  </a:lnTo>
                  <a:lnTo>
                    <a:pt x="0" y="8"/>
                  </a:lnTo>
                  <a:lnTo>
                    <a:pt x="8" y="2"/>
                  </a:lnTo>
                  <a:lnTo>
                    <a:pt x="28" y="0"/>
                  </a:lnTo>
                  <a:lnTo>
                    <a:pt x="463" y="281"/>
                  </a:lnTo>
                  <a:lnTo>
                    <a:pt x="466" y="296"/>
                  </a:lnTo>
                  <a:lnTo>
                    <a:pt x="454" y="311"/>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5" name="Picture 2141">
              <a:extLst>
                <a:ext uri="{FF2B5EF4-FFF2-40B4-BE49-F238E27FC236}">
                  <a16:creationId xmlns:a16="http://schemas.microsoft.com/office/drawing/2014/main" id="{176289BC-DC1D-4DF9-B406-B10876F2D680}"/>
                </a:ext>
              </a:extLst>
            </p:cNvPr>
            <p:cNvPicPr>
              <a:picLocks noChangeAspect="1" noChangeArrowheads="1"/>
            </p:cNvPicPr>
            <p:nvPr/>
          </p:nvPicPr>
          <p:blipFill>
            <a:blip r:embed="rId79" cstate="print"/>
            <a:srcRect/>
            <a:stretch>
              <a:fillRect/>
            </a:stretch>
          </p:blipFill>
          <p:spPr bwMode="auto">
            <a:xfrm>
              <a:off x="6383" y="1145"/>
              <a:ext cx="457" cy="294"/>
            </a:xfrm>
            <a:prstGeom prst="rect">
              <a:avLst/>
            </a:prstGeom>
            <a:noFill/>
          </p:spPr>
        </p:pic>
        <p:sp>
          <p:nvSpPr>
            <p:cNvPr id="306" name="Freeform 2142">
              <a:extLst>
                <a:ext uri="{FF2B5EF4-FFF2-40B4-BE49-F238E27FC236}">
                  <a16:creationId xmlns:a16="http://schemas.microsoft.com/office/drawing/2014/main" id="{5E196852-7C92-4E6F-A98C-9B1D51BC98DF}"/>
                </a:ext>
              </a:extLst>
            </p:cNvPr>
            <p:cNvSpPr>
              <a:spLocks/>
            </p:cNvSpPr>
            <p:nvPr/>
          </p:nvSpPr>
          <p:spPr bwMode="auto">
            <a:xfrm>
              <a:off x="6383" y="1145"/>
              <a:ext cx="457" cy="295"/>
            </a:xfrm>
            <a:custGeom>
              <a:avLst/>
              <a:gdLst>
                <a:gd name="T0" fmla="*/ 14 w 457"/>
                <a:gd name="T1" fmla="*/ 1146 h 295"/>
                <a:gd name="T2" fmla="*/ 11 w 457"/>
                <a:gd name="T3" fmla="*/ 1150 h 295"/>
                <a:gd name="T4" fmla="*/ 12 w 457"/>
                <a:gd name="T5" fmla="*/ 1160 h 295"/>
                <a:gd name="T6" fmla="*/ 24 w 457"/>
                <a:gd name="T7" fmla="*/ 1179 h 295"/>
                <a:gd name="T8" fmla="*/ 98 w 457"/>
                <a:gd name="T9" fmla="*/ 1245 h 295"/>
                <a:gd name="T10" fmla="*/ 161 w 457"/>
                <a:gd name="T11" fmla="*/ 1286 h 295"/>
                <a:gd name="T12" fmla="*/ 198 w 457"/>
                <a:gd name="T13" fmla="*/ 1300 h 295"/>
                <a:gd name="T14" fmla="*/ 225 w 457"/>
                <a:gd name="T15" fmla="*/ 1310 h 295"/>
                <a:gd name="T16" fmla="*/ 254 w 457"/>
                <a:gd name="T17" fmla="*/ 1325 h 295"/>
                <a:gd name="T18" fmla="*/ 284 w 457"/>
                <a:gd name="T19" fmla="*/ 1342 h 295"/>
                <a:gd name="T20" fmla="*/ 312 w 457"/>
                <a:gd name="T21" fmla="*/ 1358 h 295"/>
                <a:gd name="T22" fmla="*/ 350 w 457"/>
                <a:gd name="T23" fmla="*/ 1381 h 295"/>
                <a:gd name="T24" fmla="*/ 395 w 457"/>
                <a:gd name="T25" fmla="*/ 1408 h 295"/>
                <a:gd name="T26" fmla="*/ 434 w 457"/>
                <a:gd name="T27" fmla="*/ 1426 h 295"/>
                <a:gd name="T28" fmla="*/ 455 w 457"/>
                <a:gd name="T29" fmla="*/ 1427 h 295"/>
                <a:gd name="T30" fmla="*/ 457 w 457"/>
                <a:gd name="T31" fmla="*/ 1432 h 295"/>
                <a:gd name="T32" fmla="*/ 454 w 457"/>
                <a:gd name="T33" fmla="*/ 1440 h 295"/>
                <a:gd name="T34" fmla="*/ 442 w 457"/>
                <a:gd name="T35" fmla="*/ 1438 h 295"/>
                <a:gd name="T36" fmla="*/ 432 w 457"/>
                <a:gd name="T37" fmla="*/ 1436 h 295"/>
                <a:gd name="T38" fmla="*/ 412 w 457"/>
                <a:gd name="T39" fmla="*/ 1427 h 295"/>
                <a:gd name="T40" fmla="*/ 376 w 457"/>
                <a:gd name="T41" fmla="*/ 1408 h 295"/>
                <a:gd name="T42" fmla="*/ 319 w 457"/>
                <a:gd name="T43" fmla="*/ 1374 h 295"/>
                <a:gd name="T44" fmla="*/ 269 w 457"/>
                <a:gd name="T45" fmla="*/ 1343 h 295"/>
                <a:gd name="T46" fmla="*/ 231 w 457"/>
                <a:gd name="T47" fmla="*/ 1324 h 295"/>
                <a:gd name="T48" fmla="*/ 203 w 457"/>
                <a:gd name="T49" fmla="*/ 1312 h 295"/>
                <a:gd name="T50" fmla="*/ 181 w 457"/>
                <a:gd name="T51" fmla="*/ 1305 h 295"/>
                <a:gd name="T52" fmla="*/ 154 w 457"/>
                <a:gd name="T53" fmla="*/ 1295 h 295"/>
                <a:gd name="T54" fmla="*/ 87 w 457"/>
                <a:gd name="T55" fmla="*/ 1250 h 295"/>
                <a:gd name="T56" fmla="*/ 41 w 457"/>
                <a:gd name="T57" fmla="*/ 1211 h 295"/>
                <a:gd name="T58" fmla="*/ 2 w 457"/>
                <a:gd name="T59" fmla="*/ 1163 h 295"/>
                <a:gd name="T60" fmla="*/ 0 w 457"/>
                <a:gd name="T61" fmla="*/ 1153 h 295"/>
                <a:gd name="T62" fmla="*/ 3 w 457"/>
                <a:gd name="T63" fmla="*/ 1148 h 295"/>
                <a:gd name="T64" fmla="*/ 6 w 457"/>
                <a:gd name="T65" fmla="*/ 1145 h 295"/>
                <a:gd name="T66" fmla="*/ 5 w 457"/>
                <a:gd name="T67" fmla="*/ 1146 h 295"/>
                <a:gd name="T68" fmla="*/ 14 w 457"/>
                <a:gd name="T69" fmla="*/ 1146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7" h="295">
                  <a:moveTo>
                    <a:pt x="14" y="1"/>
                  </a:moveTo>
                  <a:lnTo>
                    <a:pt x="11" y="5"/>
                  </a:lnTo>
                  <a:lnTo>
                    <a:pt x="12" y="15"/>
                  </a:lnTo>
                  <a:lnTo>
                    <a:pt x="24" y="34"/>
                  </a:lnTo>
                  <a:lnTo>
                    <a:pt x="98" y="100"/>
                  </a:lnTo>
                  <a:lnTo>
                    <a:pt x="161" y="141"/>
                  </a:lnTo>
                  <a:lnTo>
                    <a:pt x="198" y="155"/>
                  </a:lnTo>
                  <a:lnTo>
                    <a:pt x="225" y="165"/>
                  </a:lnTo>
                  <a:lnTo>
                    <a:pt x="254" y="180"/>
                  </a:lnTo>
                  <a:lnTo>
                    <a:pt x="284" y="197"/>
                  </a:lnTo>
                  <a:lnTo>
                    <a:pt x="312" y="213"/>
                  </a:lnTo>
                  <a:lnTo>
                    <a:pt x="350" y="236"/>
                  </a:lnTo>
                  <a:lnTo>
                    <a:pt x="395" y="263"/>
                  </a:lnTo>
                  <a:lnTo>
                    <a:pt x="434" y="281"/>
                  </a:lnTo>
                  <a:lnTo>
                    <a:pt x="455" y="282"/>
                  </a:lnTo>
                  <a:lnTo>
                    <a:pt x="457" y="287"/>
                  </a:lnTo>
                  <a:lnTo>
                    <a:pt x="454" y="295"/>
                  </a:lnTo>
                  <a:lnTo>
                    <a:pt x="442" y="293"/>
                  </a:lnTo>
                  <a:lnTo>
                    <a:pt x="432" y="291"/>
                  </a:lnTo>
                  <a:lnTo>
                    <a:pt x="412" y="282"/>
                  </a:lnTo>
                  <a:lnTo>
                    <a:pt x="376" y="263"/>
                  </a:lnTo>
                  <a:lnTo>
                    <a:pt x="319" y="229"/>
                  </a:lnTo>
                  <a:lnTo>
                    <a:pt x="269" y="198"/>
                  </a:lnTo>
                  <a:lnTo>
                    <a:pt x="231" y="179"/>
                  </a:lnTo>
                  <a:lnTo>
                    <a:pt x="203" y="167"/>
                  </a:lnTo>
                  <a:lnTo>
                    <a:pt x="181" y="160"/>
                  </a:lnTo>
                  <a:lnTo>
                    <a:pt x="154" y="150"/>
                  </a:lnTo>
                  <a:lnTo>
                    <a:pt x="87" y="105"/>
                  </a:lnTo>
                  <a:lnTo>
                    <a:pt x="41" y="66"/>
                  </a:lnTo>
                  <a:lnTo>
                    <a:pt x="2" y="18"/>
                  </a:lnTo>
                  <a:lnTo>
                    <a:pt x="0" y="8"/>
                  </a:lnTo>
                  <a:lnTo>
                    <a:pt x="3" y="3"/>
                  </a:lnTo>
                  <a:lnTo>
                    <a:pt x="6" y="0"/>
                  </a:lnTo>
                  <a:lnTo>
                    <a:pt x="5" y="1"/>
                  </a:lnTo>
                  <a:lnTo>
                    <a:pt x="14" y="1"/>
                  </a:lnTo>
                  <a:close/>
                </a:path>
              </a:pathLst>
            </a:custGeom>
            <a:noFill/>
            <a:ln w="2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7" name="Picture 2143">
              <a:extLst>
                <a:ext uri="{FF2B5EF4-FFF2-40B4-BE49-F238E27FC236}">
                  <a16:creationId xmlns:a16="http://schemas.microsoft.com/office/drawing/2014/main" id="{2FD1174F-5CA6-4CEB-BBC9-95ABCB9A5512}"/>
                </a:ext>
              </a:extLst>
            </p:cNvPr>
            <p:cNvPicPr>
              <a:picLocks noChangeAspect="1" noChangeArrowheads="1"/>
            </p:cNvPicPr>
            <p:nvPr/>
          </p:nvPicPr>
          <p:blipFill>
            <a:blip r:embed="rId80" cstate="print"/>
            <a:srcRect/>
            <a:stretch>
              <a:fillRect/>
            </a:stretch>
          </p:blipFill>
          <p:spPr bwMode="auto">
            <a:xfrm>
              <a:off x="6347" y="1068"/>
              <a:ext cx="606" cy="426"/>
            </a:xfrm>
            <a:prstGeom prst="rect">
              <a:avLst/>
            </a:prstGeom>
            <a:noFill/>
          </p:spPr>
        </p:pic>
        <p:pic>
          <p:nvPicPr>
            <p:cNvPr id="308" name="Picture 2144">
              <a:extLst>
                <a:ext uri="{FF2B5EF4-FFF2-40B4-BE49-F238E27FC236}">
                  <a16:creationId xmlns:a16="http://schemas.microsoft.com/office/drawing/2014/main" id="{B0451331-B4FF-46CB-AD37-4EA918083E32}"/>
                </a:ext>
              </a:extLst>
            </p:cNvPr>
            <p:cNvPicPr>
              <a:picLocks noChangeAspect="1" noChangeArrowheads="1"/>
            </p:cNvPicPr>
            <p:nvPr/>
          </p:nvPicPr>
          <p:blipFill>
            <a:blip r:embed="rId81" cstate="print"/>
            <a:srcRect/>
            <a:stretch>
              <a:fillRect/>
            </a:stretch>
          </p:blipFill>
          <p:spPr bwMode="auto">
            <a:xfrm>
              <a:off x="6835" y="1089"/>
              <a:ext cx="140" cy="139"/>
            </a:xfrm>
            <a:prstGeom prst="rect">
              <a:avLst/>
            </a:prstGeom>
            <a:noFill/>
          </p:spPr>
        </p:pic>
        <p:sp>
          <p:nvSpPr>
            <p:cNvPr id="309" name="Freeform 2145">
              <a:extLst>
                <a:ext uri="{FF2B5EF4-FFF2-40B4-BE49-F238E27FC236}">
                  <a16:creationId xmlns:a16="http://schemas.microsoft.com/office/drawing/2014/main" id="{95B6BF75-D04B-4803-8C1C-74B81FFE055B}"/>
                </a:ext>
              </a:extLst>
            </p:cNvPr>
            <p:cNvSpPr>
              <a:spLocks/>
            </p:cNvSpPr>
            <p:nvPr/>
          </p:nvSpPr>
          <p:spPr bwMode="auto">
            <a:xfrm>
              <a:off x="6835" y="1088"/>
              <a:ext cx="140" cy="140"/>
            </a:xfrm>
            <a:custGeom>
              <a:avLst/>
              <a:gdLst>
                <a:gd name="T0" fmla="*/ 115 w 140"/>
                <a:gd name="T1" fmla="*/ 1228 h 140"/>
                <a:gd name="T2" fmla="*/ 111 w 140"/>
                <a:gd name="T3" fmla="*/ 1228 h 140"/>
                <a:gd name="T4" fmla="*/ 96 w 140"/>
                <a:gd name="T5" fmla="*/ 1217 h 140"/>
                <a:gd name="T6" fmla="*/ 87 w 140"/>
                <a:gd name="T7" fmla="*/ 1209 h 140"/>
                <a:gd name="T8" fmla="*/ 79 w 140"/>
                <a:gd name="T9" fmla="*/ 1201 h 140"/>
                <a:gd name="T10" fmla="*/ 69 w 140"/>
                <a:gd name="T11" fmla="*/ 1192 h 140"/>
                <a:gd name="T12" fmla="*/ 58 w 140"/>
                <a:gd name="T13" fmla="*/ 1183 h 140"/>
                <a:gd name="T14" fmla="*/ 49 w 140"/>
                <a:gd name="T15" fmla="*/ 1175 h 140"/>
                <a:gd name="T16" fmla="*/ 40 w 140"/>
                <a:gd name="T17" fmla="*/ 1167 h 140"/>
                <a:gd name="T18" fmla="*/ 31 w 140"/>
                <a:gd name="T19" fmla="*/ 1159 h 140"/>
                <a:gd name="T20" fmla="*/ 22 w 140"/>
                <a:gd name="T21" fmla="*/ 1151 h 140"/>
                <a:gd name="T22" fmla="*/ 12 w 140"/>
                <a:gd name="T23" fmla="*/ 1144 h 140"/>
                <a:gd name="T24" fmla="*/ 0 w 140"/>
                <a:gd name="T25" fmla="*/ 1136 h 140"/>
                <a:gd name="T26" fmla="*/ 3 w 140"/>
                <a:gd name="T27" fmla="*/ 1126 h 140"/>
                <a:gd name="T28" fmla="*/ 4 w 140"/>
                <a:gd name="T29" fmla="*/ 1122 h 140"/>
                <a:gd name="T30" fmla="*/ 5 w 140"/>
                <a:gd name="T31" fmla="*/ 1117 h 140"/>
                <a:gd name="T32" fmla="*/ 17 w 140"/>
                <a:gd name="T33" fmla="*/ 1095 h 140"/>
                <a:gd name="T34" fmla="*/ 20 w 140"/>
                <a:gd name="T35" fmla="*/ 1089 h 140"/>
                <a:gd name="T36" fmla="*/ 22 w 140"/>
                <a:gd name="T37" fmla="*/ 1089 h 140"/>
                <a:gd name="T38" fmla="*/ 26 w 140"/>
                <a:gd name="T39" fmla="*/ 1090 h 140"/>
                <a:gd name="T40" fmla="*/ 33 w 140"/>
                <a:gd name="T41" fmla="*/ 1099 h 140"/>
                <a:gd name="T42" fmla="*/ 39 w 140"/>
                <a:gd name="T43" fmla="*/ 1107 h 140"/>
                <a:gd name="T44" fmla="*/ 41 w 140"/>
                <a:gd name="T45" fmla="*/ 1112 h 140"/>
                <a:gd name="T46" fmla="*/ 47 w 140"/>
                <a:gd name="T47" fmla="*/ 1116 h 140"/>
                <a:gd name="T48" fmla="*/ 55 w 140"/>
                <a:gd name="T49" fmla="*/ 1121 h 140"/>
                <a:gd name="T50" fmla="*/ 66 w 140"/>
                <a:gd name="T51" fmla="*/ 1130 h 140"/>
                <a:gd name="T52" fmla="*/ 78 w 140"/>
                <a:gd name="T53" fmla="*/ 1140 h 140"/>
                <a:gd name="T54" fmla="*/ 89 w 140"/>
                <a:gd name="T55" fmla="*/ 1149 h 140"/>
                <a:gd name="T56" fmla="*/ 101 w 140"/>
                <a:gd name="T57" fmla="*/ 1161 h 140"/>
                <a:gd name="T58" fmla="*/ 102 w 140"/>
                <a:gd name="T59" fmla="*/ 1162 h 140"/>
                <a:gd name="T60" fmla="*/ 140 w 140"/>
                <a:gd name="T61" fmla="*/ 1206 h 140"/>
                <a:gd name="T62" fmla="*/ 135 w 140"/>
                <a:gd name="T63" fmla="*/ 1218 h 140"/>
                <a:gd name="T64" fmla="*/ 126 w 140"/>
                <a:gd name="T65" fmla="*/ 1226 h 140"/>
                <a:gd name="T66" fmla="*/ 115 w 140"/>
                <a:gd name="T67" fmla="*/ 1228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0" h="140">
                  <a:moveTo>
                    <a:pt x="115" y="139"/>
                  </a:moveTo>
                  <a:lnTo>
                    <a:pt x="111" y="139"/>
                  </a:lnTo>
                  <a:lnTo>
                    <a:pt x="96" y="128"/>
                  </a:lnTo>
                  <a:lnTo>
                    <a:pt x="87" y="120"/>
                  </a:lnTo>
                  <a:lnTo>
                    <a:pt x="79" y="112"/>
                  </a:lnTo>
                  <a:lnTo>
                    <a:pt x="69" y="103"/>
                  </a:lnTo>
                  <a:lnTo>
                    <a:pt x="58" y="94"/>
                  </a:lnTo>
                  <a:lnTo>
                    <a:pt x="49" y="86"/>
                  </a:lnTo>
                  <a:lnTo>
                    <a:pt x="40" y="78"/>
                  </a:lnTo>
                  <a:lnTo>
                    <a:pt x="31" y="70"/>
                  </a:lnTo>
                  <a:lnTo>
                    <a:pt x="22" y="62"/>
                  </a:lnTo>
                  <a:lnTo>
                    <a:pt x="12" y="55"/>
                  </a:lnTo>
                  <a:lnTo>
                    <a:pt x="0" y="47"/>
                  </a:lnTo>
                  <a:lnTo>
                    <a:pt x="3" y="37"/>
                  </a:lnTo>
                  <a:lnTo>
                    <a:pt x="4" y="33"/>
                  </a:lnTo>
                  <a:lnTo>
                    <a:pt x="5" y="28"/>
                  </a:lnTo>
                  <a:lnTo>
                    <a:pt x="17" y="6"/>
                  </a:lnTo>
                  <a:lnTo>
                    <a:pt x="20" y="0"/>
                  </a:lnTo>
                  <a:lnTo>
                    <a:pt x="22" y="0"/>
                  </a:lnTo>
                  <a:lnTo>
                    <a:pt x="26" y="1"/>
                  </a:lnTo>
                  <a:lnTo>
                    <a:pt x="33" y="10"/>
                  </a:lnTo>
                  <a:lnTo>
                    <a:pt x="39" y="18"/>
                  </a:lnTo>
                  <a:lnTo>
                    <a:pt x="41" y="23"/>
                  </a:lnTo>
                  <a:lnTo>
                    <a:pt x="47" y="27"/>
                  </a:lnTo>
                  <a:lnTo>
                    <a:pt x="55" y="32"/>
                  </a:lnTo>
                  <a:lnTo>
                    <a:pt x="66" y="41"/>
                  </a:lnTo>
                  <a:lnTo>
                    <a:pt x="78" y="51"/>
                  </a:lnTo>
                  <a:lnTo>
                    <a:pt x="89" y="60"/>
                  </a:lnTo>
                  <a:lnTo>
                    <a:pt x="101" y="72"/>
                  </a:lnTo>
                  <a:lnTo>
                    <a:pt x="102" y="73"/>
                  </a:lnTo>
                  <a:lnTo>
                    <a:pt x="140" y="117"/>
                  </a:lnTo>
                  <a:lnTo>
                    <a:pt x="135" y="129"/>
                  </a:lnTo>
                  <a:lnTo>
                    <a:pt x="126" y="137"/>
                  </a:lnTo>
                  <a:lnTo>
                    <a:pt x="115" y="139"/>
                  </a:lnTo>
                  <a:close/>
                </a:path>
              </a:pathLst>
            </a:custGeom>
            <a:noFill/>
            <a:ln w="28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0" name="Picture 2146">
              <a:extLst>
                <a:ext uri="{FF2B5EF4-FFF2-40B4-BE49-F238E27FC236}">
                  <a16:creationId xmlns:a16="http://schemas.microsoft.com/office/drawing/2014/main" id="{0DB7E617-498C-404E-87FC-48BF508A5970}"/>
                </a:ext>
              </a:extLst>
            </p:cNvPr>
            <p:cNvPicPr>
              <a:picLocks noChangeAspect="1" noChangeArrowheads="1"/>
            </p:cNvPicPr>
            <p:nvPr/>
          </p:nvPicPr>
          <p:blipFill>
            <a:blip r:embed="rId82" cstate="print"/>
            <a:srcRect/>
            <a:stretch>
              <a:fillRect/>
            </a:stretch>
          </p:blipFill>
          <p:spPr bwMode="auto">
            <a:xfrm>
              <a:off x="6420" y="1134"/>
              <a:ext cx="65" cy="22"/>
            </a:xfrm>
            <a:prstGeom prst="rect">
              <a:avLst/>
            </a:prstGeom>
            <a:noFill/>
          </p:spPr>
        </p:pic>
        <p:pic>
          <p:nvPicPr>
            <p:cNvPr id="311" name="Picture 2147">
              <a:extLst>
                <a:ext uri="{FF2B5EF4-FFF2-40B4-BE49-F238E27FC236}">
                  <a16:creationId xmlns:a16="http://schemas.microsoft.com/office/drawing/2014/main" id="{71BBACEA-A3CE-4C27-824A-C005EEB610E0}"/>
                </a:ext>
              </a:extLst>
            </p:cNvPr>
            <p:cNvPicPr>
              <a:picLocks noChangeAspect="1" noChangeArrowheads="1"/>
            </p:cNvPicPr>
            <p:nvPr/>
          </p:nvPicPr>
          <p:blipFill>
            <a:blip r:embed="rId83" cstate="print"/>
            <a:srcRect/>
            <a:stretch>
              <a:fillRect/>
            </a:stretch>
          </p:blipFill>
          <p:spPr bwMode="auto">
            <a:xfrm>
              <a:off x="6811" y="1352"/>
              <a:ext cx="39" cy="65"/>
            </a:xfrm>
            <a:prstGeom prst="rect">
              <a:avLst/>
            </a:prstGeom>
            <a:noFill/>
          </p:spPr>
        </p:pic>
        <p:pic>
          <p:nvPicPr>
            <p:cNvPr id="312" name="Picture 2148">
              <a:extLst>
                <a:ext uri="{FF2B5EF4-FFF2-40B4-BE49-F238E27FC236}">
                  <a16:creationId xmlns:a16="http://schemas.microsoft.com/office/drawing/2014/main" id="{BBB8D697-3A52-404B-B497-58E6187314B5}"/>
                </a:ext>
              </a:extLst>
            </p:cNvPr>
            <p:cNvPicPr>
              <a:picLocks noChangeAspect="1" noChangeArrowheads="1"/>
            </p:cNvPicPr>
            <p:nvPr/>
          </p:nvPicPr>
          <p:blipFill>
            <a:blip r:embed="rId84"/>
            <a:srcRect/>
            <a:stretch>
              <a:fillRect/>
            </a:stretch>
          </p:blipFill>
          <p:spPr bwMode="auto">
            <a:xfrm>
              <a:off x="6620" y="3395"/>
              <a:ext cx="4" cy="24"/>
            </a:xfrm>
            <a:prstGeom prst="rect">
              <a:avLst/>
            </a:prstGeom>
            <a:noFill/>
          </p:spPr>
        </p:pic>
        <p:sp>
          <p:nvSpPr>
            <p:cNvPr id="313" name="Freeform 2149">
              <a:extLst>
                <a:ext uri="{FF2B5EF4-FFF2-40B4-BE49-F238E27FC236}">
                  <a16:creationId xmlns:a16="http://schemas.microsoft.com/office/drawing/2014/main" id="{7A0B442D-C95E-4800-91B8-37183ECF7B31}"/>
                </a:ext>
              </a:extLst>
            </p:cNvPr>
            <p:cNvSpPr>
              <a:spLocks/>
            </p:cNvSpPr>
            <p:nvPr/>
          </p:nvSpPr>
          <p:spPr bwMode="auto">
            <a:xfrm>
              <a:off x="6620" y="3395"/>
              <a:ext cx="4" cy="24"/>
            </a:xfrm>
            <a:custGeom>
              <a:avLst/>
              <a:gdLst>
                <a:gd name="T0" fmla="*/ 3 w 4"/>
                <a:gd name="T1" fmla="*/ 3408 h 24"/>
                <a:gd name="T2" fmla="*/ 3 w 4"/>
                <a:gd name="T3" fmla="*/ 3396 h 24"/>
                <a:gd name="T4" fmla="*/ 0 w 4"/>
                <a:gd name="T5" fmla="*/ 3420 h 24"/>
                <a:gd name="T6" fmla="*/ 2 w 4"/>
                <a:gd name="T7" fmla="*/ 3416 h 24"/>
                <a:gd name="T8" fmla="*/ 3 w 4"/>
                <a:gd name="T9" fmla="*/ 3412 h 24"/>
                <a:gd name="T10" fmla="*/ 3 w 4"/>
                <a:gd name="T11" fmla="*/ 3408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4">
                  <a:moveTo>
                    <a:pt x="3" y="12"/>
                  </a:moveTo>
                  <a:lnTo>
                    <a:pt x="3" y="0"/>
                  </a:lnTo>
                  <a:lnTo>
                    <a:pt x="0" y="24"/>
                  </a:lnTo>
                  <a:lnTo>
                    <a:pt x="2" y="20"/>
                  </a:lnTo>
                  <a:lnTo>
                    <a:pt x="3" y="16"/>
                  </a:lnTo>
                  <a:lnTo>
                    <a:pt x="3" y="12"/>
                  </a:lnTo>
                  <a:close/>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4" name="Picture 2150">
              <a:extLst>
                <a:ext uri="{FF2B5EF4-FFF2-40B4-BE49-F238E27FC236}">
                  <a16:creationId xmlns:a16="http://schemas.microsoft.com/office/drawing/2014/main" id="{2E913501-D29B-4E64-A2FF-5256805C246F}"/>
                </a:ext>
              </a:extLst>
            </p:cNvPr>
            <p:cNvPicPr>
              <a:picLocks noChangeAspect="1" noChangeArrowheads="1"/>
            </p:cNvPicPr>
            <p:nvPr/>
          </p:nvPicPr>
          <p:blipFill>
            <a:blip r:embed="rId85" cstate="print"/>
            <a:srcRect/>
            <a:stretch>
              <a:fillRect/>
            </a:stretch>
          </p:blipFill>
          <p:spPr bwMode="auto">
            <a:xfrm>
              <a:off x="6251" y="3287"/>
              <a:ext cx="373" cy="109"/>
            </a:xfrm>
            <a:prstGeom prst="rect">
              <a:avLst/>
            </a:prstGeom>
            <a:noFill/>
          </p:spPr>
        </p:pic>
        <p:sp>
          <p:nvSpPr>
            <p:cNvPr id="315" name="Freeform 2151">
              <a:extLst>
                <a:ext uri="{FF2B5EF4-FFF2-40B4-BE49-F238E27FC236}">
                  <a16:creationId xmlns:a16="http://schemas.microsoft.com/office/drawing/2014/main" id="{9ED4B172-E3A0-4F3D-B14C-4B6B213154BC}"/>
                </a:ext>
              </a:extLst>
            </p:cNvPr>
            <p:cNvSpPr>
              <a:spLocks/>
            </p:cNvSpPr>
            <p:nvPr/>
          </p:nvSpPr>
          <p:spPr bwMode="auto">
            <a:xfrm>
              <a:off x="6251" y="3287"/>
              <a:ext cx="373" cy="109"/>
            </a:xfrm>
            <a:custGeom>
              <a:avLst/>
              <a:gdLst>
                <a:gd name="T0" fmla="*/ 347 w 373"/>
                <a:gd name="T1" fmla="*/ 3288 h 109"/>
                <a:gd name="T2" fmla="*/ 26 w 373"/>
                <a:gd name="T3" fmla="*/ 3288 h 109"/>
                <a:gd name="T4" fmla="*/ 11 w 373"/>
                <a:gd name="T5" fmla="*/ 3288 h 109"/>
                <a:gd name="T6" fmla="*/ 0 w 373"/>
                <a:gd name="T7" fmla="*/ 3299 h 109"/>
                <a:gd name="T8" fmla="*/ 0 w 373"/>
                <a:gd name="T9" fmla="*/ 3313 h 109"/>
                <a:gd name="T10" fmla="*/ 0 w 373"/>
                <a:gd name="T11" fmla="*/ 3396 h 109"/>
                <a:gd name="T12" fmla="*/ 372 w 373"/>
                <a:gd name="T13" fmla="*/ 3396 h 109"/>
                <a:gd name="T14" fmla="*/ 372 w 373"/>
                <a:gd name="T15" fmla="*/ 3313 h 109"/>
                <a:gd name="T16" fmla="*/ 372 w 373"/>
                <a:gd name="T17" fmla="*/ 3299 h 109"/>
                <a:gd name="T18" fmla="*/ 361 w 373"/>
                <a:gd name="T19" fmla="*/ 3288 h 109"/>
                <a:gd name="T20" fmla="*/ 347 w 373"/>
                <a:gd name="T21" fmla="*/ 3288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 h="109">
                  <a:moveTo>
                    <a:pt x="347" y="0"/>
                  </a:moveTo>
                  <a:lnTo>
                    <a:pt x="26" y="0"/>
                  </a:lnTo>
                  <a:lnTo>
                    <a:pt x="11" y="0"/>
                  </a:lnTo>
                  <a:lnTo>
                    <a:pt x="0" y="11"/>
                  </a:lnTo>
                  <a:lnTo>
                    <a:pt x="0" y="25"/>
                  </a:lnTo>
                  <a:lnTo>
                    <a:pt x="0" y="108"/>
                  </a:lnTo>
                  <a:lnTo>
                    <a:pt x="372" y="108"/>
                  </a:lnTo>
                  <a:lnTo>
                    <a:pt x="372" y="25"/>
                  </a:lnTo>
                  <a:lnTo>
                    <a:pt x="372" y="11"/>
                  </a:lnTo>
                  <a:lnTo>
                    <a:pt x="361" y="0"/>
                  </a:lnTo>
                  <a:lnTo>
                    <a:pt x="347"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6" name="Picture 2152">
              <a:extLst>
                <a:ext uri="{FF2B5EF4-FFF2-40B4-BE49-F238E27FC236}">
                  <a16:creationId xmlns:a16="http://schemas.microsoft.com/office/drawing/2014/main" id="{ABCC4097-40C3-41F3-802C-55AA0A37B083}"/>
                </a:ext>
              </a:extLst>
            </p:cNvPr>
            <p:cNvPicPr>
              <a:picLocks noChangeAspect="1" noChangeArrowheads="1"/>
            </p:cNvPicPr>
            <p:nvPr/>
          </p:nvPicPr>
          <p:blipFill>
            <a:blip r:embed="rId86" cstate="print"/>
            <a:srcRect/>
            <a:stretch>
              <a:fillRect/>
            </a:stretch>
          </p:blipFill>
          <p:spPr bwMode="auto">
            <a:xfrm>
              <a:off x="6251" y="3395"/>
              <a:ext cx="373" cy="177"/>
            </a:xfrm>
            <a:prstGeom prst="rect">
              <a:avLst/>
            </a:prstGeom>
            <a:noFill/>
          </p:spPr>
        </p:pic>
        <p:sp>
          <p:nvSpPr>
            <p:cNvPr id="317" name="Freeform 2153">
              <a:extLst>
                <a:ext uri="{FF2B5EF4-FFF2-40B4-BE49-F238E27FC236}">
                  <a16:creationId xmlns:a16="http://schemas.microsoft.com/office/drawing/2014/main" id="{7D40266F-7677-45F4-82DB-2BB88C69EFFD}"/>
                </a:ext>
              </a:extLst>
            </p:cNvPr>
            <p:cNvSpPr>
              <a:spLocks/>
            </p:cNvSpPr>
            <p:nvPr/>
          </p:nvSpPr>
          <p:spPr bwMode="auto">
            <a:xfrm>
              <a:off x="6251" y="3395"/>
              <a:ext cx="373" cy="177"/>
            </a:xfrm>
            <a:custGeom>
              <a:avLst/>
              <a:gdLst>
                <a:gd name="T0" fmla="*/ 349 w 373"/>
                <a:gd name="T1" fmla="*/ 3572 h 177"/>
                <a:gd name="T2" fmla="*/ 24 w 373"/>
                <a:gd name="T3" fmla="*/ 3572 h 177"/>
                <a:gd name="T4" fmla="*/ 0 w 373"/>
                <a:gd name="T5" fmla="*/ 3396 h 177"/>
                <a:gd name="T6" fmla="*/ 372 w 373"/>
                <a:gd name="T7" fmla="*/ 3396 h 177"/>
                <a:gd name="T8" fmla="*/ 349 w 373"/>
                <a:gd name="T9" fmla="*/ 357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77">
                  <a:moveTo>
                    <a:pt x="349" y="176"/>
                  </a:moveTo>
                  <a:lnTo>
                    <a:pt x="24" y="176"/>
                  </a:lnTo>
                  <a:lnTo>
                    <a:pt x="0" y="0"/>
                  </a:lnTo>
                  <a:lnTo>
                    <a:pt x="372" y="0"/>
                  </a:lnTo>
                  <a:lnTo>
                    <a:pt x="349" y="176"/>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8" name="Picture 2154">
              <a:extLst>
                <a:ext uri="{FF2B5EF4-FFF2-40B4-BE49-F238E27FC236}">
                  <a16:creationId xmlns:a16="http://schemas.microsoft.com/office/drawing/2014/main" id="{8CE85401-4218-4DAE-B1C3-C9D3587C4BB2}"/>
                </a:ext>
              </a:extLst>
            </p:cNvPr>
            <p:cNvPicPr>
              <a:picLocks noChangeAspect="1" noChangeArrowheads="1"/>
            </p:cNvPicPr>
            <p:nvPr/>
          </p:nvPicPr>
          <p:blipFill>
            <a:blip r:embed="rId87" cstate="print"/>
            <a:srcRect/>
            <a:stretch>
              <a:fillRect/>
            </a:stretch>
          </p:blipFill>
          <p:spPr bwMode="auto">
            <a:xfrm>
              <a:off x="6251" y="3556"/>
              <a:ext cx="376" cy="272"/>
            </a:xfrm>
            <a:prstGeom prst="rect">
              <a:avLst/>
            </a:prstGeom>
            <a:noFill/>
          </p:spPr>
        </p:pic>
        <p:sp>
          <p:nvSpPr>
            <p:cNvPr id="319" name="Rectangle 2155">
              <a:extLst>
                <a:ext uri="{FF2B5EF4-FFF2-40B4-BE49-F238E27FC236}">
                  <a16:creationId xmlns:a16="http://schemas.microsoft.com/office/drawing/2014/main" id="{56067DFC-A4D0-4C0A-860A-472911DC72A3}"/>
                </a:ext>
              </a:extLst>
            </p:cNvPr>
            <p:cNvSpPr>
              <a:spLocks noChangeArrowheads="1"/>
            </p:cNvSpPr>
            <p:nvPr/>
          </p:nvSpPr>
          <p:spPr bwMode="auto">
            <a:xfrm>
              <a:off x="6251" y="3556"/>
              <a:ext cx="376" cy="272"/>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0" name="Picture 2156">
              <a:extLst>
                <a:ext uri="{FF2B5EF4-FFF2-40B4-BE49-F238E27FC236}">
                  <a16:creationId xmlns:a16="http://schemas.microsoft.com/office/drawing/2014/main" id="{829B5F76-28ED-4885-A541-8E41A7A3D554}"/>
                </a:ext>
              </a:extLst>
            </p:cNvPr>
            <p:cNvPicPr>
              <a:picLocks noChangeAspect="1" noChangeArrowheads="1"/>
            </p:cNvPicPr>
            <p:nvPr/>
          </p:nvPicPr>
          <p:blipFill>
            <a:blip r:embed="rId88" cstate="print"/>
            <a:srcRect/>
            <a:stretch>
              <a:fillRect/>
            </a:stretch>
          </p:blipFill>
          <p:spPr bwMode="auto">
            <a:xfrm>
              <a:off x="6419" y="3531"/>
              <a:ext cx="42" cy="26"/>
            </a:xfrm>
            <a:prstGeom prst="rect">
              <a:avLst/>
            </a:prstGeom>
            <a:noFill/>
          </p:spPr>
        </p:pic>
        <p:sp>
          <p:nvSpPr>
            <p:cNvPr id="321" name="Rectangle 2157">
              <a:extLst>
                <a:ext uri="{FF2B5EF4-FFF2-40B4-BE49-F238E27FC236}">
                  <a16:creationId xmlns:a16="http://schemas.microsoft.com/office/drawing/2014/main" id="{3E85C01F-99D3-49D5-99CB-AA0E8BF0D11A}"/>
                </a:ext>
              </a:extLst>
            </p:cNvPr>
            <p:cNvSpPr>
              <a:spLocks noChangeArrowheads="1"/>
            </p:cNvSpPr>
            <p:nvPr/>
          </p:nvSpPr>
          <p:spPr bwMode="auto">
            <a:xfrm>
              <a:off x="6419"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2" name="Picture 2158">
              <a:extLst>
                <a:ext uri="{FF2B5EF4-FFF2-40B4-BE49-F238E27FC236}">
                  <a16:creationId xmlns:a16="http://schemas.microsoft.com/office/drawing/2014/main" id="{0C63F39D-AFA4-437B-B73B-117310962197}"/>
                </a:ext>
              </a:extLst>
            </p:cNvPr>
            <p:cNvPicPr>
              <a:picLocks noChangeAspect="1" noChangeArrowheads="1"/>
            </p:cNvPicPr>
            <p:nvPr/>
          </p:nvPicPr>
          <p:blipFill>
            <a:blip r:embed="rId88" cstate="print"/>
            <a:srcRect/>
            <a:stretch>
              <a:fillRect/>
            </a:stretch>
          </p:blipFill>
          <p:spPr bwMode="auto">
            <a:xfrm>
              <a:off x="6298" y="3531"/>
              <a:ext cx="42" cy="26"/>
            </a:xfrm>
            <a:prstGeom prst="rect">
              <a:avLst/>
            </a:prstGeom>
            <a:noFill/>
          </p:spPr>
        </p:pic>
        <p:sp>
          <p:nvSpPr>
            <p:cNvPr id="323" name="Rectangle 2159">
              <a:extLst>
                <a:ext uri="{FF2B5EF4-FFF2-40B4-BE49-F238E27FC236}">
                  <a16:creationId xmlns:a16="http://schemas.microsoft.com/office/drawing/2014/main" id="{21C5FA3A-2FD3-4D03-B338-0F27BD2717E0}"/>
                </a:ext>
              </a:extLst>
            </p:cNvPr>
            <p:cNvSpPr>
              <a:spLocks noChangeArrowheads="1"/>
            </p:cNvSpPr>
            <p:nvPr/>
          </p:nvSpPr>
          <p:spPr bwMode="auto">
            <a:xfrm>
              <a:off x="6298"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4" name="Picture 2160">
              <a:extLst>
                <a:ext uri="{FF2B5EF4-FFF2-40B4-BE49-F238E27FC236}">
                  <a16:creationId xmlns:a16="http://schemas.microsoft.com/office/drawing/2014/main" id="{01C8A5B7-E8A3-41BA-876F-E6653D7679D7}"/>
                </a:ext>
              </a:extLst>
            </p:cNvPr>
            <p:cNvPicPr>
              <a:picLocks noChangeAspect="1" noChangeArrowheads="1"/>
            </p:cNvPicPr>
            <p:nvPr/>
          </p:nvPicPr>
          <p:blipFill>
            <a:blip r:embed="rId89" cstate="print"/>
            <a:srcRect/>
            <a:stretch>
              <a:fillRect/>
            </a:stretch>
          </p:blipFill>
          <p:spPr bwMode="auto">
            <a:xfrm>
              <a:off x="6533" y="3531"/>
              <a:ext cx="42" cy="26"/>
            </a:xfrm>
            <a:prstGeom prst="rect">
              <a:avLst/>
            </a:prstGeom>
            <a:noFill/>
          </p:spPr>
        </p:pic>
        <p:sp>
          <p:nvSpPr>
            <p:cNvPr id="325" name="Rectangle 2161">
              <a:extLst>
                <a:ext uri="{FF2B5EF4-FFF2-40B4-BE49-F238E27FC236}">
                  <a16:creationId xmlns:a16="http://schemas.microsoft.com/office/drawing/2014/main" id="{70FC901B-DDE1-4F77-901A-A7B28D7B8D09}"/>
                </a:ext>
              </a:extLst>
            </p:cNvPr>
            <p:cNvSpPr>
              <a:spLocks noChangeArrowheads="1"/>
            </p:cNvSpPr>
            <p:nvPr/>
          </p:nvSpPr>
          <p:spPr bwMode="auto">
            <a:xfrm>
              <a:off x="6533"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6" name="Picture 2162">
              <a:extLst>
                <a:ext uri="{FF2B5EF4-FFF2-40B4-BE49-F238E27FC236}">
                  <a16:creationId xmlns:a16="http://schemas.microsoft.com/office/drawing/2014/main" id="{2EFBE9F9-8D94-499D-9141-CD30FEB5E85F}"/>
                </a:ext>
              </a:extLst>
            </p:cNvPr>
            <p:cNvPicPr>
              <a:picLocks noChangeAspect="1" noChangeArrowheads="1"/>
            </p:cNvPicPr>
            <p:nvPr/>
          </p:nvPicPr>
          <p:blipFill>
            <a:blip r:embed="rId90" cstate="print"/>
            <a:srcRect/>
            <a:stretch>
              <a:fillRect/>
            </a:stretch>
          </p:blipFill>
          <p:spPr bwMode="auto">
            <a:xfrm>
              <a:off x="6191" y="3658"/>
              <a:ext cx="60" cy="66"/>
            </a:xfrm>
            <a:prstGeom prst="rect">
              <a:avLst/>
            </a:prstGeom>
            <a:noFill/>
          </p:spPr>
        </p:pic>
        <p:sp>
          <p:nvSpPr>
            <p:cNvPr id="327" name="Freeform 2163">
              <a:extLst>
                <a:ext uri="{FF2B5EF4-FFF2-40B4-BE49-F238E27FC236}">
                  <a16:creationId xmlns:a16="http://schemas.microsoft.com/office/drawing/2014/main" id="{C321BD73-EFE4-4672-8E56-C269E6EB8C54}"/>
                </a:ext>
              </a:extLst>
            </p:cNvPr>
            <p:cNvSpPr>
              <a:spLocks/>
            </p:cNvSpPr>
            <p:nvPr/>
          </p:nvSpPr>
          <p:spPr bwMode="auto">
            <a:xfrm>
              <a:off x="6191" y="3658"/>
              <a:ext cx="60" cy="66"/>
            </a:xfrm>
            <a:custGeom>
              <a:avLst/>
              <a:gdLst>
                <a:gd name="T0" fmla="*/ 0 w 60"/>
                <a:gd name="T1" fmla="*/ 3712 h 66"/>
                <a:gd name="T2" fmla="*/ 59 w 60"/>
                <a:gd name="T3" fmla="*/ 3724 h 66"/>
                <a:gd name="T4" fmla="*/ 59 w 60"/>
                <a:gd name="T5" fmla="*/ 3659 h 66"/>
                <a:gd name="T6" fmla="*/ 0 w 60"/>
                <a:gd name="T7" fmla="*/ 3670 h 66"/>
                <a:gd name="T8" fmla="*/ 0 w 60"/>
                <a:gd name="T9" fmla="*/ 371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6">
                  <a:moveTo>
                    <a:pt x="0" y="53"/>
                  </a:moveTo>
                  <a:lnTo>
                    <a:pt x="59" y="65"/>
                  </a:lnTo>
                  <a:lnTo>
                    <a:pt x="59" y="0"/>
                  </a:lnTo>
                  <a:lnTo>
                    <a:pt x="0" y="11"/>
                  </a:lnTo>
                  <a:lnTo>
                    <a:pt x="0" y="5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8" name="Picture 2164">
              <a:extLst>
                <a:ext uri="{FF2B5EF4-FFF2-40B4-BE49-F238E27FC236}">
                  <a16:creationId xmlns:a16="http://schemas.microsoft.com/office/drawing/2014/main" id="{708CE5DC-1851-4A47-A875-7CE107AB79E8}"/>
                </a:ext>
              </a:extLst>
            </p:cNvPr>
            <p:cNvPicPr>
              <a:picLocks noChangeAspect="1" noChangeArrowheads="1"/>
            </p:cNvPicPr>
            <p:nvPr/>
          </p:nvPicPr>
          <p:blipFill>
            <a:blip r:embed="rId91" cstate="print"/>
            <a:srcRect/>
            <a:stretch>
              <a:fillRect/>
            </a:stretch>
          </p:blipFill>
          <p:spPr bwMode="auto">
            <a:xfrm>
              <a:off x="6130" y="3670"/>
              <a:ext cx="62" cy="43"/>
            </a:xfrm>
            <a:prstGeom prst="rect">
              <a:avLst/>
            </a:prstGeom>
            <a:noFill/>
          </p:spPr>
        </p:pic>
        <p:sp>
          <p:nvSpPr>
            <p:cNvPr id="329" name="Rectangle 2165">
              <a:extLst>
                <a:ext uri="{FF2B5EF4-FFF2-40B4-BE49-F238E27FC236}">
                  <a16:creationId xmlns:a16="http://schemas.microsoft.com/office/drawing/2014/main" id="{8C6FD1DD-6B08-4ABB-8566-5B55E43BC7F4}"/>
                </a:ext>
              </a:extLst>
            </p:cNvPr>
            <p:cNvSpPr>
              <a:spLocks noChangeArrowheads="1"/>
            </p:cNvSpPr>
            <p:nvPr/>
          </p:nvSpPr>
          <p:spPr bwMode="auto">
            <a:xfrm>
              <a:off x="6130" y="3670"/>
              <a:ext cx="62" cy="43"/>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0" name="Picture 2166">
              <a:extLst>
                <a:ext uri="{FF2B5EF4-FFF2-40B4-BE49-F238E27FC236}">
                  <a16:creationId xmlns:a16="http://schemas.microsoft.com/office/drawing/2014/main" id="{8AD93A00-B10D-4D65-B334-2533E1FEFCA3}"/>
                </a:ext>
              </a:extLst>
            </p:cNvPr>
            <p:cNvPicPr>
              <a:picLocks noChangeAspect="1" noChangeArrowheads="1"/>
            </p:cNvPicPr>
            <p:nvPr/>
          </p:nvPicPr>
          <p:blipFill>
            <a:blip r:embed="rId92" cstate="print"/>
            <a:srcRect/>
            <a:stretch>
              <a:fillRect/>
            </a:stretch>
          </p:blipFill>
          <p:spPr bwMode="auto">
            <a:xfrm>
              <a:off x="6380" y="3264"/>
              <a:ext cx="113" cy="24"/>
            </a:xfrm>
            <a:prstGeom prst="rect">
              <a:avLst/>
            </a:prstGeom>
            <a:noFill/>
          </p:spPr>
        </p:pic>
        <p:sp>
          <p:nvSpPr>
            <p:cNvPr id="331" name="Rectangle 2167">
              <a:extLst>
                <a:ext uri="{FF2B5EF4-FFF2-40B4-BE49-F238E27FC236}">
                  <a16:creationId xmlns:a16="http://schemas.microsoft.com/office/drawing/2014/main" id="{1202AD7E-3F4C-42E3-87B5-1B4B5648CB60}"/>
                </a:ext>
              </a:extLst>
            </p:cNvPr>
            <p:cNvSpPr>
              <a:spLocks noChangeArrowheads="1"/>
            </p:cNvSpPr>
            <p:nvPr/>
          </p:nvSpPr>
          <p:spPr bwMode="auto">
            <a:xfrm>
              <a:off x="6380" y="3264"/>
              <a:ext cx="113" cy="24"/>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2" name="Picture 2168">
              <a:extLst>
                <a:ext uri="{FF2B5EF4-FFF2-40B4-BE49-F238E27FC236}">
                  <a16:creationId xmlns:a16="http://schemas.microsoft.com/office/drawing/2014/main" id="{2ED50AED-64AE-41F1-AD51-DF95D806BDC8}"/>
                </a:ext>
              </a:extLst>
            </p:cNvPr>
            <p:cNvPicPr>
              <a:picLocks noChangeAspect="1" noChangeArrowheads="1"/>
            </p:cNvPicPr>
            <p:nvPr/>
          </p:nvPicPr>
          <p:blipFill>
            <a:blip r:embed="rId93" cstate="print"/>
            <a:srcRect/>
            <a:stretch>
              <a:fillRect/>
            </a:stretch>
          </p:blipFill>
          <p:spPr bwMode="auto">
            <a:xfrm>
              <a:off x="6310" y="3265"/>
              <a:ext cx="35" cy="22"/>
            </a:xfrm>
            <a:prstGeom prst="rect">
              <a:avLst/>
            </a:prstGeom>
            <a:noFill/>
          </p:spPr>
        </p:pic>
        <p:sp>
          <p:nvSpPr>
            <p:cNvPr id="333" name="Rectangle 2169">
              <a:extLst>
                <a:ext uri="{FF2B5EF4-FFF2-40B4-BE49-F238E27FC236}">
                  <a16:creationId xmlns:a16="http://schemas.microsoft.com/office/drawing/2014/main" id="{AC2C5542-0BF7-437C-8FA4-4BC3D2D94CED}"/>
                </a:ext>
              </a:extLst>
            </p:cNvPr>
            <p:cNvSpPr>
              <a:spLocks noChangeArrowheads="1"/>
            </p:cNvSpPr>
            <p:nvPr/>
          </p:nvSpPr>
          <p:spPr bwMode="auto">
            <a:xfrm>
              <a:off x="6310"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4" name="Picture 2170">
              <a:extLst>
                <a:ext uri="{FF2B5EF4-FFF2-40B4-BE49-F238E27FC236}">
                  <a16:creationId xmlns:a16="http://schemas.microsoft.com/office/drawing/2014/main" id="{BE5B4F85-C5D1-43CB-B58A-1C5604284949}"/>
                </a:ext>
              </a:extLst>
            </p:cNvPr>
            <p:cNvPicPr>
              <a:picLocks noChangeAspect="1" noChangeArrowheads="1"/>
            </p:cNvPicPr>
            <p:nvPr/>
          </p:nvPicPr>
          <p:blipFill>
            <a:blip r:embed="rId94" cstate="print"/>
            <a:srcRect/>
            <a:stretch>
              <a:fillRect/>
            </a:stretch>
          </p:blipFill>
          <p:spPr bwMode="auto">
            <a:xfrm>
              <a:off x="6531" y="3265"/>
              <a:ext cx="35" cy="22"/>
            </a:xfrm>
            <a:prstGeom prst="rect">
              <a:avLst/>
            </a:prstGeom>
            <a:noFill/>
          </p:spPr>
        </p:pic>
        <p:sp>
          <p:nvSpPr>
            <p:cNvPr id="335" name="Rectangle 2171">
              <a:extLst>
                <a:ext uri="{FF2B5EF4-FFF2-40B4-BE49-F238E27FC236}">
                  <a16:creationId xmlns:a16="http://schemas.microsoft.com/office/drawing/2014/main" id="{56362A17-0184-4B0A-B7F0-EAD473189B3A}"/>
                </a:ext>
              </a:extLst>
            </p:cNvPr>
            <p:cNvSpPr>
              <a:spLocks noChangeArrowheads="1"/>
            </p:cNvSpPr>
            <p:nvPr/>
          </p:nvSpPr>
          <p:spPr bwMode="auto">
            <a:xfrm>
              <a:off x="6531"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6" name="Picture 2172">
              <a:extLst>
                <a:ext uri="{FF2B5EF4-FFF2-40B4-BE49-F238E27FC236}">
                  <a16:creationId xmlns:a16="http://schemas.microsoft.com/office/drawing/2014/main" id="{3FEE71D2-6AB2-4C55-9632-C45C218B3DB4}"/>
                </a:ext>
              </a:extLst>
            </p:cNvPr>
            <p:cNvPicPr>
              <a:picLocks noChangeAspect="1" noChangeArrowheads="1"/>
            </p:cNvPicPr>
            <p:nvPr/>
          </p:nvPicPr>
          <p:blipFill>
            <a:blip r:embed="rId95" cstate="print"/>
            <a:srcRect/>
            <a:stretch>
              <a:fillRect/>
            </a:stretch>
          </p:blipFill>
          <p:spPr bwMode="auto">
            <a:xfrm>
              <a:off x="6661" y="2349"/>
              <a:ext cx="22" cy="45"/>
            </a:xfrm>
            <a:prstGeom prst="rect">
              <a:avLst/>
            </a:prstGeom>
            <a:noFill/>
          </p:spPr>
        </p:pic>
        <p:sp>
          <p:nvSpPr>
            <p:cNvPr id="337" name="Rectangle 2173">
              <a:extLst>
                <a:ext uri="{FF2B5EF4-FFF2-40B4-BE49-F238E27FC236}">
                  <a16:creationId xmlns:a16="http://schemas.microsoft.com/office/drawing/2014/main" id="{9C6E83BB-CD74-485A-B23D-6D80B4774850}"/>
                </a:ext>
              </a:extLst>
            </p:cNvPr>
            <p:cNvSpPr>
              <a:spLocks noChangeArrowheads="1"/>
            </p:cNvSpPr>
            <p:nvPr/>
          </p:nvSpPr>
          <p:spPr bwMode="auto">
            <a:xfrm>
              <a:off x="6661" y="2349"/>
              <a:ext cx="22" cy="45"/>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8" name="Picture 2174">
              <a:extLst>
                <a:ext uri="{FF2B5EF4-FFF2-40B4-BE49-F238E27FC236}">
                  <a16:creationId xmlns:a16="http://schemas.microsoft.com/office/drawing/2014/main" id="{2EAC60E6-ACDD-4053-BED1-FF8F968308B9}"/>
                </a:ext>
              </a:extLst>
            </p:cNvPr>
            <p:cNvPicPr>
              <a:picLocks noChangeAspect="1" noChangeArrowheads="1"/>
            </p:cNvPicPr>
            <p:nvPr/>
          </p:nvPicPr>
          <p:blipFill>
            <a:blip r:embed="rId96" cstate="print"/>
            <a:srcRect/>
            <a:stretch>
              <a:fillRect/>
            </a:stretch>
          </p:blipFill>
          <p:spPr bwMode="auto">
            <a:xfrm>
              <a:off x="6634" y="2394"/>
              <a:ext cx="81" cy="51"/>
            </a:xfrm>
            <a:prstGeom prst="rect">
              <a:avLst/>
            </a:prstGeom>
            <a:noFill/>
          </p:spPr>
        </p:pic>
        <p:sp>
          <p:nvSpPr>
            <p:cNvPr id="339" name="Rectangle 2175">
              <a:extLst>
                <a:ext uri="{FF2B5EF4-FFF2-40B4-BE49-F238E27FC236}">
                  <a16:creationId xmlns:a16="http://schemas.microsoft.com/office/drawing/2014/main" id="{2CF0AF22-14FB-4187-AC9C-1F81FE61FC24}"/>
                </a:ext>
              </a:extLst>
            </p:cNvPr>
            <p:cNvSpPr>
              <a:spLocks noChangeArrowheads="1"/>
            </p:cNvSpPr>
            <p:nvPr/>
          </p:nvSpPr>
          <p:spPr bwMode="auto">
            <a:xfrm>
              <a:off x="6634" y="2394"/>
              <a:ext cx="81" cy="51"/>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0" name="Picture 2176">
              <a:extLst>
                <a:ext uri="{FF2B5EF4-FFF2-40B4-BE49-F238E27FC236}">
                  <a16:creationId xmlns:a16="http://schemas.microsoft.com/office/drawing/2014/main" id="{C78556D6-33DB-432E-A7C7-951738730A92}"/>
                </a:ext>
              </a:extLst>
            </p:cNvPr>
            <p:cNvPicPr>
              <a:picLocks noChangeAspect="1" noChangeArrowheads="1"/>
            </p:cNvPicPr>
            <p:nvPr/>
          </p:nvPicPr>
          <p:blipFill>
            <a:blip r:embed="rId89" cstate="print"/>
            <a:srcRect/>
            <a:stretch>
              <a:fillRect/>
            </a:stretch>
          </p:blipFill>
          <p:spPr bwMode="auto">
            <a:xfrm>
              <a:off x="6651" y="2444"/>
              <a:ext cx="47" cy="25"/>
            </a:xfrm>
            <a:prstGeom prst="rect">
              <a:avLst/>
            </a:prstGeom>
            <a:noFill/>
          </p:spPr>
        </p:pic>
        <p:sp>
          <p:nvSpPr>
            <p:cNvPr id="341" name="Rectangle 2177">
              <a:extLst>
                <a:ext uri="{FF2B5EF4-FFF2-40B4-BE49-F238E27FC236}">
                  <a16:creationId xmlns:a16="http://schemas.microsoft.com/office/drawing/2014/main" id="{5BEA24B9-DA86-4CB4-9164-164A0FC1731F}"/>
                </a:ext>
              </a:extLst>
            </p:cNvPr>
            <p:cNvSpPr>
              <a:spLocks noChangeArrowheads="1"/>
            </p:cNvSpPr>
            <p:nvPr/>
          </p:nvSpPr>
          <p:spPr bwMode="auto">
            <a:xfrm>
              <a:off x="6651" y="2444"/>
              <a:ext cx="47" cy="25"/>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2" name="Picture 2178">
              <a:extLst>
                <a:ext uri="{FF2B5EF4-FFF2-40B4-BE49-F238E27FC236}">
                  <a16:creationId xmlns:a16="http://schemas.microsoft.com/office/drawing/2014/main" id="{9D63DC9E-58E9-4B11-8CB4-6D2D97C7030C}"/>
                </a:ext>
              </a:extLst>
            </p:cNvPr>
            <p:cNvPicPr>
              <a:picLocks noChangeAspect="1" noChangeArrowheads="1"/>
            </p:cNvPicPr>
            <p:nvPr/>
          </p:nvPicPr>
          <p:blipFill>
            <a:blip r:embed="rId95" cstate="print"/>
            <a:srcRect/>
            <a:stretch>
              <a:fillRect/>
            </a:stretch>
          </p:blipFill>
          <p:spPr bwMode="auto">
            <a:xfrm>
              <a:off x="6144" y="2938"/>
              <a:ext cx="24" cy="43"/>
            </a:xfrm>
            <a:prstGeom prst="rect">
              <a:avLst/>
            </a:prstGeom>
            <a:noFill/>
          </p:spPr>
        </p:pic>
        <p:sp>
          <p:nvSpPr>
            <p:cNvPr id="343" name="Freeform 2179">
              <a:extLst>
                <a:ext uri="{FF2B5EF4-FFF2-40B4-BE49-F238E27FC236}">
                  <a16:creationId xmlns:a16="http://schemas.microsoft.com/office/drawing/2014/main" id="{589B51C2-854D-4F56-A328-252F540DF645}"/>
                </a:ext>
              </a:extLst>
            </p:cNvPr>
            <p:cNvSpPr>
              <a:spLocks/>
            </p:cNvSpPr>
            <p:nvPr/>
          </p:nvSpPr>
          <p:spPr bwMode="auto">
            <a:xfrm>
              <a:off x="6144" y="2938"/>
              <a:ext cx="24" cy="43"/>
            </a:xfrm>
            <a:custGeom>
              <a:avLst/>
              <a:gdLst>
                <a:gd name="T0" fmla="*/ 13 w 24"/>
                <a:gd name="T1" fmla="*/ 2938 h 43"/>
                <a:gd name="T2" fmla="*/ 0 w 24"/>
                <a:gd name="T3" fmla="*/ 2938 h 43"/>
                <a:gd name="T4" fmla="*/ 0 w 24"/>
                <a:gd name="T5" fmla="*/ 2952 h 43"/>
                <a:gd name="T6" fmla="*/ 13 w 24"/>
                <a:gd name="T7" fmla="*/ 2952 h 43"/>
                <a:gd name="T8" fmla="*/ 13 w 24"/>
                <a:gd name="T9" fmla="*/ 2976 h 43"/>
                <a:gd name="T10" fmla="*/ 13 w 24"/>
                <a:gd name="T11" fmla="*/ 2979 h 43"/>
                <a:gd name="T12" fmla="*/ 15 w 24"/>
                <a:gd name="T13" fmla="*/ 2981 h 43"/>
                <a:gd name="T14" fmla="*/ 18 w 24"/>
                <a:gd name="T15" fmla="*/ 2981 h 43"/>
                <a:gd name="T16" fmla="*/ 21 w 24"/>
                <a:gd name="T17" fmla="*/ 2981 h 43"/>
                <a:gd name="T18" fmla="*/ 24 w 24"/>
                <a:gd name="T19" fmla="*/ 2979 h 43"/>
                <a:gd name="T20" fmla="*/ 24 w 24"/>
                <a:gd name="T21" fmla="*/ 2976 h 43"/>
                <a:gd name="T22" fmla="*/ 24 w 24"/>
                <a:gd name="T23" fmla="*/ 2949 h 43"/>
                <a:gd name="T24" fmla="*/ 24 w 24"/>
                <a:gd name="T25" fmla="*/ 2943 h 43"/>
                <a:gd name="T26" fmla="*/ 19 w 24"/>
                <a:gd name="T27" fmla="*/ 2938 h 43"/>
                <a:gd name="T28" fmla="*/ 13 w 24"/>
                <a:gd name="T29" fmla="*/ 2938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4"/>
                  </a:lnTo>
                  <a:lnTo>
                    <a:pt x="13" y="14"/>
                  </a:lnTo>
                  <a:lnTo>
                    <a:pt x="13" y="38"/>
                  </a:lnTo>
                  <a:lnTo>
                    <a:pt x="13" y="41"/>
                  </a:lnTo>
                  <a:lnTo>
                    <a:pt x="15" y="43"/>
                  </a:lnTo>
                  <a:lnTo>
                    <a:pt x="18" y="43"/>
                  </a:lnTo>
                  <a:lnTo>
                    <a:pt x="21" y="43"/>
                  </a:lnTo>
                  <a:lnTo>
                    <a:pt x="24" y="41"/>
                  </a:lnTo>
                  <a:lnTo>
                    <a:pt x="24" y="38"/>
                  </a:lnTo>
                  <a:lnTo>
                    <a:pt x="24" y="11"/>
                  </a:lnTo>
                  <a:lnTo>
                    <a:pt x="24" y="5"/>
                  </a:lnTo>
                  <a:lnTo>
                    <a:pt x="19"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4" name="Freeform 2180">
              <a:extLst>
                <a:ext uri="{FF2B5EF4-FFF2-40B4-BE49-F238E27FC236}">
                  <a16:creationId xmlns:a16="http://schemas.microsoft.com/office/drawing/2014/main" id="{7919BF7C-4CF3-4806-B3EE-4F21A632DCF6}"/>
                </a:ext>
              </a:extLst>
            </p:cNvPr>
            <p:cNvSpPr>
              <a:spLocks/>
            </p:cNvSpPr>
            <p:nvPr/>
          </p:nvSpPr>
          <p:spPr bwMode="auto">
            <a:xfrm>
              <a:off x="6098" y="2940"/>
              <a:ext cx="49" cy="23"/>
            </a:xfrm>
            <a:custGeom>
              <a:avLst/>
              <a:gdLst>
                <a:gd name="T0" fmla="*/ 0 w 49"/>
                <a:gd name="T1" fmla="*/ 2940 h 23"/>
                <a:gd name="T2" fmla="*/ 1 w 49"/>
                <a:gd name="T3" fmla="*/ 2953 h 23"/>
                <a:gd name="T4" fmla="*/ 12 w 49"/>
                <a:gd name="T5" fmla="*/ 2963 h 23"/>
                <a:gd name="T6" fmla="*/ 24 w 49"/>
                <a:gd name="T7" fmla="*/ 2963 h 23"/>
                <a:gd name="T8" fmla="*/ 37 w 49"/>
                <a:gd name="T9" fmla="*/ 2963 h 23"/>
                <a:gd name="T10" fmla="*/ 48 w 49"/>
                <a:gd name="T11" fmla="*/ 2953 h 23"/>
                <a:gd name="T12" fmla="*/ 49 w 49"/>
                <a:gd name="T13" fmla="*/ 2940 h 23"/>
                <a:gd name="T14" fmla="*/ 0 w 49"/>
                <a:gd name="T15" fmla="*/ 294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1" y="13"/>
                  </a:lnTo>
                  <a:lnTo>
                    <a:pt x="12" y="23"/>
                  </a:lnTo>
                  <a:lnTo>
                    <a:pt x="24" y="23"/>
                  </a:lnTo>
                  <a:lnTo>
                    <a:pt x="37" y="23"/>
                  </a:lnTo>
                  <a:lnTo>
                    <a:pt x="48" y="13"/>
                  </a:lnTo>
                  <a:lnTo>
                    <a:pt x="49"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5" name="Picture 2181">
              <a:extLst>
                <a:ext uri="{FF2B5EF4-FFF2-40B4-BE49-F238E27FC236}">
                  <a16:creationId xmlns:a16="http://schemas.microsoft.com/office/drawing/2014/main" id="{BF4BEFE8-D1B8-4E1B-9F64-04550B406154}"/>
                </a:ext>
              </a:extLst>
            </p:cNvPr>
            <p:cNvPicPr>
              <a:picLocks noChangeAspect="1" noChangeArrowheads="1"/>
            </p:cNvPicPr>
            <p:nvPr/>
          </p:nvPicPr>
          <p:blipFill>
            <a:blip r:embed="rId97" cstate="print"/>
            <a:srcRect/>
            <a:stretch>
              <a:fillRect/>
            </a:stretch>
          </p:blipFill>
          <p:spPr bwMode="auto">
            <a:xfrm>
              <a:off x="6113" y="2960"/>
              <a:ext cx="19" cy="22"/>
            </a:xfrm>
            <a:prstGeom prst="rect">
              <a:avLst/>
            </a:prstGeom>
            <a:noFill/>
          </p:spPr>
        </p:pic>
        <p:sp>
          <p:nvSpPr>
            <p:cNvPr id="346" name="Rectangle 2182">
              <a:extLst>
                <a:ext uri="{FF2B5EF4-FFF2-40B4-BE49-F238E27FC236}">
                  <a16:creationId xmlns:a16="http://schemas.microsoft.com/office/drawing/2014/main" id="{FA5D582B-A768-4110-B59A-4EBDB9D3ACCC}"/>
                </a:ext>
              </a:extLst>
            </p:cNvPr>
            <p:cNvSpPr>
              <a:spLocks noChangeArrowheads="1"/>
            </p:cNvSpPr>
            <p:nvPr/>
          </p:nvSpPr>
          <p:spPr bwMode="auto">
            <a:xfrm>
              <a:off x="6113"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7" name="Picture 2183">
              <a:extLst>
                <a:ext uri="{FF2B5EF4-FFF2-40B4-BE49-F238E27FC236}">
                  <a16:creationId xmlns:a16="http://schemas.microsoft.com/office/drawing/2014/main" id="{456CBE32-3D3F-4734-A1BD-4F2380694241}"/>
                </a:ext>
              </a:extLst>
            </p:cNvPr>
            <p:cNvPicPr>
              <a:picLocks noChangeAspect="1" noChangeArrowheads="1"/>
            </p:cNvPicPr>
            <p:nvPr/>
          </p:nvPicPr>
          <p:blipFill>
            <a:blip r:embed="rId89" cstate="print"/>
            <a:srcRect/>
            <a:stretch>
              <a:fillRect/>
            </a:stretch>
          </p:blipFill>
          <p:spPr bwMode="auto">
            <a:xfrm>
              <a:off x="6098" y="2904"/>
              <a:ext cx="48" cy="34"/>
            </a:xfrm>
            <a:prstGeom prst="rect">
              <a:avLst/>
            </a:prstGeom>
            <a:noFill/>
          </p:spPr>
        </p:pic>
        <p:sp>
          <p:nvSpPr>
            <p:cNvPr id="348" name="Rectangle 2184">
              <a:extLst>
                <a:ext uri="{FF2B5EF4-FFF2-40B4-BE49-F238E27FC236}">
                  <a16:creationId xmlns:a16="http://schemas.microsoft.com/office/drawing/2014/main" id="{9B749B41-6E1B-4BA2-8698-F7D27F22203A}"/>
                </a:ext>
              </a:extLst>
            </p:cNvPr>
            <p:cNvSpPr>
              <a:spLocks noChangeArrowheads="1"/>
            </p:cNvSpPr>
            <p:nvPr/>
          </p:nvSpPr>
          <p:spPr bwMode="auto">
            <a:xfrm>
              <a:off x="6098"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49" name="Freeform 2185">
              <a:extLst>
                <a:ext uri="{FF2B5EF4-FFF2-40B4-BE49-F238E27FC236}">
                  <a16:creationId xmlns:a16="http://schemas.microsoft.com/office/drawing/2014/main" id="{79D47AB3-D01A-4E74-8EB8-66DC83E98898}"/>
                </a:ext>
              </a:extLst>
            </p:cNvPr>
            <p:cNvSpPr>
              <a:spLocks/>
            </p:cNvSpPr>
            <p:nvPr/>
          </p:nvSpPr>
          <p:spPr bwMode="auto">
            <a:xfrm>
              <a:off x="6137" y="2306"/>
              <a:ext cx="64" cy="25"/>
            </a:xfrm>
            <a:custGeom>
              <a:avLst/>
              <a:gdLst>
                <a:gd name="T0" fmla="*/ 63 w 64"/>
                <a:gd name="T1" fmla="*/ 2330 h 25"/>
                <a:gd name="T2" fmla="*/ 63 w 64"/>
                <a:gd name="T3" fmla="*/ 2317 h 25"/>
                <a:gd name="T4" fmla="*/ 49 w 64"/>
                <a:gd name="T5" fmla="*/ 2307 h 25"/>
                <a:gd name="T6" fmla="*/ 31 w 64"/>
                <a:gd name="T7" fmla="*/ 2307 h 25"/>
                <a:gd name="T8" fmla="*/ 14 w 64"/>
                <a:gd name="T9" fmla="*/ 2307 h 25"/>
                <a:gd name="T10" fmla="*/ 0 w 64"/>
                <a:gd name="T11" fmla="*/ 2317 h 25"/>
                <a:gd name="T12" fmla="*/ 0 w 64"/>
                <a:gd name="T13" fmla="*/ 2330 h 25"/>
                <a:gd name="T14" fmla="*/ 0 w 64"/>
                <a:gd name="T15" fmla="*/ 2330 h 25"/>
                <a:gd name="T16" fmla="*/ 0 w 64"/>
                <a:gd name="T17" fmla="*/ 2330 h 25"/>
                <a:gd name="T18" fmla="*/ 0 w 64"/>
                <a:gd name="T19" fmla="*/ 2331 h 25"/>
                <a:gd name="T20" fmla="*/ 63 w 64"/>
                <a:gd name="T21" fmla="*/ 2331 h 25"/>
                <a:gd name="T22" fmla="*/ 63 w 64"/>
                <a:gd name="T23" fmla="*/ 2330 h 25"/>
                <a:gd name="T24" fmla="*/ 63 w 64"/>
                <a:gd name="T25" fmla="*/ 2330 h 25"/>
                <a:gd name="T26" fmla="*/ 63 w 64"/>
                <a:gd name="T27" fmla="*/ 233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25">
                  <a:moveTo>
                    <a:pt x="63" y="23"/>
                  </a:moveTo>
                  <a:lnTo>
                    <a:pt x="63" y="10"/>
                  </a:lnTo>
                  <a:lnTo>
                    <a:pt x="49" y="0"/>
                  </a:lnTo>
                  <a:lnTo>
                    <a:pt x="31" y="0"/>
                  </a:lnTo>
                  <a:lnTo>
                    <a:pt x="14" y="0"/>
                  </a:lnTo>
                  <a:lnTo>
                    <a:pt x="0" y="10"/>
                  </a:lnTo>
                  <a:lnTo>
                    <a:pt x="0" y="23"/>
                  </a:lnTo>
                  <a:lnTo>
                    <a:pt x="0" y="24"/>
                  </a:lnTo>
                  <a:lnTo>
                    <a:pt x="63" y="24"/>
                  </a:lnTo>
                  <a:lnTo>
                    <a:pt x="63" y="23"/>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0" name="Picture 2186">
              <a:extLst>
                <a:ext uri="{FF2B5EF4-FFF2-40B4-BE49-F238E27FC236}">
                  <a16:creationId xmlns:a16="http://schemas.microsoft.com/office/drawing/2014/main" id="{898BCBDB-0A5B-4E76-995B-05A1BA19D148}"/>
                </a:ext>
              </a:extLst>
            </p:cNvPr>
            <p:cNvPicPr>
              <a:picLocks noChangeAspect="1" noChangeArrowheads="1"/>
            </p:cNvPicPr>
            <p:nvPr/>
          </p:nvPicPr>
          <p:blipFill>
            <a:blip r:embed="rId98" cstate="print"/>
            <a:srcRect/>
            <a:stretch>
              <a:fillRect/>
            </a:stretch>
          </p:blipFill>
          <p:spPr bwMode="auto">
            <a:xfrm>
              <a:off x="6139" y="2330"/>
              <a:ext cx="60" cy="139"/>
            </a:xfrm>
            <a:prstGeom prst="rect">
              <a:avLst/>
            </a:prstGeom>
            <a:noFill/>
          </p:spPr>
        </p:pic>
        <p:sp>
          <p:nvSpPr>
            <p:cNvPr id="351" name="Rectangle 2187">
              <a:extLst>
                <a:ext uri="{FF2B5EF4-FFF2-40B4-BE49-F238E27FC236}">
                  <a16:creationId xmlns:a16="http://schemas.microsoft.com/office/drawing/2014/main" id="{39F773E3-8903-4C8A-B063-0AE5637D808C}"/>
                </a:ext>
              </a:extLst>
            </p:cNvPr>
            <p:cNvSpPr>
              <a:spLocks noChangeArrowheads="1"/>
            </p:cNvSpPr>
            <p:nvPr/>
          </p:nvSpPr>
          <p:spPr bwMode="auto">
            <a:xfrm>
              <a:off x="6139" y="2330"/>
              <a:ext cx="60" cy="139"/>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2" name="Freeform 2188">
              <a:extLst>
                <a:ext uri="{FF2B5EF4-FFF2-40B4-BE49-F238E27FC236}">
                  <a16:creationId xmlns:a16="http://schemas.microsoft.com/office/drawing/2014/main" id="{67FFD831-56B8-43EB-91DC-C24668719E94}"/>
                </a:ext>
              </a:extLst>
            </p:cNvPr>
            <p:cNvSpPr>
              <a:spLocks/>
            </p:cNvSpPr>
            <p:nvPr/>
          </p:nvSpPr>
          <p:spPr bwMode="auto">
            <a:xfrm>
              <a:off x="6157" y="2346"/>
              <a:ext cx="25" cy="25"/>
            </a:xfrm>
            <a:custGeom>
              <a:avLst/>
              <a:gdLst>
                <a:gd name="T0" fmla="*/ 0 w 25"/>
                <a:gd name="T1" fmla="*/ 2359 h 25"/>
                <a:gd name="T2" fmla="*/ 0 w 25"/>
                <a:gd name="T3" fmla="*/ 2352 h 25"/>
                <a:gd name="T4" fmla="*/ 6 w 25"/>
                <a:gd name="T5" fmla="*/ 2346 h 25"/>
                <a:gd name="T6" fmla="*/ 12 w 25"/>
                <a:gd name="T7" fmla="*/ 2346 h 25"/>
                <a:gd name="T8" fmla="*/ 19 w 25"/>
                <a:gd name="T9" fmla="*/ 2346 h 25"/>
                <a:gd name="T10" fmla="*/ 25 w 25"/>
                <a:gd name="T11" fmla="*/ 2352 h 25"/>
                <a:gd name="T12" fmla="*/ 25 w 25"/>
                <a:gd name="T13" fmla="*/ 2359 h 25"/>
                <a:gd name="T14" fmla="*/ 25 w 25"/>
                <a:gd name="T15" fmla="*/ 2365 h 25"/>
                <a:gd name="T16" fmla="*/ 19 w 25"/>
                <a:gd name="T17" fmla="*/ 2371 h 25"/>
                <a:gd name="T18" fmla="*/ 12 w 25"/>
                <a:gd name="T19" fmla="*/ 2371 h 25"/>
                <a:gd name="T20" fmla="*/ 6 w 25"/>
                <a:gd name="T21" fmla="*/ 2371 h 25"/>
                <a:gd name="T22" fmla="*/ 0 w 25"/>
                <a:gd name="T23" fmla="*/ 2365 h 25"/>
                <a:gd name="T24" fmla="*/ 0 w 25"/>
                <a:gd name="T25" fmla="*/ 235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5">
                  <a:moveTo>
                    <a:pt x="0" y="13"/>
                  </a:moveTo>
                  <a:lnTo>
                    <a:pt x="0" y="6"/>
                  </a:lnTo>
                  <a:lnTo>
                    <a:pt x="6" y="0"/>
                  </a:lnTo>
                  <a:lnTo>
                    <a:pt x="12" y="0"/>
                  </a:lnTo>
                  <a:lnTo>
                    <a:pt x="19" y="0"/>
                  </a:lnTo>
                  <a:lnTo>
                    <a:pt x="25" y="6"/>
                  </a:lnTo>
                  <a:lnTo>
                    <a:pt x="25" y="13"/>
                  </a:lnTo>
                  <a:lnTo>
                    <a:pt x="25" y="19"/>
                  </a:lnTo>
                  <a:lnTo>
                    <a:pt x="19" y="25"/>
                  </a:lnTo>
                  <a:lnTo>
                    <a:pt x="12" y="25"/>
                  </a:lnTo>
                  <a:lnTo>
                    <a:pt x="6" y="25"/>
                  </a:lnTo>
                  <a:lnTo>
                    <a:pt x="0" y="19"/>
                  </a:lnTo>
                  <a:lnTo>
                    <a:pt x="0" y="1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3" name="Freeform 2189">
              <a:extLst>
                <a:ext uri="{FF2B5EF4-FFF2-40B4-BE49-F238E27FC236}">
                  <a16:creationId xmlns:a16="http://schemas.microsoft.com/office/drawing/2014/main" id="{30B64B1F-AB63-49CF-9A4E-B5EA79524FDD}"/>
                </a:ext>
              </a:extLst>
            </p:cNvPr>
            <p:cNvSpPr>
              <a:spLocks/>
            </p:cNvSpPr>
            <p:nvPr/>
          </p:nvSpPr>
          <p:spPr bwMode="auto">
            <a:xfrm>
              <a:off x="6169" y="2276"/>
              <a:ext cx="2" cy="70"/>
            </a:xfrm>
            <a:custGeom>
              <a:avLst/>
              <a:gdLst>
                <a:gd name="T0" fmla="*/ 0 w 2"/>
                <a:gd name="T1" fmla="*/ 2346 h 70"/>
                <a:gd name="T2" fmla="*/ 0 w 2"/>
                <a:gd name="T3" fmla="*/ 2276 h 70"/>
                <a:gd name="T4" fmla="*/ 0 60000 65536"/>
                <a:gd name="T5" fmla="*/ 0 60000 65536"/>
              </a:gdLst>
              <a:ahLst/>
              <a:cxnLst>
                <a:cxn ang="T4">
                  <a:pos x="T0" y="T1"/>
                </a:cxn>
                <a:cxn ang="T5">
                  <a:pos x="T2" y="T3"/>
                </a:cxn>
              </a:cxnLst>
              <a:rect l="0" t="0" r="r" b="b"/>
              <a:pathLst>
                <a:path w="2" h="70">
                  <a:moveTo>
                    <a:pt x="0" y="70"/>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4" name="Line 2190">
              <a:extLst>
                <a:ext uri="{FF2B5EF4-FFF2-40B4-BE49-F238E27FC236}">
                  <a16:creationId xmlns:a16="http://schemas.microsoft.com/office/drawing/2014/main" id="{754A2868-E7AA-47FF-9A60-A8E41141C184}"/>
                </a:ext>
              </a:extLst>
            </p:cNvPr>
            <p:cNvSpPr>
              <a:spLocks noChangeShapeType="1"/>
            </p:cNvSpPr>
            <p:nvPr/>
          </p:nvSpPr>
          <p:spPr bwMode="auto">
            <a:xfrm>
              <a:off x="6169" y="2346"/>
              <a:ext cx="0" cy="0"/>
            </a:xfrm>
            <a:prstGeom prst="line">
              <a:avLst/>
            </a:prstGeom>
            <a:noFill/>
            <a:ln w="656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5" name="Picture 2191">
              <a:extLst>
                <a:ext uri="{FF2B5EF4-FFF2-40B4-BE49-F238E27FC236}">
                  <a16:creationId xmlns:a16="http://schemas.microsoft.com/office/drawing/2014/main" id="{ADFB30F3-0D24-400F-971E-612E91A4DEEA}"/>
                </a:ext>
              </a:extLst>
            </p:cNvPr>
            <p:cNvPicPr>
              <a:picLocks noChangeAspect="1" noChangeArrowheads="1"/>
            </p:cNvPicPr>
            <p:nvPr/>
          </p:nvPicPr>
          <p:blipFill>
            <a:blip r:embed="rId95" cstate="print"/>
            <a:srcRect/>
            <a:stretch>
              <a:fillRect/>
            </a:stretch>
          </p:blipFill>
          <p:spPr bwMode="auto">
            <a:xfrm>
              <a:off x="7709" y="2938"/>
              <a:ext cx="24" cy="43"/>
            </a:xfrm>
            <a:prstGeom prst="rect">
              <a:avLst/>
            </a:prstGeom>
            <a:noFill/>
          </p:spPr>
        </p:pic>
        <p:sp>
          <p:nvSpPr>
            <p:cNvPr id="356" name="Freeform 2192">
              <a:extLst>
                <a:ext uri="{FF2B5EF4-FFF2-40B4-BE49-F238E27FC236}">
                  <a16:creationId xmlns:a16="http://schemas.microsoft.com/office/drawing/2014/main" id="{0B033D6F-5FE1-4432-9120-2048A281D071}"/>
                </a:ext>
              </a:extLst>
            </p:cNvPr>
            <p:cNvSpPr>
              <a:spLocks/>
            </p:cNvSpPr>
            <p:nvPr/>
          </p:nvSpPr>
          <p:spPr bwMode="auto">
            <a:xfrm>
              <a:off x="7709" y="2938"/>
              <a:ext cx="24" cy="43"/>
            </a:xfrm>
            <a:custGeom>
              <a:avLst/>
              <a:gdLst>
                <a:gd name="T0" fmla="*/ 13 w 24"/>
                <a:gd name="T1" fmla="*/ 2939 h 43"/>
                <a:gd name="T2" fmla="*/ 0 w 24"/>
                <a:gd name="T3" fmla="*/ 2939 h 43"/>
                <a:gd name="T4" fmla="*/ 0 w 24"/>
                <a:gd name="T5" fmla="*/ 2952 h 43"/>
                <a:gd name="T6" fmla="*/ 12 w 24"/>
                <a:gd name="T7" fmla="*/ 2952 h 43"/>
                <a:gd name="T8" fmla="*/ 12 w 24"/>
                <a:gd name="T9" fmla="*/ 2976 h 43"/>
                <a:gd name="T10" fmla="*/ 12 w 24"/>
                <a:gd name="T11" fmla="*/ 2979 h 43"/>
                <a:gd name="T12" fmla="*/ 14 w 24"/>
                <a:gd name="T13" fmla="*/ 2982 h 43"/>
                <a:gd name="T14" fmla="*/ 17 w 24"/>
                <a:gd name="T15" fmla="*/ 2982 h 43"/>
                <a:gd name="T16" fmla="*/ 21 w 24"/>
                <a:gd name="T17" fmla="*/ 2982 h 43"/>
                <a:gd name="T18" fmla="*/ 23 w 24"/>
                <a:gd name="T19" fmla="*/ 2979 h 43"/>
                <a:gd name="T20" fmla="*/ 23 w 24"/>
                <a:gd name="T21" fmla="*/ 2976 h 43"/>
                <a:gd name="T22" fmla="*/ 23 w 24"/>
                <a:gd name="T23" fmla="*/ 2949 h 43"/>
                <a:gd name="T24" fmla="*/ 23 w 24"/>
                <a:gd name="T25" fmla="*/ 2943 h 43"/>
                <a:gd name="T26" fmla="*/ 18 w 24"/>
                <a:gd name="T27" fmla="*/ 2939 h 43"/>
                <a:gd name="T28" fmla="*/ 13 w 24"/>
                <a:gd name="T29" fmla="*/ 2939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7" name="Picture 2193">
              <a:extLst>
                <a:ext uri="{FF2B5EF4-FFF2-40B4-BE49-F238E27FC236}">
                  <a16:creationId xmlns:a16="http://schemas.microsoft.com/office/drawing/2014/main" id="{89A627CA-5B4F-49B3-AB94-0D16FD30539F}"/>
                </a:ext>
              </a:extLst>
            </p:cNvPr>
            <p:cNvPicPr>
              <a:picLocks noChangeAspect="1" noChangeArrowheads="1"/>
            </p:cNvPicPr>
            <p:nvPr/>
          </p:nvPicPr>
          <p:blipFill>
            <a:blip r:embed="rId99" cstate="print"/>
            <a:srcRect/>
            <a:stretch>
              <a:fillRect/>
            </a:stretch>
          </p:blipFill>
          <p:spPr bwMode="auto">
            <a:xfrm>
              <a:off x="7663" y="2940"/>
              <a:ext cx="49" cy="23"/>
            </a:xfrm>
            <a:prstGeom prst="rect">
              <a:avLst/>
            </a:prstGeom>
            <a:noFill/>
          </p:spPr>
        </p:pic>
        <p:sp>
          <p:nvSpPr>
            <p:cNvPr id="358" name="Freeform 2194">
              <a:extLst>
                <a:ext uri="{FF2B5EF4-FFF2-40B4-BE49-F238E27FC236}">
                  <a16:creationId xmlns:a16="http://schemas.microsoft.com/office/drawing/2014/main" id="{7D6D00FC-B569-4F6D-B33B-2D61EB3F0E61}"/>
                </a:ext>
              </a:extLst>
            </p:cNvPr>
            <p:cNvSpPr>
              <a:spLocks/>
            </p:cNvSpPr>
            <p:nvPr/>
          </p:nvSpPr>
          <p:spPr bwMode="auto">
            <a:xfrm>
              <a:off x="7663" y="2940"/>
              <a:ext cx="49" cy="23"/>
            </a:xfrm>
            <a:custGeom>
              <a:avLst/>
              <a:gdLst>
                <a:gd name="T0" fmla="*/ 0 w 49"/>
                <a:gd name="T1" fmla="*/ 2941 h 23"/>
                <a:gd name="T2" fmla="*/ 0 w 49"/>
                <a:gd name="T3" fmla="*/ 2953 h 23"/>
                <a:gd name="T4" fmla="*/ 11 w 49"/>
                <a:gd name="T5" fmla="*/ 2964 h 23"/>
                <a:gd name="T6" fmla="*/ 24 w 49"/>
                <a:gd name="T7" fmla="*/ 2964 h 23"/>
                <a:gd name="T8" fmla="*/ 37 w 49"/>
                <a:gd name="T9" fmla="*/ 2964 h 23"/>
                <a:gd name="T10" fmla="*/ 47 w 49"/>
                <a:gd name="T11" fmla="*/ 2953 h 23"/>
                <a:gd name="T12" fmla="*/ 48 w 49"/>
                <a:gd name="T13" fmla="*/ 2941 h 23"/>
                <a:gd name="T14" fmla="*/ 0 w 49"/>
                <a:gd name="T15" fmla="*/ 294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2"/>
                  </a:lnTo>
                  <a:lnTo>
                    <a:pt x="11" y="23"/>
                  </a:lnTo>
                  <a:lnTo>
                    <a:pt x="24" y="23"/>
                  </a:lnTo>
                  <a:lnTo>
                    <a:pt x="37" y="23"/>
                  </a:lnTo>
                  <a:lnTo>
                    <a:pt x="47" y="12"/>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9" name="Picture 2195">
              <a:extLst>
                <a:ext uri="{FF2B5EF4-FFF2-40B4-BE49-F238E27FC236}">
                  <a16:creationId xmlns:a16="http://schemas.microsoft.com/office/drawing/2014/main" id="{2FDC459F-9708-4E12-8C53-94AB11FE7FE2}"/>
                </a:ext>
              </a:extLst>
            </p:cNvPr>
            <p:cNvPicPr>
              <a:picLocks noChangeAspect="1" noChangeArrowheads="1"/>
            </p:cNvPicPr>
            <p:nvPr/>
          </p:nvPicPr>
          <p:blipFill>
            <a:blip r:embed="rId100" cstate="print"/>
            <a:srcRect/>
            <a:stretch>
              <a:fillRect/>
            </a:stretch>
          </p:blipFill>
          <p:spPr bwMode="auto">
            <a:xfrm>
              <a:off x="7678" y="2960"/>
              <a:ext cx="19" cy="22"/>
            </a:xfrm>
            <a:prstGeom prst="rect">
              <a:avLst/>
            </a:prstGeom>
            <a:noFill/>
          </p:spPr>
        </p:pic>
        <p:sp>
          <p:nvSpPr>
            <p:cNvPr id="360" name="Rectangle 2196">
              <a:extLst>
                <a:ext uri="{FF2B5EF4-FFF2-40B4-BE49-F238E27FC236}">
                  <a16:creationId xmlns:a16="http://schemas.microsoft.com/office/drawing/2014/main" id="{35699402-AD22-4415-9893-088A4A333679}"/>
                </a:ext>
              </a:extLst>
            </p:cNvPr>
            <p:cNvSpPr>
              <a:spLocks noChangeArrowheads="1"/>
            </p:cNvSpPr>
            <p:nvPr/>
          </p:nvSpPr>
          <p:spPr bwMode="auto">
            <a:xfrm>
              <a:off x="7678"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1" name="Picture 2197">
              <a:extLst>
                <a:ext uri="{FF2B5EF4-FFF2-40B4-BE49-F238E27FC236}">
                  <a16:creationId xmlns:a16="http://schemas.microsoft.com/office/drawing/2014/main" id="{C5BEFA79-98C6-4A7E-A929-4B17810F6044}"/>
                </a:ext>
              </a:extLst>
            </p:cNvPr>
            <p:cNvPicPr>
              <a:picLocks noChangeAspect="1" noChangeArrowheads="1"/>
            </p:cNvPicPr>
            <p:nvPr/>
          </p:nvPicPr>
          <p:blipFill>
            <a:blip r:embed="rId89" cstate="print"/>
            <a:srcRect/>
            <a:stretch>
              <a:fillRect/>
            </a:stretch>
          </p:blipFill>
          <p:spPr bwMode="auto">
            <a:xfrm>
              <a:off x="7664" y="2904"/>
              <a:ext cx="48" cy="34"/>
            </a:xfrm>
            <a:prstGeom prst="rect">
              <a:avLst/>
            </a:prstGeom>
            <a:noFill/>
          </p:spPr>
        </p:pic>
        <p:sp>
          <p:nvSpPr>
            <p:cNvPr id="362" name="Rectangle 2198">
              <a:extLst>
                <a:ext uri="{FF2B5EF4-FFF2-40B4-BE49-F238E27FC236}">
                  <a16:creationId xmlns:a16="http://schemas.microsoft.com/office/drawing/2014/main" id="{AC4F9ECE-C824-427C-AA67-A5226170277A}"/>
                </a:ext>
              </a:extLst>
            </p:cNvPr>
            <p:cNvSpPr>
              <a:spLocks noChangeArrowheads="1"/>
            </p:cNvSpPr>
            <p:nvPr/>
          </p:nvSpPr>
          <p:spPr bwMode="auto">
            <a:xfrm>
              <a:off x="7664"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3" name="Picture 2199">
              <a:extLst>
                <a:ext uri="{FF2B5EF4-FFF2-40B4-BE49-F238E27FC236}">
                  <a16:creationId xmlns:a16="http://schemas.microsoft.com/office/drawing/2014/main" id="{267252EE-8A7E-4F5B-9FD5-6E9F55CAB6DD}"/>
                </a:ext>
              </a:extLst>
            </p:cNvPr>
            <p:cNvPicPr>
              <a:picLocks noChangeAspect="1" noChangeArrowheads="1"/>
            </p:cNvPicPr>
            <p:nvPr/>
          </p:nvPicPr>
          <p:blipFill>
            <a:blip r:embed="rId95" cstate="print"/>
            <a:srcRect/>
            <a:stretch>
              <a:fillRect/>
            </a:stretch>
          </p:blipFill>
          <p:spPr bwMode="auto">
            <a:xfrm>
              <a:off x="7709" y="3842"/>
              <a:ext cx="24" cy="43"/>
            </a:xfrm>
            <a:prstGeom prst="rect">
              <a:avLst/>
            </a:prstGeom>
            <a:noFill/>
          </p:spPr>
        </p:pic>
        <p:sp>
          <p:nvSpPr>
            <p:cNvPr id="364" name="Freeform 2200">
              <a:extLst>
                <a:ext uri="{FF2B5EF4-FFF2-40B4-BE49-F238E27FC236}">
                  <a16:creationId xmlns:a16="http://schemas.microsoft.com/office/drawing/2014/main" id="{5B4D34BF-82EB-421A-9A66-D6100F6811E6}"/>
                </a:ext>
              </a:extLst>
            </p:cNvPr>
            <p:cNvSpPr>
              <a:spLocks/>
            </p:cNvSpPr>
            <p:nvPr/>
          </p:nvSpPr>
          <p:spPr bwMode="auto">
            <a:xfrm>
              <a:off x="7709" y="3842"/>
              <a:ext cx="24" cy="43"/>
            </a:xfrm>
            <a:custGeom>
              <a:avLst/>
              <a:gdLst>
                <a:gd name="T0" fmla="*/ 13 w 24"/>
                <a:gd name="T1" fmla="*/ 3843 h 43"/>
                <a:gd name="T2" fmla="*/ 0 w 24"/>
                <a:gd name="T3" fmla="*/ 3843 h 43"/>
                <a:gd name="T4" fmla="*/ 0 w 24"/>
                <a:gd name="T5" fmla="*/ 3856 h 43"/>
                <a:gd name="T6" fmla="*/ 12 w 24"/>
                <a:gd name="T7" fmla="*/ 3856 h 43"/>
                <a:gd name="T8" fmla="*/ 12 w 24"/>
                <a:gd name="T9" fmla="*/ 3880 h 43"/>
                <a:gd name="T10" fmla="*/ 12 w 24"/>
                <a:gd name="T11" fmla="*/ 3883 h 43"/>
                <a:gd name="T12" fmla="*/ 14 w 24"/>
                <a:gd name="T13" fmla="*/ 3886 h 43"/>
                <a:gd name="T14" fmla="*/ 17 w 24"/>
                <a:gd name="T15" fmla="*/ 3886 h 43"/>
                <a:gd name="T16" fmla="*/ 21 w 24"/>
                <a:gd name="T17" fmla="*/ 3886 h 43"/>
                <a:gd name="T18" fmla="*/ 23 w 24"/>
                <a:gd name="T19" fmla="*/ 3883 h 43"/>
                <a:gd name="T20" fmla="*/ 23 w 24"/>
                <a:gd name="T21" fmla="*/ 3880 h 43"/>
                <a:gd name="T22" fmla="*/ 23 w 24"/>
                <a:gd name="T23" fmla="*/ 3853 h 43"/>
                <a:gd name="T24" fmla="*/ 23 w 24"/>
                <a:gd name="T25" fmla="*/ 3847 h 43"/>
                <a:gd name="T26" fmla="*/ 18 w 24"/>
                <a:gd name="T27" fmla="*/ 3843 h 43"/>
                <a:gd name="T28" fmla="*/ 13 w 24"/>
                <a:gd name="T29" fmla="*/ 384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5" name="Picture 2201">
              <a:extLst>
                <a:ext uri="{FF2B5EF4-FFF2-40B4-BE49-F238E27FC236}">
                  <a16:creationId xmlns:a16="http://schemas.microsoft.com/office/drawing/2014/main" id="{CCF46201-8899-463C-A927-EB1670D3F34C}"/>
                </a:ext>
              </a:extLst>
            </p:cNvPr>
            <p:cNvPicPr>
              <a:picLocks noChangeAspect="1" noChangeArrowheads="1"/>
            </p:cNvPicPr>
            <p:nvPr/>
          </p:nvPicPr>
          <p:blipFill>
            <a:blip r:embed="rId99" cstate="print"/>
            <a:srcRect/>
            <a:stretch>
              <a:fillRect/>
            </a:stretch>
          </p:blipFill>
          <p:spPr bwMode="auto">
            <a:xfrm>
              <a:off x="7663" y="3844"/>
              <a:ext cx="49" cy="23"/>
            </a:xfrm>
            <a:prstGeom prst="rect">
              <a:avLst/>
            </a:prstGeom>
            <a:noFill/>
          </p:spPr>
        </p:pic>
        <p:sp>
          <p:nvSpPr>
            <p:cNvPr id="366" name="Freeform 2202">
              <a:extLst>
                <a:ext uri="{FF2B5EF4-FFF2-40B4-BE49-F238E27FC236}">
                  <a16:creationId xmlns:a16="http://schemas.microsoft.com/office/drawing/2014/main" id="{DB176BCD-FE11-426D-B353-DACFA47A4D4B}"/>
                </a:ext>
              </a:extLst>
            </p:cNvPr>
            <p:cNvSpPr>
              <a:spLocks/>
            </p:cNvSpPr>
            <p:nvPr/>
          </p:nvSpPr>
          <p:spPr bwMode="auto">
            <a:xfrm>
              <a:off x="7663" y="3844"/>
              <a:ext cx="49" cy="23"/>
            </a:xfrm>
            <a:custGeom>
              <a:avLst/>
              <a:gdLst>
                <a:gd name="T0" fmla="*/ 0 w 49"/>
                <a:gd name="T1" fmla="*/ 3845 h 23"/>
                <a:gd name="T2" fmla="*/ 0 w 49"/>
                <a:gd name="T3" fmla="*/ 3858 h 23"/>
                <a:gd name="T4" fmla="*/ 11 w 49"/>
                <a:gd name="T5" fmla="*/ 3868 h 23"/>
                <a:gd name="T6" fmla="*/ 24 w 49"/>
                <a:gd name="T7" fmla="*/ 3868 h 23"/>
                <a:gd name="T8" fmla="*/ 37 w 49"/>
                <a:gd name="T9" fmla="*/ 3868 h 23"/>
                <a:gd name="T10" fmla="*/ 47 w 49"/>
                <a:gd name="T11" fmla="*/ 3858 h 23"/>
                <a:gd name="T12" fmla="*/ 48 w 49"/>
                <a:gd name="T13" fmla="*/ 3845 h 23"/>
                <a:gd name="T14" fmla="*/ 0 w 49"/>
                <a:gd name="T15" fmla="*/ 384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3"/>
                  </a:lnTo>
                  <a:lnTo>
                    <a:pt x="11" y="23"/>
                  </a:lnTo>
                  <a:lnTo>
                    <a:pt x="24" y="23"/>
                  </a:lnTo>
                  <a:lnTo>
                    <a:pt x="37" y="23"/>
                  </a:lnTo>
                  <a:lnTo>
                    <a:pt x="47" y="13"/>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7" name="Picture 2203">
              <a:extLst>
                <a:ext uri="{FF2B5EF4-FFF2-40B4-BE49-F238E27FC236}">
                  <a16:creationId xmlns:a16="http://schemas.microsoft.com/office/drawing/2014/main" id="{D905977C-267D-40E9-BF48-80CB4D43FBD5}"/>
                </a:ext>
              </a:extLst>
            </p:cNvPr>
            <p:cNvPicPr>
              <a:picLocks noChangeAspect="1" noChangeArrowheads="1"/>
            </p:cNvPicPr>
            <p:nvPr/>
          </p:nvPicPr>
          <p:blipFill>
            <a:blip r:embed="rId100" cstate="print"/>
            <a:srcRect/>
            <a:stretch>
              <a:fillRect/>
            </a:stretch>
          </p:blipFill>
          <p:spPr bwMode="auto">
            <a:xfrm>
              <a:off x="7678" y="3864"/>
              <a:ext cx="19" cy="22"/>
            </a:xfrm>
            <a:prstGeom prst="rect">
              <a:avLst/>
            </a:prstGeom>
            <a:noFill/>
          </p:spPr>
        </p:pic>
        <p:sp>
          <p:nvSpPr>
            <p:cNvPr id="368" name="Rectangle 2204">
              <a:extLst>
                <a:ext uri="{FF2B5EF4-FFF2-40B4-BE49-F238E27FC236}">
                  <a16:creationId xmlns:a16="http://schemas.microsoft.com/office/drawing/2014/main" id="{B7A67ECC-DDCF-46B4-A833-D6DCC0D011D6}"/>
                </a:ext>
              </a:extLst>
            </p:cNvPr>
            <p:cNvSpPr>
              <a:spLocks noChangeArrowheads="1"/>
            </p:cNvSpPr>
            <p:nvPr/>
          </p:nvSpPr>
          <p:spPr bwMode="auto">
            <a:xfrm>
              <a:off x="7678" y="3864"/>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9" name="Picture 2205">
              <a:extLst>
                <a:ext uri="{FF2B5EF4-FFF2-40B4-BE49-F238E27FC236}">
                  <a16:creationId xmlns:a16="http://schemas.microsoft.com/office/drawing/2014/main" id="{3685CFB6-6FCE-4255-A079-0C1542854CF7}"/>
                </a:ext>
              </a:extLst>
            </p:cNvPr>
            <p:cNvPicPr>
              <a:picLocks noChangeAspect="1" noChangeArrowheads="1"/>
            </p:cNvPicPr>
            <p:nvPr/>
          </p:nvPicPr>
          <p:blipFill>
            <a:blip r:embed="rId101" cstate="print"/>
            <a:srcRect/>
            <a:stretch>
              <a:fillRect/>
            </a:stretch>
          </p:blipFill>
          <p:spPr bwMode="auto">
            <a:xfrm>
              <a:off x="7664" y="3808"/>
              <a:ext cx="48" cy="34"/>
            </a:xfrm>
            <a:prstGeom prst="rect">
              <a:avLst/>
            </a:prstGeom>
            <a:noFill/>
          </p:spPr>
        </p:pic>
        <p:sp>
          <p:nvSpPr>
            <p:cNvPr id="370" name="Rectangle 2206">
              <a:extLst>
                <a:ext uri="{FF2B5EF4-FFF2-40B4-BE49-F238E27FC236}">
                  <a16:creationId xmlns:a16="http://schemas.microsoft.com/office/drawing/2014/main" id="{DDB17FF3-70F5-4C3C-BEBD-7870BFA7F951}"/>
                </a:ext>
              </a:extLst>
            </p:cNvPr>
            <p:cNvSpPr>
              <a:spLocks noChangeArrowheads="1"/>
            </p:cNvSpPr>
            <p:nvPr/>
          </p:nvSpPr>
          <p:spPr bwMode="auto">
            <a:xfrm>
              <a:off x="7664" y="3808"/>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71" name="Picture 2207">
              <a:extLst>
                <a:ext uri="{FF2B5EF4-FFF2-40B4-BE49-F238E27FC236}">
                  <a16:creationId xmlns:a16="http://schemas.microsoft.com/office/drawing/2014/main" id="{99FB1F1C-B20B-4313-BB84-1E5FBC00D231}"/>
                </a:ext>
              </a:extLst>
            </p:cNvPr>
            <p:cNvPicPr>
              <a:picLocks noChangeAspect="1" noChangeArrowheads="1"/>
            </p:cNvPicPr>
            <p:nvPr/>
          </p:nvPicPr>
          <p:blipFill>
            <a:blip r:embed="rId102" cstate="print"/>
            <a:srcRect/>
            <a:stretch>
              <a:fillRect/>
            </a:stretch>
          </p:blipFill>
          <p:spPr bwMode="auto">
            <a:xfrm>
              <a:off x="6057" y="388"/>
              <a:ext cx="320" cy="125"/>
            </a:xfrm>
            <a:prstGeom prst="rect">
              <a:avLst/>
            </a:prstGeom>
            <a:noFill/>
          </p:spPr>
        </p:pic>
        <p:pic>
          <p:nvPicPr>
            <p:cNvPr id="372" name="Picture 2208">
              <a:extLst>
                <a:ext uri="{FF2B5EF4-FFF2-40B4-BE49-F238E27FC236}">
                  <a16:creationId xmlns:a16="http://schemas.microsoft.com/office/drawing/2014/main" id="{1BA19747-2228-4584-A0F6-8D327E25F18A}"/>
                </a:ext>
              </a:extLst>
            </p:cNvPr>
            <p:cNvPicPr>
              <a:picLocks noChangeAspect="1" noChangeArrowheads="1"/>
            </p:cNvPicPr>
            <p:nvPr/>
          </p:nvPicPr>
          <p:blipFill>
            <a:blip r:embed="rId103" cstate="print"/>
            <a:srcRect/>
            <a:stretch>
              <a:fillRect/>
            </a:stretch>
          </p:blipFill>
          <p:spPr bwMode="auto">
            <a:xfrm>
              <a:off x="6428" y="388"/>
              <a:ext cx="295" cy="125"/>
            </a:xfrm>
            <a:prstGeom prst="rect">
              <a:avLst/>
            </a:prstGeom>
            <a:noFill/>
          </p:spPr>
        </p:pic>
        <p:pic>
          <p:nvPicPr>
            <p:cNvPr id="373" name="Picture 2209">
              <a:extLst>
                <a:ext uri="{FF2B5EF4-FFF2-40B4-BE49-F238E27FC236}">
                  <a16:creationId xmlns:a16="http://schemas.microsoft.com/office/drawing/2014/main" id="{E52959CC-442F-4BA8-A3B6-33C02FD1B0BC}"/>
                </a:ext>
              </a:extLst>
            </p:cNvPr>
            <p:cNvPicPr>
              <a:picLocks noChangeAspect="1" noChangeArrowheads="1"/>
            </p:cNvPicPr>
            <p:nvPr/>
          </p:nvPicPr>
          <p:blipFill>
            <a:blip r:embed="rId104" cstate="print"/>
            <a:srcRect/>
            <a:stretch>
              <a:fillRect/>
            </a:stretch>
          </p:blipFill>
          <p:spPr bwMode="auto">
            <a:xfrm>
              <a:off x="6766" y="388"/>
              <a:ext cx="385" cy="125"/>
            </a:xfrm>
            <a:prstGeom prst="rect">
              <a:avLst/>
            </a:prstGeom>
            <a:noFill/>
          </p:spPr>
        </p:pic>
        <p:pic>
          <p:nvPicPr>
            <p:cNvPr id="374" name="Picture 2210">
              <a:extLst>
                <a:ext uri="{FF2B5EF4-FFF2-40B4-BE49-F238E27FC236}">
                  <a16:creationId xmlns:a16="http://schemas.microsoft.com/office/drawing/2014/main" id="{E53A367A-B310-4BF5-9929-ACECF70CF4E7}"/>
                </a:ext>
              </a:extLst>
            </p:cNvPr>
            <p:cNvPicPr>
              <a:picLocks noChangeAspect="1" noChangeArrowheads="1"/>
            </p:cNvPicPr>
            <p:nvPr/>
          </p:nvPicPr>
          <p:blipFill>
            <a:blip r:embed="rId105" cstate="print"/>
            <a:srcRect/>
            <a:stretch>
              <a:fillRect/>
            </a:stretch>
          </p:blipFill>
          <p:spPr bwMode="auto">
            <a:xfrm>
              <a:off x="7667" y="560"/>
              <a:ext cx="957" cy="337"/>
            </a:xfrm>
            <a:prstGeom prst="rect">
              <a:avLst/>
            </a:prstGeom>
            <a:noFill/>
          </p:spPr>
        </p:pic>
        <p:sp>
          <p:nvSpPr>
            <p:cNvPr id="375" name="Freeform 2211">
              <a:extLst>
                <a:ext uri="{FF2B5EF4-FFF2-40B4-BE49-F238E27FC236}">
                  <a16:creationId xmlns:a16="http://schemas.microsoft.com/office/drawing/2014/main" id="{FA6E6244-8301-4988-8147-E2D543A27561}"/>
                </a:ext>
              </a:extLst>
            </p:cNvPr>
            <p:cNvSpPr>
              <a:spLocks/>
            </p:cNvSpPr>
            <p:nvPr/>
          </p:nvSpPr>
          <p:spPr bwMode="auto">
            <a:xfrm>
              <a:off x="4325" y="172"/>
              <a:ext cx="6489" cy="4030"/>
            </a:xfrm>
            <a:custGeom>
              <a:avLst/>
              <a:gdLst>
                <a:gd name="T0" fmla="*/ 288 w 6489"/>
                <a:gd name="T1" fmla="*/ 172 h 4030"/>
                <a:gd name="T2" fmla="*/ 122 w 6489"/>
                <a:gd name="T3" fmla="*/ 177 h 4030"/>
                <a:gd name="T4" fmla="*/ 36 w 6489"/>
                <a:gd name="T5" fmla="*/ 208 h 4030"/>
                <a:gd name="T6" fmla="*/ 5 w 6489"/>
                <a:gd name="T7" fmla="*/ 294 h 4030"/>
                <a:gd name="T8" fmla="*/ 0 w 6489"/>
                <a:gd name="T9" fmla="*/ 460 h 4030"/>
                <a:gd name="T10" fmla="*/ 0 w 6489"/>
                <a:gd name="T11" fmla="*/ 3914 h 4030"/>
                <a:gd name="T12" fmla="*/ 5 w 6489"/>
                <a:gd name="T13" fmla="*/ 4081 h 4030"/>
                <a:gd name="T14" fmla="*/ 36 w 6489"/>
                <a:gd name="T15" fmla="*/ 4166 h 4030"/>
                <a:gd name="T16" fmla="*/ 122 w 6489"/>
                <a:gd name="T17" fmla="*/ 4198 h 4030"/>
                <a:gd name="T18" fmla="*/ 288 w 6489"/>
                <a:gd name="T19" fmla="*/ 4202 h 4030"/>
                <a:gd name="T20" fmla="*/ 6201 w 6489"/>
                <a:gd name="T21" fmla="*/ 4202 h 4030"/>
                <a:gd name="T22" fmla="*/ 6367 w 6489"/>
                <a:gd name="T23" fmla="*/ 4198 h 4030"/>
                <a:gd name="T24" fmla="*/ 6453 w 6489"/>
                <a:gd name="T25" fmla="*/ 4166 h 4030"/>
                <a:gd name="T26" fmla="*/ 6484 w 6489"/>
                <a:gd name="T27" fmla="*/ 4081 h 4030"/>
                <a:gd name="T28" fmla="*/ 6489 w 6489"/>
                <a:gd name="T29" fmla="*/ 3914 h 4030"/>
                <a:gd name="T30" fmla="*/ 6489 w 6489"/>
                <a:gd name="T31" fmla="*/ 460 h 4030"/>
                <a:gd name="T32" fmla="*/ 6484 w 6489"/>
                <a:gd name="T33" fmla="*/ 294 h 4030"/>
                <a:gd name="T34" fmla="*/ 6453 w 6489"/>
                <a:gd name="T35" fmla="*/ 208 h 4030"/>
                <a:gd name="T36" fmla="*/ 6367 w 6489"/>
                <a:gd name="T37" fmla="*/ 177 h 4030"/>
                <a:gd name="T38" fmla="*/ 6201 w 6489"/>
                <a:gd name="T39" fmla="*/ 172 h 4030"/>
                <a:gd name="T40" fmla="*/ 288 w 6489"/>
                <a:gd name="T41" fmla="*/ 172 h 40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9" h="4030">
                  <a:moveTo>
                    <a:pt x="288" y="0"/>
                  </a:moveTo>
                  <a:lnTo>
                    <a:pt x="122" y="5"/>
                  </a:lnTo>
                  <a:lnTo>
                    <a:pt x="36" y="36"/>
                  </a:lnTo>
                  <a:lnTo>
                    <a:pt x="5" y="122"/>
                  </a:lnTo>
                  <a:lnTo>
                    <a:pt x="0" y="288"/>
                  </a:lnTo>
                  <a:lnTo>
                    <a:pt x="0" y="3742"/>
                  </a:lnTo>
                  <a:lnTo>
                    <a:pt x="5" y="3909"/>
                  </a:lnTo>
                  <a:lnTo>
                    <a:pt x="36" y="3994"/>
                  </a:lnTo>
                  <a:lnTo>
                    <a:pt x="122" y="4026"/>
                  </a:lnTo>
                  <a:lnTo>
                    <a:pt x="288" y="4030"/>
                  </a:lnTo>
                  <a:lnTo>
                    <a:pt x="6201" y="4030"/>
                  </a:lnTo>
                  <a:lnTo>
                    <a:pt x="6367" y="4026"/>
                  </a:lnTo>
                  <a:lnTo>
                    <a:pt x="6453" y="3994"/>
                  </a:lnTo>
                  <a:lnTo>
                    <a:pt x="6484" y="3909"/>
                  </a:lnTo>
                  <a:lnTo>
                    <a:pt x="6489" y="3742"/>
                  </a:lnTo>
                  <a:lnTo>
                    <a:pt x="6489" y="288"/>
                  </a:lnTo>
                  <a:lnTo>
                    <a:pt x="6484" y="122"/>
                  </a:lnTo>
                  <a:lnTo>
                    <a:pt x="6453" y="36"/>
                  </a:lnTo>
                  <a:lnTo>
                    <a:pt x="6367" y="5"/>
                  </a:lnTo>
                  <a:lnTo>
                    <a:pt x="6201"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4086859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eak </a:t>
            </a:r>
            <a:r>
              <a:rPr lang="en-US" dirty="0"/>
              <a:t>test</a:t>
            </a:r>
            <a:endParaRPr lang="en-CA" dirty="0"/>
          </a:p>
        </p:txBody>
      </p:sp>
      <p:sp>
        <p:nvSpPr>
          <p:cNvPr id="3" name="Content Placeholder 2"/>
          <p:cNvSpPr>
            <a:spLocks noGrp="1"/>
          </p:cNvSpPr>
          <p:nvPr>
            <p:ph sz="quarter" idx="11"/>
          </p:nvPr>
        </p:nvSpPr>
        <p:spPr>
          <a:xfrm>
            <a:off x="838200" y="1493361"/>
            <a:ext cx="9490363" cy="3754047"/>
          </a:xfrm>
        </p:spPr>
        <p:txBody>
          <a:bodyPr/>
          <a:lstStyle/>
          <a:p>
            <a:r>
              <a:rPr lang="en-US" sz="2000" dirty="0"/>
              <a:t>With the brakes released, the engine off and the window open to hear any audible air leaks, make a firm brake application. </a:t>
            </a:r>
          </a:p>
          <a:p>
            <a:r>
              <a:rPr lang="en-US" sz="2000" dirty="0"/>
              <a:t>To perform a leak test, hold a firm brake application for one minute. </a:t>
            </a:r>
          </a:p>
          <a:p>
            <a:r>
              <a:rPr lang="en-US" sz="2000" dirty="0"/>
              <a:t>After the initial application, the system must not lose any more then four psi during that time with a single trailer and no more then six psi with two trailers. </a:t>
            </a:r>
          </a:p>
          <a:p>
            <a:r>
              <a:rPr lang="en-US" sz="2000" dirty="0"/>
              <a:t>Listen out the window for any audible air leaks.  </a:t>
            </a:r>
          </a:p>
          <a:p>
            <a:r>
              <a:rPr lang="en-US" sz="2000" dirty="0"/>
              <a:t>Once completed, confirm there’s a minimum of 100 psi in the reservoirs and the brakes remained released. </a:t>
            </a:r>
          </a:p>
          <a:p>
            <a:r>
              <a:rPr lang="en-US" sz="2000" dirty="0"/>
              <a:t>Put the transmission in low gear and exit the vehicle.</a:t>
            </a:r>
          </a:p>
          <a:p>
            <a:endParaRPr lang="en-CA" sz="2000" dirty="0"/>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28</a:t>
            </a:fld>
            <a:endParaRPr lang="en-CA" dirty="0"/>
          </a:p>
        </p:txBody>
      </p:sp>
    </p:spTree>
    <p:extLst>
      <p:ext uri="{BB962C8B-B14F-4D97-AF65-F5344CB8AC3E}">
        <p14:creationId xmlns:p14="http://schemas.microsoft.com/office/powerpoint/2010/main" val="4109007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nder tractor</a:t>
            </a:r>
            <a:endParaRPr lang="en-CA" dirty="0"/>
          </a:p>
        </p:txBody>
      </p:sp>
      <p:sp>
        <p:nvSpPr>
          <p:cNvPr id="3" name="Content Placeholder 2"/>
          <p:cNvSpPr>
            <a:spLocks noGrp="1"/>
          </p:cNvSpPr>
          <p:nvPr>
            <p:ph sz="quarter" idx="11"/>
          </p:nvPr>
        </p:nvSpPr>
        <p:spPr>
          <a:xfrm>
            <a:off x="838200" y="1493361"/>
            <a:ext cx="5292865" cy="3254687"/>
          </a:xfrm>
        </p:spPr>
        <p:txBody>
          <a:bodyPr/>
          <a:lstStyle/>
          <a:p>
            <a:r>
              <a:rPr lang="en-US" sz="2000" dirty="0"/>
              <a:t>Go under the rear of the vehicle to check that air tanks are secure and air lines are tied up and secure. </a:t>
            </a:r>
          </a:p>
          <a:p>
            <a:r>
              <a:rPr lang="en-US" sz="2000" dirty="0"/>
              <a:t>Then, move back to the rear wheels to perform the same checks as at the front.</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29</a:t>
            </a:fld>
            <a:endParaRPr lang="en-CA" dirty="0"/>
          </a:p>
        </p:txBody>
      </p:sp>
      <p:grpSp>
        <p:nvGrpSpPr>
          <p:cNvPr id="80" name="Group 8999">
            <a:extLst>
              <a:ext uri="{FF2B5EF4-FFF2-40B4-BE49-F238E27FC236}">
                <a16:creationId xmlns:a16="http://schemas.microsoft.com/office/drawing/2014/main" id="{FF1516F0-26BA-4975-9400-25F837B020D6}"/>
              </a:ext>
            </a:extLst>
          </p:cNvPr>
          <p:cNvGrpSpPr>
            <a:grpSpLocks/>
          </p:cNvGrpSpPr>
          <p:nvPr/>
        </p:nvGrpSpPr>
        <p:grpSpPr bwMode="auto">
          <a:xfrm>
            <a:off x="7105761" y="1603624"/>
            <a:ext cx="3802781" cy="3460283"/>
            <a:chOff x="4525" y="307"/>
            <a:chExt cx="2823" cy="2081"/>
          </a:xfrm>
        </p:grpSpPr>
        <p:pic>
          <p:nvPicPr>
            <p:cNvPr id="81" name="Picture 1336">
              <a:extLst>
                <a:ext uri="{FF2B5EF4-FFF2-40B4-BE49-F238E27FC236}">
                  <a16:creationId xmlns:a16="http://schemas.microsoft.com/office/drawing/2014/main" id="{EE929586-529A-4AEE-91B0-E0B304559D37}"/>
                </a:ext>
              </a:extLst>
            </p:cNvPr>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82" name="Picture 1337">
              <a:extLst>
                <a:ext uri="{FF2B5EF4-FFF2-40B4-BE49-F238E27FC236}">
                  <a16:creationId xmlns:a16="http://schemas.microsoft.com/office/drawing/2014/main" id="{656B8767-5C26-412B-ACCD-C925D77DBFEF}"/>
                </a:ext>
              </a:extLst>
            </p:cNvPr>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83" name="Picture 1338">
              <a:extLst>
                <a:ext uri="{FF2B5EF4-FFF2-40B4-BE49-F238E27FC236}">
                  <a16:creationId xmlns:a16="http://schemas.microsoft.com/office/drawing/2014/main" id="{26D40830-8F63-4D85-9F4B-570FA4B65CF2}"/>
                </a:ext>
              </a:extLst>
            </p:cNvPr>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84" name="Picture 1339">
              <a:extLst>
                <a:ext uri="{FF2B5EF4-FFF2-40B4-BE49-F238E27FC236}">
                  <a16:creationId xmlns:a16="http://schemas.microsoft.com/office/drawing/2014/main" id="{EC753199-4DE6-41B4-A112-E9556362136B}"/>
                </a:ext>
              </a:extLst>
            </p:cNvPr>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85" name="Picture 1340">
              <a:extLst>
                <a:ext uri="{FF2B5EF4-FFF2-40B4-BE49-F238E27FC236}">
                  <a16:creationId xmlns:a16="http://schemas.microsoft.com/office/drawing/2014/main" id="{0C98B1AA-44EE-4BE4-AEE5-216A151BA522}"/>
                </a:ext>
              </a:extLst>
            </p:cNvPr>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86" name="AutoShape 1341">
              <a:extLst>
                <a:ext uri="{FF2B5EF4-FFF2-40B4-BE49-F238E27FC236}">
                  <a16:creationId xmlns:a16="http://schemas.microsoft.com/office/drawing/2014/main" id="{2101D2AA-F034-47C3-AAEE-0259B4E939C0}"/>
                </a:ext>
              </a:extLst>
            </p:cNvPr>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AutoShape 1342">
              <a:extLst>
                <a:ext uri="{FF2B5EF4-FFF2-40B4-BE49-F238E27FC236}">
                  <a16:creationId xmlns:a16="http://schemas.microsoft.com/office/drawing/2014/main" id="{CE457E9F-4F27-4032-B177-20F3839168B0}"/>
                </a:ext>
              </a:extLst>
            </p:cNvPr>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AutoShape 1343">
              <a:extLst>
                <a:ext uri="{FF2B5EF4-FFF2-40B4-BE49-F238E27FC236}">
                  <a16:creationId xmlns:a16="http://schemas.microsoft.com/office/drawing/2014/main" id="{22006EB8-FEB6-4BDD-871A-892BEEEEBA7E}"/>
                </a:ext>
              </a:extLst>
            </p:cNvPr>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AutoShape 1344">
              <a:extLst>
                <a:ext uri="{FF2B5EF4-FFF2-40B4-BE49-F238E27FC236}">
                  <a16:creationId xmlns:a16="http://schemas.microsoft.com/office/drawing/2014/main" id="{1B97AA97-5312-45ED-9A21-2D356F93F01F}"/>
                </a:ext>
              </a:extLst>
            </p:cNvPr>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AutoShape 1345">
              <a:extLst>
                <a:ext uri="{FF2B5EF4-FFF2-40B4-BE49-F238E27FC236}">
                  <a16:creationId xmlns:a16="http://schemas.microsoft.com/office/drawing/2014/main" id="{7F73D97A-E0FB-4CDD-A9B6-8EE57EAD5BEA}"/>
                </a:ext>
              </a:extLst>
            </p:cNvPr>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AutoShape 1346">
              <a:extLst>
                <a:ext uri="{FF2B5EF4-FFF2-40B4-BE49-F238E27FC236}">
                  <a16:creationId xmlns:a16="http://schemas.microsoft.com/office/drawing/2014/main" id="{72CEE3B7-58CE-4E74-B5D6-3CBD1F8D3391}"/>
                </a:ext>
              </a:extLst>
            </p:cNvPr>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AutoShape 1347">
              <a:extLst>
                <a:ext uri="{FF2B5EF4-FFF2-40B4-BE49-F238E27FC236}">
                  <a16:creationId xmlns:a16="http://schemas.microsoft.com/office/drawing/2014/main" id="{27D44CE7-B445-4D6D-A956-16252203B771}"/>
                </a:ext>
              </a:extLst>
            </p:cNvPr>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AutoShape 1348">
              <a:extLst>
                <a:ext uri="{FF2B5EF4-FFF2-40B4-BE49-F238E27FC236}">
                  <a16:creationId xmlns:a16="http://schemas.microsoft.com/office/drawing/2014/main" id="{9B439278-48CD-4457-A94A-1FB3A3B24388}"/>
                </a:ext>
              </a:extLst>
            </p:cNvPr>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4" name="AutoShape 1349">
              <a:extLst>
                <a:ext uri="{FF2B5EF4-FFF2-40B4-BE49-F238E27FC236}">
                  <a16:creationId xmlns:a16="http://schemas.microsoft.com/office/drawing/2014/main" id="{BCAF8C9B-D8B4-4325-87A3-0636BC9A78E2}"/>
                </a:ext>
              </a:extLst>
            </p:cNvPr>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5" name="AutoShape 1350">
              <a:extLst>
                <a:ext uri="{FF2B5EF4-FFF2-40B4-BE49-F238E27FC236}">
                  <a16:creationId xmlns:a16="http://schemas.microsoft.com/office/drawing/2014/main" id="{1E4352A9-88F4-4B56-B886-B9B5BABB15A5}"/>
                </a:ext>
              </a:extLst>
            </p:cNvPr>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6" name="AutoShape 1351">
              <a:extLst>
                <a:ext uri="{FF2B5EF4-FFF2-40B4-BE49-F238E27FC236}">
                  <a16:creationId xmlns:a16="http://schemas.microsoft.com/office/drawing/2014/main" id="{DE87AE04-0516-4156-8C49-5C790BB51281}"/>
                </a:ext>
              </a:extLst>
            </p:cNvPr>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7" name="AutoShape 1352">
              <a:extLst>
                <a:ext uri="{FF2B5EF4-FFF2-40B4-BE49-F238E27FC236}">
                  <a16:creationId xmlns:a16="http://schemas.microsoft.com/office/drawing/2014/main" id="{05F0044A-87FB-4EDF-9E16-41508463FE15}"/>
                </a:ext>
              </a:extLst>
            </p:cNvPr>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AutoShape 1353">
              <a:extLst>
                <a:ext uri="{FF2B5EF4-FFF2-40B4-BE49-F238E27FC236}">
                  <a16:creationId xmlns:a16="http://schemas.microsoft.com/office/drawing/2014/main" id="{D6276C1F-505A-442C-98DC-EE274D7667C4}"/>
                </a:ext>
              </a:extLst>
            </p:cNvPr>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AutoShape 1354">
              <a:extLst>
                <a:ext uri="{FF2B5EF4-FFF2-40B4-BE49-F238E27FC236}">
                  <a16:creationId xmlns:a16="http://schemas.microsoft.com/office/drawing/2014/main" id="{1AE3A205-3504-41A1-B982-193CE7AC0D0D}"/>
                </a:ext>
              </a:extLst>
            </p:cNvPr>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AutoShape 1355">
              <a:extLst>
                <a:ext uri="{FF2B5EF4-FFF2-40B4-BE49-F238E27FC236}">
                  <a16:creationId xmlns:a16="http://schemas.microsoft.com/office/drawing/2014/main" id="{0779F16A-EB3A-42EB-BEED-47A2BD8E79C5}"/>
                </a:ext>
              </a:extLst>
            </p:cNvPr>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AutoShape 1356">
              <a:extLst>
                <a:ext uri="{FF2B5EF4-FFF2-40B4-BE49-F238E27FC236}">
                  <a16:creationId xmlns:a16="http://schemas.microsoft.com/office/drawing/2014/main" id="{3C077819-D652-47B4-850E-C1767241C178}"/>
                </a:ext>
              </a:extLst>
            </p:cNvPr>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AutoShape 1357">
              <a:extLst>
                <a:ext uri="{FF2B5EF4-FFF2-40B4-BE49-F238E27FC236}">
                  <a16:creationId xmlns:a16="http://schemas.microsoft.com/office/drawing/2014/main" id="{2609A1EE-280D-4B32-ADDD-9E779EEBE8D1}"/>
                </a:ext>
              </a:extLst>
            </p:cNvPr>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Rectangle 1358">
              <a:extLst>
                <a:ext uri="{FF2B5EF4-FFF2-40B4-BE49-F238E27FC236}">
                  <a16:creationId xmlns:a16="http://schemas.microsoft.com/office/drawing/2014/main" id="{EC6468CE-890E-4E02-AC14-ACA5E44E821C}"/>
                </a:ext>
              </a:extLst>
            </p:cNvPr>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AutoShape 1359">
              <a:extLst>
                <a:ext uri="{FF2B5EF4-FFF2-40B4-BE49-F238E27FC236}">
                  <a16:creationId xmlns:a16="http://schemas.microsoft.com/office/drawing/2014/main" id="{2FD7EA70-6835-4039-AC2C-E3EF555140E4}"/>
                </a:ext>
              </a:extLst>
            </p:cNvPr>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AutoShape 1360">
              <a:extLst>
                <a:ext uri="{FF2B5EF4-FFF2-40B4-BE49-F238E27FC236}">
                  <a16:creationId xmlns:a16="http://schemas.microsoft.com/office/drawing/2014/main" id="{83F86162-6CCE-431E-8B16-6FA2F5DEBE66}"/>
                </a:ext>
              </a:extLst>
            </p:cNvPr>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AutoShape 1361">
              <a:extLst>
                <a:ext uri="{FF2B5EF4-FFF2-40B4-BE49-F238E27FC236}">
                  <a16:creationId xmlns:a16="http://schemas.microsoft.com/office/drawing/2014/main" id="{73823022-2CE6-4046-A8F1-B898F03FBEEB}"/>
                </a:ext>
              </a:extLst>
            </p:cNvPr>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AutoShape 1362">
              <a:extLst>
                <a:ext uri="{FF2B5EF4-FFF2-40B4-BE49-F238E27FC236}">
                  <a16:creationId xmlns:a16="http://schemas.microsoft.com/office/drawing/2014/main" id="{7287C0AC-F3C0-449C-A429-3B810C5C8AA1}"/>
                </a:ext>
              </a:extLst>
            </p:cNvPr>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AutoShape 1363">
              <a:extLst>
                <a:ext uri="{FF2B5EF4-FFF2-40B4-BE49-F238E27FC236}">
                  <a16:creationId xmlns:a16="http://schemas.microsoft.com/office/drawing/2014/main" id="{353F5EAA-CE14-4724-B94A-9E446AD74080}"/>
                </a:ext>
              </a:extLst>
            </p:cNvPr>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AutoShape 1364">
              <a:extLst>
                <a:ext uri="{FF2B5EF4-FFF2-40B4-BE49-F238E27FC236}">
                  <a16:creationId xmlns:a16="http://schemas.microsoft.com/office/drawing/2014/main" id="{B29F802A-00A8-4154-8E6B-80F0BC79AD3E}"/>
                </a:ext>
              </a:extLst>
            </p:cNvPr>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AutoShape 1365">
              <a:extLst>
                <a:ext uri="{FF2B5EF4-FFF2-40B4-BE49-F238E27FC236}">
                  <a16:creationId xmlns:a16="http://schemas.microsoft.com/office/drawing/2014/main" id="{2E618C0B-339A-4F47-9245-BEEA9FCBD50F}"/>
                </a:ext>
              </a:extLst>
            </p:cNvPr>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AutoShape 1366">
              <a:extLst>
                <a:ext uri="{FF2B5EF4-FFF2-40B4-BE49-F238E27FC236}">
                  <a16:creationId xmlns:a16="http://schemas.microsoft.com/office/drawing/2014/main" id="{60F2EDA5-4D29-43FA-A224-3E5E91D4134B}"/>
                </a:ext>
              </a:extLst>
            </p:cNvPr>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AutoShape 1367">
              <a:extLst>
                <a:ext uri="{FF2B5EF4-FFF2-40B4-BE49-F238E27FC236}">
                  <a16:creationId xmlns:a16="http://schemas.microsoft.com/office/drawing/2014/main" id="{FD94F798-FBE9-475D-BDBA-39549D54B4D6}"/>
                </a:ext>
              </a:extLst>
            </p:cNvPr>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AutoShape 1368">
              <a:extLst>
                <a:ext uri="{FF2B5EF4-FFF2-40B4-BE49-F238E27FC236}">
                  <a16:creationId xmlns:a16="http://schemas.microsoft.com/office/drawing/2014/main" id="{AB49027F-3152-415F-8D58-89EE2A212CD2}"/>
                </a:ext>
              </a:extLst>
            </p:cNvPr>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AutoShape 1369">
              <a:extLst>
                <a:ext uri="{FF2B5EF4-FFF2-40B4-BE49-F238E27FC236}">
                  <a16:creationId xmlns:a16="http://schemas.microsoft.com/office/drawing/2014/main" id="{FC2840B3-1F8A-4A02-826A-E9A856088607}"/>
                </a:ext>
              </a:extLst>
            </p:cNvPr>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Line 1370">
              <a:extLst>
                <a:ext uri="{FF2B5EF4-FFF2-40B4-BE49-F238E27FC236}">
                  <a16:creationId xmlns:a16="http://schemas.microsoft.com/office/drawing/2014/main" id="{4B99404C-E0BA-4E59-9B75-68CAFDBDB60D}"/>
                </a:ext>
              </a:extLst>
            </p:cNvPr>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Line 1371">
              <a:extLst>
                <a:ext uri="{FF2B5EF4-FFF2-40B4-BE49-F238E27FC236}">
                  <a16:creationId xmlns:a16="http://schemas.microsoft.com/office/drawing/2014/main" id="{1A7D74B7-5BDE-4917-A663-B092AAB1ED0B}"/>
                </a:ext>
              </a:extLst>
            </p:cNvPr>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56793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28" y="604160"/>
            <a:ext cx="10754422" cy="670609"/>
          </a:xfrm>
        </p:spPr>
        <p:txBody>
          <a:bodyPr>
            <a:noAutofit/>
          </a:bodyPr>
          <a:lstStyle/>
          <a:p>
            <a:r>
              <a:rPr lang="en-CA" sz="3600" dirty="0"/>
              <a:t>Air brakes components added </a:t>
            </a:r>
            <a:br>
              <a:rPr lang="en-CA" sz="3600" dirty="0"/>
            </a:br>
            <a:endParaRPr lang="en-CA" sz="3600" dirty="0"/>
          </a:p>
        </p:txBody>
      </p:sp>
      <p:sp>
        <p:nvSpPr>
          <p:cNvPr id="3" name="Content Placeholder 2"/>
          <p:cNvSpPr>
            <a:spLocks noGrp="1"/>
          </p:cNvSpPr>
          <p:nvPr>
            <p:ph sz="quarter" idx="11"/>
          </p:nvPr>
        </p:nvSpPr>
        <p:spPr>
          <a:xfrm>
            <a:off x="702528" y="1271097"/>
            <a:ext cx="10515600" cy="1074216"/>
          </a:xfrm>
        </p:spPr>
        <p:txBody>
          <a:bodyPr/>
          <a:lstStyle/>
          <a:p>
            <a:pPr marL="0" indent="0">
              <a:buNone/>
            </a:pPr>
            <a:r>
              <a:rPr lang="en-US" sz="2000" dirty="0"/>
              <a:t>This diagram shows two service reservoirs, the dual foot valve, and the components that are added to a tractor with a dual air system to tow a trailer with air brakes.</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grpSp>
        <p:nvGrpSpPr>
          <p:cNvPr id="5" name="Group 4">
            <a:extLst>
              <a:ext uri="{FF2B5EF4-FFF2-40B4-BE49-F238E27FC236}">
                <a16:creationId xmlns:a16="http://schemas.microsoft.com/office/drawing/2014/main" id="{EA3416BF-69E5-4BD4-9A70-D577CC054A6F}"/>
              </a:ext>
            </a:extLst>
          </p:cNvPr>
          <p:cNvGrpSpPr>
            <a:grpSpLocks/>
          </p:cNvGrpSpPr>
          <p:nvPr/>
        </p:nvGrpSpPr>
        <p:grpSpPr bwMode="auto">
          <a:xfrm>
            <a:off x="1917891" y="2345313"/>
            <a:ext cx="7957629" cy="4029361"/>
            <a:chOff x="4325" y="155"/>
            <a:chExt cx="6480" cy="4352"/>
          </a:xfrm>
        </p:grpSpPr>
        <p:sp>
          <p:nvSpPr>
            <p:cNvPr id="6" name="Freeform 5694">
              <a:extLst>
                <a:ext uri="{FF2B5EF4-FFF2-40B4-BE49-F238E27FC236}">
                  <a16:creationId xmlns:a16="http://schemas.microsoft.com/office/drawing/2014/main" id="{89303100-5DD1-456E-8024-F4CE02425CB0}"/>
                </a:ext>
              </a:extLst>
            </p:cNvPr>
            <p:cNvSpPr>
              <a:spLocks/>
            </p:cNvSpPr>
            <p:nvPr/>
          </p:nvSpPr>
          <p:spPr bwMode="auto">
            <a:xfrm>
              <a:off x="7309" y="2351"/>
              <a:ext cx="2109" cy="1023"/>
            </a:xfrm>
            <a:custGeom>
              <a:avLst/>
              <a:gdLst>
                <a:gd name="T0" fmla="+- 0 8025 7309"/>
                <a:gd name="T1" fmla="*/ T0 w 2109"/>
                <a:gd name="T2" fmla="+- 0 3375 2352"/>
                <a:gd name="T3" fmla="*/ 3375 h 1023"/>
                <a:gd name="T4" fmla="+- 0 7309 7309"/>
                <a:gd name="T5" fmla="*/ T4 w 2109"/>
                <a:gd name="T6" fmla="+- 0 3375 2352"/>
                <a:gd name="T7" fmla="*/ 3375 h 1023"/>
                <a:gd name="T8" fmla="+- 0 7309 7309"/>
                <a:gd name="T9" fmla="*/ T8 w 2109"/>
                <a:gd name="T10" fmla="+- 0 3348 2352"/>
                <a:gd name="T11" fmla="*/ 3348 h 1023"/>
                <a:gd name="T12" fmla="+- 0 8025 7309"/>
                <a:gd name="T13" fmla="*/ T12 w 2109"/>
                <a:gd name="T14" fmla="+- 0 3348 2352"/>
                <a:gd name="T15" fmla="*/ 3348 h 1023"/>
                <a:gd name="T16" fmla="+- 0 8062 7309"/>
                <a:gd name="T17" fmla="*/ T16 w 2109"/>
                <a:gd name="T18" fmla="+- 0 3340 2352"/>
                <a:gd name="T19" fmla="*/ 3340 h 1023"/>
                <a:gd name="T20" fmla="+- 0 8092 7309"/>
                <a:gd name="T21" fmla="*/ T20 w 2109"/>
                <a:gd name="T22" fmla="+- 0 3320 2352"/>
                <a:gd name="T23" fmla="*/ 3320 h 1023"/>
                <a:gd name="T24" fmla="+- 0 8112 7309"/>
                <a:gd name="T25" fmla="*/ T24 w 2109"/>
                <a:gd name="T26" fmla="+- 0 3290 2352"/>
                <a:gd name="T27" fmla="*/ 3290 h 1023"/>
                <a:gd name="T28" fmla="+- 0 8120 7309"/>
                <a:gd name="T29" fmla="*/ T28 w 2109"/>
                <a:gd name="T30" fmla="+- 0 3253 2352"/>
                <a:gd name="T31" fmla="*/ 3253 h 1023"/>
                <a:gd name="T32" fmla="+- 0 8120 7309"/>
                <a:gd name="T33" fmla="*/ T32 w 2109"/>
                <a:gd name="T34" fmla="+- 0 2727 2352"/>
                <a:gd name="T35" fmla="*/ 2727 h 1023"/>
                <a:gd name="T36" fmla="+- 0 8125 7309"/>
                <a:gd name="T37" fmla="*/ T36 w 2109"/>
                <a:gd name="T38" fmla="+- 0 2701 2352"/>
                <a:gd name="T39" fmla="*/ 2701 h 1023"/>
                <a:gd name="T40" fmla="+- 0 8139 7309"/>
                <a:gd name="T41" fmla="*/ T40 w 2109"/>
                <a:gd name="T42" fmla="+- 0 2680 2352"/>
                <a:gd name="T43" fmla="*/ 2680 h 1023"/>
                <a:gd name="T44" fmla="+- 0 8160 7309"/>
                <a:gd name="T45" fmla="*/ T44 w 2109"/>
                <a:gd name="T46" fmla="+- 0 2665 2352"/>
                <a:gd name="T47" fmla="*/ 2665 h 1023"/>
                <a:gd name="T48" fmla="+- 0 8186 7309"/>
                <a:gd name="T49" fmla="*/ T48 w 2109"/>
                <a:gd name="T50" fmla="+- 0 2660 2352"/>
                <a:gd name="T51" fmla="*/ 2660 h 1023"/>
                <a:gd name="T52" fmla="+- 0 8954 7309"/>
                <a:gd name="T53" fmla="*/ T52 w 2109"/>
                <a:gd name="T54" fmla="+- 0 2660 2352"/>
                <a:gd name="T55" fmla="*/ 2660 h 1023"/>
                <a:gd name="T56" fmla="+- 0 8992 7309"/>
                <a:gd name="T57" fmla="*/ T56 w 2109"/>
                <a:gd name="T58" fmla="+- 0 2655 2352"/>
                <a:gd name="T59" fmla="*/ 2655 h 1023"/>
                <a:gd name="T60" fmla="+- 0 9054 7309"/>
                <a:gd name="T61" fmla="*/ T60 w 2109"/>
                <a:gd name="T62" fmla="+- 0 2597 2352"/>
                <a:gd name="T63" fmla="*/ 2597 h 1023"/>
                <a:gd name="T64" fmla="+- 0 9169 7309"/>
                <a:gd name="T65" fmla="*/ T64 w 2109"/>
                <a:gd name="T66" fmla="+- 0 2409 2352"/>
                <a:gd name="T67" fmla="*/ 2409 h 1023"/>
                <a:gd name="T68" fmla="+- 0 9189 7309"/>
                <a:gd name="T69" fmla="*/ T68 w 2109"/>
                <a:gd name="T70" fmla="+- 0 2382 2352"/>
                <a:gd name="T71" fmla="*/ 2382 h 1023"/>
                <a:gd name="T72" fmla="+- 0 9209 7309"/>
                <a:gd name="T73" fmla="*/ T72 w 2109"/>
                <a:gd name="T74" fmla="+- 0 2364 2352"/>
                <a:gd name="T75" fmla="*/ 2364 h 1023"/>
                <a:gd name="T76" fmla="+- 0 9230 7309"/>
                <a:gd name="T77" fmla="*/ T76 w 2109"/>
                <a:gd name="T78" fmla="+- 0 2354 2352"/>
                <a:gd name="T79" fmla="*/ 2354 h 1023"/>
                <a:gd name="T80" fmla="+- 0 9255 7309"/>
                <a:gd name="T81" fmla="*/ T80 w 2109"/>
                <a:gd name="T82" fmla="+- 0 2352 2352"/>
                <a:gd name="T83" fmla="*/ 2352 h 1023"/>
                <a:gd name="T84" fmla="+- 0 9418 7309"/>
                <a:gd name="T85" fmla="*/ T84 w 2109"/>
                <a:gd name="T86" fmla="+- 0 2352 2352"/>
                <a:gd name="T87" fmla="*/ 2352 h 1023"/>
                <a:gd name="T88" fmla="+- 0 9418 7309"/>
                <a:gd name="T89" fmla="*/ T88 w 2109"/>
                <a:gd name="T90" fmla="+- 0 2379 2352"/>
                <a:gd name="T91" fmla="*/ 2379 h 1023"/>
                <a:gd name="T92" fmla="+- 0 9255 7309"/>
                <a:gd name="T93" fmla="*/ T92 w 2109"/>
                <a:gd name="T94" fmla="+- 0 2379 2352"/>
                <a:gd name="T95" fmla="*/ 2379 h 1023"/>
                <a:gd name="T96" fmla="+- 0 9239 7309"/>
                <a:gd name="T97" fmla="*/ T96 w 2109"/>
                <a:gd name="T98" fmla="+- 0 2380 2352"/>
                <a:gd name="T99" fmla="*/ 2380 h 1023"/>
                <a:gd name="T100" fmla="+- 0 9224 7309"/>
                <a:gd name="T101" fmla="*/ T100 w 2109"/>
                <a:gd name="T102" fmla="+- 0 2386 2352"/>
                <a:gd name="T103" fmla="*/ 2386 h 1023"/>
                <a:gd name="T104" fmla="+- 0 9209 7309"/>
                <a:gd name="T105" fmla="*/ T104 w 2109"/>
                <a:gd name="T106" fmla="+- 0 2399 2352"/>
                <a:gd name="T107" fmla="*/ 2399 h 1023"/>
                <a:gd name="T108" fmla="+- 0 9192 7309"/>
                <a:gd name="T109" fmla="*/ T108 w 2109"/>
                <a:gd name="T110" fmla="+- 0 2423 2352"/>
                <a:gd name="T111" fmla="*/ 2423 h 1023"/>
                <a:gd name="T112" fmla="+- 0 9082 7309"/>
                <a:gd name="T113" fmla="*/ T112 w 2109"/>
                <a:gd name="T114" fmla="+- 0 2604 2352"/>
                <a:gd name="T115" fmla="*/ 2604 h 1023"/>
                <a:gd name="T116" fmla="+- 0 9077 7309"/>
                <a:gd name="T117" fmla="*/ T116 w 2109"/>
                <a:gd name="T118" fmla="+- 0 2612 2352"/>
                <a:gd name="T119" fmla="*/ 2612 h 1023"/>
                <a:gd name="T120" fmla="+- 0 9058 7309"/>
                <a:gd name="T121" fmla="*/ T120 w 2109"/>
                <a:gd name="T122" fmla="+- 0 2640 2352"/>
                <a:gd name="T123" fmla="*/ 2640 h 1023"/>
                <a:gd name="T124" fmla="+- 0 9034 7309"/>
                <a:gd name="T125" fmla="*/ T124 w 2109"/>
                <a:gd name="T126" fmla="+- 0 2664 2352"/>
                <a:gd name="T127" fmla="*/ 2664 h 1023"/>
                <a:gd name="T128" fmla="+- 0 9001 7309"/>
                <a:gd name="T129" fmla="*/ T128 w 2109"/>
                <a:gd name="T130" fmla="+- 0 2681 2352"/>
                <a:gd name="T131" fmla="*/ 2681 h 1023"/>
                <a:gd name="T132" fmla="+- 0 8954 7309"/>
                <a:gd name="T133" fmla="*/ T132 w 2109"/>
                <a:gd name="T134" fmla="+- 0 2687 2352"/>
                <a:gd name="T135" fmla="*/ 2687 h 1023"/>
                <a:gd name="T136" fmla="+- 0 8186 7309"/>
                <a:gd name="T137" fmla="*/ T136 w 2109"/>
                <a:gd name="T138" fmla="+- 0 2687 2352"/>
                <a:gd name="T139" fmla="*/ 2687 h 1023"/>
                <a:gd name="T140" fmla="+- 0 8171 7309"/>
                <a:gd name="T141" fmla="*/ T140 w 2109"/>
                <a:gd name="T142" fmla="+- 0 2690 2352"/>
                <a:gd name="T143" fmla="*/ 2690 h 1023"/>
                <a:gd name="T144" fmla="+- 0 8158 7309"/>
                <a:gd name="T145" fmla="*/ T144 w 2109"/>
                <a:gd name="T146" fmla="+- 0 2699 2352"/>
                <a:gd name="T147" fmla="*/ 2699 h 1023"/>
                <a:gd name="T148" fmla="+- 0 8150 7309"/>
                <a:gd name="T149" fmla="*/ T148 w 2109"/>
                <a:gd name="T150" fmla="+- 0 2712 2352"/>
                <a:gd name="T151" fmla="*/ 2712 h 1023"/>
                <a:gd name="T152" fmla="+- 0 8146 7309"/>
                <a:gd name="T153" fmla="*/ T152 w 2109"/>
                <a:gd name="T154" fmla="+- 0 2727 2352"/>
                <a:gd name="T155" fmla="*/ 2727 h 1023"/>
                <a:gd name="T156" fmla="+- 0 8146 7309"/>
                <a:gd name="T157" fmla="*/ T156 w 2109"/>
                <a:gd name="T158" fmla="+- 0 3238 2352"/>
                <a:gd name="T159" fmla="*/ 3238 h 1023"/>
                <a:gd name="T160" fmla="+- 0 8376 7309"/>
                <a:gd name="T161" fmla="*/ T160 w 2109"/>
                <a:gd name="T162" fmla="+- 0 3238 2352"/>
                <a:gd name="T163" fmla="*/ 3238 h 1023"/>
                <a:gd name="T164" fmla="+- 0 8376 7309"/>
                <a:gd name="T165" fmla="*/ T164 w 2109"/>
                <a:gd name="T166" fmla="+- 0 3265 2352"/>
                <a:gd name="T167" fmla="*/ 3265 h 1023"/>
                <a:gd name="T168" fmla="+- 0 8146 7309"/>
                <a:gd name="T169" fmla="*/ T168 w 2109"/>
                <a:gd name="T170" fmla="+- 0 3265 2352"/>
                <a:gd name="T171" fmla="*/ 3265 h 1023"/>
                <a:gd name="T172" fmla="+- 0 8133 7309"/>
                <a:gd name="T173" fmla="*/ T172 w 2109"/>
                <a:gd name="T174" fmla="+- 0 3308 2352"/>
                <a:gd name="T175" fmla="*/ 3308 h 1023"/>
                <a:gd name="T176" fmla="+- 0 8107 7309"/>
                <a:gd name="T177" fmla="*/ T176 w 2109"/>
                <a:gd name="T178" fmla="+- 0 3343 2352"/>
                <a:gd name="T179" fmla="*/ 3343 h 1023"/>
                <a:gd name="T180" fmla="+- 0 8070 7309"/>
                <a:gd name="T181" fmla="*/ T180 w 2109"/>
                <a:gd name="T182" fmla="+- 0 3366 2352"/>
                <a:gd name="T183" fmla="*/ 3366 h 1023"/>
                <a:gd name="T184" fmla="+- 0 8025 7309"/>
                <a:gd name="T185" fmla="*/ T184 w 2109"/>
                <a:gd name="T186" fmla="+- 0 3375 2352"/>
                <a:gd name="T187" fmla="*/ 3375 h 10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2109" h="1023">
                  <a:moveTo>
                    <a:pt x="716" y="1023"/>
                  </a:moveTo>
                  <a:lnTo>
                    <a:pt x="0" y="1023"/>
                  </a:lnTo>
                  <a:lnTo>
                    <a:pt x="0" y="996"/>
                  </a:lnTo>
                  <a:lnTo>
                    <a:pt x="716" y="996"/>
                  </a:lnTo>
                  <a:lnTo>
                    <a:pt x="753" y="988"/>
                  </a:lnTo>
                  <a:lnTo>
                    <a:pt x="783" y="968"/>
                  </a:lnTo>
                  <a:lnTo>
                    <a:pt x="803" y="938"/>
                  </a:lnTo>
                  <a:lnTo>
                    <a:pt x="811" y="901"/>
                  </a:lnTo>
                  <a:lnTo>
                    <a:pt x="811" y="375"/>
                  </a:lnTo>
                  <a:lnTo>
                    <a:pt x="816" y="349"/>
                  </a:lnTo>
                  <a:lnTo>
                    <a:pt x="830" y="328"/>
                  </a:lnTo>
                  <a:lnTo>
                    <a:pt x="851" y="313"/>
                  </a:lnTo>
                  <a:lnTo>
                    <a:pt x="877" y="308"/>
                  </a:lnTo>
                  <a:lnTo>
                    <a:pt x="1645" y="308"/>
                  </a:lnTo>
                  <a:lnTo>
                    <a:pt x="1683" y="303"/>
                  </a:lnTo>
                  <a:lnTo>
                    <a:pt x="1745" y="245"/>
                  </a:lnTo>
                  <a:lnTo>
                    <a:pt x="1860" y="57"/>
                  </a:lnTo>
                  <a:lnTo>
                    <a:pt x="1880" y="30"/>
                  </a:lnTo>
                  <a:lnTo>
                    <a:pt x="1900" y="12"/>
                  </a:lnTo>
                  <a:lnTo>
                    <a:pt x="1921" y="2"/>
                  </a:lnTo>
                  <a:lnTo>
                    <a:pt x="1946" y="0"/>
                  </a:lnTo>
                  <a:lnTo>
                    <a:pt x="2109" y="0"/>
                  </a:lnTo>
                  <a:lnTo>
                    <a:pt x="2109" y="27"/>
                  </a:lnTo>
                  <a:lnTo>
                    <a:pt x="1946" y="27"/>
                  </a:lnTo>
                  <a:lnTo>
                    <a:pt x="1930" y="28"/>
                  </a:lnTo>
                  <a:lnTo>
                    <a:pt x="1915" y="34"/>
                  </a:lnTo>
                  <a:lnTo>
                    <a:pt x="1900" y="47"/>
                  </a:lnTo>
                  <a:lnTo>
                    <a:pt x="1883" y="71"/>
                  </a:lnTo>
                  <a:lnTo>
                    <a:pt x="1773" y="252"/>
                  </a:lnTo>
                  <a:lnTo>
                    <a:pt x="1768" y="260"/>
                  </a:lnTo>
                  <a:lnTo>
                    <a:pt x="1749" y="288"/>
                  </a:lnTo>
                  <a:lnTo>
                    <a:pt x="1725" y="312"/>
                  </a:lnTo>
                  <a:lnTo>
                    <a:pt x="1692" y="329"/>
                  </a:lnTo>
                  <a:lnTo>
                    <a:pt x="1645" y="335"/>
                  </a:lnTo>
                  <a:lnTo>
                    <a:pt x="877" y="335"/>
                  </a:lnTo>
                  <a:lnTo>
                    <a:pt x="862" y="338"/>
                  </a:lnTo>
                  <a:lnTo>
                    <a:pt x="849" y="347"/>
                  </a:lnTo>
                  <a:lnTo>
                    <a:pt x="841" y="360"/>
                  </a:lnTo>
                  <a:lnTo>
                    <a:pt x="837" y="375"/>
                  </a:lnTo>
                  <a:lnTo>
                    <a:pt x="837" y="886"/>
                  </a:lnTo>
                  <a:lnTo>
                    <a:pt x="1067" y="886"/>
                  </a:lnTo>
                  <a:lnTo>
                    <a:pt x="1067" y="913"/>
                  </a:lnTo>
                  <a:lnTo>
                    <a:pt x="837" y="913"/>
                  </a:lnTo>
                  <a:lnTo>
                    <a:pt x="824" y="956"/>
                  </a:lnTo>
                  <a:lnTo>
                    <a:pt x="798" y="991"/>
                  </a:lnTo>
                  <a:lnTo>
                    <a:pt x="761" y="1014"/>
                  </a:lnTo>
                  <a:lnTo>
                    <a:pt x="716" y="1023"/>
                  </a:lnTo>
                  <a:close/>
                </a:path>
              </a:pathLst>
            </a:custGeom>
            <a:solidFill>
              <a:srgbClr val="009F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7" name="Freeform 5695">
              <a:extLst>
                <a:ext uri="{FF2B5EF4-FFF2-40B4-BE49-F238E27FC236}">
                  <a16:creationId xmlns:a16="http://schemas.microsoft.com/office/drawing/2014/main" id="{C6DC41F8-F6CE-487D-8C43-479E523E3AA9}"/>
                </a:ext>
              </a:extLst>
            </p:cNvPr>
            <p:cNvSpPr>
              <a:spLocks/>
            </p:cNvSpPr>
            <p:nvPr/>
          </p:nvSpPr>
          <p:spPr bwMode="auto">
            <a:xfrm>
              <a:off x="7309" y="2351"/>
              <a:ext cx="2109" cy="1023"/>
            </a:xfrm>
            <a:custGeom>
              <a:avLst/>
              <a:gdLst>
                <a:gd name="T0" fmla="+- 0 9255 7309"/>
                <a:gd name="T1" fmla="*/ T0 w 2109"/>
                <a:gd name="T2" fmla="+- 0 2352 2352"/>
                <a:gd name="T3" fmla="*/ 2352 h 1023"/>
                <a:gd name="T4" fmla="+- 0 9189 7309"/>
                <a:gd name="T5" fmla="*/ T4 w 2109"/>
                <a:gd name="T6" fmla="+- 0 2382 2352"/>
                <a:gd name="T7" fmla="*/ 2382 h 1023"/>
                <a:gd name="T8" fmla="+- 0 9106 7309"/>
                <a:gd name="T9" fmla="*/ T8 w 2109"/>
                <a:gd name="T10" fmla="+- 0 2513 2352"/>
                <a:gd name="T11" fmla="*/ 2513 h 1023"/>
                <a:gd name="T12" fmla="+- 0 9074 7309"/>
                <a:gd name="T13" fmla="*/ T12 w 2109"/>
                <a:gd name="T14" fmla="+- 0 2566 2352"/>
                <a:gd name="T15" fmla="*/ 2566 h 1023"/>
                <a:gd name="T16" fmla="+- 0 9037 7309"/>
                <a:gd name="T17" fmla="*/ T16 w 2109"/>
                <a:gd name="T18" fmla="+- 0 2622 2352"/>
                <a:gd name="T19" fmla="*/ 2622 h 1023"/>
                <a:gd name="T20" fmla="+- 0 8954 7309"/>
                <a:gd name="T21" fmla="*/ T20 w 2109"/>
                <a:gd name="T22" fmla="+- 0 2660 2352"/>
                <a:gd name="T23" fmla="*/ 2660 h 1023"/>
                <a:gd name="T24" fmla="+- 0 8186 7309"/>
                <a:gd name="T25" fmla="*/ T24 w 2109"/>
                <a:gd name="T26" fmla="+- 0 2660 2352"/>
                <a:gd name="T27" fmla="*/ 2660 h 1023"/>
                <a:gd name="T28" fmla="+- 0 8160 7309"/>
                <a:gd name="T29" fmla="*/ T28 w 2109"/>
                <a:gd name="T30" fmla="+- 0 2665 2352"/>
                <a:gd name="T31" fmla="*/ 2665 h 1023"/>
                <a:gd name="T32" fmla="+- 0 8139 7309"/>
                <a:gd name="T33" fmla="*/ T32 w 2109"/>
                <a:gd name="T34" fmla="+- 0 2680 2352"/>
                <a:gd name="T35" fmla="*/ 2680 h 1023"/>
                <a:gd name="T36" fmla="+- 0 8125 7309"/>
                <a:gd name="T37" fmla="*/ T36 w 2109"/>
                <a:gd name="T38" fmla="+- 0 2701 2352"/>
                <a:gd name="T39" fmla="*/ 2701 h 1023"/>
                <a:gd name="T40" fmla="+- 0 8120 7309"/>
                <a:gd name="T41" fmla="*/ T40 w 2109"/>
                <a:gd name="T42" fmla="+- 0 2727 2352"/>
                <a:gd name="T43" fmla="*/ 2727 h 1023"/>
                <a:gd name="T44" fmla="+- 0 8120 7309"/>
                <a:gd name="T45" fmla="*/ T44 w 2109"/>
                <a:gd name="T46" fmla="+- 0 3253 2352"/>
                <a:gd name="T47" fmla="*/ 3253 h 1023"/>
                <a:gd name="T48" fmla="+- 0 8112 7309"/>
                <a:gd name="T49" fmla="*/ T48 w 2109"/>
                <a:gd name="T50" fmla="+- 0 3290 2352"/>
                <a:gd name="T51" fmla="*/ 3290 h 1023"/>
                <a:gd name="T52" fmla="+- 0 8092 7309"/>
                <a:gd name="T53" fmla="*/ T52 w 2109"/>
                <a:gd name="T54" fmla="+- 0 3320 2352"/>
                <a:gd name="T55" fmla="*/ 3320 h 1023"/>
                <a:gd name="T56" fmla="+- 0 8062 7309"/>
                <a:gd name="T57" fmla="*/ T56 w 2109"/>
                <a:gd name="T58" fmla="+- 0 3340 2352"/>
                <a:gd name="T59" fmla="*/ 3340 h 1023"/>
                <a:gd name="T60" fmla="+- 0 8025 7309"/>
                <a:gd name="T61" fmla="*/ T60 w 2109"/>
                <a:gd name="T62" fmla="+- 0 3348 2352"/>
                <a:gd name="T63" fmla="*/ 3348 h 1023"/>
                <a:gd name="T64" fmla="+- 0 7309 7309"/>
                <a:gd name="T65" fmla="*/ T64 w 2109"/>
                <a:gd name="T66" fmla="+- 0 3348 2352"/>
                <a:gd name="T67" fmla="*/ 3348 h 1023"/>
                <a:gd name="T68" fmla="+- 0 7309 7309"/>
                <a:gd name="T69" fmla="*/ T68 w 2109"/>
                <a:gd name="T70" fmla="+- 0 3375 2352"/>
                <a:gd name="T71" fmla="*/ 3375 h 1023"/>
                <a:gd name="T72" fmla="+- 0 8025 7309"/>
                <a:gd name="T73" fmla="*/ T72 w 2109"/>
                <a:gd name="T74" fmla="+- 0 3375 2352"/>
                <a:gd name="T75" fmla="*/ 3375 h 1023"/>
                <a:gd name="T76" fmla="+- 0 8070 7309"/>
                <a:gd name="T77" fmla="*/ T76 w 2109"/>
                <a:gd name="T78" fmla="+- 0 3366 2352"/>
                <a:gd name="T79" fmla="*/ 3366 h 1023"/>
                <a:gd name="T80" fmla="+- 0 8107 7309"/>
                <a:gd name="T81" fmla="*/ T80 w 2109"/>
                <a:gd name="T82" fmla="+- 0 3343 2352"/>
                <a:gd name="T83" fmla="*/ 3343 h 1023"/>
                <a:gd name="T84" fmla="+- 0 8133 7309"/>
                <a:gd name="T85" fmla="*/ T84 w 2109"/>
                <a:gd name="T86" fmla="+- 0 3308 2352"/>
                <a:gd name="T87" fmla="*/ 3308 h 1023"/>
                <a:gd name="T88" fmla="+- 0 8146 7309"/>
                <a:gd name="T89" fmla="*/ T88 w 2109"/>
                <a:gd name="T90" fmla="+- 0 3265 2352"/>
                <a:gd name="T91" fmla="*/ 3265 h 1023"/>
                <a:gd name="T92" fmla="+- 0 8376 7309"/>
                <a:gd name="T93" fmla="*/ T92 w 2109"/>
                <a:gd name="T94" fmla="+- 0 3265 2352"/>
                <a:gd name="T95" fmla="*/ 3265 h 1023"/>
                <a:gd name="T96" fmla="+- 0 8376 7309"/>
                <a:gd name="T97" fmla="*/ T96 w 2109"/>
                <a:gd name="T98" fmla="+- 0 3238 2352"/>
                <a:gd name="T99" fmla="*/ 3238 h 1023"/>
                <a:gd name="T100" fmla="+- 0 8146 7309"/>
                <a:gd name="T101" fmla="*/ T100 w 2109"/>
                <a:gd name="T102" fmla="+- 0 3238 2352"/>
                <a:gd name="T103" fmla="*/ 3238 h 1023"/>
                <a:gd name="T104" fmla="+- 0 8146 7309"/>
                <a:gd name="T105" fmla="*/ T104 w 2109"/>
                <a:gd name="T106" fmla="+- 0 2727 2352"/>
                <a:gd name="T107" fmla="*/ 2727 h 1023"/>
                <a:gd name="T108" fmla="+- 0 8150 7309"/>
                <a:gd name="T109" fmla="*/ T108 w 2109"/>
                <a:gd name="T110" fmla="+- 0 2712 2352"/>
                <a:gd name="T111" fmla="*/ 2712 h 1023"/>
                <a:gd name="T112" fmla="+- 0 8158 7309"/>
                <a:gd name="T113" fmla="*/ T112 w 2109"/>
                <a:gd name="T114" fmla="+- 0 2699 2352"/>
                <a:gd name="T115" fmla="*/ 2699 h 1023"/>
                <a:gd name="T116" fmla="+- 0 8171 7309"/>
                <a:gd name="T117" fmla="*/ T116 w 2109"/>
                <a:gd name="T118" fmla="+- 0 2690 2352"/>
                <a:gd name="T119" fmla="*/ 2690 h 1023"/>
                <a:gd name="T120" fmla="+- 0 8186 7309"/>
                <a:gd name="T121" fmla="*/ T120 w 2109"/>
                <a:gd name="T122" fmla="+- 0 2687 2352"/>
                <a:gd name="T123" fmla="*/ 2687 h 1023"/>
                <a:gd name="T124" fmla="+- 0 8954 7309"/>
                <a:gd name="T125" fmla="*/ T124 w 2109"/>
                <a:gd name="T126" fmla="+- 0 2687 2352"/>
                <a:gd name="T127" fmla="*/ 2687 h 1023"/>
                <a:gd name="T128" fmla="+- 0 9001 7309"/>
                <a:gd name="T129" fmla="*/ T128 w 2109"/>
                <a:gd name="T130" fmla="+- 0 2681 2352"/>
                <a:gd name="T131" fmla="*/ 2681 h 1023"/>
                <a:gd name="T132" fmla="+- 0 9058 7309"/>
                <a:gd name="T133" fmla="*/ T132 w 2109"/>
                <a:gd name="T134" fmla="+- 0 2640 2352"/>
                <a:gd name="T135" fmla="*/ 2640 h 1023"/>
                <a:gd name="T136" fmla="+- 0 9096 7309"/>
                <a:gd name="T137" fmla="*/ T136 w 2109"/>
                <a:gd name="T138" fmla="+- 0 2581 2352"/>
                <a:gd name="T139" fmla="*/ 2581 h 1023"/>
                <a:gd name="T140" fmla="+- 0 9129 7309"/>
                <a:gd name="T141" fmla="*/ T140 w 2109"/>
                <a:gd name="T142" fmla="+- 0 2527 2352"/>
                <a:gd name="T143" fmla="*/ 2527 h 1023"/>
                <a:gd name="T144" fmla="+- 0 9192 7309"/>
                <a:gd name="T145" fmla="*/ T144 w 2109"/>
                <a:gd name="T146" fmla="+- 0 2423 2352"/>
                <a:gd name="T147" fmla="*/ 2423 h 1023"/>
                <a:gd name="T148" fmla="+- 0 9209 7309"/>
                <a:gd name="T149" fmla="*/ T148 w 2109"/>
                <a:gd name="T150" fmla="+- 0 2399 2352"/>
                <a:gd name="T151" fmla="*/ 2399 h 1023"/>
                <a:gd name="T152" fmla="+- 0 9224 7309"/>
                <a:gd name="T153" fmla="*/ T152 w 2109"/>
                <a:gd name="T154" fmla="+- 0 2386 2352"/>
                <a:gd name="T155" fmla="*/ 2386 h 1023"/>
                <a:gd name="T156" fmla="+- 0 9239 7309"/>
                <a:gd name="T157" fmla="*/ T156 w 2109"/>
                <a:gd name="T158" fmla="+- 0 2380 2352"/>
                <a:gd name="T159" fmla="*/ 2380 h 1023"/>
                <a:gd name="T160" fmla="+- 0 9255 7309"/>
                <a:gd name="T161" fmla="*/ T160 w 2109"/>
                <a:gd name="T162" fmla="+- 0 2379 2352"/>
                <a:gd name="T163" fmla="*/ 2379 h 1023"/>
                <a:gd name="T164" fmla="+- 0 9418 7309"/>
                <a:gd name="T165" fmla="*/ T164 w 2109"/>
                <a:gd name="T166" fmla="+- 0 2379 2352"/>
                <a:gd name="T167" fmla="*/ 2379 h 1023"/>
                <a:gd name="T168" fmla="+- 0 9418 7309"/>
                <a:gd name="T169" fmla="*/ T168 w 2109"/>
                <a:gd name="T170" fmla="+- 0 2352 2352"/>
                <a:gd name="T171" fmla="*/ 2352 h 1023"/>
                <a:gd name="T172" fmla="+- 0 9255 7309"/>
                <a:gd name="T173" fmla="*/ T172 w 2109"/>
                <a:gd name="T174" fmla="+- 0 2352 2352"/>
                <a:gd name="T175" fmla="*/ 2352 h 10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109" h="1023">
                  <a:moveTo>
                    <a:pt x="1946" y="0"/>
                  </a:moveTo>
                  <a:lnTo>
                    <a:pt x="1880" y="30"/>
                  </a:lnTo>
                  <a:lnTo>
                    <a:pt x="1797" y="161"/>
                  </a:lnTo>
                  <a:lnTo>
                    <a:pt x="1765" y="214"/>
                  </a:lnTo>
                  <a:lnTo>
                    <a:pt x="1728" y="270"/>
                  </a:lnTo>
                  <a:lnTo>
                    <a:pt x="1645" y="308"/>
                  </a:lnTo>
                  <a:lnTo>
                    <a:pt x="877" y="308"/>
                  </a:lnTo>
                  <a:lnTo>
                    <a:pt x="851" y="313"/>
                  </a:lnTo>
                  <a:lnTo>
                    <a:pt x="830" y="328"/>
                  </a:lnTo>
                  <a:lnTo>
                    <a:pt x="816" y="349"/>
                  </a:lnTo>
                  <a:lnTo>
                    <a:pt x="811" y="375"/>
                  </a:lnTo>
                  <a:lnTo>
                    <a:pt x="811" y="901"/>
                  </a:lnTo>
                  <a:lnTo>
                    <a:pt x="803" y="938"/>
                  </a:lnTo>
                  <a:lnTo>
                    <a:pt x="783" y="968"/>
                  </a:lnTo>
                  <a:lnTo>
                    <a:pt x="753" y="988"/>
                  </a:lnTo>
                  <a:lnTo>
                    <a:pt x="716" y="996"/>
                  </a:lnTo>
                  <a:lnTo>
                    <a:pt x="0" y="996"/>
                  </a:lnTo>
                  <a:lnTo>
                    <a:pt x="0" y="1023"/>
                  </a:lnTo>
                  <a:lnTo>
                    <a:pt x="716" y="1023"/>
                  </a:lnTo>
                  <a:lnTo>
                    <a:pt x="761" y="1014"/>
                  </a:lnTo>
                  <a:lnTo>
                    <a:pt x="798" y="991"/>
                  </a:lnTo>
                  <a:lnTo>
                    <a:pt x="824" y="956"/>
                  </a:lnTo>
                  <a:lnTo>
                    <a:pt x="837" y="913"/>
                  </a:lnTo>
                  <a:lnTo>
                    <a:pt x="1067" y="913"/>
                  </a:lnTo>
                  <a:lnTo>
                    <a:pt x="1067" y="886"/>
                  </a:lnTo>
                  <a:lnTo>
                    <a:pt x="837" y="886"/>
                  </a:lnTo>
                  <a:lnTo>
                    <a:pt x="837" y="375"/>
                  </a:lnTo>
                  <a:lnTo>
                    <a:pt x="841" y="360"/>
                  </a:lnTo>
                  <a:lnTo>
                    <a:pt x="849" y="347"/>
                  </a:lnTo>
                  <a:lnTo>
                    <a:pt x="862" y="338"/>
                  </a:lnTo>
                  <a:lnTo>
                    <a:pt x="877" y="335"/>
                  </a:lnTo>
                  <a:lnTo>
                    <a:pt x="1645" y="335"/>
                  </a:lnTo>
                  <a:lnTo>
                    <a:pt x="1692" y="329"/>
                  </a:lnTo>
                  <a:lnTo>
                    <a:pt x="1749" y="288"/>
                  </a:lnTo>
                  <a:lnTo>
                    <a:pt x="1787" y="229"/>
                  </a:lnTo>
                  <a:lnTo>
                    <a:pt x="1820" y="175"/>
                  </a:lnTo>
                  <a:lnTo>
                    <a:pt x="1883" y="71"/>
                  </a:lnTo>
                  <a:lnTo>
                    <a:pt x="1900" y="47"/>
                  </a:lnTo>
                  <a:lnTo>
                    <a:pt x="1915" y="34"/>
                  </a:lnTo>
                  <a:lnTo>
                    <a:pt x="1930" y="28"/>
                  </a:lnTo>
                  <a:lnTo>
                    <a:pt x="1946" y="27"/>
                  </a:lnTo>
                  <a:lnTo>
                    <a:pt x="2109" y="27"/>
                  </a:lnTo>
                  <a:lnTo>
                    <a:pt x="2109" y="0"/>
                  </a:lnTo>
                  <a:lnTo>
                    <a:pt x="1946"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 name="Freeform 5696">
              <a:extLst>
                <a:ext uri="{FF2B5EF4-FFF2-40B4-BE49-F238E27FC236}">
                  <a16:creationId xmlns:a16="http://schemas.microsoft.com/office/drawing/2014/main" id="{4B62E936-70CB-4FB8-AC34-45C86102EA46}"/>
                </a:ext>
              </a:extLst>
            </p:cNvPr>
            <p:cNvSpPr>
              <a:spLocks/>
            </p:cNvSpPr>
            <p:nvPr/>
          </p:nvSpPr>
          <p:spPr bwMode="auto">
            <a:xfrm>
              <a:off x="7309" y="2324"/>
              <a:ext cx="2109" cy="1024"/>
            </a:xfrm>
            <a:custGeom>
              <a:avLst/>
              <a:gdLst>
                <a:gd name="T0" fmla="+- 0 8025 7309"/>
                <a:gd name="T1" fmla="*/ T0 w 2109"/>
                <a:gd name="T2" fmla="+- 0 3348 2324"/>
                <a:gd name="T3" fmla="*/ 3348 h 1024"/>
                <a:gd name="T4" fmla="+- 0 7309 7309"/>
                <a:gd name="T5" fmla="*/ T4 w 2109"/>
                <a:gd name="T6" fmla="+- 0 3348 2324"/>
                <a:gd name="T7" fmla="*/ 3348 h 1024"/>
                <a:gd name="T8" fmla="+- 0 7309 7309"/>
                <a:gd name="T9" fmla="*/ T8 w 2109"/>
                <a:gd name="T10" fmla="+- 0 3320 2324"/>
                <a:gd name="T11" fmla="*/ 3320 h 1024"/>
                <a:gd name="T12" fmla="+- 0 8025 7309"/>
                <a:gd name="T13" fmla="*/ T12 w 2109"/>
                <a:gd name="T14" fmla="+- 0 3320 2324"/>
                <a:gd name="T15" fmla="*/ 3320 h 1024"/>
                <a:gd name="T16" fmla="+- 0 8051 7309"/>
                <a:gd name="T17" fmla="*/ T16 w 2109"/>
                <a:gd name="T18" fmla="+- 0 3315 2324"/>
                <a:gd name="T19" fmla="*/ 3315 h 1024"/>
                <a:gd name="T20" fmla="+- 0 8073 7309"/>
                <a:gd name="T21" fmla="*/ T20 w 2109"/>
                <a:gd name="T22" fmla="+- 0 3301 2324"/>
                <a:gd name="T23" fmla="*/ 3301 h 1024"/>
                <a:gd name="T24" fmla="+- 0 8087 7309"/>
                <a:gd name="T25" fmla="*/ T24 w 2109"/>
                <a:gd name="T26" fmla="+- 0 3279 2324"/>
                <a:gd name="T27" fmla="*/ 3279 h 1024"/>
                <a:gd name="T28" fmla="+- 0 8092 7309"/>
                <a:gd name="T29" fmla="*/ T28 w 2109"/>
                <a:gd name="T30" fmla="+- 0 3253 2324"/>
                <a:gd name="T31" fmla="*/ 3253 h 1024"/>
                <a:gd name="T32" fmla="+- 0 8092 7309"/>
                <a:gd name="T33" fmla="*/ T32 w 2109"/>
                <a:gd name="T34" fmla="+- 0 2727 2324"/>
                <a:gd name="T35" fmla="*/ 2727 h 1024"/>
                <a:gd name="T36" fmla="+- 0 8100 7309"/>
                <a:gd name="T37" fmla="*/ T36 w 2109"/>
                <a:gd name="T38" fmla="+- 0 2690 2324"/>
                <a:gd name="T39" fmla="*/ 2690 h 1024"/>
                <a:gd name="T40" fmla="+- 0 8120 7309"/>
                <a:gd name="T41" fmla="*/ T40 w 2109"/>
                <a:gd name="T42" fmla="+- 0 2660 2324"/>
                <a:gd name="T43" fmla="*/ 2660 h 1024"/>
                <a:gd name="T44" fmla="+- 0 8150 7309"/>
                <a:gd name="T45" fmla="*/ T44 w 2109"/>
                <a:gd name="T46" fmla="+- 0 2640 2324"/>
                <a:gd name="T47" fmla="*/ 2640 h 1024"/>
                <a:gd name="T48" fmla="+- 0 8186 7309"/>
                <a:gd name="T49" fmla="*/ T48 w 2109"/>
                <a:gd name="T50" fmla="+- 0 2633 2324"/>
                <a:gd name="T51" fmla="*/ 2633 h 1024"/>
                <a:gd name="T52" fmla="+- 0 8954 7309"/>
                <a:gd name="T53" fmla="*/ T52 w 2109"/>
                <a:gd name="T54" fmla="+- 0 2633 2324"/>
                <a:gd name="T55" fmla="*/ 2633 h 1024"/>
                <a:gd name="T56" fmla="+- 0 8982 7309"/>
                <a:gd name="T57" fmla="*/ T56 w 2109"/>
                <a:gd name="T58" fmla="+- 0 2630 2324"/>
                <a:gd name="T59" fmla="*/ 2630 h 1024"/>
                <a:gd name="T60" fmla="+- 0 9032 7309"/>
                <a:gd name="T61" fmla="*/ T60 w 2109"/>
                <a:gd name="T62" fmla="+- 0 2582 2324"/>
                <a:gd name="T63" fmla="*/ 2582 h 1024"/>
                <a:gd name="T64" fmla="+- 0 9145 7309"/>
                <a:gd name="T65" fmla="*/ T64 w 2109"/>
                <a:gd name="T66" fmla="+- 0 2394 2324"/>
                <a:gd name="T67" fmla="*/ 2394 h 1024"/>
                <a:gd name="T68" fmla="+- 0 9167 7309"/>
                <a:gd name="T69" fmla="*/ T68 w 2109"/>
                <a:gd name="T70" fmla="+- 0 2365 2324"/>
                <a:gd name="T71" fmla="*/ 2365 h 1024"/>
                <a:gd name="T72" fmla="+- 0 9191 7309"/>
                <a:gd name="T73" fmla="*/ T72 w 2109"/>
                <a:gd name="T74" fmla="+- 0 2343 2324"/>
                <a:gd name="T75" fmla="*/ 2343 h 1024"/>
                <a:gd name="T76" fmla="+- 0 9220 7309"/>
                <a:gd name="T77" fmla="*/ T76 w 2109"/>
                <a:gd name="T78" fmla="+- 0 2329 2324"/>
                <a:gd name="T79" fmla="*/ 2329 h 1024"/>
                <a:gd name="T80" fmla="+- 0 9255 7309"/>
                <a:gd name="T81" fmla="*/ T80 w 2109"/>
                <a:gd name="T82" fmla="+- 0 2324 2324"/>
                <a:gd name="T83" fmla="*/ 2324 h 1024"/>
                <a:gd name="T84" fmla="+- 0 9418 7309"/>
                <a:gd name="T85" fmla="*/ T84 w 2109"/>
                <a:gd name="T86" fmla="+- 0 2324 2324"/>
                <a:gd name="T87" fmla="*/ 2324 h 1024"/>
                <a:gd name="T88" fmla="+- 0 9418 7309"/>
                <a:gd name="T89" fmla="*/ T88 w 2109"/>
                <a:gd name="T90" fmla="+- 0 2352 2324"/>
                <a:gd name="T91" fmla="*/ 2352 h 1024"/>
                <a:gd name="T92" fmla="+- 0 9255 7309"/>
                <a:gd name="T93" fmla="*/ T92 w 2109"/>
                <a:gd name="T94" fmla="+- 0 2352 2324"/>
                <a:gd name="T95" fmla="*/ 2352 h 1024"/>
                <a:gd name="T96" fmla="+- 0 9230 7309"/>
                <a:gd name="T97" fmla="*/ T96 w 2109"/>
                <a:gd name="T98" fmla="+- 0 2354 2324"/>
                <a:gd name="T99" fmla="*/ 2354 h 1024"/>
                <a:gd name="T100" fmla="+- 0 9209 7309"/>
                <a:gd name="T101" fmla="*/ T100 w 2109"/>
                <a:gd name="T102" fmla="+- 0 2364 2324"/>
                <a:gd name="T103" fmla="*/ 2364 h 1024"/>
                <a:gd name="T104" fmla="+- 0 9189 7309"/>
                <a:gd name="T105" fmla="*/ T104 w 2109"/>
                <a:gd name="T106" fmla="+- 0 2382 2324"/>
                <a:gd name="T107" fmla="*/ 2382 h 1024"/>
                <a:gd name="T108" fmla="+- 0 9169 7309"/>
                <a:gd name="T109" fmla="*/ T108 w 2109"/>
                <a:gd name="T110" fmla="+- 0 2409 2324"/>
                <a:gd name="T111" fmla="*/ 2409 h 1024"/>
                <a:gd name="T112" fmla="+- 0 9060 7309"/>
                <a:gd name="T113" fmla="*/ T112 w 2109"/>
                <a:gd name="T114" fmla="+- 0 2589 2324"/>
                <a:gd name="T115" fmla="*/ 2589 h 1024"/>
                <a:gd name="T116" fmla="+- 0 9054 7309"/>
                <a:gd name="T117" fmla="*/ T116 w 2109"/>
                <a:gd name="T118" fmla="+- 0 2597 2324"/>
                <a:gd name="T119" fmla="*/ 2597 h 1024"/>
                <a:gd name="T120" fmla="+- 0 9037 7309"/>
                <a:gd name="T121" fmla="*/ T120 w 2109"/>
                <a:gd name="T122" fmla="+- 0 2622 2324"/>
                <a:gd name="T123" fmla="*/ 2622 h 1024"/>
                <a:gd name="T124" fmla="+- 0 9018 7309"/>
                <a:gd name="T125" fmla="*/ T124 w 2109"/>
                <a:gd name="T126" fmla="+- 0 2642 2324"/>
                <a:gd name="T127" fmla="*/ 2642 h 1024"/>
                <a:gd name="T128" fmla="+- 0 8992 7309"/>
                <a:gd name="T129" fmla="*/ T128 w 2109"/>
                <a:gd name="T130" fmla="+- 0 2655 2324"/>
                <a:gd name="T131" fmla="*/ 2655 h 1024"/>
                <a:gd name="T132" fmla="+- 0 8954 7309"/>
                <a:gd name="T133" fmla="*/ T132 w 2109"/>
                <a:gd name="T134" fmla="+- 0 2660 2324"/>
                <a:gd name="T135" fmla="*/ 2660 h 1024"/>
                <a:gd name="T136" fmla="+- 0 8186 7309"/>
                <a:gd name="T137" fmla="*/ T136 w 2109"/>
                <a:gd name="T138" fmla="+- 0 2660 2324"/>
                <a:gd name="T139" fmla="*/ 2660 h 1024"/>
                <a:gd name="T140" fmla="+- 0 8160 7309"/>
                <a:gd name="T141" fmla="*/ T140 w 2109"/>
                <a:gd name="T142" fmla="+- 0 2665 2324"/>
                <a:gd name="T143" fmla="*/ 2665 h 1024"/>
                <a:gd name="T144" fmla="+- 0 8139 7309"/>
                <a:gd name="T145" fmla="*/ T144 w 2109"/>
                <a:gd name="T146" fmla="+- 0 2680 2324"/>
                <a:gd name="T147" fmla="*/ 2680 h 1024"/>
                <a:gd name="T148" fmla="+- 0 8125 7309"/>
                <a:gd name="T149" fmla="*/ T148 w 2109"/>
                <a:gd name="T150" fmla="+- 0 2701 2324"/>
                <a:gd name="T151" fmla="*/ 2701 h 1024"/>
                <a:gd name="T152" fmla="+- 0 8120 7309"/>
                <a:gd name="T153" fmla="*/ T152 w 2109"/>
                <a:gd name="T154" fmla="+- 0 2727 2324"/>
                <a:gd name="T155" fmla="*/ 2727 h 1024"/>
                <a:gd name="T156" fmla="+- 0 8120 7309"/>
                <a:gd name="T157" fmla="*/ T156 w 2109"/>
                <a:gd name="T158" fmla="+- 0 3253 2324"/>
                <a:gd name="T159" fmla="*/ 3253 h 1024"/>
                <a:gd name="T160" fmla="+- 0 8112 7309"/>
                <a:gd name="T161" fmla="*/ T160 w 2109"/>
                <a:gd name="T162" fmla="+- 0 3290 2324"/>
                <a:gd name="T163" fmla="*/ 3290 h 1024"/>
                <a:gd name="T164" fmla="+- 0 8092 7309"/>
                <a:gd name="T165" fmla="*/ T164 w 2109"/>
                <a:gd name="T166" fmla="+- 0 3320 2324"/>
                <a:gd name="T167" fmla="*/ 3320 h 1024"/>
                <a:gd name="T168" fmla="+- 0 8062 7309"/>
                <a:gd name="T169" fmla="*/ T168 w 2109"/>
                <a:gd name="T170" fmla="+- 0 3340 2324"/>
                <a:gd name="T171" fmla="*/ 3340 h 1024"/>
                <a:gd name="T172" fmla="+- 0 8025 7309"/>
                <a:gd name="T173" fmla="*/ T172 w 2109"/>
                <a:gd name="T174" fmla="+- 0 3348 2324"/>
                <a:gd name="T175" fmla="*/ 3348 h 10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109" h="1024">
                  <a:moveTo>
                    <a:pt x="716" y="1024"/>
                  </a:moveTo>
                  <a:lnTo>
                    <a:pt x="0" y="1024"/>
                  </a:lnTo>
                  <a:lnTo>
                    <a:pt x="0" y="996"/>
                  </a:lnTo>
                  <a:lnTo>
                    <a:pt x="716" y="996"/>
                  </a:lnTo>
                  <a:lnTo>
                    <a:pt x="742" y="991"/>
                  </a:lnTo>
                  <a:lnTo>
                    <a:pt x="764" y="977"/>
                  </a:lnTo>
                  <a:lnTo>
                    <a:pt x="778" y="955"/>
                  </a:lnTo>
                  <a:lnTo>
                    <a:pt x="783" y="929"/>
                  </a:lnTo>
                  <a:lnTo>
                    <a:pt x="783" y="403"/>
                  </a:lnTo>
                  <a:lnTo>
                    <a:pt x="791" y="366"/>
                  </a:lnTo>
                  <a:lnTo>
                    <a:pt x="811" y="336"/>
                  </a:lnTo>
                  <a:lnTo>
                    <a:pt x="841" y="316"/>
                  </a:lnTo>
                  <a:lnTo>
                    <a:pt x="877" y="309"/>
                  </a:lnTo>
                  <a:lnTo>
                    <a:pt x="1645" y="309"/>
                  </a:lnTo>
                  <a:lnTo>
                    <a:pt x="1673" y="306"/>
                  </a:lnTo>
                  <a:lnTo>
                    <a:pt x="1723" y="258"/>
                  </a:lnTo>
                  <a:lnTo>
                    <a:pt x="1836" y="70"/>
                  </a:lnTo>
                  <a:lnTo>
                    <a:pt x="1858" y="41"/>
                  </a:lnTo>
                  <a:lnTo>
                    <a:pt x="1882" y="19"/>
                  </a:lnTo>
                  <a:lnTo>
                    <a:pt x="1911" y="5"/>
                  </a:lnTo>
                  <a:lnTo>
                    <a:pt x="1946" y="0"/>
                  </a:lnTo>
                  <a:lnTo>
                    <a:pt x="2109" y="0"/>
                  </a:lnTo>
                  <a:lnTo>
                    <a:pt x="2109" y="28"/>
                  </a:lnTo>
                  <a:lnTo>
                    <a:pt x="1946" y="28"/>
                  </a:lnTo>
                  <a:lnTo>
                    <a:pt x="1921" y="30"/>
                  </a:lnTo>
                  <a:lnTo>
                    <a:pt x="1900" y="40"/>
                  </a:lnTo>
                  <a:lnTo>
                    <a:pt x="1880" y="58"/>
                  </a:lnTo>
                  <a:lnTo>
                    <a:pt x="1860" y="85"/>
                  </a:lnTo>
                  <a:lnTo>
                    <a:pt x="1751" y="265"/>
                  </a:lnTo>
                  <a:lnTo>
                    <a:pt x="1745" y="273"/>
                  </a:lnTo>
                  <a:lnTo>
                    <a:pt x="1728" y="298"/>
                  </a:lnTo>
                  <a:lnTo>
                    <a:pt x="1709" y="318"/>
                  </a:lnTo>
                  <a:lnTo>
                    <a:pt x="1683" y="331"/>
                  </a:lnTo>
                  <a:lnTo>
                    <a:pt x="1645" y="336"/>
                  </a:lnTo>
                  <a:lnTo>
                    <a:pt x="877" y="336"/>
                  </a:lnTo>
                  <a:lnTo>
                    <a:pt x="851" y="341"/>
                  </a:lnTo>
                  <a:lnTo>
                    <a:pt x="830" y="356"/>
                  </a:lnTo>
                  <a:lnTo>
                    <a:pt x="816" y="377"/>
                  </a:lnTo>
                  <a:lnTo>
                    <a:pt x="811" y="403"/>
                  </a:lnTo>
                  <a:lnTo>
                    <a:pt x="811" y="929"/>
                  </a:lnTo>
                  <a:lnTo>
                    <a:pt x="803" y="966"/>
                  </a:lnTo>
                  <a:lnTo>
                    <a:pt x="783" y="996"/>
                  </a:lnTo>
                  <a:lnTo>
                    <a:pt x="753" y="1016"/>
                  </a:lnTo>
                  <a:lnTo>
                    <a:pt x="716" y="102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 name="Freeform 5697">
              <a:extLst>
                <a:ext uri="{FF2B5EF4-FFF2-40B4-BE49-F238E27FC236}">
                  <a16:creationId xmlns:a16="http://schemas.microsoft.com/office/drawing/2014/main" id="{874C0B93-E495-47E7-9302-218DEFC1A3CA}"/>
                </a:ext>
              </a:extLst>
            </p:cNvPr>
            <p:cNvSpPr>
              <a:spLocks/>
            </p:cNvSpPr>
            <p:nvPr/>
          </p:nvSpPr>
          <p:spPr bwMode="auto">
            <a:xfrm>
              <a:off x="7309" y="2324"/>
              <a:ext cx="2109" cy="1024"/>
            </a:xfrm>
            <a:custGeom>
              <a:avLst/>
              <a:gdLst>
                <a:gd name="T0" fmla="+- 0 9255 7309"/>
                <a:gd name="T1" fmla="*/ T0 w 2109"/>
                <a:gd name="T2" fmla="+- 0 2324 2324"/>
                <a:gd name="T3" fmla="*/ 2324 h 1024"/>
                <a:gd name="T4" fmla="+- 0 9191 7309"/>
                <a:gd name="T5" fmla="*/ T4 w 2109"/>
                <a:gd name="T6" fmla="+- 0 2343 2324"/>
                <a:gd name="T7" fmla="*/ 2343 h 1024"/>
                <a:gd name="T8" fmla="+- 0 9145 7309"/>
                <a:gd name="T9" fmla="*/ T8 w 2109"/>
                <a:gd name="T10" fmla="+- 0 2394 2324"/>
                <a:gd name="T11" fmla="*/ 2394 h 1024"/>
                <a:gd name="T12" fmla="+- 0 9091 7309"/>
                <a:gd name="T13" fmla="*/ T12 w 2109"/>
                <a:gd name="T14" fmla="+- 0 2484 2324"/>
                <a:gd name="T15" fmla="*/ 2484 h 1024"/>
                <a:gd name="T16" fmla="+- 0 9054 7309"/>
                <a:gd name="T17" fmla="*/ T16 w 2109"/>
                <a:gd name="T18" fmla="+- 0 2546 2324"/>
                <a:gd name="T19" fmla="*/ 2546 h 1024"/>
                <a:gd name="T20" fmla="+- 0 9037 7309"/>
                <a:gd name="T21" fmla="*/ T20 w 2109"/>
                <a:gd name="T22" fmla="+- 0 2574 2324"/>
                <a:gd name="T23" fmla="*/ 2574 h 1024"/>
                <a:gd name="T24" fmla="+- 0 8982 7309"/>
                <a:gd name="T25" fmla="*/ T24 w 2109"/>
                <a:gd name="T26" fmla="+- 0 2630 2324"/>
                <a:gd name="T27" fmla="*/ 2630 h 1024"/>
                <a:gd name="T28" fmla="+- 0 8954 7309"/>
                <a:gd name="T29" fmla="*/ T28 w 2109"/>
                <a:gd name="T30" fmla="+- 0 2633 2324"/>
                <a:gd name="T31" fmla="*/ 2633 h 1024"/>
                <a:gd name="T32" fmla="+- 0 8186 7309"/>
                <a:gd name="T33" fmla="*/ T32 w 2109"/>
                <a:gd name="T34" fmla="+- 0 2633 2324"/>
                <a:gd name="T35" fmla="*/ 2633 h 1024"/>
                <a:gd name="T36" fmla="+- 0 8150 7309"/>
                <a:gd name="T37" fmla="*/ T36 w 2109"/>
                <a:gd name="T38" fmla="+- 0 2640 2324"/>
                <a:gd name="T39" fmla="*/ 2640 h 1024"/>
                <a:gd name="T40" fmla="+- 0 8120 7309"/>
                <a:gd name="T41" fmla="*/ T40 w 2109"/>
                <a:gd name="T42" fmla="+- 0 2660 2324"/>
                <a:gd name="T43" fmla="*/ 2660 h 1024"/>
                <a:gd name="T44" fmla="+- 0 8100 7309"/>
                <a:gd name="T45" fmla="*/ T44 w 2109"/>
                <a:gd name="T46" fmla="+- 0 2690 2324"/>
                <a:gd name="T47" fmla="*/ 2690 h 1024"/>
                <a:gd name="T48" fmla="+- 0 8092 7309"/>
                <a:gd name="T49" fmla="*/ T48 w 2109"/>
                <a:gd name="T50" fmla="+- 0 2727 2324"/>
                <a:gd name="T51" fmla="*/ 2727 h 1024"/>
                <a:gd name="T52" fmla="+- 0 8092 7309"/>
                <a:gd name="T53" fmla="*/ T52 w 2109"/>
                <a:gd name="T54" fmla="+- 0 3253 2324"/>
                <a:gd name="T55" fmla="*/ 3253 h 1024"/>
                <a:gd name="T56" fmla="+- 0 8087 7309"/>
                <a:gd name="T57" fmla="*/ T56 w 2109"/>
                <a:gd name="T58" fmla="+- 0 3279 2324"/>
                <a:gd name="T59" fmla="*/ 3279 h 1024"/>
                <a:gd name="T60" fmla="+- 0 8073 7309"/>
                <a:gd name="T61" fmla="*/ T60 w 2109"/>
                <a:gd name="T62" fmla="+- 0 3301 2324"/>
                <a:gd name="T63" fmla="*/ 3301 h 1024"/>
                <a:gd name="T64" fmla="+- 0 8051 7309"/>
                <a:gd name="T65" fmla="*/ T64 w 2109"/>
                <a:gd name="T66" fmla="+- 0 3315 2324"/>
                <a:gd name="T67" fmla="*/ 3315 h 1024"/>
                <a:gd name="T68" fmla="+- 0 8025 7309"/>
                <a:gd name="T69" fmla="*/ T68 w 2109"/>
                <a:gd name="T70" fmla="+- 0 3320 2324"/>
                <a:gd name="T71" fmla="*/ 3320 h 1024"/>
                <a:gd name="T72" fmla="+- 0 7309 7309"/>
                <a:gd name="T73" fmla="*/ T72 w 2109"/>
                <a:gd name="T74" fmla="+- 0 3320 2324"/>
                <a:gd name="T75" fmla="*/ 3320 h 1024"/>
                <a:gd name="T76" fmla="+- 0 7309 7309"/>
                <a:gd name="T77" fmla="*/ T76 w 2109"/>
                <a:gd name="T78" fmla="+- 0 3348 2324"/>
                <a:gd name="T79" fmla="*/ 3348 h 1024"/>
                <a:gd name="T80" fmla="+- 0 8025 7309"/>
                <a:gd name="T81" fmla="*/ T80 w 2109"/>
                <a:gd name="T82" fmla="+- 0 3348 2324"/>
                <a:gd name="T83" fmla="*/ 3348 h 1024"/>
                <a:gd name="T84" fmla="+- 0 8062 7309"/>
                <a:gd name="T85" fmla="*/ T84 w 2109"/>
                <a:gd name="T86" fmla="+- 0 3340 2324"/>
                <a:gd name="T87" fmla="*/ 3340 h 1024"/>
                <a:gd name="T88" fmla="+- 0 8092 7309"/>
                <a:gd name="T89" fmla="*/ T88 w 2109"/>
                <a:gd name="T90" fmla="+- 0 3320 2324"/>
                <a:gd name="T91" fmla="*/ 3320 h 1024"/>
                <a:gd name="T92" fmla="+- 0 8112 7309"/>
                <a:gd name="T93" fmla="*/ T92 w 2109"/>
                <a:gd name="T94" fmla="+- 0 3290 2324"/>
                <a:gd name="T95" fmla="*/ 3290 h 1024"/>
                <a:gd name="T96" fmla="+- 0 8120 7309"/>
                <a:gd name="T97" fmla="*/ T96 w 2109"/>
                <a:gd name="T98" fmla="+- 0 3253 2324"/>
                <a:gd name="T99" fmla="*/ 3253 h 1024"/>
                <a:gd name="T100" fmla="+- 0 8120 7309"/>
                <a:gd name="T101" fmla="*/ T100 w 2109"/>
                <a:gd name="T102" fmla="+- 0 2727 2324"/>
                <a:gd name="T103" fmla="*/ 2727 h 1024"/>
                <a:gd name="T104" fmla="+- 0 8125 7309"/>
                <a:gd name="T105" fmla="*/ T104 w 2109"/>
                <a:gd name="T106" fmla="+- 0 2701 2324"/>
                <a:gd name="T107" fmla="*/ 2701 h 1024"/>
                <a:gd name="T108" fmla="+- 0 8139 7309"/>
                <a:gd name="T109" fmla="*/ T108 w 2109"/>
                <a:gd name="T110" fmla="+- 0 2680 2324"/>
                <a:gd name="T111" fmla="*/ 2680 h 1024"/>
                <a:gd name="T112" fmla="+- 0 8160 7309"/>
                <a:gd name="T113" fmla="*/ T112 w 2109"/>
                <a:gd name="T114" fmla="+- 0 2665 2324"/>
                <a:gd name="T115" fmla="*/ 2665 h 1024"/>
                <a:gd name="T116" fmla="+- 0 8186 7309"/>
                <a:gd name="T117" fmla="*/ T116 w 2109"/>
                <a:gd name="T118" fmla="+- 0 2660 2324"/>
                <a:gd name="T119" fmla="*/ 2660 h 1024"/>
                <a:gd name="T120" fmla="+- 0 8954 7309"/>
                <a:gd name="T121" fmla="*/ T120 w 2109"/>
                <a:gd name="T122" fmla="+- 0 2660 2324"/>
                <a:gd name="T123" fmla="*/ 2660 h 1024"/>
                <a:gd name="T124" fmla="+- 0 8992 7309"/>
                <a:gd name="T125" fmla="*/ T124 w 2109"/>
                <a:gd name="T126" fmla="+- 0 2655 2324"/>
                <a:gd name="T127" fmla="*/ 2655 h 1024"/>
                <a:gd name="T128" fmla="+- 0 9054 7309"/>
                <a:gd name="T129" fmla="*/ T128 w 2109"/>
                <a:gd name="T130" fmla="+- 0 2597 2324"/>
                <a:gd name="T131" fmla="*/ 2597 h 1024"/>
                <a:gd name="T132" fmla="+- 0 9114 7309"/>
                <a:gd name="T133" fmla="*/ T132 w 2109"/>
                <a:gd name="T134" fmla="+- 0 2499 2324"/>
                <a:gd name="T135" fmla="*/ 2499 h 1024"/>
                <a:gd name="T136" fmla="+- 0 9152 7309"/>
                <a:gd name="T137" fmla="*/ T136 w 2109"/>
                <a:gd name="T138" fmla="+- 0 2437 2324"/>
                <a:gd name="T139" fmla="*/ 2437 h 1024"/>
                <a:gd name="T140" fmla="+- 0 9169 7309"/>
                <a:gd name="T141" fmla="*/ T140 w 2109"/>
                <a:gd name="T142" fmla="+- 0 2409 2324"/>
                <a:gd name="T143" fmla="*/ 2409 h 1024"/>
                <a:gd name="T144" fmla="+- 0 9189 7309"/>
                <a:gd name="T145" fmla="*/ T144 w 2109"/>
                <a:gd name="T146" fmla="+- 0 2382 2324"/>
                <a:gd name="T147" fmla="*/ 2382 h 1024"/>
                <a:gd name="T148" fmla="+- 0 9209 7309"/>
                <a:gd name="T149" fmla="*/ T148 w 2109"/>
                <a:gd name="T150" fmla="+- 0 2364 2324"/>
                <a:gd name="T151" fmla="*/ 2364 h 1024"/>
                <a:gd name="T152" fmla="+- 0 9230 7309"/>
                <a:gd name="T153" fmla="*/ T152 w 2109"/>
                <a:gd name="T154" fmla="+- 0 2354 2324"/>
                <a:gd name="T155" fmla="*/ 2354 h 1024"/>
                <a:gd name="T156" fmla="+- 0 9255 7309"/>
                <a:gd name="T157" fmla="*/ T156 w 2109"/>
                <a:gd name="T158" fmla="+- 0 2352 2324"/>
                <a:gd name="T159" fmla="*/ 2352 h 1024"/>
                <a:gd name="T160" fmla="+- 0 9418 7309"/>
                <a:gd name="T161" fmla="*/ T160 w 2109"/>
                <a:gd name="T162" fmla="+- 0 2352 2324"/>
                <a:gd name="T163" fmla="*/ 2352 h 1024"/>
                <a:gd name="T164" fmla="+- 0 9418 7309"/>
                <a:gd name="T165" fmla="*/ T164 w 2109"/>
                <a:gd name="T166" fmla="+- 0 2324 2324"/>
                <a:gd name="T167" fmla="*/ 2324 h 1024"/>
                <a:gd name="T168" fmla="+- 0 9255 7309"/>
                <a:gd name="T169" fmla="*/ T168 w 2109"/>
                <a:gd name="T170" fmla="+- 0 2324 2324"/>
                <a:gd name="T171" fmla="*/ 2324 h 10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109" h="1024">
                  <a:moveTo>
                    <a:pt x="1946" y="0"/>
                  </a:moveTo>
                  <a:lnTo>
                    <a:pt x="1882" y="19"/>
                  </a:lnTo>
                  <a:lnTo>
                    <a:pt x="1836" y="70"/>
                  </a:lnTo>
                  <a:lnTo>
                    <a:pt x="1782" y="160"/>
                  </a:lnTo>
                  <a:lnTo>
                    <a:pt x="1745" y="222"/>
                  </a:lnTo>
                  <a:lnTo>
                    <a:pt x="1728" y="250"/>
                  </a:lnTo>
                  <a:lnTo>
                    <a:pt x="1673" y="306"/>
                  </a:lnTo>
                  <a:lnTo>
                    <a:pt x="1645" y="309"/>
                  </a:lnTo>
                  <a:lnTo>
                    <a:pt x="877" y="309"/>
                  </a:lnTo>
                  <a:lnTo>
                    <a:pt x="841" y="316"/>
                  </a:lnTo>
                  <a:lnTo>
                    <a:pt x="811" y="336"/>
                  </a:lnTo>
                  <a:lnTo>
                    <a:pt x="791" y="366"/>
                  </a:lnTo>
                  <a:lnTo>
                    <a:pt x="783" y="403"/>
                  </a:lnTo>
                  <a:lnTo>
                    <a:pt x="783" y="929"/>
                  </a:lnTo>
                  <a:lnTo>
                    <a:pt x="778" y="955"/>
                  </a:lnTo>
                  <a:lnTo>
                    <a:pt x="764" y="977"/>
                  </a:lnTo>
                  <a:lnTo>
                    <a:pt x="742" y="991"/>
                  </a:lnTo>
                  <a:lnTo>
                    <a:pt x="716" y="996"/>
                  </a:lnTo>
                  <a:lnTo>
                    <a:pt x="0" y="996"/>
                  </a:lnTo>
                  <a:lnTo>
                    <a:pt x="0" y="1024"/>
                  </a:lnTo>
                  <a:lnTo>
                    <a:pt x="716" y="1024"/>
                  </a:lnTo>
                  <a:lnTo>
                    <a:pt x="753" y="1016"/>
                  </a:lnTo>
                  <a:lnTo>
                    <a:pt x="783" y="996"/>
                  </a:lnTo>
                  <a:lnTo>
                    <a:pt x="803" y="966"/>
                  </a:lnTo>
                  <a:lnTo>
                    <a:pt x="811" y="929"/>
                  </a:lnTo>
                  <a:lnTo>
                    <a:pt x="811" y="403"/>
                  </a:lnTo>
                  <a:lnTo>
                    <a:pt x="816" y="377"/>
                  </a:lnTo>
                  <a:lnTo>
                    <a:pt x="830" y="356"/>
                  </a:lnTo>
                  <a:lnTo>
                    <a:pt x="851" y="341"/>
                  </a:lnTo>
                  <a:lnTo>
                    <a:pt x="877" y="336"/>
                  </a:lnTo>
                  <a:lnTo>
                    <a:pt x="1645" y="336"/>
                  </a:lnTo>
                  <a:lnTo>
                    <a:pt x="1683" y="331"/>
                  </a:lnTo>
                  <a:lnTo>
                    <a:pt x="1745" y="273"/>
                  </a:lnTo>
                  <a:lnTo>
                    <a:pt x="1805" y="175"/>
                  </a:lnTo>
                  <a:lnTo>
                    <a:pt x="1843" y="113"/>
                  </a:lnTo>
                  <a:lnTo>
                    <a:pt x="1860" y="85"/>
                  </a:lnTo>
                  <a:lnTo>
                    <a:pt x="1880" y="58"/>
                  </a:lnTo>
                  <a:lnTo>
                    <a:pt x="1900" y="40"/>
                  </a:lnTo>
                  <a:lnTo>
                    <a:pt x="1921" y="30"/>
                  </a:lnTo>
                  <a:lnTo>
                    <a:pt x="1946" y="28"/>
                  </a:lnTo>
                  <a:lnTo>
                    <a:pt x="2109" y="28"/>
                  </a:lnTo>
                  <a:lnTo>
                    <a:pt x="2109" y="0"/>
                  </a:lnTo>
                  <a:lnTo>
                    <a:pt x="1946"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 name="Freeform 5698">
              <a:extLst>
                <a:ext uri="{FF2B5EF4-FFF2-40B4-BE49-F238E27FC236}">
                  <a16:creationId xmlns:a16="http://schemas.microsoft.com/office/drawing/2014/main" id="{773C8C90-E20C-4C9C-A5A4-CB1C14FC1C36}"/>
                </a:ext>
              </a:extLst>
            </p:cNvPr>
            <p:cNvSpPr>
              <a:spLocks/>
            </p:cNvSpPr>
            <p:nvPr/>
          </p:nvSpPr>
          <p:spPr bwMode="auto">
            <a:xfrm>
              <a:off x="6747" y="2131"/>
              <a:ext cx="1082" cy="1740"/>
            </a:xfrm>
            <a:custGeom>
              <a:avLst/>
              <a:gdLst>
                <a:gd name="T0" fmla="+- 0 7723 6747"/>
                <a:gd name="T1" fmla="*/ T0 w 1082"/>
                <a:gd name="T2" fmla="+- 0 3871 2131"/>
                <a:gd name="T3" fmla="*/ 3871 h 1740"/>
                <a:gd name="T4" fmla="+- 0 7466 6747"/>
                <a:gd name="T5" fmla="*/ T4 w 1082"/>
                <a:gd name="T6" fmla="+- 0 3871 2131"/>
                <a:gd name="T7" fmla="*/ 3871 h 1740"/>
                <a:gd name="T8" fmla="+- 0 7466 6747"/>
                <a:gd name="T9" fmla="*/ T8 w 1082"/>
                <a:gd name="T10" fmla="+- 0 3821 2131"/>
                <a:gd name="T11" fmla="*/ 3821 h 1740"/>
                <a:gd name="T12" fmla="+- 0 7723 6747"/>
                <a:gd name="T13" fmla="*/ T12 w 1082"/>
                <a:gd name="T14" fmla="+- 0 3821 2131"/>
                <a:gd name="T15" fmla="*/ 3821 h 1740"/>
                <a:gd name="T16" fmla="+- 0 7745 6747"/>
                <a:gd name="T17" fmla="*/ T16 w 1082"/>
                <a:gd name="T18" fmla="+- 0 3816 2131"/>
                <a:gd name="T19" fmla="*/ 3816 h 1740"/>
                <a:gd name="T20" fmla="+- 0 7763 6747"/>
                <a:gd name="T21" fmla="*/ T20 w 1082"/>
                <a:gd name="T22" fmla="+- 0 3804 2131"/>
                <a:gd name="T23" fmla="*/ 3804 h 1740"/>
                <a:gd name="T24" fmla="+- 0 7775 6747"/>
                <a:gd name="T25" fmla="*/ T24 w 1082"/>
                <a:gd name="T26" fmla="+- 0 3787 2131"/>
                <a:gd name="T27" fmla="*/ 3787 h 1740"/>
                <a:gd name="T28" fmla="+- 0 7779 6747"/>
                <a:gd name="T29" fmla="*/ T28 w 1082"/>
                <a:gd name="T30" fmla="+- 0 3765 2131"/>
                <a:gd name="T31" fmla="*/ 3765 h 1740"/>
                <a:gd name="T32" fmla="+- 0 7779 6747"/>
                <a:gd name="T33" fmla="*/ T32 w 1082"/>
                <a:gd name="T34" fmla="+- 0 2237 2131"/>
                <a:gd name="T35" fmla="*/ 2237 h 1740"/>
                <a:gd name="T36" fmla="+- 0 7775 6747"/>
                <a:gd name="T37" fmla="*/ T36 w 1082"/>
                <a:gd name="T38" fmla="+- 0 2215 2131"/>
                <a:gd name="T39" fmla="*/ 2215 h 1740"/>
                <a:gd name="T40" fmla="+- 0 7763 6747"/>
                <a:gd name="T41" fmla="*/ T40 w 1082"/>
                <a:gd name="T42" fmla="+- 0 2197 2131"/>
                <a:gd name="T43" fmla="*/ 2197 h 1740"/>
                <a:gd name="T44" fmla="+- 0 7745 6747"/>
                <a:gd name="T45" fmla="*/ T44 w 1082"/>
                <a:gd name="T46" fmla="+- 0 2185 2131"/>
                <a:gd name="T47" fmla="*/ 2185 h 1740"/>
                <a:gd name="T48" fmla="+- 0 7723 6747"/>
                <a:gd name="T49" fmla="*/ T48 w 1082"/>
                <a:gd name="T50" fmla="+- 0 2181 2131"/>
                <a:gd name="T51" fmla="*/ 2181 h 1740"/>
                <a:gd name="T52" fmla="+- 0 6747 6747"/>
                <a:gd name="T53" fmla="*/ T52 w 1082"/>
                <a:gd name="T54" fmla="+- 0 2181 2131"/>
                <a:gd name="T55" fmla="*/ 2181 h 1740"/>
                <a:gd name="T56" fmla="+- 0 6747 6747"/>
                <a:gd name="T57" fmla="*/ T56 w 1082"/>
                <a:gd name="T58" fmla="+- 0 2131 2131"/>
                <a:gd name="T59" fmla="*/ 2131 h 1740"/>
                <a:gd name="T60" fmla="+- 0 7723 6747"/>
                <a:gd name="T61" fmla="*/ T60 w 1082"/>
                <a:gd name="T62" fmla="+- 0 2131 2131"/>
                <a:gd name="T63" fmla="*/ 2131 h 1740"/>
                <a:gd name="T64" fmla="+- 0 7764 6747"/>
                <a:gd name="T65" fmla="*/ T64 w 1082"/>
                <a:gd name="T66" fmla="+- 0 2139 2131"/>
                <a:gd name="T67" fmla="*/ 2139 h 1740"/>
                <a:gd name="T68" fmla="+- 0 7798 6747"/>
                <a:gd name="T69" fmla="*/ T68 w 1082"/>
                <a:gd name="T70" fmla="+- 0 2162 2131"/>
                <a:gd name="T71" fmla="*/ 2162 h 1740"/>
                <a:gd name="T72" fmla="+- 0 7821 6747"/>
                <a:gd name="T73" fmla="*/ T72 w 1082"/>
                <a:gd name="T74" fmla="+- 0 2196 2131"/>
                <a:gd name="T75" fmla="*/ 2196 h 1740"/>
                <a:gd name="T76" fmla="+- 0 7829 6747"/>
                <a:gd name="T77" fmla="*/ T76 w 1082"/>
                <a:gd name="T78" fmla="+- 0 2237 2131"/>
                <a:gd name="T79" fmla="*/ 2237 h 1740"/>
                <a:gd name="T80" fmla="+- 0 7829 6747"/>
                <a:gd name="T81" fmla="*/ T80 w 1082"/>
                <a:gd name="T82" fmla="+- 0 3765 2131"/>
                <a:gd name="T83" fmla="*/ 3765 h 1740"/>
                <a:gd name="T84" fmla="+- 0 7821 6747"/>
                <a:gd name="T85" fmla="*/ T84 w 1082"/>
                <a:gd name="T86" fmla="+- 0 3806 2131"/>
                <a:gd name="T87" fmla="*/ 3806 h 1740"/>
                <a:gd name="T88" fmla="+- 0 7798 6747"/>
                <a:gd name="T89" fmla="*/ T88 w 1082"/>
                <a:gd name="T90" fmla="+- 0 3840 2131"/>
                <a:gd name="T91" fmla="*/ 3840 h 1740"/>
                <a:gd name="T92" fmla="+- 0 7764 6747"/>
                <a:gd name="T93" fmla="*/ T92 w 1082"/>
                <a:gd name="T94" fmla="+- 0 3862 2131"/>
                <a:gd name="T95" fmla="*/ 3862 h 1740"/>
                <a:gd name="T96" fmla="+- 0 7723 6747"/>
                <a:gd name="T97" fmla="*/ T96 w 1082"/>
                <a:gd name="T98" fmla="+- 0 3871 2131"/>
                <a:gd name="T99" fmla="*/ 3871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976" y="1740"/>
                  </a:moveTo>
                  <a:lnTo>
                    <a:pt x="719" y="1740"/>
                  </a:lnTo>
                  <a:lnTo>
                    <a:pt x="719" y="1690"/>
                  </a:lnTo>
                  <a:lnTo>
                    <a:pt x="976" y="1690"/>
                  </a:lnTo>
                  <a:lnTo>
                    <a:pt x="998" y="1685"/>
                  </a:lnTo>
                  <a:lnTo>
                    <a:pt x="1016" y="1673"/>
                  </a:lnTo>
                  <a:lnTo>
                    <a:pt x="1028" y="1656"/>
                  </a:lnTo>
                  <a:lnTo>
                    <a:pt x="1032" y="1634"/>
                  </a:lnTo>
                  <a:lnTo>
                    <a:pt x="1032" y="106"/>
                  </a:lnTo>
                  <a:lnTo>
                    <a:pt x="1028" y="84"/>
                  </a:lnTo>
                  <a:lnTo>
                    <a:pt x="1016" y="66"/>
                  </a:lnTo>
                  <a:lnTo>
                    <a:pt x="998" y="54"/>
                  </a:lnTo>
                  <a:lnTo>
                    <a:pt x="976" y="50"/>
                  </a:lnTo>
                  <a:lnTo>
                    <a:pt x="0" y="50"/>
                  </a:lnTo>
                  <a:lnTo>
                    <a:pt x="0" y="0"/>
                  </a:lnTo>
                  <a:lnTo>
                    <a:pt x="976" y="0"/>
                  </a:lnTo>
                  <a:lnTo>
                    <a:pt x="1017" y="8"/>
                  </a:lnTo>
                  <a:lnTo>
                    <a:pt x="1051" y="31"/>
                  </a:lnTo>
                  <a:lnTo>
                    <a:pt x="1074" y="65"/>
                  </a:lnTo>
                  <a:lnTo>
                    <a:pt x="1082" y="106"/>
                  </a:lnTo>
                  <a:lnTo>
                    <a:pt x="1082" y="1634"/>
                  </a:lnTo>
                  <a:lnTo>
                    <a:pt x="1074" y="1675"/>
                  </a:lnTo>
                  <a:lnTo>
                    <a:pt x="1051" y="1709"/>
                  </a:lnTo>
                  <a:lnTo>
                    <a:pt x="1017" y="1731"/>
                  </a:lnTo>
                  <a:lnTo>
                    <a:pt x="976" y="1740"/>
                  </a:lnTo>
                  <a:close/>
                </a:path>
              </a:pathLst>
            </a:custGeom>
            <a:solidFill>
              <a:srgbClr val="009F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 name="Freeform 5699">
              <a:extLst>
                <a:ext uri="{FF2B5EF4-FFF2-40B4-BE49-F238E27FC236}">
                  <a16:creationId xmlns:a16="http://schemas.microsoft.com/office/drawing/2014/main" id="{895C80AC-E272-48F1-A081-F6FDA64B7FEE}"/>
                </a:ext>
              </a:extLst>
            </p:cNvPr>
            <p:cNvSpPr>
              <a:spLocks/>
            </p:cNvSpPr>
            <p:nvPr/>
          </p:nvSpPr>
          <p:spPr bwMode="auto">
            <a:xfrm>
              <a:off x="6747" y="2131"/>
              <a:ext cx="1082" cy="1740"/>
            </a:xfrm>
            <a:custGeom>
              <a:avLst/>
              <a:gdLst>
                <a:gd name="T0" fmla="+- 0 6747 6747"/>
                <a:gd name="T1" fmla="*/ T0 w 1082"/>
                <a:gd name="T2" fmla="+- 0 2131 2131"/>
                <a:gd name="T3" fmla="*/ 2131 h 1740"/>
                <a:gd name="T4" fmla="+- 0 6747 6747"/>
                <a:gd name="T5" fmla="*/ T4 w 1082"/>
                <a:gd name="T6" fmla="+- 0 2181 2131"/>
                <a:gd name="T7" fmla="*/ 2181 h 1740"/>
                <a:gd name="T8" fmla="+- 0 7723 6747"/>
                <a:gd name="T9" fmla="*/ T8 w 1082"/>
                <a:gd name="T10" fmla="+- 0 2181 2131"/>
                <a:gd name="T11" fmla="*/ 2181 h 1740"/>
                <a:gd name="T12" fmla="+- 0 7745 6747"/>
                <a:gd name="T13" fmla="*/ T12 w 1082"/>
                <a:gd name="T14" fmla="+- 0 2185 2131"/>
                <a:gd name="T15" fmla="*/ 2185 h 1740"/>
                <a:gd name="T16" fmla="+- 0 7763 6747"/>
                <a:gd name="T17" fmla="*/ T16 w 1082"/>
                <a:gd name="T18" fmla="+- 0 2197 2131"/>
                <a:gd name="T19" fmla="*/ 2197 h 1740"/>
                <a:gd name="T20" fmla="+- 0 7775 6747"/>
                <a:gd name="T21" fmla="*/ T20 w 1082"/>
                <a:gd name="T22" fmla="+- 0 2215 2131"/>
                <a:gd name="T23" fmla="*/ 2215 h 1740"/>
                <a:gd name="T24" fmla="+- 0 7779 6747"/>
                <a:gd name="T25" fmla="*/ T24 w 1082"/>
                <a:gd name="T26" fmla="+- 0 2237 2131"/>
                <a:gd name="T27" fmla="*/ 2237 h 1740"/>
                <a:gd name="T28" fmla="+- 0 7779 6747"/>
                <a:gd name="T29" fmla="*/ T28 w 1082"/>
                <a:gd name="T30" fmla="+- 0 3765 2131"/>
                <a:gd name="T31" fmla="*/ 3765 h 1740"/>
                <a:gd name="T32" fmla="+- 0 7775 6747"/>
                <a:gd name="T33" fmla="*/ T32 w 1082"/>
                <a:gd name="T34" fmla="+- 0 3787 2131"/>
                <a:gd name="T35" fmla="*/ 3787 h 1740"/>
                <a:gd name="T36" fmla="+- 0 7763 6747"/>
                <a:gd name="T37" fmla="*/ T36 w 1082"/>
                <a:gd name="T38" fmla="+- 0 3804 2131"/>
                <a:gd name="T39" fmla="*/ 3804 h 1740"/>
                <a:gd name="T40" fmla="+- 0 7745 6747"/>
                <a:gd name="T41" fmla="*/ T40 w 1082"/>
                <a:gd name="T42" fmla="+- 0 3816 2131"/>
                <a:gd name="T43" fmla="*/ 3816 h 1740"/>
                <a:gd name="T44" fmla="+- 0 7723 6747"/>
                <a:gd name="T45" fmla="*/ T44 w 1082"/>
                <a:gd name="T46" fmla="+- 0 3821 2131"/>
                <a:gd name="T47" fmla="*/ 3821 h 1740"/>
                <a:gd name="T48" fmla="+- 0 7466 6747"/>
                <a:gd name="T49" fmla="*/ T48 w 1082"/>
                <a:gd name="T50" fmla="+- 0 3821 2131"/>
                <a:gd name="T51" fmla="*/ 3821 h 1740"/>
                <a:gd name="T52" fmla="+- 0 7466 6747"/>
                <a:gd name="T53" fmla="*/ T52 w 1082"/>
                <a:gd name="T54" fmla="+- 0 3871 2131"/>
                <a:gd name="T55" fmla="*/ 3871 h 1740"/>
                <a:gd name="T56" fmla="+- 0 7723 6747"/>
                <a:gd name="T57" fmla="*/ T56 w 1082"/>
                <a:gd name="T58" fmla="+- 0 3871 2131"/>
                <a:gd name="T59" fmla="*/ 3871 h 1740"/>
                <a:gd name="T60" fmla="+- 0 7764 6747"/>
                <a:gd name="T61" fmla="*/ T60 w 1082"/>
                <a:gd name="T62" fmla="+- 0 3862 2131"/>
                <a:gd name="T63" fmla="*/ 3862 h 1740"/>
                <a:gd name="T64" fmla="+- 0 7798 6747"/>
                <a:gd name="T65" fmla="*/ T64 w 1082"/>
                <a:gd name="T66" fmla="+- 0 3840 2131"/>
                <a:gd name="T67" fmla="*/ 3840 h 1740"/>
                <a:gd name="T68" fmla="+- 0 7821 6747"/>
                <a:gd name="T69" fmla="*/ T68 w 1082"/>
                <a:gd name="T70" fmla="+- 0 3806 2131"/>
                <a:gd name="T71" fmla="*/ 3806 h 1740"/>
                <a:gd name="T72" fmla="+- 0 7829 6747"/>
                <a:gd name="T73" fmla="*/ T72 w 1082"/>
                <a:gd name="T74" fmla="+- 0 3765 2131"/>
                <a:gd name="T75" fmla="*/ 3765 h 1740"/>
                <a:gd name="T76" fmla="+- 0 7829 6747"/>
                <a:gd name="T77" fmla="*/ T76 w 1082"/>
                <a:gd name="T78" fmla="+- 0 2237 2131"/>
                <a:gd name="T79" fmla="*/ 2237 h 1740"/>
                <a:gd name="T80" fmla="+- 0 7821 6747"/>
                <a:gd name="T81" fmla="*/ T80 w 1082"/>
                <a:gd name="T82" fmla="+- 0 2196 2131"/>
                <a:gd name="T83" fmla="*/ 2196 h 1740"/>
                <a:gd name="T84" fmla="+- 0 7798 6747"/>
                <a:gd name="T85" fmla="*/ T84 w 1082"/>
                <a:gd name="T86" fmla="+- 0 2162 2131"/>
                <a:gd name="T87" fmla="*/ 2162 h 1740"/>
                <a:gd name="T88" fmla="+- 0 7764 6747"/>
                <a:gd name="T89" fmla="*/ T88 w 1082"/>
                <a:gd name="T90" fmla="+- 0 2139 2131"/>
                <a:gd name="T91" fmla="*/ 2139 h 1740"/>
                <a:gd name="T92" fmla="+- 0 7723 6747"/>
                <a:gd name="T93" fmla="*/ T92 w 1082"/>
                <a:gd name="T94" fmla="+- 0 2131 2131"/>
                <a:gd name="T95" fmla="*/ 2131 h 1740"/>
                <a:gd name="T96" fmla="+- 0 6747 6747"/>
                <a:gd name="T97" fmla="*/ T96 w 1082"/>
                <a:gd name="T98" fmla="+- 0 2131 2131"/>
                <a:gd name="T99" fmla="*/ 2131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0" y="0"/>
                  </a:moveTo>
                  <a:lnTo>
                    <a:pt x="0" y="50"/>
                  </a:lnTo>
                  <a:lnTo>
                    <a:pt x="976" y="50"/>
                  </a:lnTo>
                  <a:lnTo>
                    <a:pt x="998" y="54"/>
                  </a:lnTo>
                  <a:lnTo>
                    <a:pt x="1016" y="66"/>
                  </a:lnTo>
                  <a:lnTo>
                    <a:pt x="1028" y="84"/>
                  </a:lnTo>
                  <a:lnTo>
                    <a:pt x="1032" y="106"/>
                  </a:lnTo>
                  <a:lnTo>
                    <a:pt x="1032" y="1634"/>
                  </a:lnTo>
                  <a:lnTo>
                    <a:pt x="1028" y="1656"/>
                  </a:lnTo>
                  <a:lnTo>
                    <a:pt x="1016" y="1673"/>
                  </a:lnTo>
                  <a:lnTo>
                    <a:pt x="998" y="1685"/>
                  </a:lnTo>
                  <a:lnTo>
                    <a:pt x="976" y="1690"/>
                  </a:lnTo>
                  <a:lnTo>
                    <a:pt x="719" y="1690"/>
                  </a:lnTo>
                  <a:lnTo>
                    <a:pt x="719" y="1740"/>
                  </a:lnTo>
                  <a:lnTo>
                    <a:pt x="976" y="1740"/>
                  </a:lnTo>
                  <a:lnTo>
                    <a:pt x="1017" y="1731"/>
                  </a:lnTo>
                  <a:lnTo>
                    <a:pt x="1051" y="1709"/>
                  </a:lnTo>
                  <a:lnTo>
                    <a:pt x="1074" y="1675"/>
                  </a:lnTo>
                  <a:lnTo>
                    <a:pt x="1082" y="1634"/>
                  </a:lnTo>
                  <a:lnTo>
                    <a:pt x="1082" y="106"/>
                  </a:lnTo>
                  <a:lnTo>
                    <a:pt x="1074" y="65"/>
                  </a:lnTo>
                  <a:lnTo>
                    <a:pt x="1051" y="31"/>
                  </a:lnTo>
                  <a:lnTo>
                    <a:pt x="1017" y="8"/>
                  </a:lnTo>
                  <a:lnTo>
                    <a:pt x="976" y="0"/>
                  </a:lnTo>
                  <a:lnTo>
                    <a:pt x="0"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 name="Picture 11">
              <a:extLst>
                <a:ext uri="{FF2B5EF4-FFF2-40B4-BE49-F238E27FC236}">
                  <a16:creationId xmlns:a16="http://schemas.microsoft.com/office/drawing/2014/main" id="{29E2DB09-707A-41C9-BA88-31967DCB5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 y="2030"/>
              <a:ext cx="3275"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701">
              <a:extLst>
                <a:ext uri="{FF2B5EF4-FFF2-40B4-BE49-F238E27FC236}">
                  <a16:creationId xmlns:a16="http://schemas.microsoft.com/office/drawing/2014/main" id="{DCC6E559-2219-450F-B00D-9FF1DF526DA3}"/>
                </a:ext>
              </a:extLst>
            </p:cNvPr>
            <p:cNvSpPr>
              <a:spLocks/>
            </p:cNvSpPr>
            <p:nvPr/>
          </p:nvSpPr>
          <p:spPr bwMode="auto">
            <a:xfrm>
              <a:off x="6157" y="2030"/>
              <a:ext cx="3275" cy="1657"/>
            </a:xfrm>
            <a:custGeom>
              <a:avLst/>
              <a:gdLst>
                <a:gd name="T0" fmla="+- 0 9432 6157"/>
                <a:gd name="T1" fmla="*/ T0 w 3275"/>
                <a:gd name="T2" fmla="+- 0 3660 2030"/>
                <a:gd name="T3" fmla="*/ 3660 h 1657"/>
                <a:gd name="T4" fmla="+- 0 8493 6157"/>
                <a:gd name="T5" fmla="*/ T4 w 3275"/>
                <a:gd name="T6" fmla="+- 0 2134 2030"/>
                <a:gd name="T7" fmla="*/ 2134 h 1657"/>
                <a:gd name="T8" fmla="+- 0 8422 6157"/>
                <a:gd name="T9" fmla="*/ T8 w 3275"/>
                <a:gd name="T10" fmla="+- 0 2057 2030"/>
                <a:gd name="T11" fmla="*/ 2057 h 1657"/>
                <a:gd name="T12" fmla="+- 0 8300 6157"/>
                <a:gd name="T13" fmla="*/ T12 w 3275"/>
                <a:gd name="T14" fmla="+- 0 2030 2030"/>
                <a:gd name="T15" fmla="*/ 2030 h 1657"/>
                <a:gd name="T16" fmla="+- 0 6157 6157"/>
                <a:gd name="T17" fmla="*/ T16 w 3275"/>
                <a:gd name="T18" fmla="+- 0 2030 2030"/>
                <a:gd name="T19" fmla="*/ 2030 h 1657"/>
                <a:gd name="T20" fmla="+- 0 6157 6157"/>
                <a:gd name="T21" fmla="*/ T20 w 3275"/>
                <a:gd name="T22" fmla="+- 0 2080 2030"/>
                <a:gd name="T23" fmla="*/ 2080 h 1657"/>
                <a:gd name="T24" fmla="+- 0 8300 6157"/>
                <a:gd name="T25" fmla="*/ T24 w 3275"/>
                <a:gd name="T26" fmla="+- 0 2080 2030"/>
                <a:gd name="T27" fmla="*/ 2080 h 1657"/>
                <a:gd name="T28" fmla="+- 0 8355 6157"/>
                <a:gd name="T29" fmla="*/ T28 w 3275"/>
                <a:gd name="T30" fmla="+- 0 2085 2030"/>
                <a:gd name="T31" fmla="*/ 2085 h 1657"/>
                <a:gd name="T32" fmla="+- 0 8424 6157"/>
                <a:gd name="T33" fmla="*/ T32 w 3275"/>
                <a:gd name="T34" fmla="+- 0 2123 2030"/>
                <a:gd name="T35" fmla="*/ 2123 h 1657"/>
                <a:gd name="T36" fmla="+- 0 8597 6157"/>
                <a:gd name="T37" fmla="*/ T36 w 3275"/>
                <a:gd name="T38" fmla="+- 0 2399 2030"/>
                <a:gd name="T39" fmla="*/ 2399 h 1657"/>
                <a:gd name="T40" fmla="+- 0 8920 6157"/>
                <a:gd name="T41" fmla="*/ T40 w 3275"/>
                <a:gd name="T42" fmla="+- 0 2923 2030"/>
                <a:gd name="T43" fmla="*/ 2923 h 1657"/>
                <a:gd name="T44" fmla="+- 0 9243 6157"/>
                <a:gd name="T45" fmla="*/ T44 w 3275"/>
                <a:gd name="T46" fmla="+- 0 3448 2030"/>
                <a:gd name="T47" fmla="*/ 3448 h 1657"/>
                <a:gd name="T48" fmla="+- 0 9389 6157"/>
                <a:gd name="T49" fmla="*/ T48 w 3275"/>
                <a:gd name="T50" fmla="+- 0 3687 2030"/>
                <a:gd name="T51" fmla="*/ 3687 h 16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275" h="1657">
                  <a:moveTo>
                    <a:pt x="3275" y="1630"/>
                  </a:moveTo>
                  <a:lnTo>
                    <a:pt x="2336" y="104"/>
                  </a:lnTo>
                  <a:lnTo>
                    <a:pt x="2265" y="27"/>
                  </a:lnTo>
                  <a:lnTo>
                    <a:pt x="2143" y="0"/>
                  </a:lnTo>
                  <a:lnTo>
                    <a:pt x="0" y="0"/>
                  </a:lnTo>
                  <a:lnTo>
                    <a:pt x="0" y="50"/>
                  </a:lnTo>
                  <a:lnTo>
                    <a:pt x="2143" y="50"/>
                  </a:lnTo>
                  <a:lnTo>
                    <a:pt x="2198" y="55"/>
                  </a:lnTo>
                  <a:lnTo>
                    <a:pt x="2267" y="93"/>
                  </a:lnTo>
                  <a:lnTo>
                    <a:pt x="2440" y="369"/>
                  </a:lnTo>
                  <a:lnTo>
                    <a:pt x="2763" y="893"/>
                  </a:lnTo>
                  <a:lnTo>
                    <a:pt x="3086" y="1418"/>
                  </a:lnTo>
                  <a:lnTo>
                    <a:pt x="3232" y="1657"/>
                  </a:lnTo>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4" name="Rectangle 13">
              <a:extLst>
                <a:ext uri="{FF2B5EF4-FFF2-40B4-BE49-F238E27FC236}">
                  <a16:creationId xmlns:a16="http://schemas.microsoft.com/office/drawing/2014/main" id="{37F9F71C-3E4D-4744-AA5C-828993C9A895}"/>
                </a:ext>
              </a:extLst>
            </p:cNvPr>
            <p:cNvSpPr>
              <a:spLocks noChangeArrowheads="1"/>
            </p:cNvSpPr>
            <p:nvPr/>
          </p:nvSpPr>
          <p:spPr bwMode="auto">
            <a:xfrm>
              <a:off x="8138" y="3210"/>
              <a:ext cx="241" cy="28"/>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5" name="Rectangle 14">
              <a:extLst>
                <a:ext uri="{FF2B5EF4-FFF2-40B4-BE49-F238E27FC236}">
                  <a16:creationId xmlns:a16="http://schemas.microsoft.com/office/drawing/2014/main" id="{C361B911-48B5-4902-838D-1B18D9FD34C3}"/>
                </a:ext>
              </a:extLst>
            </p:cNvPr>
            <p:cNvSpPr>
              <a:spLocks noChangeArrowheads="1"/>
            </p:cNvSpPr>
            <p:nvPr/>
          </p:nvSpPr>
          <p:spPr bwMode="auto">
            <a:xfrm>
              <a:off x="8134" y="3205"/>
              <a:ext cx="250" cy="3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cxnSp>
          <p:nvCxnSpPr>
            <p:cNvPr id="16" name="Line 5704">
              <a:extLst>
                <a:ext uri="{FF2B5EF4-FFF2-40B4-BE49-F238E27FC236}">
                  <a16:creationId xmlns:a16="http://schemas.microsoft.com/office/drawing/2014/main" id="{CBB843EB-5450-423D-AABB-CED422D8ADAF}"/>
                </a:ext>
              </a:extLst>
            </p:cNvPr>
            <p:cNvCxnSpPr>
              <a:cxnSpLocks noChangeShapeType="1"/>
            </p:cNvCxnSpPr>
            <p:nvPr/>
          </p:nvCxnSpPr>
          <p:spPr bwMode="auto">
            <a:xfrm>
              <a:off x="7228" y="3427"/>
              <a:ext cx="0" cy="182"/>
            </a:xfrm>
            <a:prstGeom prst="line">
              <a:avLst/>
            </a:prstGeom>
            <a:noFill/>
            <a:ln w="31588">
              <a:solidFill>
                <a:srgbClr val="009F4F"/>
              </a:solidFill>
              <a:prstDash val="solid"/>
              <a:round/>
              <a:headEnd/>
              <a:tailEnd/>
            </a:ln>
            <a:extLst>
              <a:ext uri="{909E8E84-426E-40DD-AFC4-6F175D3DCCD1}">
                <a14:hiddenFill xmlns:a14="http://schemas.microsoft.com/office/drawing/2010/main">
                  <a:noFill/>
                </a14:hiddenFill>
              </a:ext>
            </a:extLst>
          </p:spPr>
        </p:cxnSp>
        <p:sp>
          <p:nvSpPr>
            <p:cNvPr id="17" name="Rectangle 16">
              <a:extLst>
                <a:ext uri="{FF2B5EF4-FFF2-40B4-BE49-F238E27FC236}">
                  <a16:creationId xmlns:a16="http://schemas.microsoft.com/office/drawing/2014/main" id="{B82E6857-D616-4337-A15C-3A577E910689}"/>
                </a:ext>
              </a:extLst>
            </p:cNvPr>
            <p:cNvSpPr>
              <a:spLocks noChangeArrowheads="1"/>
            </p:cNvSpPr>
            <p:nvPr/>
          </p:nvSpPr>
          <p:spPr bwMode="auto">
            <a:xfrm>
              <a:off x="7202" y="3427"/>
              <a:ext cx="50" cy="182"/>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8" name="Line 5706">
              <a:extLst>
                <a:ext uri="{FF2B5EF4-FFF2-40B4-BE49-F238E27FC236}">
                  <a16:creationId xmlns:a16="http://schemas.microsoft.com/office/drawing/2014/main" id="{29DAA0CC-230C-455E-B014-9A7950A328AB}"/>
                </a:ext>
              </a:extLst>
            </p:cNvPr>
            <p:cNvCxnSpPr>
              <a:cxnSpLocks noChangeShapeType="1"/>
            </p:cNvCxnSpPr>
            <p:nvPr/>
          </p:nvCxnSpPr>
          <p:spPr bwMode="auto">
            <a:xfrm>
              <a:off x="7228" y="3055"/>
              <a:ext cx="0" cy="207"/>
            </a:xfrm>
            <a:prstGeom prst="line">
              <a:avLst/>
            </a:prstGeom>
            <a:noFill/>
            <a:ln w="31588">
              <a:solidFill>
                <a:srgbClr val="ED1C24"/>
              </a:solidFill>
              <a:prstDash val="solid"/>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5EA73985-E4CE-4429-87D9-A63EDEA17358}"/>
                </a:ext>
              </a:extLst>
            </p:cNvPr>
            <p:cNvSpPr>
              <a:spLocks noChangeArrowheads="1"/>
            </p:cNvSpPr>
            <p:nvPr/>
          </p:nvSpPr>
          <p:spPr bwMode="auto">
            <a:xfrm>
              <a:off x="7202" y="3054"/>
              <a:ext cx="50" cy="208"/>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 name="Picture 19">
              <a:extLst>
                <a:ext uri="{FF2B5EF4-FFF2-40B4-BE49-F238E27FC236}">
                  <a16:creationId xmlns:a16="http://schemas.microsoft.com/office/drawing/2014/main" id="{C64509DC-08C9-4168-8785-29387F502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 y="2290"/>
              <a:ext cx="26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6DB5CEB2-4EC1-427E-AF0A-C2C87BFDA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 y="2031"/>
              <a:ext cx="1243"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5710">
              <a:extLst>
                <a:ext uri="{FF2B5EF4-FFF2-40B4-BE49-F238E27FC236}">
                  <a16:creationId xmlns:a16="http://schemas.microsoft.com/office/drawing/2014/main" id="{08637462-D496-45BE-A7DC-AF1D6695624E}"/>
                </a:ext>
              </a:extLst>
            </p:cNvPr>
            <p:cNvSpPr>
              <a:spLocks/>
            </p:cNvSpPr>
            <p:nvPr/>
          </p:nvSpPr>
          <p:spPr bwMode="auto">
            <a:xfrm>
              <a:off x="5247" y="2031"/>
              <a:ext cx="1243" cy="766"/>
            </a:xfrm>
            <a:custGeom>
              <a:avLst/>
              <a:gdLst>
                <a:gd name="T0" fmla="+- 0 5289 5247"/>
                <a:gd name="T1" fmla="*/ T0 w 1243"/>
                <a:gd name="T2" fmla="+- 0 2797 2032"/>
                <a:gd name="T3" fmla="*/ 2797 h 766"/>
                <a:gd name="T4" fmla="+- 0 5600 5247"/>
                <a:gd name="T5" fmla="*/ T4 w 1243"/>
                <a:gd name="T6" fmla="+- 0 2332 2032"/>
                <a:gd name="T7" fmla="*/ 2332 h 766"/>
                <a:gd name="T8" fmla="+- 0 5648 5247"/>
                <a:gd name="T9" fmla="*/ T8 w 1243"/>
                <a:gd name="T10" fmla="+- 0 2274 2032"/>
                <a:gd name="T11" fmla="*/ 2274 h 766"/>
                <a:gd name="T12" fmla="+- 0 5694 5247"/>
                <a:gd name="T13" fmla="*/ T12 w 1243"/>
                <a:gd name="T14" fmla="+- 0 2260 2032"/>
                <a:gd name="T15" fmla="*/ 2260 h 766"/>
                <a:gd name="T16" fmla="+- 0 6490 5247"/>
                <a:gd name="T17" fmla="*/ T16 w 1243"/>
                <a:gd name="T18" fmla="+- 0 2260 2032"/>
                <a:gd name="T19" fmla="*/ 2260 h 766"/>
                <a:gd name="T20" fmla="+- 0 6490 5247"/>
                <a:gd name="T21" fmla="*/ T20 w 1243"/>
                <a:gd name="T22" fmla="+- 0 2210 2032"/>
                <a:gd name="T23" fmla="*/ 2210 h 766"/>
                <a:gd name="T24" fmla="+- 0 5826 5247"/>
                <a:gd name="T25" fmla="*/ T24 w 1243"/>
                <a:gd name="T26" fmla="+- 0 2210 2032"/>
                <a:gd name="T27" fmla="*/ 2210 h 766"/>
                <a:gd name="T28" fmla="+- 0 5826 5247"/>
                <a:gd name="T29" fmla="*/ T28 w 1243"/>
                <a:gd name="T30" fmla="+- 0 2137 2032"/>
                <a:gd name="T31" fmla="*/ 2137 h 766"/>
                <a:gd name="T32" fmla="+- 0 5831 5247"/>
                <a:gd name="T33" fmla="*/ T32 w 1243"/>
                <a:gd name="T34" fmla="+- 0 2116 2032"/>
                <a:gd name="T35" fmla="*/ 2116 h 766"/>
                <a:gd name="T36" fmla="+- 0 5842 5247"/>
                <a:gd name="T37" fmla="*/ T36 w 1243"/>
                <a:gd name="T38" fmla="+- 0 2098 2032"/>
                <a:gd name="T39" fmla="*/ 2098 h 766"/>
                <a:gd name="T40" fmla="+- 0 5860 5247"/>
                <a:gd name="T41" fmla="*/ T40 w 1243"/>
                <a:gd name="T42" fmla="+- 0 2086 2032"/>
                <a:gd name="T43" fmla="*/ 2086 h 766"/>
                <a:gd name="T44" fmla="+- 0 5882 5247"/>
                <a:gd name="T45" fmla="*/ T44 w 1243"/>
                <a:gd name="T46" fmla="+- 0 2081 2032"/>
                <a:gd name="T47" fmla="*/ 2081 h 766"/>
                <a:gd name="T48" fmla="+- 0 5997 5247"/>
                <a:gd name="T49" fmla="*/ T48 w 1243"/>
                <a:gd name="T50" fmla="+- 0 2081 2032"/>
                <a:gd name="T51" fmla="*/ 2081 h 766"/>
                <a:gd name="T52" fmla="+- 0 5997 5247"/>
                <a:gd name="T53" fmla="*/ T52 w 1243"/>
                <a:gd name="T54" fmla="+- 0 2032 2032"/>
                <a:gd name="T55" fmla="*/ 2032 h 766"/>
                <a:gd name="T56" fmla="+- 0 5882 5247"/>
                <a:gd name="T57" fmla="*/ T56 w 1243"/>
                <a:gd name="T58" fmla="+- 0 2032 2032"/>
                <a:gd name="T59" fmla="*/ 2032 h 766"/>
                <a:gd name="T60" fmla="+- 0 5841 5247"/>
                <a:gd name="T61" fmla="*/ T60 w 1243"/>
                <a:gd name="T62" fmla="+- 0 2040 2032"/>
                <a:gd name="T63" fmla="*/ 2040 h 766"/>
                <a:gd name="T64" fmla="+- 0 5807 5247"/>
                <a:gd name="T65" fmla="*/ T64 w 1243"/>
                <a:gd name="T66" fmla="+- 0 2063 2032"/>
                <a:gd name="T67" fmla="*/ 2063 h 766"/>
                <a:gd name="T68" fmla="+- 0 5785 5247"/>
                <a:gd name="T69" fmla="*/ T68 w 1243"/>
                <a:gd name="T70" fmla="+- 0 2096 2032"/>
                <a:gd name="T71" fmla="*/ 2096 h 766"/>
                <a:gd name="T72" fmla="+- 0 5776 5247"/>
                <a:gd name="T73" fmla="*/ T72 w 1243"/>
                <a:gd name="T74" fmla="+- 0 2137 2032"/>
                <a:gd name="T75" fmla="*/ 2137 h 766"/>
                <a:gd name="T76" fmla="+- 0 5776 5247"/>
                <a:gd name="T77" fmla="*/ T76 w 1243"/>
                <a:gd name="T78" fmla="+- 0 2210 2032"/>
                <a:gd name="T79" fmla="*/ 2210 h 766"/>
                <a:gd name="T80" fmla="+- 0 5694 5247"/>
                <a:gd name="T81" fmla="*/ T80 w 1243"/>
                <a:gd name="T82" fmla="+- 0 2210 2032"/>
                <a:gd name="T83" fmla="*/ 2210 h 766"/>
                <a:gd name="T84" fmla="+- 0 5615 5247"/>
                <a:gd name="T85" fmla="*/ T84 w 1243"/>
                <a:gd name="T86" fmla="+- 0 2236 2032"/>
                <a:gd name="T87" fmla="*/ 2236 h 766"/>
                <a:gd name="T88" fmla="+- 0 5559 5247"/>
                <a:gd name="T89" fmla="*/ T88 w 1243"/>
                <a:gd name="T90" fmla="+- 0 2304 2032"/>
                <a:gd name="T91" fmla="*/ 2304 h 766"/>
                <a:gd name="T92" fmla="+- 0 5510 5247"/>
                <a:gd name="T93" fmla="*/ T92 w 1243"/>
                <a:gd name="T94" fmla="+- 0 2377 2032"/>
                <a:gd name="T95" fmla="*/ 2377 h 766"/>
                <a:gd name="T96" fmla="+- 0 5403 5247"/>
                <a:gd name="T97" fmla="*/ T96 w 1243"/>
                <a:gd name="T98" fmla="+- 0 2537 2032"/>
                <a:gd name="T99" fmla="*/ 2537 h 766"/>
                <a:gd name="T100" fmla="+- 0 5296 5247"/>
                <a:gd name="T101" fmla="*/ T100 w 1243"/>
                <a:gd name="T102" fmla="+- 0 2697 2032"/>
                <a:gd name="T103" fmla="*/ 2697 h 766"/>
                <a:gd name="T104" fmla="+- 0 5247 5247"/>
                <a:gd name="T105" fmla="*/ T104 w 1243"/>
                <a:gd name="T106" fmla="+- 0 2770 2032"/>
                <a:gd name="T107" fmla="*/ 2770 h 7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243" h="766">
                  <a:moveTo>
                    <a:pt x="42" y="765"/>
                  </a:moveTo>
                  <a:lnTo>
                    <a:pt x="353" y="300"/>
                  </a:lnTo>
                  <a:lnTo>
                    <a:pt x="401" y="242"/>
                  </a:lnTo>
                  <a:lnTo>
                    <a:pt x="447" y="228"/>
                  </a:lnTo>
                  <a:lnTo>
                    <a:pt x="1243" y="228"/>
                  </a:lnTo>
                  <a:lnTo>
                    <a:pt x="1243" y="178"/>
                  </a:lnTo>
                  <a:lnTo>
                    <a:pt x="579" y="178"/>
                  </a:lnTo>
                  <a:lnTo>
                    <a:pt x="579" y="105"/>
                  </a:lnTo>
                  <a:lnTo>
                    <a:pt x="584" y="84"/>
                  </a:lnTo>
                  <a:lnTo>
                    <a:pt x="595" y="66"/>
                  </a:lnTo>
                  <a:lnTo>
                    <a:pt x="613" y="54"/>
                  </a:lnTo>
                  <a:lnTo>
                    <a:pt x="635" y="49"/>
                  </a:lnTo>
                  <a:lnTo>
                    <a:pt x="750" y="49"/>
                  </a:lnTo>
                  <a:lnTo>
                    <a:pt x="750" y="0"/>
                  </a:lnTo>
                  <a:lnTo>
                    <a:pt x="635" y="0"/>
                  </a:lnTo>
                  <a:lnTo>
                    <a:pt x="594" y="8"/>
                  </a:lnTo>
                  <a:lnTo>
                    <a:pt x="560" y="31"/>
                  </a:lnTo>
                  <a:lnTo>
                    <a:pt x="538" y="64"/>
                  </a:lnTo>
                  <a:lnTo>
                    <a:pt x="529" y="105"/>
                  </a:lnTo>
                  <a:lnTo>
                    <a:pt x="529" y="178"/>
                  </a:lnTo>
                  <a:lnTo>
                    <a:pt x="447" y="178"/>
                  </a:lnTo>
                  <a:lnTo>
                    <a:pt x="368" y="204"/>
                  </a:lnTo>
                  <a:lnTo>
                    <a:pt x="312" y="272"/>
                  </a:lnTo>
                  <a:lnTo>
                    <a:pt x="263" y="345"/>
                  </a:lnTo>
                  <a:lnTo>
                    <a:pt x="156" y="505"/>
                  </a:lnTo>
                  <a:lnTo>
                    <a:pt x="49" y="665"/>
                  </a:lnTo>
                  <a:lnTo>
                    <a:pt x="0" y="738"/>
                  </a:lnTo>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3" name="Freeform 5711">
              <a:extLst>
                <a:ext uri="{FF2B5EF4-FFF2-40B4-BE49-F238E27FC236}">
                  <a16:creationId xmlns:a16="http://schemas.microsoft.com/office/drawing/2014/main" id="{E62227FC-80FB-4B70-88D9-9B197A919092}"/>
                </a:ext>
              </a:extLst>
            </p:cNvPr>
            <p:cNvSpPr>
              <a:spLocks/>
            </p:cNvSpPr>
            <p:nvPr/>
          </p:nvSpPr>
          <p:spPr bwMode="auto">
            <a:xfrm>
              <a:off x="8476" y="3210"/>
              <a:ext cx="607" cy="548"/>
            </a:xfrm>
            <a:custGeom>
              <a:avLst/>
              <a:gdLst>
                <a:gd name="T0" fmla="+- 0 9041 8477"/>
                <a:gd name="T1" fmla="*/ T0 w 607"/>
                <a:gd name="T2" fmla="+- 0 3757 3210"/>
                <a:gd name="T3" fmla="*/ 3757 h 548"/>
                <a:gd name="T4" fmla="+- 0 8774 8477"/>
                <a:gd name="T5" fmla="*/ T4 w 607"/>
                <a:gd name="T6" fmla="+- 0 3328 3210"/>
                <a:gd name="T7" fmla="*/ 3328 h 548"/>
                <a:gd name="T8" fmla="+- 0 8729 8477"/>
                <a:gd name="T9" fmla="*/ T8 w 607"/>
                <a:gd name="T10" fmla="+- 0 3276 3210"/>
                <a:gd name="T11" fmla="*/ 3276 h 548"/>
                <a:gd name="T12" fmla="+- 0 8686 8477"/>
                <a:gd name="T13" fmla="*/ T12 w 607"/>
                <a:gd name="T14" fmla="+- 0 3260 3210"/>
                <a:gd name="T15" fmla="*/ 3260 h 548"/>
                <a:gd name="T16" fmla="+- 0 8477 8477"/>
                <a:gd name="T17" fmla="*/ T16 w 607"/>
                <a:gd name="T18" fmla="+- 0 3260 3210"/>
                <a:gd name="T19" fmla="*/ 3260 h 548"/>
                <a:gd name="T20" fmla="+- 0 8477 8477"/>
                <a:gd name="T21" fmla="*/ T20 w 607"/>
                <a:gd name="T22" fmla="+- 0 3210 3210"/>
                <a:gd name="T23" fmla="*/ 3210 h 548"/>
                <a:gd name="T24" fmla="+- 0 8686 8477"/>
                <a:gd name="T25" fmla="*/ T24 w 607"/>
                <a:gd name="T26" fmla="+- 0 3210 3210"/>
                <a:gd name="T27" fmla="*/ 3210 h 548"/>
                <a:gd name="T28" fmla="+- 0 8728 8477"/>
                <a:gd name="T29" fmla="*/ T28 w 607"/>
                <a:gd name="T30" fmla="+- 0 3218 3210"/>
                <a:gd name="T31" fmla="*/ 3218 h 548"/>
                <a:gd name="T32" fmla="+- 0 8762 8477"/>
                <a:gd name="T33" fmla="*/ T32 w 607"/>
                <a:gd name="T34" fmla="+- 0 3239 3210"/>
                <a:gd name="T35" fmla="*/ 3239 h 548"/>
                <a:gd name="T36" fmla="+- 0 8791 8477"/>
                <a:gd name="T37" fmla="*/ T36 w 607"/>
                <a:gd name="T38" fmla="+- 0 3268 3210"/>
                <a:gd name="T39" fmla="*/ 3268 h 548"/>
                <a:gd name="T40" fmla="+- 0 8816 8477"/>
                <a:gd name="T41" fmla="*/ T40 w 607"/>
                <a:gd name="T42" fmla="+- 0 3301 3210"/>
                <a:gd name="T43" fmla="*/ 3301 h 548"/>
                <a:gd name="T44" fmla="+- 0 9083 8477"/>
                <a:gd name="T45" fmla="*/ T44 w 607"/>
                <a:gd name="T46" fmla="+- 0 3731 3210"/>
                <a:gd name="T47" fmla="*/ 3731 h 548"/>
                <a:gd name="T48" fmla="+- 0 9041 8477"/>
                <a:gd name="T49" fmla="*/ T48 w 607"/>
                <a:gd name="T50" fmla="+- 0 3757 3210"/>
                <a:gd name="T51" fmla="*/ 3757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07" h="548">
                  <a:moveTo>
                    <a:pt x="564" y="547"/>
                  </a:moveTo>
                  <a:lnTo>
                    <a:pt x="297" y="118"/>
                  </a:lnTo>
                  <a:lnTo>
                    <a:pt x="252" y="66"/>
                  </a:lnTo>
                  <a:lnTo>
                    <a:pt x="209" y="50"/>
                  </a:lnTo>
                  <a:lnTo>
                    <a:pt x="0" y="50"/>
                  </a:lnTo>
                  <a:lnTo>
                    <a:pt x="0" y="0"/>
                  </a:lnTo>
                  <a:lnTo>
                    <a:pt x="209" y="0"/>
                  </a:lnTo>
                  <a:lnTo>
                    <a:pt x="251" y="8"/>
                  </a:lnTo>
                  <a:lnTo>
                    <a:pt x="285" y="29"/>
                  </a:lnTo>
                  <a:lnTo>
                    <a:pt x="314" y="58"/>
                  </a:lnTo>
                  <a:lnTo>
                    <a:pt x="339" y="91"/>
                  </a:lnTo>
                  <a:lnTo>
                    <a:pt x="606" y="521"/>
                  </a:lnTo>
                  <a:lnTo>
                    <a:pt x="564" y="547"/>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4" name="Freeform 5712">
              <a:extLst>
                <a:ext uri="{FF2B5EF4-FFF2-40B4-BE49-F238E27FC236}">
                  <a16:creationId xmlns:a16="http://schemas.microsoft.com/office/drawing/2014/main" id="{5AC108F1-222B-491F-BDA3-C6C0F5D16BE6}"/>
                </a:ext>
              </a:extLst>
            </p:cNvPr>
            <p:cNvSpPr>
              <a:spLocks/>
            </p:cNvSpPr>
            <p:nvPr/>
          </p:nvSpPr>
          <p:spPr bwMode="auto">
            <a:xfrm>
              <a:off x="8476" y="3210"/>
              <a:ext cx="607" cy="548"/>
            </a:xfrm>
            <a:custGeom>
              <a:avLst/>
              <a:gdLst>
                <a:gd name="T0" fmla="+- 0 9078 8477"/>
                <a:gd name="T1" fmla="*/ T0 w 607"/>
                <a:gd name="T2" fmla="+- 0 3734 3210"/>
                <a:gd name="T3" fmla="*/ 3734 h 548"/>
                <a:gd name="T4" fmla="+- 0 8816 8477"/>
                <a:gd name="T5" fmla="*/ T4 w 607"/>
                <a:gd name="T6" fmla="+- 0 3301 3210"/>
                <a:gd name="T7" fmla="*/ 3301 h 548"/>
                <a:gd name="T8" fmla="+- 0 8762 8477"/>
                <a:gd name="T9" fmla="*/ T8 w 607"/>
                <a:gd name="T10" fmla="+- 0 3239 3210"/>
                <a:gd name="T11" fmla="*/ 3239 h 548"/>
                <a:gd name="T12" fmla="+- 0 8686 8477"/>
                <a:gd name="T13" fmla="*/ T12 w 607"/>
                <a:gd name="T14" fmla="+- 0 3210 3210"/>
                <a:gd name="T15" fmla="*/ 3210 h 548"/>
                <a:gd name="T16" fmla="+- 0 8477 8477"/>
                <a:gd name="T17" fmla="*/ T16 w 607"/>
                <a:gd name="T18" fmla="+- 0 3210 3210"/>
                <a:gd name="T19" fmla="*/ 3210 h 548"/>
                <a:gd name="T20" fmla="+- 0 8477 8477"/>
                <a:gd name="T21" fmla="*/ T20 w 607"/>
                <a:gd name="T22" fmla="+- 0 3260 3210"/>
                <a:gd name="T23" fmla="*/ 3260 h 548"/>
                <a:gd name="T24" fmla="+- 0 8686 8477"/>
                <a:gd name="T25" fmla="*/ T24 w 607"/>
                <a:gd name="T26" fmla="+- 0 3260 3210"/>
                <a:gd name="T27" fmla="*/ 3260 h 548"/>
                <a:gd name="T28" fmla="+- 0 8708 8477"/>
                <a:gd name="T29" fmla="*/ T28 w 607"/>
                <a:gd name="T30" fmla="+- 0 3264 3210"/>
                <a:gd name="T31" fmla="*/ 3264 h 548"/>
                <a:gd name="T32" fmla="+- 0 8729 8477"/>
                <a:gd name="T33" fmla="*/ T32 w 607"/>
                <a:gd name="T34" fmla="+- 0 3276 3210"/>
                <a:gd name="T35" fmla="*/ 3276 h 548"/>
                <a:gd name="T36" fmla="+- 0 8751 8477"/>
                <a:gd name="T37" fmla="*/ T36 w 607"/>
                <a:gd name="T38" fmla="+- 0 3297 3210"/>
                <a:gd name="T39" fmla="*/ 3297 h 548"/>
                <a:gd name="T40" fmla="+- 0 8774 8477"/>
                <a:gd name="T41" fmla="*/ T40 w 607"/>
                <a:gd name="T42" fmla="+- 0 3328 3210"/>
                <a:gd name="T43" fmla="*/ 3328 h 548"/>
                <a:gd name="T44" fmla="+- 0 8815 8477"/>
                <a:gd name="T45" fmla="*/ T44 w 607"/>
                <a:gd name="T46" fmla="+- 0 3395 3210"/>
                <a:gd name="T47" fmla="*/ 3395 h 548"/>
                <a:gd name="T48" fmla="+- 0 8907 8477"/>
                <a:gd name="T49" fmla="*/ T48 w 607"/>
                <a:gd name="T50" fmla="+- 0 3543 3210"/>
                <a:gd name="T51" fmla="*/ 3543 h 548"/>
                <a:gd name="T52" fmla="+- 0 8999 8477"/>
                <a:gd name="T53" fmla="*/ T52 w 607"/>
                <a:gd name="T54" fmla="+- 0 3690 3210"/>
                <a:gd name="T55" fmla="*/ 3690 h 548"/>
                <a:gd name="T56" fmla="+- 0 9041 8477"/>
                <a:gd name="T57" fmla="*/ T56 w 607"/>
                <a:gd name="T58" fmla="+- 0 3757 3210"/>
                <a:gd name="T59" fmla="*/ 3757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07" h="548">
                  <a:moveTo>
                    <a:pt x="601" y="524"/>
                  </a:moveTo>
                  <a:lnTo>
                    <a:pt x="339" y="91"/>
                  </a:lnTo>
                  <a:lnTo>
                    <a:pt x="285" y="29"/>
                  </a:lnTo>
                  <a:lnTo>
                    <a:pt x="209" y="0"/>
                  </a:lnTo>
                  <a:lnTo>
                    <a:pt x="0" y="0"/>
                  </a:lnTo>
                  <a:lnTo>
                    <a:pt x="0" y="50"/>
                  </a:lnTo>
                  <a:lnTo>
                    <a:pt x="209" y="50"/>
                  </a:lnTo>
                  <a:lnTo>
                    <a:pt x="231" y="54"/>
                  </a:lnTo>
                  <a:lnTo>
                    <a:pt x="252" y="66"/>
                  </a:lnTo>
                  <a:lnTo>
                    <a:pt x="274" y="87"/>
                  </a:lnTo>
                  <a:lnTo>
                    <a:pt x="297" y="118"/>
                  </a:lnTo>
                  <a:lnTo>
                    <a:pt x="338" y="185"/>
                  </a:lnTo>
                  <a:lnTo>
                    <a:pt x="430" y="333"/>
                  </a:lnTo>
                  <a:lnTo>
                    <a:pt x="522" y="480"/>
                  </a:lnTo>
                  <a:lnTo>
                    <a:pt x="564" y="547"/>
                  </a:lnTo>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5" name="Picture 24">
              <a:extLst>
                <a:ext uri="{FF2B5EF4-FFF2-40B4-BE49-F238E27FC236}">
                  <a16:creationId xmlns:a16="http://schemas.microsoft.com/office/drawing/2014/main" id="{426A89F9-E216-4CF2-8EF2-79E92E67E0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 y="1488"/>
              <a:ext cx="18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5714">
              <a:extLst>
                <a:ext uri="{FF2B5EF4-FFF2-40B4-BE49-F238E27FC236}">
                  <a16:creationId xmlns:a16="http://schemas.microsoft.com/office/drawing/2014/main" id="{8B60F6B8-B94E-46E3-9C2F-6AEF37EE75F3}"/>
                </a:ext>
              </a:extLst>
            </p:cNvPr>
            <p:cNvSpPr>
              <a:spLocks/>
            </p:cNvSpPr>
            <p:nvPr/>
          </p:nvSpPr>
          <p:spPr bwMode="auto">
            <a:xfrm>
              <a:off x="6440" y="1720"/>
              <a:ext cx="425" cy="259"/>
            </a:xfrm>
            <a:custGeom>
              <a:avLst/>
              <a:gdLst>
                <a:gd name="T0" fmla="+- 0 6854 6441"/>
                <a:gd name="T1" fmla="*/ T0 w 425"/>
                <a:gd name="T2" fmla="+- 0 1978 1720"/>
                <a:gd name="T3" fmla="*/ 1978 h 259"/>
                <a:gd name="T4" fmla="+- 0 6701 6441"/>
                <a:gd name="T5" fmla="*/ T4 w 425"/>
                <a:gd name="T6" fmla="+- 0 1907 1720"/>
                <a:gd name="T7" fmla="*/ 1907 h 259"/>
                <a:gd name="T8" fmla="+- 0 6577 6441"/>
                <a:gd name="T9" fmla="*/ T8 w 425"/>
                <a:gd name="T10" fmla="+- 0 1857 1720"/>
                <a:gd name="T11" fmla="*/ 1857 h 259"/>
                <a:gd name="T12" fmla="+- 0 6447 6441"/>
                <a:gd name="T13" fmla="*/ T12 w 425"/>
                <a:gd name="T14" fmla="+- 0 1757 1720"/>
                <a:gd name="T15" fmla="*/ 1757 h 259"/>
                <a:gd name="T16" fmla="+- 0 6441 6441"/>
                <a:gd name="T17" fmla="*/ T16 w 425"/>
                <a:gd name="T18" fmla="+- 0 1728 1720"/>
                <a:gd name="T19" fmla="*/ 1728 h 259"/>
                <a:gd name="T20" fmla="+- 0 6448 6441"/>
                <a:gd name="T21" fmla="*/ T20 w 425"/>
                <a:gd name="T22" fmla="+- 0 1722 1720"/>
                <a:gd name="T23" fmla="*/ 1722 h 259"/>
                <a:gd name="T24" fmla="+- 0 6466 6441"/>
                <a:gd name="T25" fmla="*/ T24 w 425"/>
                <a:gd name="T26" fmla="+- 0 1720 1720"/>
                <a:gd name="T27" fmla="*/ 1720 h 259"/>
                <a:gd name="T28" fmla="+- 0 6861 6441"/>
                <a:gd name="T29" fmla="*/ T28 w 425"/>
                <a:gd name="T30" fmla="+- 0 1952 1720"/>
                <a:gd name="T31" fmla="*/ 1952 h 259"/>
                <a:gd name="T32" fmla="+- 0 6865 6441"/>
                <a:gd name="T33" fmla="*/ T32 w 425"/>
                <a:gd name="T34" fmla="+- 0 1964 1720"/>
                <a:gd name="T35" fmla="*/ 1964 h 259"/>
                <a:gd name="T36" fmla="+- 0 6854 6441"/>
                <a:gd name="T37" fmla="*/ T36 w 425"/>
                <a:gd name="T38" fmla="+- 0 1978 1720"/>
                <a:gd name="T39" fmla="*/ 1978 h 2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5" h="259">
                  <a:moveTo>
                    <a:pt x="413" y="258"/>
                  </a:moveTo>
                  <a:lnTo>
                    <a:pt x="260" y="187"/>
                  </a:lnTo>
                  <a:lnTo>
                    <a:pt x="136" y="137"/>
                  </a:lnTo>
                  <a:lnTo>
                    <a:pt x="6" y="37"/>
                  </a:lnTo>
                  <a:lnTo>
                    <a:pt x="0" y="8"/>
                  </a:lnTo>
                  <a:lnTo>
                    <a:pt x="7" y="2"/>
                  </a:lnTo>
                  <a:lnTo>
                    <a:pt x="25" y="0"/>
                  </a:lnTo>
                  <a:lnTo>
                    <a:pt x="420" y="232"/>
                  </a:lnTo>
                  <a:lnTo>
                    <a:pt x="424" y="244"/>
                  </a:lnTo>
                  <a:lnTo>
                    <a:pt x="413" y="258"/>
                  </a:lnTo>
                  <a:close/>
                </a:path>
              </a:pathLst>
            </a:custGeom>
            <a:solidFill>
              <a:srgbClr val="4607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27" name="Picture 26">
              <a:extLst>
                <a:ext uri="{FF2B5EF4-FFF2-40B4-BE49-F238E27FC236}">
                  <a16:creationId xmlns:a16="http://schemas.microsoft.com/office/drawing/2014/main" id="{BDDFF390-65EA-48B8-A658-359E57F9A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 y="1717"/>
              <a:ext cx="41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5716">
              <a:extLst>
                <a:ext uri="{FF2B5EF4-FFF2-40B4-BE49-F238E27FC236}">
                  <a16:creationId xmlns:a16="http://schemas.microsoft.com/office/drawing/2014/main" id="{91ADAA58-805C-4B5C-B9C9-A100AE8A0705}"/>
                </a:ext>
              </a:extLst>
            </p:cNvPr>
            <p:cNvSpPr>
              <a:spLocks/>
            </p:cNvSpPr>
            <p:nvPr/>
          </p:nvSpPr>
          <p:spPr bwMode="auto">
            <a:xfrm>
              <a:off x="6451" y="1717"/>
              <a:ext cx="416" cy="243"/>
            </a:xfrm>
            <a:custGeom>
              <a:avLst/>
              <a:gdLst>
                <a:gd name="T0" fmla="+- 0 6463 6451"/>
                <a:gd name="T1" fmla="*/ T0 w 416"/>
                <a:gd name="T2" fmla="+- 0 1718 1717"/>
                <a:gd name="T3" fmla="*/ 1718 h 243"/>
                <a:gd name="T4" fmla="+- 0 6461 6451"/>
                <a:gd name="T5" fmla="*/ T4 w 416"/>
                <a:gd name="T6" fmla="+- 0 1721 1717"/>
                <a:gd name="T7" fmla="*/ 1721 h 243"/>
                <a:gd name="T8" fmla="+- 0 6462 6451"/>
                <a:gd name="T9" fmla="*/ T8 w 416"/>
                <a:gd name="T10" fmla="+- 0 1730 1717"/>
                <a:gd name="T11" fmla="*/ 1730 h 243"/>
                <a:gd name="T12" fmla="+- 0 6473 6451"/>
                <a:gd name="T13" fmla="*/ T12 w 416"/>
                <a:gd name="T14" fmla="+- 0 1746 1717"/>
                <a:gd name="T15" fmla="*/ 1746 h 243"/>
                <a:gd name="T16" fmla="+- 0 6542 6451"/>
                <a:gd name="T17" fmla="*/ T16 w 416"/>
                <a:gd name="T18" fmla="+- 0 1802 1717"/>
                <a:gd name="T19" fmla="*/ 1802 h 243"/>
                <a:gd name="T20" fmla="+- 0 6599 6451"/>
                <a:gd name="T21" fmla="*/ T20 w 416"/>
                <a:gd name="T22" fmla="+- 0 1836 1717"/>
                <a:gd name="T23" fmla="*/ 1836 h 243"/>
                <a:gd name="T24" fmla="+- 0 6632 6451"/>
                <a:gd name="T25" fmla="*/ T24 w 416"/>
                <a:gd name="T26" fmla="+- 0 1846 1717"/>
                <a:gd name="T27" fmla="*/ 1846 h 243"/>
                <a:gd name="T28" fmla="+- 0 6657 6451"/>
                <a:gd name="T29" fmla="*/ T28 w 416"/>
                <a:gd name="T30" fmla="+- 0 1855 1717"/>
                <a:gd name="T31" fmla="*/ 1855 h 243"/>
                <a:gd name="T32" fmla="+- 0 6683 6451"/>
                <a:gd name="T33" fmla="*/ T32 w 416"/>
                <a:gd name="T34" fmla="+- 0 1867 1717"/>
                <a:gd name="T35" fmla="*/ 1867 h 243"/>
                <a:gd name="T36" fmla="+- 0 6710 6451"/>
                <a:gd name="T37" fmla="*/ T36 w 416"/>
                <a:gd name="T38" fmla="+- 0 1880 1717"/>
                <a:gd name="T39" fmla="*/ 1880 h 243"/>
                <a:gd name="T40" fmla="+- 0 6736 6451"/>
                <a:gd name="T41" fmla="*/ T40 w 416"/>
                <a:gd name="T42" fmla="+- 0 1894 1717"/>
                <a:gd name="T43" fmla="*/ 1894 h 243"/>
                <a:gd name="T44" fmla="+- 0 6771 6451"/>
                <a:gd name="T45" fmla="*/ T44 w 416"/>
                <a:gd name="T46" fmla="+- 0 1912 1717"/>
                <a:gd name="T47" fmla="*/ 1912 h 243"/>
                <a:gd name="T48" fmla="+- 0 6811 6451"/>
                <a:gd name="T49" fmla="*/ T48 w 416"/>
                <a:gd name="T50" fmla="+- 0 1934 1717"/>
                <a:gd name="T51" fmla="*/ 1934 h 243"/>
                <a:gd name="T52" fmla="+- 0 6846 6451"/>
                <a:gd name="T53" fmla="*/ T52 w 416"/>
                <a:gd name="T54" fmla="+- 0 1949 1717"/>
                <a:gd name="T55" fmla="*/ 1949 h 243"/>
                <a:gd name="T56" fmla="+- 0 6865 6451"/>
                <a:gd name="T57" fmla="*/ T56 w 416"/>
                <a:gd name="T58" fmla="+- 0 1949 1717"/>
                <a:gd name="T59" fmla="*/ 1949 h 243"/>
                <a:gd name="T60" fmla="+- 0 6867 6451"/>
                <a:gd name="T61" fmla="*/ T60 w 416"/>
                <a:gd name="T62" fmla="+- 0 1954 1717"/>
                <a:gd name="T63" fmla="*/ 1954 h 243"/>
                <a:gd name="T64" fmla="+- 0 6864 6451"/>
                <a:gd name="T65" fmla="*/ T64 w 416"/>
                <a:gd name="T66" fmla="+- 0 1960 1717"/>
                <a:gd name="T67" fmla="*/ 1960 h 243"/>
                <a:gd name="T68" fmla="+- 0 6854 6451"/>
                <a:gd name="T69" fmla="*/ T68 w 416"/>
                <a:gd name="T70" fmla="+- 0 1959 1717"/>
                <a:gd name="T71" fmla="*/ 1959 h 243"/>
                <a:gd name="T72" fmla="+- 0 6845 6451"/>
                <a:gd name="T73" fmla="*/ T72 w 416"/>
                <a:gd name="T74" fmla="+- 0 1958 1717"/>
                <a:gd name="T75" fmla="*/ 1958 h 243"/>
                <a:gd name="T76" fmla="+- 0 6827 6451"/>
                <a:gd name="T77" fmla="*/ T76 w 416"/>
                <a:gd name="T78" fmla="+- 0 1951 1717"/>
                <a:gd name="T79" fmla="*/ 1951 h 243"/>
                <a:gd name="T80" fmla="+- 0 6794 6451"/>
                <a:gd name="T81" fmla="*/ T80 w 416"/>
                <a:gd name="T82" fmla="+- 0 1935 1717"/>
                <a:gd name="T83" fmla="*/ 1935 h 243"/>
                <a:gd name="T84" fmla="+- 0 6743 6451"/>
                <a:gd name="T85" fmla="*/ T84 w 416"/>
                <a:gd name="T86" fmla="+- 0 1907 1717"/>
                <a:gd name="T87" fmla="*/ 1907 h 243"/>
                <a:gd name="T88" fmla="+- 0 6697 6451"/>
                <a:gd name="T89" fmla="*/ T88 w 416"/>
                <a:gd name="T90" fmla="+- 0 1882 1717"/>
                <a:gd name="T91" fmla="*/ 1882 h 243"/>
                <a:gd name="T92" fmla="+- 0 6662 6451"/>
                <a:gd name="T93" fmla="*/ T92 w 416"/>
                <a:gd name="T94" fmla="+- 0 1866 1717"/>
                <a:gd name="T95" fmla="*/ 1866 h 243"/>
                <a:gd name="T96" fmla="+- 0 6637 6451"/>
                <a:gd name="T97" fmla="*/ T96 w 416"/>
                <a:gd name="T98" fmla="+- 0 1857 1717"/>
                <a:gd name="T99" fmla="*/ 1857 h 243"/>
                <a:gd name="T100" fmla="+- 0 6618 6451"/>
                <a:gd name="T101" fmla="*/ T100 w 416"/>
                <a:gd name="T102" fmla="+- 0 1852 1717"/>
                <a:gd name="T103" fmla="*/ 1852 h 243"/>
                <a:gd name="T104" fmla="+- 0 6593 6451"/>
                <a:gd name="T105" fmla="*/ T104 w 416"/>
                <a:gd name="T106" fmla="+- 0 1844 1717"/>
                <a:gd name="T107" fmla="*/ 1844 h 243"/>
                <a:gd name="T108" fmla="+- 0 6532 6451"/>
                <a:gd name="T109" fmla="*/ T108 w 416"/>
                <a:gd name="T110" fmla="+- 0 1807 1717"/>
                <a:gd name="T111" fmla="*/ 1807 h 243"/>
                <a:gd name="T112" fmla="+- 0 6464 6451"/>
                <a:gd name="T113" fmla="*/ T112 w 416"/>
                <a:gd name="T114" fmla="+- 0 1750 1717"/>
                <a:gd name="T115" fmla="*/ 1750 h 243"/>
                <a:gd name="T116" fmla="+- 0 6451 6451"/>
                <a:gd name="T117" fmla="*/ T116 w 416"/>
                <a:gd name="T118" fmla="+- 0 1724 1717"/>
                <a:gd name="T119" fmla="*/ 1724 h 243"/>
                <a:gd name="T120" fmla="+- 0 6453 6451"/>
                <a:gd name="T121" fmla="*/ T120 w 416"/>
                <a:gd name="T122" fmla="+- 0 1720 1717"/>
                <a:gd name="T123" fmla="*/ 1720 h 243"/>
                <a:gd name="T124" fmla="+- 0 6456 6451"/>
                <a:gd name="T125" fmla="*/ T124 w 416"/>
                <a:gd name="T126" fmla="+- 0 1717 1717"/>
                <a:gd name="T127" fmla="*/ 1717 h 243"/>
                <a:gd name="T128" fmla="+- 0 6455 6451"/>
                <a:gd name="T129" fmla="*/ T128 w 416"/>
                <a:gd name="T130" fmla="+- 0 1718 1717"/>
                <a:gd name="T131" fmla="*/ 1718 h 243"/>
                <a:gd name="T132" fmla="+- 0 6463 6451"/>
                <a:gd name="T133" fmla="*/ T132 w 416"/>
                <a:gd name="T134" fmla="+- 0 1718 1717"/>
                <a:gd name="T135" fmla="*/ 1718 h 2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16" h="243">
                  <a:moveTo>
                    <a:pt x="12" y="1"/>
                  </a:moveTo>
                  <a:lnTo>
                    <a:pt x="10" y="4"/>
                  </a:lnTo>
                  <a:lnTo>
                    <a:pt x="11" y="13"/>
                  </a:lnTo>
                  <a:lnTo>
                    <a:pt x="22" y="29"/>
                  </a:lnTo>
                  <a:lnTo>
                    <a:pt x="91" y="85"/>
                  </a:lnTo>
                  <a:lnTo>
                    <a:pt x="148" y="119"/>
                  </a:lnTo>
                  <a:lnTo>
                    <a:pt x="181" y="129"/>
                  </a:lnTo>
                  <a:lnTo>
                    <a:pt x="206" y="138"/>
                  </a:lnTo>
                  <a:lnTo>
                    <a:pt x="232" y="150"/>
                  </a:lnTo>
                  <a:lnTo>
                    <a:pt x="259" y="163"/>
                  </a:lnTo>
                  <a:lnTo>
                    <a:pt x="285" y="177"/>
                  </a:lnTo>
                  <a:lnTo>
                    <a:pt x="320" y="195"/>
                  </a:lnTo>
                  <a:lnTo>
                    <a:pt x="360" y="217"/>
                  </a:lnTo>
                  <a:lnTo>
                    <a:pt x="395" y="232"/>
                  </a:lnTo>
                  <a:lnTo>
                    <a:pt x="414" y="232"/>
                  </a:lnTo>
                  <a:lnTo>
                    <a:pt x="416" y="237"/>
                  </a:lnTo>
                  <a:lnTo>
                    <a:pt x="413" y="243"/>
                  </a:lnTo>
                  <a:lnTo>
                    <a:pt x="403" y="242"/>
                  </a:lnTo>
                  <a:lnTo>
                    <a:pt x="394" y="241"/>
                  </a:lnTo>
                  <a:lnTo>
                    <a:pt x="376" y="234"/>
                  </a:lnTo>
                  <a:lnTo>
                    <a:pt x="343" y="218"/>
                  </a:lnTo>
                  <a:lnTo>
                    <a:pt x="292" y="190"/>
                  </a:lnTo>
                  <a:lnTo>
                    <a:pt x="246" y="165"/>
                  </a:lnTo>
                  <a:lnTo>
                    <a:pt x="211" y="149"/>
                  </a:lnTo>
                  <a:lnTo>
                    <a:pt x="186" y="140"/>
                  </a:lnTo>
                  <a:lnTo>
                    <a:pt x="167" y="135"/>
                  </a:lnTo>
                  <a:lnTo>
                    <a:pt x="142" y="127"/>
                  </a:lnTo>
                  <a:lnTo>
                    <a:pt x="81" y="90"/>
                  </a:lnTo>
                  <a:lnTo>
                    <a:pt x="13" y="33"/>
                  </a:lnTo>
                  <a:lnTo>
                    <a:pt x="0" y="7"/>
                  </a:lnTo>
                  <a:lnTo>
                    <a:pt x="2" y="3"/>
                  </a:lnTo>
                  <a:lnTo>
                    <a:pt x="5" y="0"/>
                  </a:lnTo>
                  <a:lnTo>
                    <a:pt x="4" y="1"/>
                  </a:lnTo>
                  <a:lnTo>
                    <a:pt x="12" y="1"/>
                  </a:lnTo>
                  <a:close/>
                </a:path>
              </a:pathLst>
            </a:custGeom>
            <a:noFill/>
            <a:ln w="238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 name="Picture 28">
              <a:extLst>
                <a:ext uri="{FF2B5EF4-FFF2-40B4-BE49-F238E27FC236}">
                  <a16:creationId xmlns:a16="http://schemas.microsoft.com/office/drawing/2014/main" id="{D9A0262C-79B3-4BBD-8219-9954B9D04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0" y="1631"/>
              <a:ext cx="53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F198E29-C7FC-4A2C-A32D-6514D04916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1" y="1648"/>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5719">
              <a:extLst>
                <a:ext uri="{FF2B5EF4-FFF2-40B4-BE49-F238E27FC236}">
                  <a16:creationId xmlns:a16="http://schemas.microsoft.com/office/drawing/2014/main" id="{51708F75-D762-44EE-BF46-1DFD7D8FFD4B}"/>
                </a:ext>
              </a:extLst>
            </p:cNvPr>
            <p:cNvSpPr>
              <a:spLocks/>
            </p:cNvSpPr>
            <p:nvPr/>
          </p:nvSpPr>
          <p:spPr bwMode="auto">
            <a:xfrm>
              <a:off x="6851" y="1648"/>
              <a:ext cx="127" cy="120"/>
            </a:xfrm>
            <a:custGeom>
              <a:avLst/>
              <a:gdLst>
                <a:gd name="T0" fmla="+- 0 6957 6852"/>
                <a:gd name="T1" fmla="*/ T0 w 127"/>
                <a:gd name="T2" fmla="+- 0 1768 1648"/>
                <a:gd name="T3" fmla="*/ 1768 h 120"/>
                <a:gd name="T4" fmla="+- 0 6954 6852"/>
                <a:gd name="T5" fmla="*/ T4 w 127"/>
                <a:gd name="T6" fmla="+- 0 1768 1648"/>
                <a:gd name="T7" fmla="*/ 1768 h 120"/>
                <a:gd name="T8" fmla="+- 0 6940 6852"/>
                <a:gd name="T9" fmla="*/ T8 w 127"/>
                <a:gd name="T10" fmla="+- 0 1759 1648"/>
                <a:gd name="T11" fmla="*/ 1759 h 120"/>
                <a:gd name="T12" fmla="+- 0 6932 6852"/>
                <a:gd name="T13" fmla="*/ T12 w 127"/>
                <a:gd name="T14" fmla="+- 0 1752 1648"/>
                <a:gd name="T15" fmla="*/ 1752 h 120"/>
                <a:gd name="T16" fmla="+- 0 6924 6852"/>
                <a:gd name="T17" fmla="*/ T16 w 127"/>
                <a:gd name="T18" fmla="+- 0 1746 1648"/>
                <a:gd name="T19" fmla="*/ 1746 h 120"/>
                <a:gd name="T20" fmla="+- 0 6915 6852"/>
                <a:gd name="T21" fmla="*/ T20 w 127"/>
                <a:gd name="T22" fmla="+- 0 1738 1648"/>
                <a:gd name="T23" fmla="*/ 1738 h 120"/>
                <a:gd name="T24" fmla="+- 0 6905 6852"/>
                <a:gd name="T25" fmla="*/ T24 w 127"/>
                <a:gd name="T26" fmla="+- 0 1730 1648"/>
                <a:gd name="T27" fmla="*/ 1730 h 120"/>
                <a:gd name="T28" fmla="+- 0 6896 6852"/>
                <a:gd name="T29" fmla="*/ T28 w 127"/>
                <a:gd name="T30" fmla="+- 0 1723 1648"/>
                <a:gd name="T31" fmla="*/ 1723 h 120"/>
                <a:gd name="T32" fmla="+- 0 6889 6852"/>
                <a:gd name="T33" fmla="*/ T32 w 127"/>
                <a:gd name="T34" fmla="+- 0 1717 1648"/>
                <a:gd name="T35" fmla="*/ 1717 h 120"/>
                <a:gd name="T36" fmla="+- 0 6880 6852"/>
                <a:gd name="T37" fmla="*/ T36 w 127"/>
                <a:gd name="T38" fmla="+- 0 1710 1648"/>
                <a:gd name="T39" fmla="*/ 1710 h 120"/>
                <a:gd name="T40" fmla="+- 0 6871 6852"/>
                <a:gd name="T41" fmla="*/ T40 w 127"/>
                <a:gd name="T42" fmla="+- 0 1704 1648"/>
                <a:gd name="T43" fmla="*/ 1704 h 120"/>
                <a:gd name="T44" fmla="+- 0 6863 6852"/>
                <a:gd name="T45" fmla="*/ T44 w 127"/>
                <a:gd name="T46" fmla="+- 0 1698 1648"/>
                <a:gd name="T47" fmla="*/ 1698 h 120"/>
                <a:gd name="T48" fmla="+- 0 6852 6852"/>
                <a:gd name="T49" fmla="*/ T48 w 127"/>
                <a:gd name="T50" fmla="+- 0 1691 1648"/>
                <a:gd name="T51" fmla="*/ 1691 h 120"/>
                <a:gd name="T52" fmla="+- 0 6854 6852"/>
                <a:gd name="T53" fmla="*/ T52 w 127"/>
                <a:gd name="T54" fmla="+- 0 1682 1648"/>
                <a:gd name="T55" fmla="*/ 1682 h 120"/>
                <a:gd name="T56" fmla="+- 0 6854 6852"/>
                <a:gd name="T57" fmla="*/ T56 w 127"/>
                <a:gd name="T58" fmla="+- 0 1678 1648"/>
                <a:gd name="T59" fmla="*/ 1678 h 120"/>
                <a:gd name="T60" fmla="+- 0 6855 6852"/>
                <a:gd name="T61" fmla="*/ T60 w 127"/>
                <a:gd name="T62" fmla="+- 0 1675 1648"/>
                <a:gd name="T63" fmla="*/ 1675 h 120"/>
                <a:gd name="T64" fmla="+- 0 6865 6852"/>
                <a:gd name="T65" fmla="*/ T64 w 127"/>
                <a:gd name="T66" fmla="+- 0 1654 1648"/>
                <a:gd name="T67" fmla="*/ 1654 h 120"/>
                <a:gd name="T68" fmla="+- 0 6868 6852"/>
                <a:gd name="T69" fmla="*/ T68 w 127"/>
                <a:gd name="T70" fmla="+- 0 1649 1648"/>
                <a:gd name="T71" fmla="*/ 1649 h 120"/>
                <a:gd name="T72" fmla="+- 0 6869 6852"/>
                <a:gd name="T73" fmla="*/ T72 w 127"/>
                <a:gd name="T74" fmla="+- 0 1648 1648"/>
                <a:gd name="T75" fmla="*/ 1648 h 120"/>
                <a:gd name="T76" fmla="+- 0 6873 6852"/>
                <a:gd name="T77" fmla="*/ T76 w 127"/>
                <a:gd name="T78" fmla="+- 0 1650 1648"/>
                <a:gd name="T79" fmla="*/ 1650 h 120"/>
                <a:gd name="T80" fmla="+- 0 6879 6852"/>
                <a:gd name="T81" fmla="*/ T80 w 127"/>
                <a:gd name="T82" fmla="+- 0 1657 1648"/>
                <a:gd name="T83" fmla="*/ 1657 h 120"/>
                <a:gd name="T84" fmla="+- 0 6885 6852"/>
                <a:gd name="T85" fmla="*/ T84 w 127"/>
                <a:gd name="T86" fmla="+- 0 1664 1648"/>
                <a:gd name="T87" fmla="*/ 1664 h 120"/>
                <a:gd name="T88" fmla="+- 0 6887 6852"/>
                <a:gd name="T89" fmla="*/ T88 w 127"/>
                <a:gd name="T90" fmla="+- 0 1668 1648"/>
                <a:gd name="T91" fmla="*/ 1668 h 120"/>
                <a:gd name="T92" fmla="+- 0 6893 6852"/>
                <a:gd name="T93" fmla="*/ T92 w 127"/>
                <a:gd name="T94" fmla="+- 0 1671 1648"/>
                <a:gd name="T95" fmla="*/ 1671 h 120"/>
                <a:gd name="T96" fmla="+- 0 6900 6852"/>
                <a:gd name="T97" fmla="*/ T96 w 127"/>
                <a:gd name="T98" fmla="+- 0 1676 1648"/>
                <a:gd name="T99" fmla="*/ 1676 h 120"/>
                <a:gd name="T100" fmla="+- 0 6910 6852"/>
                <a:gd name="T101" fmla="*/ T100 w 127"/>
                <a:gd name="T102" fmla="+- 0 1683 1648"/>
                <a:gd name="T103" fmla="*/ 1683 h 120"/>
                <a:gd name="T104" fmla="+- 0 6921 6852"/>
                <a:gd name="T105" fmla="*/ T104 w 127"/>
                <a:gd name="T106" fmla="+- 0 1691 1648"/>
                <a:gd name="T107" fmla="*/ 1691 h 120"/>
                <a:gd name="T108" fmla="+- 0 6931 6852"/>
                <a:gd name="T109" fmla="*/ T108 w 127"/>
                <a:gd name="T110" fmla="+- 0 1699 1648"/>
                <a:gd name="T111" fmla="*/ 1699 h 120"/>
                <a:gd name="T112" fmla="+- 0 6942 6852"/>
                <a:gd name="T113" fmla="*/ T112 w 127"/>
                <a:gd name="T114" fmla="+- 0 1709 1648"/>
                <a:gd name="T115" fmla="*/ 1709 h 120"/>
                <a:gd name="T116" fmla="+- 0 6944 6852"/>
                <a:gd name="T117" fmla="*/ T116 w 127"/>
                <a:gd name="T118" fmla="+- 0 1710 1648"/>
                <a:gd name="T119" fmla="*/ 1710 h 120"/>
                <a:gd name="T120" fmla="+- 0 6978 6852"/>
                <a:gd name="T121" fmla="*/ T120 w 127"/>
                <a:gd name="T122" fmla="+- 0 1748 1648"/>
                <a:gd name="T123" fmla="*/ 1748 h 120"/>
                <a:gd name="T124" fmla="+- 0 6974 6852"/>
                <a:gd name="T125" fmla="*/ T124 w 127"/>
                <a:gd name="T126" fmla="+- 0 1758 1648"/>
                <a:gd name="T127" fmla="*/ 1758 h 120"/>
                <a:gd name="T128" fmla="+- 0 6967 6852"/>
                <a:gd name="T129" fmla="*/ T128 w 127"/>
                <a:gd name="T130" fmla="+- 0 1766 1648"/>
                <a:gd name="T131" fmla="*/ 1766 h 120"/>
                <a:gd name="T132" fmla="+- 0 6957 6852"/>
                <a:gd name="T133" fmla="*/ T132 w 127"/>
                <a:gd name="T134" fmla="+- 0 1768 1648"/>
                <a:gd name="T135" fmla="*/ 1768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7" h="120">
                  <a:moveTo>
                    <a:pt x="105" y="120"/>
                  </a:moveTo>
                  <a:lnTo>
                    <a:pt x="102" y="120"/>
                  </a:lnTo>
                  <a:lnTo>
                    <a:pt x="88" y="111"/>
                  </a:lnTo>
                  <a:lnTo>
                    <a:pt x="80" y="104"/>
                  </a:lnTo>
                  <a:lnTo>
                    <a:pt x="72" y="98"/>
                  </a:lnTo>
                  <a:lnTo>
                    <a:pt x="63" y="90"/>
                  </a:lnTo>
                  <a:lnTo>
                    <a:pt x="53" y="82"/>
                  </a:lnTo>
                  <a:lnTo>
                    <a:pt x="44" y="75"/>
                  </a:lnTo>
                  <a:lnTo>
                    <a:pt x="37" y="69"/>
                  </a:lnTo>
                  <a:lnTo>
                    <a:pt x="28" y="62"/>
                  </a:lnTo>
                  <a:lnTo>
                    <a:pt x="19" y="56"/>
                  </a:lnTo>
                  <a:lnTo>
                    <a:pt x="11" y="50"/>
                  </a:lnTo>
                  <a:lnTo>
                    <a:pt x="0" y="43"/>
                  </a:lnTo>
                  <a:lnTo>
                    <a:pt x="2" y="34"/>
                  </a:lnTo>
                  <a:lnTo>
                    <a:pt x="2" y="30"/>
                  </a:lnTo>
                  <a:lnTo>
                    <a:pt x="3" y="27"/>
                  </a:lnTo>
                  <a:lnTo>
                    <a:pt x="13" y="6"/>
                  </a:lnTo>
                  <a:lnTo>
                    <a:pt x="16" y="1"/>
                  </a:lnTo>
                  <a:lnTo>
                    <a:pt x="17" y="0"/>
                  </a:lnTo>
                  <a:lnTo>
                    <a:pt x="21" y="2"/>
                  </a:lnTo>
                  <a:lnTo>
                    <a:pt x="27" y="9"/>
                  </a:lnTo>
                  <a:lnTo>
                    <a:pt x="33" y="16"/>
                  </a:lnTo>
                  <a:lnTo>
                    <a:pt x="35" y="20"/>
                  </a:lnTo>
                  <a:lnTo>
                    <a:pt x="41" y="23"/>
                  </a:lnTo>
                  <a:lnTo>
                    <a:pt x="48" y="28"/>
                  </a:lnTo>
                  <a:lnTo>
                    <a:pt x="58" y="35"/>
                  </a:lnTo>
                  <a:lnTo>
                    <a:pt x="69" y="43"/>
                  </a:lnTo>
                  <a:lnTo>
                    <a:pt x="79" y="51"/>
                  </a:lnTo>
                  <a:lnTo>
                    <a:pt x="90" y="61"/>
                  </a:lnTo>
                  <a:lnTo>
                    <a:pt x="92" y="62"/>
                  </a:lnTo>
                  <a:lnTo>
                    <a:pt x="126" y="100"/>
                  </a:lnTo>
                  <a:lnTo>
                    <a:pt x="122" y="110"/>
                  </a:lnTo>
                  <a:lnTo>
                    <a:pt x="115" y="118"/>
                  </a:lnTo>
                  <a:lnTo>
                    <a:pt x="105" y="120"/>
                  </a:lnTo>
                  <a:close/>
                </a:path>
              </a:pathLst>
            </a:custGeom>
            <a:noFill/>
            <a:ln w="2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 name="Picture 31">
              <a:extLst>
                <a:ext uri="{FF2B5EF4-FFF2-40B4-BE49-F238E27FC236}">
                  <a16:creationId xmlns:a16="http://schemas.microsoft.com/office/drawing/2014/main" id="{706942D7-B527-44A0-867B-190D7A98F5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4" y="1705"/>
              <a:ext cx="5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44197828-2821-464B-B7B4-6F20A4EDEE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1" y="1882"/>
              <a:ext cx="3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A5BFD4B2-16E1-49FC-AAB0-991EA6B75C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4" y="1895"/>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78B1A76C-C0C7-4385-B92F-4862489E3E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9" y="1891"/>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05D4B5F6-13F9-40B5-A47F-47B9978387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0" y="3191"/>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81E45B-8F99-42A8-9EA1-9679F8BCF4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6" y="3186"/>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88AC928-00BD-4D9F-88C2-3694E1CDB2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9" y="2310"/>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65ED436F-009A-4614-B5CA-BABD3B6763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5" y="2306"/>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F68B8435-CCAB-4586-9187-0BA9FF0602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26" y="1895"/>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5729">
              <a:extLst>
                <a:ext uri="{FF2B5EF4-FFF2-40B4-BE49-F238E27FC236}">
                  <a16:creationId xmlns:a16="http://schemas.microsoft.com/office/drawing/2014/main" id="{F488C179-121A-4CE8-9242-5A4FFC20A048}"/>
                </a:ext>
              </a:extLst>
            </p:cNvPr>
            <p:cNvSpPr>
              <a:spLocks/>
            </p:cNvSpPr>
            <p:nvPr/>
          </p:nvSpPr>
          <p:spPr bwMode="auto">
            <a:xfrm>
              <a:off x="6226" y="1895"/>
              <a:ext cx="170" cy="108"/>
            </a:xfrm>
            <a:custGeom>
              <a:avLst/>
              <a:gdLst>
                <a:gd name="T0" fmla="+- 0 6297 6227"/>
                <a:gd name="T1" fmla="*/ T0 w 170"/>
                <a:gd name="T2" fmla="+- 0 1896 1896"/>
                <a:gd name="T3" fmla="*/ 1896 h 108"/>
                <a:gd name="T4" fmla="+- 0 6227 6227"/>
                <a:gd name="T5" fmla="*/ T4 w 170"/>
                <a:gd name="T6" fmla="+- 0 1949 1896"/>
                <a:gd name="T7" fmla="*/ 1949 h 108"/>
                <a:gd name="T8" fmla="+- 0 6297 6227"/>
                <a:gd name="T9" fmla="*/ T8 w 170"/>
                <a:gd name="T10" fmla="+- 0 2003 1896"/>
                <a:gd name="T11" fmla="*/ 2003 h 108"/>
                <a:gd name="T12" fmla="+- 0 6297 6227"/>
                <a:gd name="T13" fmla="*/ T12 w 170"/>
                <a:gd name="T14" fmla="+- 0 1974 1896"/>
                <a:gd name="T15" fmla="*/ 1974 h 108"/>
                <a:gd name="T16" fmla="+- 0 6396 6227"/>
                <a:gd name="T17" fmla="*/ T16 w 170"/>
                <a:gd name="T18" fmla="+- 0 1974 1896"/>
                <a:gd name="T19" fmla="*/ 1974 h 108"/>
                <a:gd name="T20" fmla="+- 0 6396 6227"/>
                <a:gd name="T21" fmla="*/ T20 w 170"/>
                <a:gd name="T22" fmla="+- 0 1925 1896"/>
                <a:gd name="T23" fmla="*/ 1925 h 108"/>
                <a:gd name="T24" fmla="+- 0 6297 6227"/>
                <a:gd name="T25" fmla="*/ T24 w 170"/>
                <a:gd name="T26" fmla="+- 0 1925 1896"/>
                <a:gd name="T27" fmla="*/ 1925 h 108"/>
                <a:gd name="T28" fmla="+- 0 6297 6227"/>
                <a:gd name="T29" fmla="*/ T28 w 170"/>
                <a:gd name="T30" fmla="+- 0 1896 1896"/>
                <a:gd name="T31" fmla="*/ 1896 h 1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0" h="108">
                  <a:moveTo>
                    <a:pt x="70" y="0"/>
                  </a:moveTo>
                  <a:lnTo>
                    <a:pt x="0" y="53"/>
                  </a:lnTo>
                  <a:lnTo>
                    <a:pt x="70" y="107"/>
                  </a:lnTo>
                  <a:lnTo>
                    <a:pt x="70" y="78"/>
                  </a:lnTo>
                  <a:lnTo>
                    <a:pt x="169" y="78"/>
                  </a:lnTo>
                  <a:lnTo>
                    <a:pt x="169" y="29"/>
                  </a:lnTo>
                  <a:lnTo>
                    <a:pt x="70" y="29"/>
                  </a:lnTo>
                  <a:lnTo>
                    <a:pt x="70"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2" name="Picture 41">
              <a:extLst>
                <a:ext uri="{FF2B5EF4-FFF2-40B4-BE49-F238E27FC236}">
                  <a16:creationId xmlns:a16="http://schemas.microsoft.com/office/drawing/2014/main" id="{FA27BE6B-C08D-4FEE-9648-73E2ABCD245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0" y="2881"/>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2ED5002D-112E-424A-ABD1-2FD8205EAF8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5" y="2877"/>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FDB5BC75-F379-469A-81CC-BD8EEC1721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05" y="1602"/>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29F30F1F-8F75-44B2-8967-45E37A53805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01" y="1597"/>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BD1E9C78-B821-4AAE-84F6-5495E091CEC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41" y="2881"/>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995AE40C-4201-4D7D-B14F-EADAE187837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36" y="2877"/>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F155225E-7113-4839-A4E7-6FF941D3F5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44" y="3470"/>
              <a:ext cx="11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B7F46457-2A28-434F-92A9-69C1BB5C5E9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740" y="3465"/>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0C36902-9803-41EF-A27B-218C2867135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42" y="3470"/>
              <a:ext cx="11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A14B3064-7497-4DAF-82F7-96691B3B103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38" y="3465"/>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E8F4D786-06A5-45A5-B785-206AFB84210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134" y="2495"/>
              <a:ext cx="1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5CE5F85-996D-4ACE-A3C0-3FBD4669DD4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129" y="2491"/>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5742">
              <a:extLst>
                <a:ext uri="{FF2B5EF4-FFF2-40B4-BE49-F238E27FC236}">
                  <a16:creationId xmlns:a16="http://schemas.microsoft.com/office/drawing/2014/main" id="{BA368F74-D88F-448E-AC05-18FA0B7455F4}"/>
                </a:ext>
              </a:extLst>
            </p:cNvPr>
            <p:cNvSpPr>
              <a:spLocks/>
            </p:cNvSpPr>
            <p:nvPr/>
          </p:nvSpPr>
          <p:spPr bwMode="auto">
            <a:xfrm>
              <a:off x="6415" y="1789"/>
              <a:ext cx="343" cy="228"/>
            </a:xfrm>
            <a:custGeom>
              <a:avLst/>
              <a:gdLst>
                <a:gd name="T0" fmla="+- 0 6738 6415"/>
                <a:gd name="T1" fmla="*/ T0 w 343"/>
                <a:gd name="T2" fmla="+- 0 2017 1790"/>
                <a:gd name="T3" fmla="*/ 2017 h 228"/>
                <a:gd name="T4" fmla="+- 0 6677 6415"/>
                <a:gd name="T5" fmla="*/ T4 w 343"/>
                <a:gd name="T6" fmla="+- 0 1994 1790"/>
                <a:gd name="T7" fmla="*/ 1994 h 228"/>
                <a:gd name="T8" fmla="+- 0 6415 6415"/>
                <a:gd name="T9" fmla="*/ T8 w 343"/>
                <a:gd name="T10" fmla="+- 0 1821 1790"/>
                <a:gd name="T11" fmla="*/ 1821 h 228"/>
                <a:gd name="T12" fmla="+- 0 6434 6415"/>
                <a:gd name="T13" fmla="*/ T12 w 343"/>
                <a:gd name="T14" fmla="+- 0 1790 1790"/>
                <a:gd name="T15" fmla="*/ 1790 h 228"/>
                <a:gd name="T16" fmla="+- 0 6757 6415"/>
                <a:gd name="T17" fmla="*/ T16 w 343"/>
                <a:gd name="T18" fmla="+- 0 1986 1790"/>
                <a:gd name="T19" fmla="*/ 1986 h 228"/>
                <a:gd name="T20" fmla="+- 0 6738 6415"/>
                <a:gd name="T21" fmla="*/ T20 w 343"/>
                <a:gd name="T22" fmla="+- 0 2017 1790"/>
                <a:gd name="T23" fmla="*/ 2017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55" name="Freeform 5743">
              <a:extLst>
                <a:ext uri="{FF2B5EF4-FFF2-40B4-BE49-F238E27FC236}">
                  <a16:creationId xmlns:a16="http://schemas.microsoft.com/office/drawing/2014/main" id="{B203AF61-D07F-489C-ACEC-772E3BDAA643}"/>
                </a:ext>
              </a:extLst>
            </p:cNvPr>
            <p:cNvSpPr>
              <a:spLocks/>
            </p:cNvSpPr>
            <p:nvPr/>
          </p:nvSpPr>
          <p:spPr bwMode="auto">
            <a:xfrm>
              <a:off x="6415" y="1789"/>
              <a:ext cx="343" cy="228"/>
            </a:xfrm>
            <a:custGeom>
              <a:avLst/>
              <a:gdLst>
                <a:gd name="T0" fmla="+- 0 6738 6415"/>
                <a:gd name="T1" fmla="*/ T0 w 343"/>
                <a:gd name="T2" fmla="+- 0 2017 1790"/>
                <a:gd name="T3" fmla="*/ 2017 h 228"/>
                <a:gd name="T4" fmla="+- 0 6677 6415"/>
                <a:gd name="T5" fmla="*/ T4 w 343"/>
                <a:gd name="T6" fmla="+- 0 1994 1790"/>
                <a:gd name="T7" fmla="*/ 1994 h 228"/>
                <a:gd name="T8" fmla="+- 0 6415 6415"/>
                <a:gd name="T9" fmla="*/ T8 w 343"/>
                <a:gd name="T10" fmla="+- 0 1821 1790"/>
                <a:gd name="T11" fmla="*/ 1821 h 228"/>
                <a:gd name="T12" fmla="+- 0 6434 6415"/>
                <a:gd name="T13" fmla="*/ T12 w 343"/>
                <a:gd name="T14" fmla="+- 0 1790 1790"/>
                <a:gd name="T15" fmla="*/ 1790 h 228"/>
                <a:gd name="T16" fmla="+- 0 6757 6415"/>
                <a:gd name="T17" fmla="*/ T16 w 343"/>
                <a:gd name="T18" fmla="+- 0 1986 1790"/>
                <a:gd name="T19" fmla="*/ 1986 h 228"/>
                <a:gd name="T20" fmla="+- 0 6738 6415"/>
                <a:gd name="T21" fmla="*/ T20 w 343"/>
                <a:gd name="T22" fmla="+- 0 2017 1790"/>
                <a:gd name="T23" fmla="*/ 2017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6" name="Freeform 5744">
              <a:extLst>
                <a:ext uri="{FF2B5EF4-FFF2-40B4-BE49-F238E27FC236}">
                  <a16:creationId xmlns:a16="http://schemas.microsoft.com/office/drawing/2014/main" id="{68F6A8FE-10A4-4198-A3C5-BB4806644581}"/>
                </a:ext>
              </a:extLst>
            </p:cNvPr>
            <p:cNvSpPr>
              <a:spLocks/>
            </p:cNvSpPr>
            <p:nvPr/>
          </p:nvSpPr>
          <p:spPr bwMode="auto">
            <a:xfrm>
              <a:off x="6610" y="1950"/>
              <a:ext cx="39" cy="64"/>
            </a:xfrm>
            <a:custGeom>
              <a:avLst/>
              <a:gdLst>
                <a:gd name="T0" fmla="+- 0 6649 6611"/>
                <a:gd name="T1" fmla="*/ T0 w 39"/>
                <a:gd name="T2" fmla="+- 0 2014 1950"/>
                <a:gd name="T3" fmla="*/ 2014 h 64"/>
                <a:gd name="T4" fmla="+- 0 6611 6611"/>
                <a:gd name="T5" fmla="*/ T4 w 39"/>
                <a:gd name="T6" fmla="+- 0 2014 1950"/>
                <a:gd name="T7" fmla="*/ 2014 h 64"/>
                <a:gd name="T8" fmla="+- 0 6611 6611"/>
                <a:gd name="T9" fmla="*/ T8 w 39"/>
                <a:gd name="T10" fmla="+- 0 1950 1950"/>
                <a:gd name="T11" fmla="*/ 1950 h 64"/>
                <a:gd name="T12" fmla="+- 0 6649 6611"/>
                <a:gd name="T13" fmla="*/ T12 w 39"/>
                <a:gd name="T14" fmla="+- 0 1976 1950"/>
                <a:gd name="T15" fmla="*/ 1976 h 64"/>
                <a:gd name="T16" fmla="+- 0 6649 6611"/>
                <a:gd name="T17" fmla="*/ T16 w 39"/>
                <a:gd name="T18" fmla="+- 0 2014 1950"/>
                <a:gd name="T19" fmla="*/ 2014 h 64"/>
              </a:gdLst>
              <a:ahLst/>
              <a:cxnLst>
                <a:cxn ang="0">
                  <a:pos x="T1" y="T3"/>
                </a:cxn>
                <a:cxn ang="0">
                  <a:pos x="T5" y="T7"/>
                </a:cxn>
                <a:cxn ang="0">
                  <a:pos x="T9" y="T11"/>
                </a:cxn>
                <a:cxn ang="0">
                  <a:pos x="T13" y="T15"/>
                </a:cxn>
                <a:cxn ang="0">
                  <a:pos x="T17" y="T19"/>
                </a:cxn>
              </a:cxnLst>
              <a:rect l="0" t="0" r="r" b="b"/>
              <a:pathLst>
                <a:path w="39" h="64">
                  <a:moveTo>
                    <a:pt x="38" y="64"/>
                  </a:moveTo>
                  <a:lnTo>
                    <a:pt x="0" y="64"/>
                  </a:lnTo>
                  <a:lnTo>
                    <a:pt x="0" y="0"/>
                  </a:lnTo>
                  <a:lnTo>
                    <a:pt x="38" y="26"/>
                  </a:lnTo>
                  <a:lnTo>
                    <a:pt x="38"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57" name="Freeform 5745">
              <a:extLst>
                <a:ext uri="{FF2B5EF4-FFF2-40B4-BE49-F238E27FC236}">
                  <a16:creationId xmlns:a16="http://schemas.microsoft.com/office/drawing/2014/main" id="{DCFCEE14-A6CD-4212-98FC-AE80583294D6}"/>
                </a:ext>
              </a:extLst>
            </p:cNvPr>
            <p:cNvSpPr>
              <a:spLocks/>
            </p:cNvSpPr>
            <p:nvPr/>
          </p:nvSpPr>
          <p:spPr bwMode="auto">
            <a:xfrm>
              <a:off x="6610" y="1950"/>
              <a:ext cx="39" cy="64"/>
            </a:xfrm>
            <a:custGeom>
              <a:avLst/>
              <a:gdLst>
                <a:gd name="T0" fmla="+- 0 6611 6611"/>
                <a:gd name="T1" fmla="*/ T0 w 39"/>
                <a:gd name="T2" fmla="+- 0 2014 1950"/>
                <a:gd name="T3" fmla="*/ 2014 h 64"/>
                <a:gd name="T4" fmla="+- 0 6649 6611"/>
                <a:gd name="T5" fmla="*/ T4 w 39"/>
                <a:gd name="T6" fmla="+- 0 2014 1950"/>
                <a:gd name="T7" fmla="*/ 2014 h 64"/>
                <a:gd name="T8" fmla="+- 0 6649 6611"/>
                <a:gd name="T9" fmla="*/ T8 w 39"/>
                <a:gd name="T10" fmla="+- 0 1976 1950"/>
                <a:gd name="T11" fmla="*/ 1976 h 64"/>
                <a:gd name="T12" fmla="+- 0 6611 6611"/>
                <a:gd name="T13" fmla="*/ T12 w 39"/>
                <a:gd name="T14" fmla="+- 0 1950 1950"/>
                <a:gd name="T15" fmla="*/ 1950 h 64"/>
                <a:gd name="T16" fmla="+- 0 6611 6611"/>
                <a:gd name="T17" fmla="*/ T16 w 39"/>
                <a:gd name="T18" fmla="+- 0 2014 1950"/>
                <a:gd name="T19" fmla="*/ 2014 h 64"/>
              </a:gdLst>
              <a:ahLst/>
              <a:cxnLst>
                <a:cxn ang="0">
                  <a:pos x="T1" y="T3"/>
                </a:cxn>
                <a:cxn ang="0">
                  <a:pos x="T5" y="T7"/>
                </a:cxn>
                <a:cxn ang="0">
                  <a:pos x="T9" y="T11"/>
                </a:cxn>
                <a:cxn ang="0">
                  <a:pos x="T13" y="T15"/>
                </a:cxn>
                <a:cxn ang="0">
                  <a:pos x="T17" y="T19"/>
                </a:cxn>
              </a:cxnLst>
              <a:rect l="0" t="0" r="r" b="b"/>
              <a:pathLst>
                <a:path w="39" h="64">
                  <a:moveTo>
                    <a:pt x="0" y="64"/>
                  </a:moveTo>
                  <a:lnTo>
                    <a:pt x="38" y="64"/>
                  </a:lnTo>
                  <a:lnTo>
                    <a:pt x="38" y="26"/>
                  </a:lnTo>
                  <a:lnTo>
                    <a:pt x="0" y="0"/>
                  </a:lnTo>
                  <a:lnTo>
                    <a:pt x="0" y="64"/>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8" name="Freeform 5746">
              <a:extLst>
                <a:ext uri="{FF2B5EF4-FFF2-40B4-BE49-F238E27FC236}">
                  <a16:creationId xmlns:a16="http://schemas.microsoft.com/office/drawing/2014/main" id="{7A971D11-5A94-4F31-A55E-5B7F5E4809AC}"/>
                </a:ext>
              </a:extLst>
            </p:cNvPr>
            <p:cNvSpPr>
              <a:spLocks/>
            </p:cNvSpPr>
            <p:nvPr/>
          </p:nvSpPr>
          <p:spPr bwMode="auto">
            <a:xfrm>
              <a:off x="6415" y="1789"/>
              <a:ext cx="343" cy="228"/>
            </a:xfrm>
            <a:custGeom>
              <a:avLst/>
              <a:gdLst>
                <a:gd name="T0" fmla="+- 0 6738 6415"/>
                <a:gd name="T1" fmla="*/ T0 w 343"/>
                <a:gd name="T2" fmla="+- 0 2017 1790"/>
                <a:gd name="T3" fmla="*/ 2017 h 228"/>
                <a:gd name="T4" fmla="+- 0 6677 6415"/>
                <a:gd name="T5" fmla="*/ T4 w 343"/>
                <a:gd name="T6" fmla="+- 0 1994 1790"/>
                <a:gd name="T7" fmla="*/ 1994 h 228"/>
                <a:gd name="T8" fmla="+- 0 6415 6415"/>
                <a:gd name="T9" fmla="*/ T8 w 343"/>
                <a:gd name="T10" fmla="+- 0 1821 1790"/>
                <a:gd name="T11" fmla="*/ 1821 h 228"/>
                <a:gd name="T12" fmla="+- 0 6434 6415"/>
                <a:gd name="T13" fmla="*/ T12 w 343"/>
                <a:gd name="T14" fmla="+- 0 1790 1790"/>
                <a:gd name="T15" fmla="*/ 1790 h 228"/>
                <a:gd name="T16" fmla="+- 0 6757 6415"/>
                <a:gd name="T17" fmla="*/ T16 w 343"/>
                <a:gd name="T18" fmla="+- 0 1986 1790"/>
                <a:gd name="T19" fmla="*/ 1986 h 228"/>
                <a:gd name="T20" fmla="+- 0 6738 6415"/>
                <a:gd name="T21" fmla="*/ T20 w 343"/>
                <a:gd name="T22" fmla="+- 0 2017 1790"/>
                <a:gd name="T23" fmla="*/ 2017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59" name="Freeform 5747">
              <a:extLst>
                <a:ext uri="{FF2B5EF4-FFF2-40B4-BE49-F238E27FC236}">
                  <a16:creationId xmlns:a16="http://schemas.microsoft.com/office/drawing/2014/main" id="{BE3C82A8-B5BD-42E7-A20A-E5E3DF3D3006}"/>
                </a:ext>
              </a:extLst>
            </p:cNvPr>
            <p:cNvSpPr>
              <a:spLocks/>
            </p:cNvSpPr>
            <p:nvPr/>
          </p:nvSpPr>
          <p:spPr bwMode="auto">
            <a:xfrm>
              <a:off x="6415" y="1789"/>
              <a:ext cx="343" cy="228"/>
            </a:xfrm>
            <a:custGeom>
              <a:avLst/>
              <a:gdLst>
                <a:gd name="T0" fmla="+- 0 6738 6415"/>
                <a:gd name="T1" fmla="*/ T0 w 343"/>
                <a:gd name="T2" fmla="+- 0 2017 1790"/>
                <a:gd name="T3" fmla="*/ 2017 h 228"/>
                <a:gd name="T4" fmla="+- 0 6677 6415"/>
                <a:gd name="T5" fmla="*/ T4 w 343"/>
                <a:gd name="T6" fmla="+- 0 1994 1790"/>
                <a:gd name="T7" fmla="*/ 1994 h 228"/>
                <a:gd name="T8" fmla="+- 0 6415 6415"/>
                <a:gd name="T9" fmla="*/ T8 w 343"/>
                <a:gd name="T10" fmla="+- 0 1821 1790"/>
                <a:gd name="T11" fmla="*/ 1821 h 228"/>
                <a:gd name="T12" fmla="+- 0 6434 6415"/>
                <a:gd name="T13" fmla="*/ T12 w 343"/>
                <a:gd name="T14" fmla="+- 0 1790 1790"/>
                <a:gd name="T15" fmla="*/ 1790 h 228"/>
                <a:gd name="T16" fmla="+- 0 6757 6415"/>
                <a:gd name="T17" fmla="*/ T16 w 343"/>
                <a:gd name="T18" fmla="+- 0 1986 1790"/>
                <a:gd name="T19" fmla="*/ 1986 h 228"/>
                <a:gd name="T20" fmla="+- 0 6738 6415"/>
                <a:gd name="T21" fmla="*/ T20 w 343"/>
                <a:gd name="T22" fmla="+- 0 2017 1790"/>
                <a:gd name="T23" fmla="*/ 2017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0" name="Freeform 5748">
              <a:extLst>
                <a:ext uri="{FF2B5EF4-FFF2-40B4-BE49-F238E27FC236}">
                  <a16:creationId xmlns:a16="http://schemas.microsoft.com/office/drawing/2014/main" id="{B88E8756-1D44-46BE-9656-5DE30C99D499}"/>
                </a:ext>
              </a:extLst>
            </p:cNvPr>
            <p:cNvSpPr>
              <a:spLocks/>
            </p:cNvSpPr>
            <p:nvPr/>
          </p:nvSpPr>
          <p:spPr bwMode="auto">
            <a:xfrm>
              <a:off x="6663" y="1987"/>
              <a:ext cx="75" cy="29"/>
            </a:xfrm>
            <a:custGeom>
              <a:avLst/>
              <a:gdLst>
                <a:gd name="T0" fmla="+- 0 6738 6664"/>
                <a:gd name="T1" fmla="*/ T0 w 75"/>
                <a:gd name="T2" fmla="+- 0 2016 1988"/>
                <a:gd name="T3" fmla="*/ 2016 h 29"/>
                <a:gd name="T4" fmla="+- 0 6664 6664"/>
                <a:gd name="T5" fmla="*/ T4 w 75"/>
                <a:gd name="T6" fmla="+- 0 2016 1988"/>
                <a:gd name="T7" fmla="*/ 2016 h 29"/>
                <a:gd name="T8" fmla="+- 0 6669 6664"/>
                <a:gd name="T9" fmla="*/ T8 w 75"/>
                <a:gd name="T10" fmla="+- 0 2005 1988"/>
                <a:gd name="T11" fmla="*/ 2005 h 29"/>
                <a:gd name="T12" fmla="+- 0 6677 6664"/>
                <a:gd name="T13" fmla="*/ T12 w 75"/>
                <a:gd name="T14" fmla="+- 0 1996 1988"/>
                <a:gd name="T15" fmla="*/ 1996 h 29"/>
                <a:gd name="T16" fmla="+- 0 6688 6664"/>
                <a:gd name="T17" fmla="*/ T16 w 75"/>
                <a:gd name="T18" fmla="+- 0 1990 1988"/>
                <a:gd name="T19" fmla="*/ 1990 h 29"/>
                <a:gd name="T20" fmla="+- 0 6701 6664"/>
                <a:gd name="T21" fmla="*/ T20 w 75"/>
                <a:gd name="T22" fmla="+- 0 1988 1988"/>
                <a:gd name="T23" fmla="*/ 1988 h 29"/>
                <a:gd name="T24" fmla="+- 0 6713 6664"/>
                <a:gd name="T25" fmla="*/ T24 w 75"/>
                <a:gd name="T26" fmla="+- 0 1990 1988"/>
                <a:gd name="T27" fmla="*/ 1990 h 29"/>
                <a:gd name="T28" fmla="+- 0 6724 6664"/>
                <a:gd name="T29" fmla="*/ T28 w 75"/>
                <a:gd name="T30" fmla="+- 0 1996 1988"/>
                <a:gd name="T31" fmla="*/ 1996 h 29"/>
                <a:gd name="T32" fmla="+- 0 6733 6664"/>
                <a:gd name="T33" fmla="*/ T32 w 75"/>
                <a:gd name="T34" fmla="+- 0 2005 1988"/>
                <a:gd name="T35" fmla="*/ 2005 h 29"/>
                <a:gd name="T36" fmla="+- 0 6738 6664"/>
                <a:gd name="T37" fmla="*/ T36 w 75"/>
                <a:gd name="T38" fmla="+- 0 2016 1988"/>
                <a:gd name="T39" fmla="*/ 2016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4" y="28"/>
                  </a:moveTo>
                  <a:lnTo>
                    <a:pt x="0" y="28"/>
                  </a:lnTo>
                  <a:lnTo>
                    <a:pt x="5" y="17"/>
                  </a:lnTo>
                  <a:lnTo>
                    <a:pt x="13" y="8"/>
                  </a:lnTo>
                  <a:lnTo>
                    <a:pt x="24" y="2"/>
                  </a:lnTo>
                  <a:lnTo>
                    <a:pt x="37" y="0"/>
                  </a:lnTo>
                  <a:lnTo>
                    <a:pt x="49" y="2"/>
                  </a:lnTo>
                  <a:lnTo>
                    <a:pt x="60" y="8"/>
                  </a:lnTo>
                  <a:lnTo>
                    <a:pt x="69" y="17"/>
                  </a:lnTo>
                  <a:lnTo>
                    <a:pt x="7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61" name="Freeform 5749">
              <a:extLst>
                <a:ext uri="{FF2B5EF4-FFF2-40B4-BE49-F238E27FC236}">
                  <a16:creationId xmlns:a16="http://schemas.microsoft.com/office/drawing/2014/main" id="{8BED46F8-D4B6-4A5A-8141-776593214F92}"/>
                </a:ext>
              </a:extLst>
            </p:cNvPr>
            <p:cNvSpPr>
              <a:spLocks/>
            </p:cNvSpPr>
            <p:nvPr/>
          </p:nvSpPr>
          <p:spPr bwMode="auto">
            <a:xfrm>
              <a:off x="6663" y="1987"/>
              <a:ext cx="75" cy="29"/>
            </a:xfrm>
            <a:custGeom>
              <a:avLst/>
              <a:gdLst>
                <a:gd name="T0" fmla="+- 0 6701 6664"/>
                <a:gd name="T1" fmla="*/ T0 w 75"/>
                <a:gd name="T2" fmla="+- 0 1988 1988"/>
                <a:gd name="T3" fmla="*/ 1988 h 29"/>
                <a:gd name="T4" fmla="+- 0 6688 6664"/>
                <a:gd name="T5" fmla="*/ T4 w 75"/>
                <a:gd name="T6" fmla="+- 0 1990 1988"/>
                <a:gd name="T7" fmla="*/ 1990 h 29"/>
                <a:gd name="T8" fmla="+- 0 6677 6664"/>
                <a:gd name="T9" fmla="*/ T8 w 75"/>
                <a:gd name="T10" fmla="+- 0 1996 1988"/>
                <a:gd name="T11" fmla="*/ 1996 h 29"/>
                <a:gd name="T12" fmla="+- 0 6669 6664"/>
                <a:gd name="T13" fmla="*/ T12 w 75"/>
                <a:gd name="T14" fmla="+- 0 2005 1988"/>
                <a:gd name="T15" fmla="*/ 2005 h 29"/>
                <a:gd name="T16" fmla="+- 0 6664 6664"/>
                <a:gd name="T17" fmla="*/ T16 w 75"/>
                <a:gd name="T18" fmla="+- 0 2016 1988"/>
                <a:gd name="T19" fmla="*/ 2016 h 29"/>
                <a:gd name="T20" fmla="+- 0 6738 6664"/>
                <a:gd name="T21" fmla="*/ T20 w 75"/>
                <a:gd name="T22" fmla="+- 0 2016 1988"/>
                <a:gd name="T23" fmla="*/ 2016 h 29"/>
                <a:gd name="T24" fmla="+- 0 6733 6664"/>
                <a:gd name="T25" fmla="*/ T24 w 75"/>
                <a:gd name="T26" fmla="+- 0 2005 1988"/>
                <a:gd name="T27" fmla="*/ 2005 h 29"/>
                <a:gd name="T28" fmla="+- 0 6724 6664"/>
                <a:gd name="T29" fmla="*/ T28 w 75"/>
                <a:gd name="T30" fmla="+- 0 1996 1988"/>
                <a:gd name="T31" fmla="*/ 1996 h 29"/>
                <a:gd name="T32" fmla="+- 0 6713 6664"/>
                <a:gd name="T33" fmla="*/ T32 w 75"/>
                <a:gd name="T34" fmla="+- 0 1990 1988"/>
                <a:gd name="T35" fmla="*/ 1990 h 29"/>
                <a:gd name="T36" fmla="+- 0 6701 6664"/>
                <a:gd name="T37" fmla="*/ T36 w 75"/>
                <a:gd name="T38" fmla="+- 0 1988 1988"/>
                <a:gd name="T39" fmla="*/ 198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7" y="0"/>
                  </a:moveTo>
                  <a:lnTo>
                    <a:pt x="24" y="2"/>
                  </a:lnTo>
                  <a:lnTo>
                    <a:pt x="13" y="8"/>
                  </a:lnTo>
                  <a:lnTo>
                    <a:pt x="5" y="17"/>
                  </a:lnTo>
                  <a:lnTo>
                    <a:pt x="0" y="28"/>
                  </a:lnTo>
                  <a:lnTo>
                    <a:pt x="74" y="28"/>
                  </a:lnTo>
                  <a:lnTo>
                    <a:pt x="69" y="17"/>
                  </a:lnTo>
                  <a:lnTo>
                    <a:pt x="60" y="8"/>
                  </a:lnTo>
                  <a:lnTo>
                    <a:pt x="49" y="2"/>
                  </a:lnTo>
                  <a:lnTo>
                    <a:pt x="37"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2" name="Picture 61">
              <a:extLst>
                <a:ext uri="{FF2B5EF4-FFF2-40B4-BE49-F238E27FC236}">
                  <a16:creationId xmlns:a16="http://schemas.microsoft.com/office/drawing/2014/main" id="{BB576CBC-EED7-4E85-8312-7953D2A13A4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71" y="3586"/>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5751">
              <a:extLst>
                <a:ext uri="{FF2B5EF4-FFF2-40B4-BE49-F238E27FC236}">
                  <a16:creationId xmlns:a16="http://schemas.microsoft.com/office/drawing/2014/main" id="{FF49B725-E1BB-46B3-9882-6AAE06DB7F6B}"/>
                </a:ext>
              </a:extLst>
            </p:cNvPr>
            <p:cNvSpPr>
              <a:spLocks/>
            </p:cNvSpPr>
            <p:nvPr/>
          </p:nvSpPr>
          <p:spPr bwMode="auto">
            <a:xfrm>
              <a:off x="6471" y="3586"/>
              <a:ext cx="1044" cy="468"/>
            </a:xfrm>
            <a:custGeom>
              <a:avLst/>
              <a:gdLst>
                <a:gd name="T0" fmla="+- 0 7405 6471"/>
                <a:gd name="T1" fmla="*/ T0 w 1044"/>
                <a:gd name="T2" fmla="+- 0 3587 3587"/>
                <a:gd name="T3" fmla="*/ 3587 h 468"/>
                <a:gd name="T4" fmla="+- 0 6581 6471"/>
                <a:gd name="T5" fmla="*/ T4 w 1044"/>
                <a:gd name="T6" fmla="+- 0 3587 3587"/>
                <a:gd name="T7" fmla="*/ 3587 h 468"/>
                <a:gd name="T8" fmla="+- 0 6538 6471"/>
                <a:gd name="T9" fmla="*/ T8 w 1044"/>
                <a:gd name="T10" fmla="+- 0 3605 3587"/>
                <a:gd name="T11" fmla="*/ 3605 h 468"/>
                <a:gd name="T12" fmla="+- 0 6503 6471"/>
                <a:gd name="T13" fmla="*/ T12 w 1044"/>
                <a:gd name="T14" fmla="+- 0 3655 3587"/>
                <a:gd name="T15" fmla="*/ 3655 h 468"/>
                <a:gd name="T16" fmla="+- 0 6480 6471"/>
                <a:gd name="T17" fmla="*/ T16 w 1044"/>
                <a:gd name="T18" fmla="+- 0 3729 3587"/>
                <a:gd name="T19" fmla="*/ 3729 h 468"/>
                <a:gd name="T20" fmla="+- 0 6471 6471"/>
                <a:gd name="T21" fmla="*/ T20 w 1044"/>
                <a:gd name="T22" fmla="+- 0 3820 3587"/>
                <a:gd name="T23" fmla="*/ 3820 h 468"/>
                <a:gd name="T24" fmla="+- 0 6480 6471"/>
                <a:gd name="T25" fmla="*/ T24 w 1044"/>
                <a:gd name="T26" fmla="+- 0 3911 3587"/>
                <a:gd name="T27" fmla="*/ 3911 h 468"/>
                <a:gd name="T28" fmla="+- 0 6503 6471"/>
                <a:gd name="T29" fmla="*/ T28 w 1044"/>
                <a:gd name="T30" fmla="+- 0 3985 3587"/>
                <a:gd name="T31" fmla="*/ 3985 h 468"/>
                <a:gd name="T32" fmla="+- 0 6538 6471"/>
                <a:gd name="T33" fmla="*/ T32 w 1044"/>
                <a:gd name="T34" fmla="+- 0 4035 3587"/>
                <a:gd name="T35" fmla="*/ 4035 h 468"/>
                <a:gd name="T36" fmla="+- 0 6581 6471"/>
                <a:gd name="T37" fmla="*/ T36 w 1044"/>
                <a:gd name="T38" fmla="+- 0 4054 3587"/>
                <a:gd name="T39" fmla="*/ 4054 h 468"/>
                <a:gd name="T40" fmla="+- 0 7405 6471"/>
                <a:gd name="T41" fmla="*/ T40 w 1044"/>
                <a:gd name="T42" fmla="+- 0 4054 3587"/>
                <a:gd name="T43" fmla="*/ 4054 h 468"/>
                <a:gd name="T44" fmla="+- 0 7448 6471"/>
                <a:gd name="T45" fmla="*/ T44 w 1044"/>
                <a:gd name="T46" fmla="+- 0 4035 3587"/>
                <a:gd name="T47" fmla="*/ 4035 h 468"/>
                <a:gd name="T48" fmla="+- 0 7482 6471"/>
                <a:gd name="T49" fmla="*/ T48 w 1044"/>
                <a:gd name="T50" fmla="+- 0 3985 3587"/>
                <a:gd name="T51" fmla="*/ 3985 h 468"/>
                <a:gd name="T52" fmla="+- 0 7506 6471"/>
                <a:gd name="T53" fmla="*/ T52 w 1044"/>
                <a:gd name="T54" fmla="+- 0 3911 3587"/>
                <a:gd name="T55" fmla="*/ 3911 h 468"/>
                <a:gd name="T56" fmla="+- 0 7515 6471"/>
                <a:gd name="T57" fmla="*/ T56 w 1044"/>
                <a:gd name="T58" fmla="+- 0 3820 3587"/>
                <a:gd name="T59" fmla="*/ 3820 h 468"/>
                <a:gd name="T60" fmla="+- 0 7506 6471"/>
                <a:gd name="T61" fmla="*/ T60 w 1044"/>
                <a:gd name="T62" fmla="+- 0 3729 3587"/>
                <a:gd name="T63" fmla="*/ 3729 h 468"/>
                <a:gd name="T64" fmla="+- 0 7482 6471"/>
                <a:gd name="T65" fmla="*/ T64 w 1044"/>
                <a:gd name="T66" fmla="+- 0 3655 3587"/>
                <a:gd name="T67" fmla="*/ 3655 h 468"/>
                <a:gd name="T68" fmla="+- 0 7448 6471"/>
                <a:gd name="T69" fmla="*/ T68 w 1044"/>
                <a:gd name="T70" fmla="+- 0 3605 3587"/>
                <a:gd name="T71" fmla="*/ 3605 h 468"/>
                <a:gd name="T72" fmla="+- 0 7405 6471"/>
                <a:gd name="T73" fmla="*/ T72 w 1044"/>
                <a:gd name="T74" fmla="+- 0 3587 3587"/>
                <a:gd name="T75" fmla="*/ 3587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4"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4" name="Picture 63">
              <a:extLst>
                <a:ext uri="{FF2B5EF4-FFF2-40B4-BE49-F238E27FC236}">
                  <a16:creationId xmlns:a16="http://schemas.microsoft.com/office/drawing/2014/main" id="{F065FC02-BB8B-404B-A702-2EBFAC7BEF9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71" y="2612"/>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5753">
              <a:extLst>
                <a:ext uri="{FF2B5EF4-FFF2-40B4-BE49-F238E27FC236}">
                  <a16:creationId xmlns:a16="http://schemas.microsoft.com/office/drawing/2014/main" id="{57B3C9AA-97F7-4CF7-B042-0C6294594695}"/>
                </a:ext>
              </a:extLst>
            </p:cNvPr>
            <p:cNvSpPr>
              <a:spLocks/>
            </p:cNvSpPr>
            <p:nvPr/>
          </p:nvSpPr>
          <p:spPr bwMode="auto">
            <a:xfrm>
              <a:off x="6471" y="2612"/>
              <a:ext cx="1044" cy="468"/>
            </a:xfrm>
            <a:custGeom>
              <a:avLst/>
              <a:gdLst>
                <a:gd name="T0" fmla="+- 0 7405 6471"/>
                <a:gd name="T1" fmla="*/ T0 w 1044"/>
                <a:gd name="T2" fmla="+- 0 2613 2613"/>
                <a:gd name="T3" fmla="*/ 2613 h 468"/>
                <a:gd name="T4" fmla="+- 0 6581 6471"/>
                <a:gd name="T5" fmla="*/ T4 w 1044"/>
                <a:gd name="T6" fmla="+- 0 2613 2613"/>
                <a:gd name="T7" fmla="*/ 2613 h 468"/>
                <a:gd name="T8" fmla="+- 0 6538 6471"/>
                <a:gd name="T9" fmla="*/ T8 w 1044"/>
                <a:gd name="T10" fmla="+- 0 2631 2613"/>
                <a:gd name="T11" fmla="*/ 2631 h 468"/>
                <a:gd name="T12" fmla="+- 0 6503 6471"/>
                <a:gd name="T13" fmla="*/ T12 w 1044"/>
                <a:gd name="T14" fmla="+- 0 2681 2613"/>
                <a:gd name="T15" fmla="*/ 2681 h 468"/>
                <a:gd name="T16" fmla="+- 0 6480 6471"/>
                <a:gd name="T17" fmla="*/ T16 w 1044"/>
                <a:gd name="T18" fmla="+- 0 2755 2613"/>
                <a:gd name="T19" fmla="*/ 2755 h 468"/>
                <a:gd name="T20" fmla="+- 0 6471 6471"/>
                <a:gd name="T21" fmla="*/ T20 w 1044"/>
                <a:gd name="T22" fmla="+- 0 2846 2613"/>
                <a:gd name="T23" fmla="*/ 2846 h 468"/>
                <a:gd name="T24" fmla="+- 0 6480 6471"/>
                <a:gd name="T25" fmla="*/ T24 w 1044"/>
                <a:gd name="T26" fmla="+- 0 2937 2613"/>
                <a:gd name="T27" fmla="*/ 2937 h 468"/>
                <a:gd name="T28" fmla="+- 0 6503 6471"/>
                <a:gd name="T29" fmla="*/ T28 w 1044"/>
                <a:gd name="T30" fmla="+- 0 3011 2613"/>
                <a:gd name="T31" fmla="*/ 3011 h 468"/>
                <a:gd name="T32" fmla="+- 0 6538 6471"/>
                <a:gd name="T33" fmla="*/ T32 w 1044"/>
                <a:gd name="T34" fmla="+- 0 3061 2613"/>
                <a:gd name="T35" fmla="*/ 3061 h 468"/>
                <a:gd name="T36" fmla="+- 0 6581 6471"/>
                <a:gd name="T37" fmla="*/ T36 w 1044"/>
                <a:gd name="T38" fmla="+- 0 3080 2613"/>
                <a:gd name="T39" fmla="*/ 3080 h 468"/>
                <a:gd name="T40" fmla="+- 0 7405 6471"/>
                <a:gd name="T41" fmla="*/ T40 w 1044"/>
                <a:gd name="T42" fmla="+- 0 3080 2613"/>
                <a:gd name="T43" fmla="*/ 3080 h 468"/>
                <a:gd name="T44" fmla="+- 0 7448 6471"/>
                <a:gd name="T45" fmla="*/ T44 w 1044"/>
                <a:gd name="T46" fmla="+- 0 3061 2613"/>
                <a:gd name="T47" fmla="*/ 3061 h 468"/>
                <a:gd name="T48" fmla="+- 0 7482 6471"/>
                <a:gd name="T49" fmla="*/ T48 w 1044"/>
                <a:gd name="T50" fmla="+- 0 3011 2613"/>
                <a:gd name="T51" fmla="*/ 3011 h 468"/>
                <a:gd name="T52" fmla="+- 0 7506 6471"/>
                <a:gd name="T53" fmla="*/ T52 w 1044"/>
                <a:gd name="T54" fmla="+- 0 2937 2613"/>
                <a:gd name="T55" fmla="*/ 2937 h 468"/>
                <a:gd name="T56" fmla="+- 0 7515 6471"/>
                <a:gd name="T57" fmla="*/ T56 w 1044"/>
                <a:gd name="T58" fmla="+- 0 2846 2613"/>
                <a:gd name="T59" fmla="*/ 2846 h 468"/>
                <a:gd name="T60" fmla="+- 0 7506 6471"/>
                <a:gd name="T61" fmla="*/ T60 w 1044"/>
                <a:gd name="T62" fmla="+- 0 2755 2613"/>
                <a:gd name="T63" fmla="*/ 2755 h 468"/>
                <a:gd name="T64" fmla="+- 0 7482 6471"/>
                <a:gd name="T65" fmla="*/ T64 w 1044"/>
                <a:gd name="T66" fmla="+- 0 2681 2613"/>
                <a:gd name="T67" fmla="*/ 2681 h 468"/>
                <a:gd name="T68" fmla="+- 0 7448 6471"/>
                <a:gd name="T69" fmla="*/ T68 w 1044"/>
                <a:gd name="T70" fmla="+- 0 2631 2613"/>
                <a:gd name="T71" fmla="*/ 2631 h 468"/>
                <a:gd name="T72" fmla="+- 0 7405 6471"/>
                <a:gd name="T73" fmla="*/ T72 w 1044"/>
                <a:gd name="T74" fmla="+- 0 2613 2613"/>
                <a:gd name="T75" fmla="*/ 2613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4"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6" name="Picture 65">
              <a:extLst>
                <a:ext uri="{FF2B5EF4-FFF2-40B4-BE49-F238E27FC236}">
                  <a16:creationId xmlns:a16="http://schemas.microsoft.com/office/drawing/2014/main" id="{823AA20C-7F69-44EE-95FE-213BE772A31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29" y="2635"/>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a:extLst>
                <a:ext uri="{FF2B5EF4-FFF2-40B4-BE49-F238E27FC236}">
                  <a16:creationId xmlns:a16="http://schemas.microsoft.com/office/drawing/2014/main" id="{6430EA4E-5FAE-4969-9627-8AA569B9263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48" y="3600"/>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a:extLst>
                <a:ext uri="{FF2B5EF4-FFF2-40B4-BE49-F238E27FC236}">
                  <a16:creationId xmlns:a16="http://schemas.microsoft.com/office/drawing/2014/main" id="{9D725636-3BDC-4E19-842A-4F5CF91EB94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57" y="2778"/>
              <a:ext cx="67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a:extLst>
                <a:ext uri="{FF2B5EF4-FFF2-40B4-BE49-F238E27FC236}">
                  <a16:creationId xmlns:a16="http://schemas.microsoft.com/office/drawing/2014/main" id="{0749DB85-4832-4E79-A872-589D822705B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754" y="3755"/>
              <a:ext cx="4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a:extLst>
                <a:ext uri="{FF2B5EF4-FFF2-40B4-BE49-F238E27FC236}">
                  <a16:creationId xmlns:a16="http://schemas.microsoft.com/office/drawing/2014/main" id="{EF603B1E-4D01-4E1F-A542-E7B9112C31A1}"/>
                </a:ext>
              </a:extLst>
            </p:cNvPr>
            <p:cNvSpPr>
              <a:spLocks noChangeArrowheads="1"/>
            </p:cNvSpPr>
            <p:nvPr/>
          </p:nvSpPr>
          <p:spPr bwMode="auto">
            <a:xfrm>
              <a:off x="8416" y="3129"/>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71" name="Rectangle 70">
              <a:extLst>
                <a:ext uri="{FF2B5EF4-FFF2-40B4-BE49-F238E27FC236}">
                  <a16:creationId xmlns:a16="http://schemas.microsoft.com/office/drawing/2014/main" id="{69A36E67-612C-4E61-8871-7583D0343D4B}"/>
                </a:ext>
              </a:extLst>
            </p:cNvPr>
            <p:cNvSpPr>
              <a:spLocks noChangeArrowheads="1"/>
            </p:cNvSpPr>
            <p:nvPr/>
          </p:nvSpPr>
          <p:spPr bwMode="auto">
            <a:xfrm>
              <a:off x="8416" y="3129"/>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2" name="Rectangle 71">
              <a:extLst>
                <a:ext uri="{FF2B5EF4-FFF2-40B4-BE49-F238E27FC236}">
                  <a16:creationId xmlns:a16="http://schemas.microsoft.com/office/drawing/2014/main" id="{37742657-33F1-402B-BE8D-FEDA7944E018}"/>
                </a:ext>
              </a:extLst>
            </p:cNvPr>
            <p:cNvSpPr>
              <a:spLocks noChangeArrowheads="1"/>
            </p:cNvSpPr>
            <p:nvPr/>
          </p:nvSpPr>
          <p:spPr bwMode="auto">
            <a:xfrm>
              <a:off x="8413" y="3284"/>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73" name="Rectangle 72">
              <a:extLst>
                <a:ext uri="{FF2B5EF4-FFF2-40B4-BE49-F238E27FC236}">
                  <a16:creationId xmlns:a16="http://schemas.microsoft.com/office/drawing/2014/main" id="{2D4D90EF-A0A4-4AE3-8C2E-04608548F4C9}"/>
                </a:ext>
              </a:extLst>
            </p:cNvPr>
            <p:cNvSpPr>
              <a:spLocks noChangeArrowheads="1"/>
            </p:cNvSpPr>
            <p:nvPr/>
          </p:nvSpPr>
          <p:spPr bwMode="auto">
            <a:xfrm>
              <a:off x="8413" y="3284"/>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4" name="Picture 73">
              <a:extLst>
                <a:ext uri="{FF2B5EF4-FFF2-40B4-BE49-F238E27FC236}">
                  <a16:creationId xmlns:a16="http://schemas.microsoft.com/office/drawing/2014/main" id="{9256E66F-5868-45F0-8478-A63FF18313D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391" y="3148"/>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0167FD24-2AF9-401A-AB78-AB666CB63DA7}"/>
                </a:ext>
              </a:extLst>
            </p:cNvPr>
            <p:cNvSpPr>
              <a:spLocks noChangeArrowheads="1"/>
            </p:cNvSpPr>
            <p:nvPr/>
          </p:nvSpPr>
          <p:spPr bwMode="auto">
            <a:xfrm>
              <a:off x="8391" y="3148"/>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CFED7CDA-073B-4CF0-945A-A7C33253EBC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91" y="3268"/>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56FFDD5C-2FBF-4B2D-96E3-142D1FF038D2}"/>
                </a:ext>
              </a:extLst>
            </p:cNvPr>
            <p:cNvSpPr>
              <a:spLocks noChangeArrowheads="1"/>
            </p:cNvSpPr>
            <p:nvPr/>
          </p:nvSpPr>
          <p:spPr bwMode="auto">
            <a:xfrm>
              <a:off x="8391" y="3268"/>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8" name="Freeform 5766">
              <a:extLst>
                <a:ext uri="{FF2B5EF4-FFF2-40B4-BE49-F238E27FC236}">
                  <a16:creationId xmlns:a16="http://schemas.microsoft.com/office/drawing/2014/main" id="{A8EEE575-2FE0-4D02-8EB9-6E3D39259FB0}"/>
                </a:ext>
              </a:extLst>
            </p:cNvPr>
            <p:cNvSpPr>
              <a:spLocks/>
            </p:cNvSpPr>
            <p:nvPr/>
          </p:nvSpPr>
          <p:spPr bwMode="auto">
            <a:xfrm>
              <a:off x="8382" y="3106"/>
              <a:ext cx="84" cy="23"/>
            </a:xfrm>
            <a:custGeom>
              <a:avLst/>
              <a:gdLst>
                <a:gd name="T0" fmla="+- 0 8466 8383"/>
                <a:gd name="T1" fmla="*/ T0 w 84"/>
                <a:gd name="T2" fmla="+- 0 3119 3107"/>
                <a:gd name="T3" fmla="*/ 3119 h 23"/>
                <a:gd name="T4" fmla="+- 0 8457 8383"/>
                <a:gd name="T5" fmla="*/ T4 w 84"/>
                <a:gd name="T6" fmla="+- 0 3114 3107"/>
                <a:gd name="T7" fmla="*/ 3114 h 23"/>
                <a:gd name="T8" fmla="+- 0 8447 8383"/>
                <a:gd name="T9" fmla="*/ T8 w 84"/>
                <a:gd name="T10" fmla="+- 0 3110 3107"/>
                <a:gd name="T11" fmla="*/ 3110 h 23"/>
                <a:gd name="T12" fmla="+- 0 8436 8383"/>
                <a:gd name="T13" fmla="*/ T12 w 84"/>
                <a:gd name="T14" fmla="+- 0 3108 3107"/>
                <a:gd name="T15" fmla="*/ 3108 h 23"/>
                <a:gd name="T16" fmla="+- 0 8424 8383"/>
                <a:gd name="T17" fmla="*/ T16 w 84"/>
                <a:gd name="T18" fmla="+- 0 3107 3107"/>
                <a:gd name="T19" fmla="*/ 3107 h 23"/>
                <a:gd name="T20" fmla="+- 0 8413 8383"/>
                <a:gd name="T21" fmla="*/ T20 w 84"/>
                <a:gd name="T22" fmla="+- 0 3108 3107"/>
                <a:gd name="T23" fmla="*/ 3108 h 23"/>
                <a:gd name="T24" fmla="+- 0 8402 8383"/>
                <a:gd name="T25" fmla="*/ T24 w 84"/>
                <a:gd name="T26" fmla="+- 0 3110 3107"/>
                <a:gd name="T27" fmla="*/ 3110 h 23"/>
                <a:gd name="T28" fmla="+- 0 8392 8383"/>
                <a:gd name="T29" fmla="*/ T28 w 84"/>
                <a:gd name="T30" fmla="+- 0 3114 3107"/>
                <a:gd name="T31" fmla="*/ 3114 h 23"/>
                <a:gd name="T32" fmla="+- 0 8383 8383"/>
                <a:gd name="T33" fmla="*/ T32 w 84"/>
                <a:gd name="T34" fmla="+- 0 3119 3107"/>
                <a:gd name="T35" fmla="*/ 3119 h 23"/>
                <a:gd name="T36" fmla="+- 0 8383 8383"/>
                <a:gd name="T37" fmla="*/ T36 w 84"/>
                <a:gd name="T38" fmla="+- 0 3129 3107"/>
                <a:gd name="T39" fmla="*/ 3129 h 23"/>
                <a:gd name="T40" fmla="+- 0 8466 8383"/>
                <a:gd name="T41" fmla="*/ T40 w 84"/>
                <a:gd name="T42" fmla="+- 0 3129 3107"/>
                <a:gd name="T43" fmla="*/ 3129 h 23"/>
                <a:gd name="T44" fmla="+- 0 8466 8383"/>
                <a:gd name="T45" fmla="*/ T44 w 84"/>
                <a:gd name="T46" fmla="+- 0 3119 3107"/>
                <a:gd name="T47" fmla="*/ 3119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1"/>
                  </a:lnTo>
                  <a:lnTo>
                    <a:pt x="41" y="0"/>
                  </a:lnTo>
                  <a:lnTo>
                    <a:pt x="30" y="1"/>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79" name="Line 5767">
              <a:extLst>
                <a:ext uri="{FF2B5EF4-FFF2-40B4-BE49-F238E27FC236}">
                  <a16:creationId xmlns:a16="http://schemas.microsoft.com/office/drawing/2014/main" id="{9798BDDD-D39D-4BBA-80AD-1FDA3695CBD3}"/>
                </a:ext>
              </a:extLst>
            </p:cNvPr>
            <p:cNvCxnSpPr>
              <a:cxnSpLocks noChangeShapeType="1"/>
            </p:cNvCxnSpPr>
            <p:nvPr/>
          </p:nvCxnSpPr>
          <p:spPr bwMode="auto">
            <a:xfrm>
              <a:off x="6084" y="1377"/>
              <a:ext cx="0" cy="601"/>
            </a:xfrm>
            <a:prstGeom prst="line">
              <a:avLst/>
            </a:prstGeom>
            <a:noFill/>
            <a:ln w="31588">
              <a:solidFill>
                <a:srgbClr val="8A74B5"/>
              </a:solidFill>
              <a:prstDash val="solid"/>
              <a:round/>
              <a:headEnd/>
              <a:tailEnd/>
            </a:ln>
            <a:extLst>
              <a:ext uri="{909E8E84-426E-40DD-AFC4-6F175D3DCCD1}">
                <a14:hiddenFill xmlns:a14="http://schemas.microsoft.com/office/drawing/2010/main">
                  <a:noFill/>
                </a14:hiddenFill>
              </a:ext>
            </a:extLst>
          </p:spPr>
        </p:cxnSp>
        <p:sp>
          <p:nvSpPr>
            <p:cNvPr id="80" name="Rectangle 79">
              <a:extLst>
                <a:ext uri="{FF2B5EF4-FFF2-40B4-BE49-F238E27FC236}">
                  <a16:creationId xmlns:a16="http://schemas.microsoft.com/office/drawing/2014/main" id="{50BFE1A3-D689-401A-97CF-88ED950A1C2D}"/>
                </a:ext>
              </a:extLst>
            </p:cNvPr>
            <p:cNvSpPr>
              <a:spLocks noChangeArrowheads="1"/>
            </p:cNvSpPr>
            <p:nvPr/>
          </p:nvSpPr>
          <p:spPr bwMode="auto">
            <a:xfrm>
              <a:off x="6059" y="1377"/>
              <a:ext cx="50" cy="601"/>
            </a:xfrm>
            <a:prstGeom prst="rect">
              <a:avLst/>
            </a:prstGeom>
            <a:noFill/>
            <a:ln w="552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1" name="Picture 80">
              <a:extLst>
                <a:ext uri="{FF2B5EF4-FFF2-40B4-BE49-F238E27FC236}">
                  <a16:creationId xmlns:a16="http://schemas.microsoft.com/office/drawing/2014/main" id="{B185126B-9B78-48AF-BE48-CD4246E4EBE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314" y="1129"/>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a:extLst>
                <a:ext uri="{FF2B5EF4-FFF2-40B4-BE49-F238E27FC236}">
                  <a16:creationId xmlns:a16="http://schemas.microsoft.com/office/drawing/2014/main" id="{DB4C4069-6B76-4868-BCCE-2EFEF2BEA22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309" y="1124"/>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5771">
              <a:extLst>
                <a:ext uri="{FF2B5EF4-FFF2-40B4-BE49-F238E27FC236}">
                  <a16:creationId xmlns:a16="http://schemas.microsoft.com/office/drawing/2014/main" id="{0E31591C-9064-47DA-84B2-1A0EC64ACD9E}"/>
                </a:ext>
              </a:extLst>
            </p:cNvPr>
            <p:cNvSpPr>
              <a:spLocks/>
            </p:cNvSpPr>
            <p:nvPr/>
          </p:nvSpPr>
          <p:spPr bwMode="auto">
            <a:xfrm>
              <a:off x="5681" y="864"/>
              <a:ext cx="428" cy="376"/>
            </a:xfrm>
            <a:custGeom>
              <a:avLst/>
              <a:gdLst>
                <a:gd name="T0" fmla="+- 0 6109 5682"/>
                <a:gd name="T1" fmla="*/ T0 w 428"/>
                <a:gd name="T2" fmla="+- 0 970 864"/>
                <a:gd name="T3" fmla="*/ 970 h 376"/>
                <a:gd name="T4" fmla="+- 0 6101 5682"/>
                <a:gd name="T5" fmla="*/ T4 w 428"/>
                <a:gd name="T6" fmla="+- 0 929 864"/>
                <a:gd name="T7" fmla="*/ 929 h 376"/>
                <a:gd name="T8" fmla="+- 0 6078 5682"/>
                <a:gd name="T9" fmla="*/ T8 w 428"/>
                <a:gd name="T10" fmla="+- 0 895 864"/>
                <a:gd name="T11" fmla="*/ 895 h 376"/>
                <a:gd name="T12" fmla="+- 0 6045 5682"/>
                <a:gd name="T13" fmla="*/ T12 w 428"/>
                <a:gd name="T14" fmla="+- 0 873 864"/>
                <a:gd name="T15" fmla="*/ 873 h 376"/>
                <a:gd name="T16" fmla="+- 0 6004 5682"/>
                <a:gd name="T17" fmla="*/ T16 w 428"/>
                <a:gd name="T18" fmla="+- 0 864 864"/>
                <a:gd name="T19" fmla="*/ 864 h 376"/>
                <a:gd name="T20" fmla="+- 0 5682 5682"/>
                <a:gd name="T21" fmla="*/ T20 w 428"/>
                <a:gd name="T22" fmla="+- 0 864 864"/>
                <a:gd name="T23" fmla="*/ 864 h 376"/>
                <a:gd name="T24" fmla="+- 0 5682 5682"/>
                <a:gd name="T25" fmla="*/ T24 w 428"/>
                <a:gd name="T26" fmla="+- 0 914 864"/>
                <a:gd name="T27" fmla="*/ 914 h 376"/>
                <a:gd name="T28" fmla="+- 0 6004 5682"/>
                <a:gd name="T29" fmla="*/ T28 w 428"/>
                <a:gd name="T30" fmla="+- 0 914 864"/>
                <a:gd name="T31" fmla="*/ 914 h 376"/>
                <a:gd name="T32" fmla="+- 0 6025 5682"/>
                <a:gd name="T33" fmla="*/ T32 w 428"/>
                <a:gd name="T34" fmla="+- 0 918 864"/>
                <a:gd name="T35" fmla="*/ 918 h 376"/>
                <a:gd name="T36" fmla="+- 0 6043 5682"/>
                <a:gd name="T37" fmla="*/ T36 w 428"/>
                <a:gd name="T38" fmla="+- 0 930 864"/>
                <a:gd name="T39" fmla="*/ 930 h 376"/>
                <a:gd name="T40" fmla="+- 0 6055 5682"/>
                <a:gd name="T41" fmla="*/ T40 w 428"/>
                <a:gd name="T42" fmla="+- 0 948 864"/>
                <a:gd name="T43" fmla="*/ 948 h 376"/>
                <a:gd name="T44" fmla="+- 0 6059 5682"/>
                <a:gd name="T45" fmla="*/ T44 w 428"/>
                <a:gd name="T46" fmla="+- 0 970 864"/>
                <a:gd name="T47" fmla="*/ 970 h 376"/>
                <a:gd name="T48" fmla="+- 0 6059 5682"/>
                <a:gd name="T49" fmla="*/ T48 w 428"/>
                <a:gd name="T50" fmla="+- 0 1239 864"/>
                <a:gd name="T51" fmla="*/ 1239 h 376"/>
                <a:gd name="T52" fmla="+- 0 6109 5682"/>
                <a:gd name="T53" fmla="*/ T52 w 428"/>
                <a:gd name="T54" fmla="+- 0 1239 864"/>
                <a:gd name="T55" fmla="*/ 1239 h 376"/>
                <a:gd name="T56" fmla="+- 0 6109 5682"/>
                <a:gd name="T57" fmla="*/ T56 w 428"/>
                <a:gd name="T58" fmla="+- 0 970 864"/>
                <a:gd name="T59" fmla="*/ 970 h 3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28" h="376">
                  <a:moveTo>
                    <a:pt x="427" y="106"/>
                  </a:moveTo>
                  <a:lnTo>
                    <a:pt x="419" y="65"/>
                  </a:lnTo>
                  <a:lnTo>
                    <a:pt x="396" y="31"/>
                  </a:lnTo>
                  <a:lnTo>
                    <a:pt x="363" y="9"/>
                  </a:lnTo>
                  <a:lnTo>
                    <a:pt x="322" y="0"/>
                  </a:lnTo>
                  <a:lnTo>
                    <a:pt x="0" y="0"/>
                  </a:lnTo>
                  <a:lnTo>
                    <a:pt x="0" y="50"/>
                  </a:lnTo>
                  <a:lnTo>
                    <a:pt x="322" y="50"/>
                  </a:lnTo>
                  <a:lnTo>
                    <a:pt x="343" y="54"/>
                  </a:lnTo>
                  <a:lnTo>
                    <a:pt x="361" y="66"/>
                  </a:lnTo>
                  <a:lnTo>
                    <a:pt x="373" y="84"/>
                  </a:lnTo>
                  <a:lnTo>
                    <a:pt x="377" y="106"/>
                  </a:lnTo>
                  <a:lnTo>
                    <a:pt x="377" y="375"/>
                  </a:lnTo>
                  <a:lnTo>
                    <a:pt x="427" y="375"/>
                  </a:lnTo>
                  <a:lnTo>
                    <a:pt x="427" y="106"/>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4" name="Freeform 5772">
              <a:extLst>
                <a:ext uri="{FF2B5EF4-FFF2-40B4-BE49-F238E27FC236}">
                  <a16:creationId xmlns:a16="http://schemas.microsoft.com/office/drawing/2014/main" id="{F2234321-F39C-4DA7-8D6B-7CED6F167D90}"/>
                </a:ext>
              </a:extLst>
            </p:cNvPr>
            <p:cNvSpPr>
              <a:spLocks/>
            </p:cNvSpPr>
            <p:nvPr/>
          </p:nvSpPr>
          <p:spPr bwMode="auto">
            <a:xfrm>
              <a:off x="6172" y="1276"/>
              <a:ext cx="3255" cy="965"/>
            </a:xfrm>
            <a:custGeom>
              <a:avLst/>
              <a:gdLst>
                <a:gd name="T0" fmla="+- 0 9427 6173"/>
                <a:gd name="T1" fmla="*/ T0 w 3255"/>
                <a:gd name="T2" fmla="+- 0 2242 1277"/>
                <a:gd name="T3" fmla="*/ 2242 h 965"/>
                <a:gd name="T4" fmla="+- 0 9259 6173"/>
                <a:gd name="T5" fmla="*/ T4 w 3255"/>
                <a:gd name="T6" fmla="+- 0 2242 1277"/>
                <a:gd name="T7" fmla="*/ 2242 h 965"/>
                <a:gd name="T8" fmla="+- 0 9211 6173"/>
                <a:gd name="T9" fmla="*/ T8 w 3255"/>
                <a:gd name="T10" fmla="+- 0 2234 1277"/>
                <a:gd name="T11" fmla="*/ 2234 h 965"/>
                <a:gd name="T12" fmla="+- 0 9172 6173"/>
                <a:gd name="T13" fmla="*/ T12 w 3255"/>
                <a:gd name="T14" fmla="+- 0 2213 1277"/>
                <a:gd name="T15" fmla="*/ 2213 h 965"/>
                <a:gd name="T16" fmla="+- 0 9140 6173"/>
                <a:gd name="T17" fmla="*/ T16 w 3255"/>
                <a:gd name="T18" fmla="+- 0 2183 1277"/>
                <a:gd name="T19" fmla="*/ 2183 h 965"/>
                <a:gd name="T20" fmla="+- 0 9114 6173"/>
                <a:gd name="T21" fmla="*/ T20 w 3255"/>
                <a:gd name="T22" fmla="+- 0 2149 1277"/>
                <a:gd name="T23" fmla="*/ 2149 h 965"/>
                <a:gd name="T24" fmla="+- 0 8632 6173"/>
                <a:gd name="T25" fmla="*/ T24 w 3255"/>
                <a:gd name="T26" fmla="+- 0 1395 1277"/>
                <a:gd name="T27" fmla="*/ 1395 h 965"/>
                <a:gd name="T28" fmla="+- 0 8607 6173"/>
                <a:gd name="T29" fmla="*/ T28 w 3255"/>
                <a:gd name="T30" fmla="+- 0 1366 1277"/>
                <a:gd name="T31" fmla="*/ 1366 h 965"/>
                <a:gd name="T32" fmla="+- 0 8575 6173"/>
                <a:gd name="T33" fmla="*/ T32 w 3255"/>
                <a:gd name="T34" fmla="+- 0 1345 1277"/>
                <a:gd name="T35" fmla="*/ 1345 h 965"/>
                <a:gd name="T36" fmla="+- 0 8538 6173"/>
                <a:gd name="T37" fmla="*/ T36 w 3255"/>
                <a:gd name="T38" fmla="+- 0 1331 1277"/>
                <a:gd name="T39" fmla="*/ 1331 h 965"/>
                <a:gd name="T40" fmla="+- 0 8497 6173"/>
                <a:gd name="T41" fmla="*/ T40 w 3255"/>
                <a:gd name="T42" fmla="+- 0 1327 1277"/>
                <a:gd name="T43" fmla="*/ 1327 h 965"/>
                <a:gd name="T44" fmla="+- 0 6173 6173"/>
                <a:gd name="T45" fmla="*/ T44 w 3255"/>
                <a:gd name="T46" fmla="+- 0 1327 1277"/>
                <a:gd name="T47" fmla="*/ 1327 h 965"/>
                <a:gd name="T48" fmla="+- 0 6173 6173"/>
                <a:gd name="T49" fmla="*/ T48 w 3255"/>
                <a:gd name="T50" fmla="+- 0 1277 1277"/>
                <a:gd name="T51" fmla="*/ 1277 h 965"/>
                <a:gd name="T52" fmla="+- 0 8497 6173"/>
                <a:gd name="T53" fmla="*/ T52 w 3255"/>
                <a:gd name="T54" fmla="+- 0 1277 1277"/>
                <a:gd name="T55" fmla="*/ 1277 h 965"/>
                <a:gd name="T56" fmla="+- 0 8550 6173"/>
                <a:gd name="T57" fmla="*/ T56 w 3255"/>
                <a:gd name="T58" fmla="+- 0 1283 1277"/>
                <a:gd name="T59" fmla="*/ 1283 h 965"/>
                <a:gd name="T60" fmla="+- 0 8598 6173"/>
                <a:gd name="T61" fmla="*/ T60 w 3255"/>
                <a:gd name="T62" fmla="+- 0 1301 1277"/>
                <a:gd name="T63" fmla="*/ 1301 h 965"/>
                <a:gd name="T64" fmla="+- 0 8640 6173"/>
                <a:gd name="T65" fmla="*/ T64 w 3255"/>
                <a:gd name="T66" fmla="+- 0 1329 1277"/>
                <a:gd name="T67" fmla="*/ 1329 h 965"/>
                <a:gd name="T68" fmla="+- 0 8674 6173"/>
                <a:gd name="T69" fmla="*/ T68 w 3255"/>
                <a:gd name="T70" fmla="+- 0 1368 1277"/>
                <a:gd name="T71" fmla="*/ 1368 h 965"/>
                <a:gd name="T72" fmla="+- 0 9155 6173"/>
                <a:gd name="T73" fmla="*/ T72 w 3255"/>
                <a:gd name="T74" fmla="+- 0 2122 1277"/>
                <a:gd name="T75" fmla="*/ 2122 h 965"/>
                <a:gd name="T76" fmla="+- 0 9181 6173"/>
                <a:gd name="T77" fmla="*/ T76 w 3255"/>
                <a:gd name="T78" fmla="+- 0 2154 1277"/>
                <a:gd name="T79" fmla="*/ 2154 h 965"/>
                <a:gd name="T80" fmla="+- 0 9204 6173"/>
                <a:gd name="T81" fmla="*/ T80 w 3255"/>
                <a:gd name="T82" fmla="+- 0 2176 1277"/>
                <a:gd name="T83" fmla="*/ 2176 h 965"/>
                <a:gd name="T84" fmla="+- 0 9224 6173"/>
                <a:gd name="T85" fmla="*/ T84 w 3255"/>
                <a:gd name="T86" fmla="+- 0 2188 1277"/>
                <a:gd name="T87" fmla="*/ 2188 h 965"/>
                <a:gd name="T88" fmla="+- 0 9242 6173"/>
                <a:gd name="T89" fmla="*/ T88 w 3255"/>
                <a:gd name="T90" fmla="+- 0 2192 1277"/>
                <a:gd name="T91" fmla="*/ 2192 h 965"/>
                <a:gd name="T92" fmla="+- 0 9427 6173"/>
                <a:gd name="T93" fmla="*/ T92 w 3255"/>
                <a:gd name="T94" fmla="+- 0 2192 1277"/>
                <a:gd name="T95" fmla="*/ 2192 h 965"/>
                <a:gd name="T96" fmla="+- 0 9427 6173"/>
                <a:gd name="T97" fmla="*/ T96 w 3255"/>
                <a:gd name="T98" fmla="+- 0 2242 1277"/>
                <a:gd name="T99" fmla="*/ 2242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255" h="965">
                  <a:moveTo>
                    <a:pt x="3254" y="965"/>
                  </a:moveTo>
                  <a:lnTo>
                    <a:pt x="3086" y="965"/>
                  </a:lnTo>
                  <a:lnTo>
                    <a:pt x="3038" y="957"/>
                  </a:lnTo>
                  <a:lnTo>
                    <a:pt x="2999" y="936"/>
                  </a:lnTo>
                  <a:lnTo>
                    <a:pt x="2967" y="906"/>
                  </a:lnTo>
                  <a:lnTo>
                    <a:pt x="2941" y="872"/>
                  </a:lnTo>
                  <a:lnTo>
                    <a:pt x="2459" y="118"/>
                  </a:lnTo>
                  <a:lnTo>
                    <a:pt x="2434" y="89"/>
                  </a:lnTo>
                  <a:lnTo>
                    <a:pt x="2402" y="68"/>
                  </a:lnTo>
                  <a:lnTo>
                    <a:pt x="2365" y="54"/>
                  </a:lnTo>
                  <a:lnTo>
                    <a:pt x="2324" y="50"/>
                  </a:lnTo>
                  <a:lnTo>
                    <a:pt x="0" y="50"/>
                  </a:lnTo>
                  <a:lnTo>
                    <a:pt x="0" y="0"/>
                  </a:lnTo>
                  <a:lnTo>
                    <a:pt x="2324" y="0"/>
                  </a:lnTo>
                  <a:lnTo>
                    <a:pt x="2377" y="6"/>
                  </a:lnTo>
                  <a:lnTo>
                    <a:pt x="2425" y="24"/>
                  </a:lnTo>
                  <a:lnTo>
                    <a:pt x="2467" y="52"/>
                  </a:lnTo>
                  <a:lnTo>
                    <a:pt x="2501" y="91"/>
                  </a:lnTo>
                  <a:lnTo>
                    <a:pt x="2982" y="845"/>
                  </a:lnTo>
                  <a:lnTo>
                    <a:pt x="3008" y="877"/>
                  </a:lnTo>
                  <a:lnTo>
                    <a:pt x="3031" y="899"/>
                  </a:lnTo>
                  <a:lnTo>
                    <a:pt x="3051" y="911"/>
                  </a:lnTo>
                  <a:lnTo>
                    <a:pt x="3069" y="915"/>
                  </a:lnTo>
                  <a:lnTo>
                    <a:pt x="3254" y="915"/>
                  </a:lnTo>
                  <a:lnTo>
                    <a:pt x="3254" y="965"/>
                  </a:lnTo>
                  <a:close/>
                </a:path>
              </a:pathLst>
            </a:custGeom>
            <a:solidFill>
              <a:srgbClr val="8A74B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85" name="Freeform 5773">
              <a:extLst>
                <a:ext uri="{FF2B5EF4-FFF2-40B4-BE49-F238E27FC236}">
                  <a16:creationId xmlns:a16="http://schemas.microsoft.com/office/drawing/2014/main" id="{4E49810D-C709-47CD-AC9C-1340CC146DFC}"/>
                </a:ext>
              </a:extLst>
            </p:cNvPr>
            <p:cNvSpPr>
              <a:spLocks/>
            </p:cNvSpPr>
            <p:nvPr/>
          </p:nvSpPr>
          <p:spPr bwMode="auto">
            <a:xfrm>
              <a:off x="6172" y="1276"/>
              <a:ext cx="3255" cy="965"/>
            </a:xfrm>
            <a:custGeom>
              <a:avLst/>
              <a:gdLst>
                <a:gd name="T0" fmla="+- 0 6173 6173"/>
                <a:gd name="T1" fmla="*/ T0 w 3255"/>
                <a:gd name="T2" fmla="+- 0 1277 1277"/>
                <a:gd name="T3" fmla="*/ 1277 h 965"/>
                <a:gd name="T4" fmla="+- 0 6173 6173"/>
                <a:gd name="T5" fmla="*/ T4 w 3255"/>
                <a:gd name="T6" fmla="+- 0 1327 1277"/>
                <a:gd name="T7" fmla="*/ 1327 h 965"/>
                <a:gd name="T8" fmla="+- 0 8497 6173"/>
                <a:gd name="T9" fmla="*/ T8 w 3255"/>
                <a:gd name="T10" fmla="+- 0 1327 1277"/>
                <a:gd name="T11" fmla="*/ 1327 h 965"/>
                <a:gd name="T12" fmla="+- 0 8538 6173"/>
                <a:gd name="T13" fmla="*/ T12 w 3255"/>
                <a:gd name="T14" fmla="+- 0 1331 1277"/>
                <a:gd name="T15" fmla="*/ 1331 h 965"/>
                <a:gd name="T16" fmla="+- 0 8575 6173"/>
                <a:gd name="T17" fmla="*/ T16 w 3255"/>
                <a:gd name="T18" fmla="+- 0 1345 1277"/>
                <a:gd name="T19" fmla="*/ 1345 h 965"/>
                <a:gd name="T20" fmla="+- 0 8607 6173"/>
                <a:gd name="T21" fmla="*/ T20 w 3255"/>
                <a:gd name="T22" fmla="+- 0 1366 1277"/>
                <a:gd name="T23" fmla="*/ 1366 h 965"/>
                <a:gd name="T24" fmla="+- 0 8632 6173"/>
                <a:gd name="T25" fmla="*/ T24 w 3255"/>
                <a:gd name="T26" fmla="+- 0 1395 1277"/>
                <a:gd name="T27" fmla="*/ 1395 h 965"/>
                <a:gd name="T28" fmla="+- 0 8707 6173"/>
                <a:gd name="T29" fmla="*/ T28 w 3255"/>
                <a:gd name="T30" fmla="+- 0 1513 1277"/>
                <a:gd name="T31" fmla="*/ 1513 h 965"/>
                <a:gd name="T32" fmla="+- 0 8873 6173"/>
                <a:gd name="T33" fmla="*/ T32 w 3255"/>
                <a:gd name="T34" fmla="+- 0 1772 1277"/>
                <a:gd name="T35" fmla="*/ 1772 h 965"/>
                <a:gd name="T36" fmla="+- 0 9038 6173"/>
                <a:gd name="T37" fmla="*/ T36 w 3255"/>
                <a:gd name="T38" fmla="+- 0 2032 1277"/>
                <a:gd name="T39" fmla="*/ 2032 h 965"/>
                <a:gd name="T40" fmla="+- 0 9114 6173"/>
                <a:gd name="T41" fmla="*/ T40 w 3255"/>
                <a:gd name="T42" fmla="+- 0 2149 1277"/>
                <a:gd name="T43" fmla="*/ 2149 h 965"/>
                <a:gd name="T44" fmla="+- 0 9172 6173"/>
                <a:gd name="T45" fmla="*/ T44 w 3255"/>
                <a:gd name="T46" fmla="+- 0 2213 1277"/>
                <a:gd name="T47" fmla="*/ 2213 h 965"/>
                <a:gd name="T48" fmla="+- 0 9259 6173"/>
                <a:gd name="T49" fmla="*/ T48 w 3255"/>
                <a:gd name="T50" fmla="+- 0 2242 1277"/>
                <a:gd name="T51" fmla="*/ 2242 h 965"/>
                <a:gd name="T52" fmla="+- 0 9427 6173"/>
                <a:gd name="T53" fmla="*/ T52 w 3255"/>
                <a:gd name="T54" fmla="+- 0 2242 1277"/>
                <a:gd name="T55" fmla="*/ 2242 h 965"/>
                <a:gd name="T56" fmla="+- 0 9427 6173"/>
                <a:gd name="T57" fmla="*/ T56 w 3255"/>
                <a:gd name="T58" fmla="+- 0 2192 1277"/>
                <a:gd name="T59" fmla="*/ 2192 h 965"/>
                <a:gd name="T60" fmla="+- 0 9242 6173"/>
                <a:gd name="T61" fmla="*/ T60 w 3255"/>
                <a:gd name="T62" fmla="+- 0 2192 1277"/>
                <a:gd name="T63" fmla="*/ 2192 h 965"/>
                <a:gd name="T64" fmla="+- 0 9224 6173"/>
                <a:gd name="T65" fmla="*/ T64 w 3255"/>
                <a:gd name="T66" fmla="+- 0 2188 1277"/>
                <a:gd name="T67" fmla="*/ 2188 h 965"/>
                <a:gd name="T68" fmla="+- 0 9204 6173"/>
                <a:gd name="T69" fmla="*/ T68 w 3255"/>
                <a:gd name="T70" fmla="+- 0 2176 1277"/>
                <a:gd name="T71" fmla="*/ 2176 h 965"/>
                <a:gd name="T72" fmla="+- 0 9181 6173"/>
                <a:gd name="T73" fmla="*/ T72 w 3255"/>
                <a:gd name="T74" fmla="+- 0 2154 1277"/>
                <a:gd name="T75" fmla="*/ 2154 h 965"/>
                <a:gd name="T76" fmla="+- 0 9155 6173"/>
                <a:gd name="T77" fmla="*/ T76 w 3255"/>
                <a:gd name="T78" fmla="+- 0 2122 1277"/>
                <a:gd name="T79" fmla="*/ 2122 h 965"/>
                <a:gd name="T80" fmla="+- 0 9080 6173"/>
                <a:gd name="T81" fmla="*/ T80 w 3255"/>
                <a:gd name="T82" fmla="+- 0 2004 1277"/>
                <a:gd name="T83" fmla="*/ 2004 h 965"/>
                <a:gd name="T84" fmla="+- 0 8914 6173"/>
                <a:gd name="T85" fmla="*/ T84 w 3255"/>
                <a:gd name="T86" fmla="+- 0 1745 1277"/>
                <a:gd name="T87" fmla="*/ 1745 h 965"/>
                <a:gd name="T88" fmla="+- 0 8749 6173"/>
                <a:gd name="T89" fmla="*/ T88 w 3255"/>
                <a:gd name="T90" fmla="+- 0 1485 1277"/>
                <a:gd name="T91" fmla="*/ 1485 h 965"/>
                <a:gd name="T92" fmla="+- 0 8674 6173"/>
                <a:gd name="T93" fmla="*/ T92 w 3255"/>
                <a:gd name="T94" fmla="+- 0 1368 1277"/>
                <a:gd name="T95" fmla="*/ 1368 h 965"/>
                <a:gd name="T96" fmla="+- 0 8598 6173"/>
                <a:gd name="T97" fmla="*/ T96 w 3255"/>
                <a:gd name="T98" fmla="+- 0 1301 1277"/>
                <a:gd name="T99" fmla="*/ 1301 h 965"/>
                <a:gd name="T100" fmla="+- 0 8497 6173"/>
                <a:gd name="T101" fmla="*/ T100 w 3255"/>
                <a:gd name="T102" fmla="+- 0 1277 1277"/>
                <a:gd name="T103" fmla="*/ 1277 h 965"/>
                <a:gd name="T104" fmla="+- 0 6173 6173"/>
                <a:gd name="T105" fmla="*/ T104 w 3255"/>
                <a:gd name="T106" fmla="+- 0 1277 1277"/>
                <a:gd name="T107" fmla="*/ 1277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255" h="965">
                  <a:moveTo>
                    <a:pt x="0" y="0"/>
                  </a:moveTo>
                  <a:lnTo>
                    <a:pt x="0" y="50"/>
                  </a:lnTo>
                  <a:lnTo>
                    <a:pt x="2324" y="50"/>
                  </a:lnTo>
                  <a:lnTo>
                    <a:pt x="2365" y="54"/>
                  </a:lnTo>
                  <a:lnTo>
                    <a:pt x="2402" y="68"/>
                  </a:lnTo>
                  <a:lnTo>
                    <a:pt x="2434" y="89"/>
                  </a:lnTo>
                  <a:lnTo>
                    <a:pt x="2459" y="118"/>
                  </a:lnTo>
                  <a:lnTo>
                    <a:pt x="2534" y="236"/>
                  </a:lnTo>
                  <a:lnTo>
                    <a:pt x="2700" y="495"/>
                  </a:lnTo>
                  <a:lnTo>
                    <a:pt x="2865" y="755"/>
                  </a:lnTo>
                  <a:lnTo>
                    <a:pt x="2941" y="872"/>
                  </a:lnTo>
                  <a:lnTo>
                    <a:pt x="2999" y="936"/>
                  </a:lnTo>
                  <a:lnTo>
                    <a:pt x="3086" y="965"/>
                  </a:lnTo>
                  <a:lnTo>
                    <a:pt x="3254" y="965"/>
                  </a:lnTo>
                  <a:lnTo>
                    <a:pt x="3254" y="915"/>
                  </a:lnTo>
                  <a:lnTo>
                    <a:pt x="3069" y="915"/>
                  </a:lnTo>
                  <a:lnTo>
                    <a:pt x="3051" y="911"/>
                  </a:lnTo>
                  <a:lnTo>
                    <a:pt x="3031" y="899"/>
                  </a:lnTo>
                  <a:lnTo>
                    <a:pt x="3008" y="877"/>
                  </a:lnTo>
                  <a:lnTo>
                    <a:pt x="2982" y="845"/>
                  </a:lnTo>
                  <a:lnTo>
                    <a:pt x="2907" y="727"/>
                  </a:lnTo>
                  <a:lnTo>
                    <a:pt x="2741" y="468"/>
                  </a:lnTo>
                  <a:lnTo>
                    <a:pt x="2576" y="208"/>
                  </a:lnTo>
                  <a:lnTo>
                    <a:pt x="2501" y="91"/>
                  </a:lnTo>
                  <a:lnTo>
                    <a:pt x="2425" y="24"/>
                  </a:lnTo>
                  <a:lnTo>
                    <a:pt x="2324" y="0"/>
                  </a:lnTo>
                  <a:lnTo>
                    <a:pt x="0" y="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6" name="Picture 85">
              <a:extLst>
                <a:ext uri="{FF2B5EF4-FFF2-40B4-BE49-F238E27FC236}">
                  <a16:creationId xmlns:a16="http://schemas.microsoft.com/office/drawing/2014/main" id="{13D4120C-5694-4C7F-80D1-2042A3E515F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335" y="2366"/>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5775">
              <a:extLst>
                <a:ext uri="{FF2B5EF4-FFF2-40B4-BE49-F238E27FC236}">
                  <a16:creationId xmlns:a16="http://schemas.microsoft.com/office/drawing/2014/main" id="{DA2AF902-E93B-459F-9C5E-6709E02FD5B4}"/>
                </a:ext>
              </a:extLst>
            </p:cNvPr>
            <p:cNvSpPr>
              <a:spLocks/>
            </p:cNvSpPr>
            <p:nvPr/>
          </p:nvSpPr>
          <p:spPr bwMode="auto">
            <a:xfrm>
              <a:off x="8335" y="2366"/>
              <a:ext cx="179" cy="147"/>
            </a:xfrm>
            <a:custGeom>
              <a:avLst/>
              <a:gdLst>
                <a:gd name="T0" fmla="+- 0 8473 8336"/>
                <a:gd name="T1" fmla="*/ T0 w 179"/>
                <a:gd name="T2" fmla="+- 0 2436 2367"/>
                <a:gd name="T3" fmla="*/ 2436 h 147"/>
                <a:gd name="T4" fmla="+- 0 8473 8336"/>
                <a:gd name="T5" fmla="*/ T4 w 179"/>
                <a:gd name="T6" fmla="+- 0 2367 2367"/>
                <a:gd name="T7" fmla="*/ 2367 h 147"/>
                <a:gd name="T8" fmla="+- 0 8376 8336"/>
                <a:gd name="T9" fmla="*/ T8 w 179"/>
                <a:gd name="T10" fmla="+- 0 2367 2367"/>
                <a:gd name="T11" fmla="*/ 2367 h 147"/>
                <a:gd name="T12" fmla="+- 0 8376 8336"/>
                <a:gd name="T13" fmla="*/ T12 w 179"/>
                <a:gd name="T14" fmla="+- 0 2436 2367"/>
                <a:gd name="T15" fmla="*/ 2436 h 147"/>
                <a:gd name="T16" fmla="+- 0 8336 8336"/>
                <a:gd name="T17" fmla="*/ T16 w 179"/>
                <a:gd name="T18" fmla="+- 0 2436 2367"/>
                <a:gd name="T19" fmla="*/ 2436 h 147"/>
                <a:gd name="T20" fmla="+- 0 8425 8336"/>
                <a:gd name="T21" fmla="*/ T20 w 179"/>
                <a:gd name="T22" fmla="+- 0 2513 2367"/>
                <a:gd name="T23" fmla="*/ 2513 h 147"/>
                <a:gd name="T24" fmla="+- 0 8514 8336"/>
                <a:gd name="T25" fmla="*/ T24 w 179"/>
                <a:gd name="T26" fmla="+- 0 2436 2367"/>
                <a:gd name="T27" fmla="*/ 2436 h 147"/>
                <a:gd name="T28" fmla="+- 0 8473 8336"/>
                <a:gd name="T29" fmla="*/ T28 w 179"/>
                <a:gd name="T30" fmla="+- 0 2436 2367"/>
                <a:gd name="T31" fmla="*/ 2436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137" y="69"/>
                  </a:moveTo>
                  <a:lnTo>
                    <a:pt x="137" y="0"/>
                  </a:lnTo>
                  <a:lnTo>
                    <a:pt x="40" y="0"/>
                  </a:lnTo>
                  <a:lnTo>
                    <a:pt x="40" y="69"/>
                  </a:lnTo>
                  <a:lnTo>
                    <a:pt x="0" y="69"/>
                  </a:lnTo>
                  <a:lnTo>
                    <a:pt x="89" y="146"/>
                  </a:lnTo>
                  <a:lnTo>
                    <a:pt x="178" y="69"/>
                  </a:lnTo>
                  <a:lnTo>
                    <a:pt x="137" y="69"/>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8" name="Rectangle 87">
              <a:extLst>
                <a:ext uri="{FF2B5EF4-FFF2-40B4-BE49-F238E27FC236}">
                  <a16:creationId xmlns:a16="http://schemas.microsoft.com/office/drawing/2014/main" id="{20632D48-737E-4819-8D87-D8B79F1580DE}"/>
                </a:ext>
              </a:extLst>
            </p:cNvPr>
            <p:cNvSpPr>
              <a:spLocks noChangeArrowheads="1"/>
            </p:cNvSpPr>
            <p:nvPr/>
          </p:nvSpPr>
          <p:spPr bwMode="auto">
            <a:xfrm>
              <a:off x="8416" y="3132"/>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89" name="Rectangle 88">
              <a:extLst>
                <a:ext uri="{FF2B5EF4-FFF2-40B4-BE49-F238E27FC236}">
                  <a16:creationId xmlns:a16="http://schemas.microsoft.com/office/drawing/2014/main" id="{BB17FB6D-501D-4CC2-A4AD-193818E9EC80}"/>
                </a:ext>
              </a:extLst>
            </p:cNvPr>
            <p:cNvSpPr>
              <a:spLocks noChangeArrowheads="1"/>
            </p:cNvSpPr>
            <p:nvPr/>
          </p:nvSpPr>
          <p:spPr bwMode="auto">
            <a:xfrm>
              <a:off x="8416" y="3132"/>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0" name="Rectangle 89">
              <a:extLst>
                <a:ext uri="{FF2B5EF4-FFF2-40B4-BE49-F238E27FC236}">
                  <a16:creationId xmlns:a16="http://schemas.microsoft.com/office/drawing/2014/main" id="{AAB93839-3141-45B4-8B9F-3D028A5C2C49}"/>
                </a:ext>
              </a:extLst>
            </p:cNvPr>
            <p:cNvSpPr>
              <a:spLocks noChangeArrowheads="1"/>
            </p:cNvSpPr>
            <p:nvPr/>
          </p:nvSpPr>
          <p:spPr bwMode="auto">
            <a:xfrm>
              <a:off x="8413" y="3287"/>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91" name="Rectangle 90">
              <a:extLst>
                <a:ext uri="{FF2B5EF4-FFF2-40B4-BE49-F238E27FC236}">
                  <a16:creationId xmlns:a16="http://schemas.microsoft.com/office/drawing/2014/main" id="{499E256D-D0C7-412E-B916-C1202201E1CC}"/>
                </a:ext>
              </a:extLst>
            </p:cNvPr>
            <p:cNvSpPr>
              <a:spLocks noChangeArrowheads="1"/>
            </p:cNvSpPr>
            <p:nvPr/>
          </p:nvSpPr>
          <p:spPr bwMode="auto">
            <a:xfrm>
              <a:off x="8413" y="3287"/>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2" name="Picture 91">
              <a:extLst>
                <a:ext uri="{FF2B5EF4-FFF2-40B4-BE49-F238E27FC236}">
                  <a16:creationId xmlns:a16="http://schemas.microsoft.com/office/drawing/2014/main" id="{C01E3BC6-22A0-4C57-8296-5DF9F8C0CC80}"/>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91" y="3151"/>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a:extLst>
                <a:ext uri="{FF2B5EF4-FFF2-40B4-BE49-F238E27FC236}">
                  <a16:creationId xmlns:a16="http://schemas.microsoft.com/office/drawing/2014/main" id="{F104AC59-987F-4AFA-8BEA-70B478B49BB9}"/>
                </a:ext>
              </a:extLst>
            </p:cNvPr>
            <p:cNvSpPr>
              <a:spLocks noChangeArrowheads="1"/>
            </p:cNvSpPr>
            <p:nvPr/>
          </p:nvSpPr>
          <p:spPr bwMode="auto">
            <a:xfrm>
              <a:off x="8391" y="3151"/>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4" name="Picture 93">
              <a:extLst>
                <a:ext uri="{FF2B5EF4-FFF2-40B4-BE49-F238E27FC236}">
                  <a16:creationId xmlns:a16="http://schemas.microsoft.com/office/drawing/2014/main" id="{FCA5936A-9437-4E0E-A1B7-796248DA149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91" y="3271"/>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94">
              <a:extLst>
                <a:ext uri="{FF2B5EF4-FFF2-40B4-BE49-F238E27FC236}">
                  <a16:creationId xmlns:a16="http://schemas.microsoft.com/office/drawing/2014/main" id="{4ED65A2A-5892-44CE-80C3-EDA02224DB59}"/>
                </a:ext>
              </a:extLst>
            </p:cNvPr>
            <p:cNvSpPr>
              <a:spLocks noChangeArrowheads="1"/>
            </p:cNvSpPr>
            <p:nvPr/>
          </p:nvSpPr>
          <p:spPr bwMode="auto">
            <a:xfrm>
              <a:off x="8391" y="3271"/>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6" name="Picture 95">
              <a:extLst>
                <a:ext uri="{FF2B5EF4-FFF2-40B4-BE49-F238E27FC236}">
                  <a16:creationId xmlns:a16="http://schemas.microsoft.com/office/drawing/2014/main" id="{F99FC08C-3E00-4984-B2E8-02AABA2A1D2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63" y="3207"/>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96">
              <a:extLst>
                <a:ext uri="{FF2B5EF4-FFF2-40B4-BE49-F238E27FC236}">
                  <a16:creationId xmlns:a16="http://schemas.microsoft.com/office/drawing/2014/main" id="{A9594CB6-145A-4BED-80DB-2DD7D97E029B}"/>
                </a:ext>
              </a:extLst>
            </p:cNvPr>
            <p:cNvSpPr>
              <a:spLocks noChangeArrowheads="1"/>
            </p:cNvSpPr>
            <p:nvPr/>
          </p:nvSpPr>
          <p:spPr bwMode="auto">
            <a:xfrm>
              <a:off x="8363" y="3207"/>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8" name="Freeform 5786">
              <a:extLst>
                <a:ext uri="{FF2B5EF4-FFF2-40B4-BE49-F238E27FC236}">
                  <a16:creationId xmlns:a16="http://schemas.microsoft.com/office/drawing/2014/main" id="{013F7F6A-FD31-43A1-BC02-6F62211D7F9A}"/>
                </a:ext>
              </a:extLst>
            </p:cNvPr>
            <p:cNvSpPr>
              <a:spLocks/>
            </p:cNvSpPr>
            <p:nvPr/>
          </p:nvSpPr>
          <p:spPr bwMode="auto">
            <a:xfrm>
              <a:off x="8382" y="3109"/>
              <a:ext cx="84" cy="23"/>
            </a:xfrm>
            <a:custGeom>
              <a:avLst/>
              <a:gdLst>
                <a:gd name="T0" fmla="+- 0 8466 8383"/>
                <a:gd name="T1" fmla="*/ T0 w 84"/>
                <a:gd name="T2" fmla="+- 0 3122 3110"/>
                <a:gd name="T3" fmla="*/ 3122 h 23"/>
                <a:gd name="T4" fmla="+- 0 8457 8383"/>
                <a:gd name="T5" fmla="*/ T4 w 84"/>
                <a:gd name="T6" fmla="+- 0 3117 3110"/>
                <a:gd name="T7" fmla="*/ 3117 h 23"/>
                <a:gd name="T8" fmla="+- 0 8447 8383"/>
                <a:gd name="T9" fmla="*/ T8 w 84"/>
                <a:gd name="T10" fmla="+- 0 3113 3110"/>
                <a:gd name="T11" fmla="*/ 3113 h 23"/>
                <a:gd name="T12" fmla="+- 0 8436 8383"/>
                <a:gd name="T13" fmla="*/ T12 w 84"/>
                <a:gd name="T14" fmla="+- 0 3110 3110"/>
                <a:gd name="T15" fmla="*/ 3110 h 23"/>
                <a:gd name="T16" fmla="+- 0 8424 8383"/>
                <a:gd name="T17" fmla="*/ T16 w 84"/>
                <a:gd name="T18" fmla="+- 0 3110 3110"/>
                <a:gd name="T19" fmla="*/ 3110 h 23"/>
                <a:gd name="T20" fmla="+- 0 8413 8383"/>
                <a:gd name="T21" fmla="*/ T20 w 84"/>
                <a:gd name="T22" fmla="+- 0 3110 3110"/>
                <a:gd name="T23" fmla="*/ 3110 h 23"/>
                <a:gd name="T24" fmla="+- 0 8402 8383"/>
                <a:gd name="T25" fmla="*/ T24 w 84"/>
                <a:gd name="T26" fmla="+- 0 3113 3110"/>
                <a:gd name="T27" fmla="*/ 3113 h 23"/>
                <a:gd name="T28" fmla="+- 0 8392 8383"/>
                <a:gd name="T29" fmla="*/ T28 w 84"/>
                <a:gd name="T30" fmla="+- 0 3117 3110"/>
                <a:gd name="T31" fmla="*/ 3117 h 23"/>
                <a:gd name="T32" fmla="+- 0 8383 8383"/>
                <a:gd name="T33" fmla="*/ T32 w 84"/>
                <a:gd name="T34" fmla="+- 0 3122 3110"/>
                <a:gd name="T35" fmla="*/ 3122 h 23"/>
                <a:gd name="T36" fmla="+- 0 8383 8383"/>
                <a:gd name="T37" fmla="*/ T36 w 84"/>
                <a:gd name="T38" fmla="+- 0 3132 3110"/>
                <a:gd name="T39" fmla="*/ 3132 h 23"/>
                <a:gd name="T40" fmla="+- 0 8466 8383"/>
                <a:gd name="T41" fmla="*/ T40 w 84"/>
                <a:gd name="T42" fmla="+- 0 3132 3110"/>
                <a:gd name="T43" fmla="*/ 3132 h 23"/>
                <a:gd name="T44" fmla="+- 0 8466 8383"/>
                <a:gd name="T45" fmla="*/ T44 w 84"/>
                <a:gd name="T46" fmla="+- 0 3122 3110"/>
                <a:gd name="T47" fmla="*/ 3122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0"/>
                  </a:lnTo>
                  <a:lnTo>
                    <a:pt x="41" y="0"/>
                  </a:lnTo>
                  <a:lnTo>
                    <a:pt x="30" y="0"/>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9" name="Picture 98">
              <a:extLst>
                <a:ext uri="{FF2B5EF4-FFF2-40B4-BE49-F238E27FC236}">
                  <a16:creationId xmlns:a16="http://schemas.microsoft.com/office/drawing/2014/main" id="{74CE8EC4-0F46-4DB7-BB6A-04723A888453}"/>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335" y="2946"/>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5788">
              <a:extLst>
                <a:ext uri="{FF2B5EF4-FFF2-40B4-BE49-F238E27FC236}">
                  <a16:creationId xmlns:a16="http://schemas.microsoft.com/office/drawing/2014/main" id="{3C17F0F3-1C20-4D1B-9454-455B8B587BB3}"/>
                </a:ext>
              </a:extLst>
            </p:cNvPr>
            <p:cNvSpPr>
              <a:spLocks/>
            </p:cNvSpPr>
            <p:nvPr/>
          </p:nvSpPr>
          <p:spPr bwMode="auto">
            <a:xfrm>
              <a:off x="8335" y="2946"/>
              <a:ext cx="179" cy="147"/>
            </a:xfrm>
            <a:custGeom>
              <a:avLst/>
              <a:gdLst>
                <a:gd name="T0" fmla="+- 0 8473 8336"/>
                <a:gd name="T1" fmla="*/ T0 w 179"/>
                <a:gd name="T2" fmla="+- 0 3015 2946"/>
                <a:gd name="T3" fmla="*/ 3015 h 147"/>
                <a:gd name="T4" fmla="+- 0 8473 8336"/>
                <a:gd name="T5" fmla="*/ T4 w 179"/>
                <a:gd name="T6" fmla="+- 0 2946 2946"/>
                <a:gd name="T7" fmla="*/ 2946 h 147"/>
                <a:gd name="T8" fmla="+- 0 8376 8336"/>
                <a:gd name="T9" fmla="*/ T8 w 179"/>
                <a:gd name="T10" fmla="+- 0 2946 2946"/>
                <a:gd name="T11" fmla="*/ 2946 h 147"/>
                <a:gd name="T12" fmla="+- 0 8376 8336"/>
                <a:gd name="T13" fmla="*/ T12 w 179"/>
                <a:gd name="T14" fmla="+- 0 3015 2946"/>
                <a:gd name="T15" fmla="*/ 3015 h 147"/>
                <a:gd name="T16" fmla="+- 0 8336 8336"/>
                <a:gd name="T17" fmla="*/ T16 w 179"/>
                <a:gd name="T18" fmla="+- 0 3015 2946"/>
                <a:gd name="T19" fmla="*/ 3015 h 147"/>
                <a:gd name="T20" fmla="+- 0 8425 8336"/>
                <a:gd name="T21" fmla="*/ T20 w 179"/>
                <a:gd name="T22" fmla="+- 0 3092 2946"/>
                <a:gd name="T23" fmla="*/ 3092 h 147"/>
                <a:gd name="T24" fmla="+- 0 8514 8336"/>
                <a:gd name="T25" fmla="*/ T24 w 179"/>
                <a:gd name="T26" fmla="+- 0 3015 2946"/>
                <a:gd name="T27" fmla="*/ 3015 h 147"/>
                <a:gd name="T28" fmla="+- 0 8473 8336"/>
                <a:gd name="T29" fmla="*/ T28 w 179"/>
                <a:gd name="T30" fmla="+- 0 3015 2946"/>
                <a:gd name="T31" fmla="*/ 3015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137" y="69"/>
                  </a:moveTo>
                  <a:lnTo>
                    <a:pt x="137" y="0"/>
                  </a:lnTo>
                  <a:lnTo>
                    <a:pt x="40" y="0"/>
                  </a:lnTo>
                  <a:lnTo>
                    <a:pt x="40" y="69"/>
                  </a:lnTo>
                  <a:lnTo>
                    <a:pt x="0" y="69"/>
                  </a:lnTo>
                  <a:lnTo>
                    <a:pt x="89" y="146"/>
                  </a:lnTo>
                  <a:lnTo>
                    <a:pt x="178" y="69"/>
                  </a:lnTo>
                  <a:lnTo>
                    <a:pt x="137" y="69"/>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1" name="Freeform 5789">
              <a:extLst>
                <a:ext uri="{FF2B5EF4-FFF2-40B4-BE49-F238E27FC236}">
                  <a16:creationId xmlns:a16="http://schemas.microsoft.com/office/drawing/2014/main" id="{BD92F091-4F74-491F-856C-46E2BD1A7150}"/>
                </a:ext>
              </a:extLst>
            </p:cNvPr>
            <p:cNvSpPr>
              <a:spLocks/>
            </p:cNvSpPr>
            <p:nvPr/>
          </p:nvSpPr>
          <p:spPr bwMode="auto">
            <a:xfrm>
              <a:off x="8344" y="2766"/>
              <a:ext cx="160" cy="160"/>
            </a:xfrm>
            <a:custGeom>
              <a:avLst/>
              <a:gdLst>
                <a:gd name="T0" fmla="+- 0 8427 8345"/>
                <a:gd name="T1" fmla="*/ T0 w 160"/>
                <a:gd name="T2" fmla="+- 0 2926 2766"/>
                <a:gd name="T3" fmla="*/ 2926 h 160"/>
                <a:gd name="T4" fmla="+- 0 8423 8345"/>
                <a:gd name="T5" fmla="*/ T4 w 160"/>
                <a:gd name="T6" fmla="+- 0 2926 2766"/>
                <a:gd name="T7" fmla="*/ 2926 h 160"/>
                <a:gd name="T8" fmla="+- 0 8345 8345"/>
                <a:gd name="T9" fmla="*/ T8 w 160"/>
                <a:gd name="T10" fmla="+- 0 2848 2766"/>
                <a:gd name="T11" fmla="*/ 2848 h 160"/>
                <a:gd name="T12" fmla="+- 0 8345 8345"/>
                <a:gd name="T13" fmla="*/ T12 w 160"/>
                <a:gd name="T14" fmla="+- 0 2844 2766"/>
                <a:gd name="T15" fmla="*/ 2844 h 160"/>
                <a:gd name="T16" fmla="+- 0 8423 8345"/>
                <a:gd name="T17" fmla="*/ T16 w 160"/>
                <a:gd name="T18" fmla="+- 0 2766 2766"/>
                <a:gd name="T19" fmla="*/ 2766 h 160"/>
                <a:gd name="T20" fmla="+- 0 8427 8345"/>
                <a:gd name="T21" fmla="*/ T20 w 160"/>
                <a:gd name="T22" fmla="+- 0 2766 2766"/>
                <a:gd name="T23" fmla="*/ 2766 h 160"/>
                <a:gd name="T24" fmla="+- 0 8505 8345"/>
                <a:gd name="T25" fmla="*/ T24 w 160"/>
                <a:gd name="T26" fmla="+- 0 2844 2766"/>
                <a:gd name="T27" fmla="*/ 2844 h 160"/>
                <a:gd name="T28" fmla="+- 0 8505 8345"/>
                <a:gd name="T29" fmla="*/ T28 w 160"/>
                <a:gd name="T30" fmla="+- 0 2848 2766"/>
                <a:gd name="T31" fmla="*/ 2848 h 160"/>
                <a:gd name="T32" fmla="+- 0 8427 8345"/>
                <a:gd name="T33" fmla="*/ T32 w 160"/>
                <a:gd name="T34" fmla="+- 0 2926 2766"/>
                <a:gd name="T35" fmla="*/ 2926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60" h="160">
                  <a:moveTo>
                    <a:pt x="82" y="160"/>
                  </a:moveTo>
                  <a:lnTo>
                    <a:pt x="78" y="160"/>
                  </a:lnTo>
                  <a:lnTo>
                    <a:pt x="0" y="82"/>
                  </a:lnTo>
                  <a:lnTo>
                    <a:pt x="0" y="78"/>
                  </a:lnTo>
                  <a:lnTo>
                    <a:pt x="78" y="0"/>
                  </a:lnTo>
                  <a:lnTo>
                    <a:pt x="82" y="0"/>
                  </a:lnTo>
                  <a:lnTo>
                    <a:pt x="160" y="78"/>
                  </a:lnTo>
                  <a:lnTo>
                    <a:pt x="160" y="82"/>
                  </a:lnTo>
                  <a:lnTo>
                    <a:pt x="82" y="160"/>
                  </a:lnTo>
                  <a:close/>
                </a:path>
              </a:pathLst>
            </a:custGeom>
            <a:solidFill>
              <a:srgbClr val="FFC90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02" name="Freeform 5790">
              <a:extLst>
                <a:ext uri="{FF2B5EF4-FFF2-40B4-BE49-F238E27FC236}">
                  <a16:creationId xmlns:a16="http://schemas.microsoft.com/office/drawing/2014/main" id="{9E37DC19-D65C-461A-8A5A-B0A0725162A4}"/>
                </a:ext>
              </a:extLst>
            </p:cNvPr>
            <p:cNvSpPr>
              <a:spLocks/>
            </p:cNvSpPr>
            <p:nvPr/>
          </p:nvSpPr>
          <p:spPr bwMode="auto">
            <a:xfrm>
              <a:off x="8344" y="2766"/>
              <a:ext cx="160" cy="160"/>
            </a:xfrm>
            <a:custGeom>
              <a:avLst/>
              <a:gdLst>
                <a:gd name="T0" fmla="+- 0 8502 8345"/>
                <a:gd name="T1" fmla="*/ T0 w 160"/>
                <a:gd name="T2" fmla="+- 0 2842 2766"/>
                <a:gd name="T3" fmla="*/ 2842 h 160"/>
                <a:gd name="T4" fmla="+- 0 8505 8345"/>
                <a:gd name="T5" fmla="*/ T4 w 160"/>
                <a:gd name="T6" fmla="+- 0 2844 2766"/>
                <a:gd name="T7" fmla="*/ 2844 h 160"/>
                <a:gd name="T8" fmla="+- 0 8505 8345"/>
                <a:gd name="T9" fmla="*/ T8 w 160"/>
                <a:gd name="T10" fmla="+- 0 2848 2766"/>
                <a:gd name="T11" fmla="*/ 2848 h 160"/>
                <a:gd name="T12" fmla="+- 0 8502 8345"/>
                <a:gd name="T13" fmla="*/ T12 w 160"/>
                <a:gd name="T14" fmla="+- 0 2850 2766"/>
                <a:gd name="T15" fmla="*/ 2850 h 160"/>
                <a:gd name="T16" fmla="+- 0 8429 8345"/>
                <a:gd name="T17" fmla="*/ T16 w 160"/>
                <a:gd name="T18" fmla="+- 0 2924 2766"/>
                <a:gd name="T19" fmla="*/ 2924 h 160"/>
                <a:gd name="T20" fmla="+- 0 8427 8345"/>
                <a:gd name="T21" fmla="*/ T20 w 160"/>
                <a:gd name="T22" fmla="+- 0 2926 2766"/>
                <a:gd name="T23" fmla="*/ 2926 h 160"/>
                <a:gd name="T24" fmla="+- 0 8423 8345"/>
                <a:gd name="T25" fmla="*/ T24 w 160"/>
                <a:gd name="T26" fmla="+- 0 2926 2766"/>
                <a:gd name="T27" fmla="*/ 2926 h 160"/>
                <a:gd name="T28" fmla="+- 0 8421 8345"/>
                <a:gd name="T29" fmla="*/ T28 w 160"/>
                <a:gd name="T30" fmla="+- 0 2924 2766"/>
                <a:gd name="T31" fmla="*/ 2924 h 160"/>
                <a:gd name="T32" fmla="+- 0 8347 8345"/>
                <a:gd name="T33" fmla="*/ T32 w 160"/>
                <a:gd name="T34" fmla="+- 0 2850 2766"/>
                <a:gd name="T35" fmla="*/ 2850 h 160"/>
                <a:gd name="T36" fmla="+- 0 8345 8345"/>
                <a:gd name="T37" fmla="*/ T36 w 160"/>
                <a:gd name="T38" fmla="+- 0 2848 2766"/>
                <a:gd name="T39" fmla="*/ 2848 h 160"/>
                <a:gd name="T40" fmla="+- 0 8345 8345"/>
                <a:gd name="T41" fmla="*/ T40 w 160"/>
                <a:gd name="T42" fmla="+- 0 2844 2766"/>
                <a:gd name="T43" fmla="*/ 2844 h 160"/>
                <a:gd name="T44" fmla="+- 0 8347 8345"/>
                <a:gd name="T45" fmla="*/ T44 w 160"/>
                <a:gd name="T46" fmla="+- 0 2842 2766"/>
                <a:gd name="T47" fmla="*/ 2842 h 160"/>
                <a:gd name="T48" fmla="+- 0 8421 8345"/>
                <a:gd name="T49" fmla="*/ T48 w 160"/>
                <a:gd name="T50" fmla="+- 0 2768 2766"/>
                <a:gd name="T51" fmla="*/ 2768 h 160"/>
                <a:gd name="T52" fmla="+- 0 8423 8345"/>
                <a:gd name="T53" fmla="*/ T52 w 160"/>
                <a:gd name="T54" fmla="+- 0 2766 2766"/>
                <a:gd name="T55" fmla="*/ 2766 h 160"/>
                <a:gd name="T56" fmla="+- 0 8427 8345"/>
                <a:gd name="T57" fmla="*/ T56 w 160"/>
                <a:gd name="T58" fmla="+- 0 2766 2766"/>
                <a:gd name="T59" fmla="*/ 2766 h 160"/>
                <a:gd name="T60" fmla="+- 0 8429 8345"/>
                <a:gd name="T61" fmla="*/ T60 w 160"/>
                <a:gd name="T62" fmla="+- 0 2768 2766"/>
                <a:gd name="T63" fmla="*/ 2768 h 160"/>
                <a:gd name="T64" fmla="+- 0 8502 8345"/>
                <a:gd name="T65" fmla="*/ T64 w 160"/>
                <a:gd name="T66" fmla="+- 0 2842 2766"/>
                <a:gd name="T67" fmla="*/ 2842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60" h="160">
                  <a:moveTo>
                    <a:pt x="157" y="76"/>
                  </a:moveTo>
                  <a:lnTo>
                    <a:pt x="160" y="78"/>
                  </a:lnTo>
                  <a:lnTo>
                    <a:pt x="160" y="82"/>
                  </a:lnTo>
                  <a:lnTo>
                    <a:pt x="157" y="84"/>
                  </a:lnTo>
                  <a:lnTo>
                    <a:pt x="84" y="158"/>
                  </a:lnTo>
                  <a:lnTo>
                    <a:pt x="82" y="160"/>
                  </a:lnTo>
                  <a:lnTo>
                    <a:pt x="78" y="160"/>
                  </a:lnTo>
                  <a:lnTo>
                    <a:pt x="76" y="158"/>
                  </a:lnTo>
                  <a:lnTo>
                    <a:pt x="2" y="84"/>
                  </a:lnTo>
                  <a:lnTo>
                    <a:pt x="0" y="82"/>
                  </a:lnTo>
                  <a:lnTo>
                    <a:pt x="0" y="78"/>
                  </a:lnTo>
                  <a:lnTo>
                    <a:pt x="2" y="76"/>
                  </a:lnTo>
                  <a:lnTo>
                    <a:pt x="76" y="2"/>
                  </a:lnTo>
                  <a:lnTo>
                    <a:pt x="78" y="0"/>
                  </a:lnTo>
                  <a:lnTo>
                    <a:pt x="82" y="0"/>
                  </a:lnTo>
                  <a:lnTo>
                    <a:pt x="84" y="2"/>
                  </a:lnTo>
                  <a:lnTo>
                    <a:pt x="157" y="76"/>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3" name="Freeform 5791">
              <a:extLst>
                <a:ext uri="{FF2B5EF4-FFF2-40B4-BE49-F238E27FC236}">
                  <a16:creationId xmlns:a16="http://schemas.microsoft.com/office/drawing/2014/main" id="{19CCAA84-706E-4709-A1FF-A83286D59EFA}"/>
                </a:ext>
              </a:extLst>
            </p:cNvPr>
            <p:cNvSpPr>
              <a:spLocks/>
            </p:cNvSpPr>
            <p:nvPr/>
          </p:nvSpPr>
          <p:spPr bwMode="auto">
            <a:xfrm>
              <a:off x="8362" y="2226"/>
              <a:ext cx="126" cy="126"/>
            </a:xfrm>
            <a:custGeom>
              <a:avLst/>
              <a:gdLst>
                <a:gd name="T0" fmla="+- 0 8451 8362"/>
                <a:gd name="T1" fmla="*/ T0 w 126"/>
                <a:gd name="T2" fmla="+- 0 2352 2227"/>
                <a:gd name="T3" fmla="*/ 2352 h 126"/>
                <a:gd name="T4" fmla="+- 0 8399 8362"/>
                <a:gd name="T5" fmla="*/ T4 w 126"/>
                <a:gd name="T6" fmla="+- 0 2352 2227"/>
                <a:gd name="T7" fmla="*/ 2352 h 126"/>
                <a:gd name="T8" fmla="+- 0 8362 8362"/>
                <a:gd name="T9" fmla="*/ T8 w 126"/>
                <a:gd name="T10" fmla="+- 0 2315 2227"/>
                <a:gd name="T11" fmla="*/ 2315 h 126"/>
                <a:gd name="T12" fmla="+- 0 8362 8362"/>
                <a:gd name="T13" fmla="*/ T12 w 126"/>
                <a:gd name="T14" fmla="+- 0 2263 2227"/>
                <a:gd name="T15" fmla="*/ 2263 h 126"/>
                <a:gd name="T16" fmla="+- 0 8399 8362"/>
                <a:gd name="T17" fmla="*/ T16 w 126"/>
                <a:gd name="T18" fmla="+- 0 2227 2227"/>
                <a:gd name="T19" fmla="*/ 2227 h 126"/>
                <a:gd name="T20" fmla="+- 0 8451 8362"/>
                <a:gd name="T21" fmla="*/ T20 w 126"/>
                <a:gd name="T22" fmla="+- 0 2227 2227"/>
                <a:gd name="T23" fmla="*/ 2227 h 126"/>
                <a:gd name="T24" fmla="+- 0 8487 8362"/>
                <a:gd name="T25" fmla="*/ T24 w 126"/>
                <a:gd name="T26" fmla="+- 0 2263 2227"/>
                <a:gd name="T27" fmla="*/ 2263 h 126"/>
                <a:gd name="T28" fmla="+- 0 8487 8362"/>
                <a:gd name="T29" fmla="*/ T28 w 126"/>
                <a:gd name="T30" fmla="+- 0 2315 2227"/>
                <a:gd name="T31" fmla="*/ 2315 h 126"/>
                <a:gd name="T32" fmla="+- 0 8451 8362"/>
                <a:gd name="T33" fmla="*/ T32 w 126"/>
                <a:gd name="T34" fmla="+- 0 2352 2227"/>
                <a:gd name="T35" fmla="*/ 2352 h 1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6" h="126">
                  <a:moveTo>
                    <a:pt x="89" y="125"/>
                  </a:moveTo>
                  <a:lnTo>
                    <a:pt x="37" y="125"/>
                  </a:lnTo>
                  <a:lnTo>
                    <a:pt x="0" y="88"/>
                  </a:lnTo>
                  <a:lnTo>
                    <a:pt x="0" y="36"/>
                  </a:lnTo>
                  <a:lnTo>
                    <a:pt x="37" y="0"/>
                  </a:lnTo>
                  <a:lnTo>
                    <a:pt x="89" y="0"/>
                  </a:lnTo>
                  <a:lnTo>
                    <a:pt x="125" y="36"/>
                  </a:lnTo>
                  <a:lnTo>
                    <a:pt x="125" y="88"/>
                  </a:lnTo>
                  <a:lnTo>
                    <a:pt x="89" y="12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04" name="Freeform 5792">
              <a:extLst>
                <a:ext uri="{FF2B5EF4-FFF2-40B4-BE49-F238E27FC236}">
                  <a16:creationId xmlns:a16="http://schemas.microsoft.com/office/drawing/2014/main" id="{45120F29-6AE3-4EA1-BD75-5BA462E4B02B}"/>
                </a:ext>
              </a:extLst>
            </p:cNvPr>
            <p:cNvSpPr>
              <a:spLocks/>
            </p:cNvSpPr>
            <p:nvPr/>
          </p:nvSpPr>
          <p:spPr bwMode="auto">
            <a:xfrm>
              <a:off x="8362" y="2226"/>
              <a:ext cx="126" cy="126"/>
            </a:xfrm>
            <a:custGeom>
              <a:avLst/>
              <a:gdLst>
                <a:gd name="T0" fmla="+- 0 8399 8362"/>
                <a:gd name="T1" fmla="*/ T0 w 126"/>
                <a:gd name="T2" fmla="+- 0 2352 2227"/>
                <a:gd name="T3" fmla="*/ 2352 h 126"/>
                <a:gd name="T4" fmla="+- 0 8362 8362"/>
                <a:gd name="T5" fmla="*/ T4 w 126"/>
                <a:gd name="T6" fmla="+- 0 2315 2227"/>
                <a:gd name="T7" fmla="*/ 2315 h 126"/>
                <a:gd name="T8" fmla="+- 0 8362 8362"/>
                <a:gd name="T9" fmla="*/ T8 w 126"/>
                <a:gd name="T10" fmla="+- 0 2263 2227"/>
                <a:gd name="T11" fmla="*/ 2263 h 126"/>
                <a:gd name="T12" fmla="+- 0 8399 8362"/>
                <a:gd name="T13" fmla="*/ T12 w 126"/>
                <a:gd name="T14" fmla="+- 0 2227 2227"/>
                <a:gd name="T15" fmla="*/ 2227 h 126"/>
                <a:gd name="T16" fmla="+- 0 8451 8362"/>
                <a:gd name="T17" fmla="*/ T16 w 126"/>
                <a:gd name="T18" fmla="+- 0 2227 2227"/>
                <a:gd name="T19" fmla="*/ 2227 h 126"/>
                <a:gd name="T20" fmla="+- 0 8487 8362"/>
                <a:gd name="T21" fmla="*/ T20 w 126"/>
                <a:gd name="T22" fmla="+- 0 2263 2227"/>
                <a:gd name="T23" fmla="*/ 2263 h 126"/>
                <a:gd name="T24" fmla="+- 0 8487 8362"/>
                <a:gd name="T25" fmla="*/ T24 w 126"/>
                <a:gd name="T26" fmla="+- 0 2315 2227"/>
                <a:gd name="T27" fmla="*/ 2315 h 126"/>
                <a:gd name="T28" fmla="+- 0 8451 8362"/>
                <a:gd name="T29" fmla="*/ T28 w 126"/>
                <a:gd name="T30" fmla="+- 0 2352 2227"/>
                <a:gd name="T31" fmla="*/ 2352 h 126"/>
                <a:gd name="T32" fmla="+- 0 8399 8362"/>
                <a:gd name="T33" fmla="*/ T32 w 126"/>
                <a:gd name="T34" fmla="+- 0 2352 2227"/>
                <a:gd name="T35" fmla="*/ 2352 h 1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6" h="126">
                  <a:moveTo>
                    <a:pt x="37" y="125"/>
                  </a:moveTo>
                  <a:lnTo>
                    <a:pt x="0" y="88"/>
                  </a:lnTo>
                  <a:lnTo>
                    <a:pt x="0" y="36"/>
                  </a:lnTo>
                  <a:lnTo>
                    <a:pt x="37" y="0"/>
                  </a:lnTo>
                  <a:lnTo>
                    <a:pt x="89" y="0"/>
                  </a:lnTo>
                  <a:lnTo>
                    <a:pt x="125" y="36"/>
                  </a:lnTo>
                  <a:lnTo>
                    <a:pt x="125" y="88"/>
                  </a:lnTo>
                  <a:lnTo>
                    <a:pt x="89" y="125"/>
                  </a:lnTo>
                  <a:lnTo>
                    <a:pt x="37" y="125"/>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5" name="Picture 104">
              <a:extLst>
                <a:ext uri="{FF2B5EF4-FFF2-40B4-BE49-F238E27FC236}">
                  <a16:creationId xmlns:a16="http://schemas.microsoft.com/office/drawing/2014/main" id="{FC08A7D5-31BE-4A02-951E-BAFA28BE8A0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048" y="1203"/>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Rectangle 105">
              <a:extLst>
                <a:ext uri="{FF2B5EF4-FFF2-40B4-BE49-F238E27FC236}">
                  <a16:creationId xmlns:a16="http://schemas.microsoft.com/office/drawing/2014/main" id="{E063FBAC-6441-4DBF-91E3-C4E2D5BA75A2}"/>
                </a:ext>
              </a:extLst>
            </p:cNvPr>
            <p:cNvSpPr>
              <a:spLocks noChangeArrowheads="1"/>
            </p:cNvSpPr>
            <p:nvPr/>
          </p:nvSpPr>
          <p:spPr bwMode="auto">
            <a:xfrm>
              <a:off x="6048" y="1203"/>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7" name="Picture 106">
              <a:extLst>
                <a:ext uri="{FF2B5EF4-FFF2-40B4-BE49-F238E27FC236}">
                  <a16:creationId xmlns:a16="http://schemas.microsoft.com/office/drawing/2014/main" id="{477C9F7F-7C86-4CD6-BB33-AF17131A71C7}"/>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986" y="2018"/>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107">
              <a:extLst>
                <a:ext uri="{FF2B5EF4-FFF2-40B4-BE49-F238E27FC236}">
                  <a16:creationId xmlns:a16="http://schemas.microsoft.com/office/drawing/2014/main" id="{F11B6959-058D-42C7-B091-91CBEEAC3FEA}"/>
                </a:ext>
              </a:extLst>
            </p:cNvPr>
            <p:cNvSpPr>
              <a:spLocks noChangeArrowheads="1"/>
            </p:cNvSpPr>
            <p:nvPr/>
          </p:nvSpPr>
          <p:spPr bwMode="auto">
            <a:xfrm>
              <a:off x="5986" y="2018"/>
              <a:ext cx="198" cy="78"/>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9" name="Picture 108">
              <a:extLst>
                <a:ext uri="{FF2B5EF4-FFF2-40B4-BE49-F238E27FC236}">
                  <a16:creationId xmlns:a16="http://schemas.microsoft.com/office/drawing/2014/main" id="{0BF25C64-E81F-42D8-9263-4E989F037413}"/>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266" y="2082"/>
              <a:ext cx="28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5798">
              <a:extLst>
                <a:ext uri="{FF2B5EF4-FFF2-40B4-BE49-F238E27FC236}">
                  <a16:creationId xmlns:a16="http://schemas.microsoft.com/office/drawing/2014/main" id="{AA5F95A4-314B-42D6-AD4B-CB594B5238BC}"/>
                </a:ext>
              </a:extLst>
            </p:cNvPr>
            <p:cNvSpPr>
              <a:spLocks/>
            </p:cNvSpPr>
            <p:nvPr/>
          </p:nvSpPr>
          <p:spPr bwMode="auto">
            <a:xfrm>
              <a:off x="10266" y="2082"/>
              <a:ext cx="289" cy="50"/>
            </a:xfrm>
            <a:custGeom>
              <a:avLst/>
              <a:gdLst>
                <a:gd name="T0" fmla="+- 0 10555 10266"/>
                <a:gd name="T1" fmla="*/ T0 w 289"/>
                <a:gd name="T2" fmla="+- 0 2082 2082"/>
                <a:gd name="T3" fmla="*/ 2082 h 50"/>
                <a:gd name="T4" fmla="+- 0 10266 10266"/>
                <a:gd name="T5" fmla="*/ T4 w 289"/>
                <a:gd name="T6" fmla="+- 0 2082 2082"/>
                <a:gd name="T7" fmla="*/ 2082 h 50"/>
                <a:gd name="T8" fmla="+- 0 10266 10266"/>
                <a:gd name="T9" fmla="*/ T8 w 289"/>
                <a:gd name="T10" fmla="+- 0 2132 2082"/>
                <a:gd name="T11" fmla="*/ 2132 h 50"/>
                <a:gd name="T12" fmla="+- 0 10555 10266"/>
                <a:gd name="T13" fmla="*/ T12 w 289"/>
                <a:gd name="T14" fmla="+- 0 2132 2082"/>
                <a:gd name="T15" fmla="*/ 2132 h 50"/>
              </a:gdLst>
              <a:ahLst/>
              <a:cxnLst>
                <a:cxn ang="0">
                  <a:pos x="T1" y="T3"/>
                </a:cxn>
                <a:cxn ang="0">
                  <a:pos x="T5" y="T7"/>
                </a:cxn>
                <a:cxn ang="0">
                  <a:pos x="T9" y="T11"/>
                </a:cxn>
                <a:cxn ang="0">
                  <a:pos x="T13" y="T15"/>
                </a:cxn>
              </a:cxnLst>
              <a:rect l="0" t="0" r="r" b="b"/>
              <a:pathLst>
                <a:path w="289" h="50">
                  <a:moveTo>
                    <a:pt x="289" y="0"/>
                  </a:moveTo>
                  <a:lnTo>
                    <a:pt x="0" y="0"/>
                  </a:lnTo>
                  <a:lnTo>
                    <a:pt x="0" y="50"/>
                  </a:lnTo>
                  <a:lnTo>
                    <a:pt x="289" y="50"/>
                  </a:lnTo>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1" name="Freeform 5799">
              <a:extLst>
                <a:ext uri="{FF2B5EF4-FFF2-40B4-BE49-F238E27FC236}">
                  <a16:creationId xmlns:a16="http://schemas.microsoft.com/office/drawing/2014/main" id="{0A64D0C5-705F-4EA4-921A-B34B826D7C80}"/>
                </a:ext>
              </a:extLst>
            </p:cNvPr>
            <p:cNvSpPr>
              <a:spLocks/>
            </p:cNvSpPr>
            <p:nvPr/>
          </p:nvSpPr>
          <p:spPr bwMode="auto">
            <a:xfrm>
              <a:off x="9565" y="2050"/>
              <a:ext cx="479" cy="228"/>
            </a:xfrm>
            <a:custGeom>
              <a:avLst/>
              <a:gdLst>
                <a:gd name="T0" fmla="+- 0 9698 9566"/>
                <a:gd name="T1" fmla="*/ T0 w 479"/>
                <a:gd name="T2" fmla="+- 0 2278 2051"/>
                <a:gd name="T3" fmla="*/ 2278 h 228"/>
                <a:gd name="T4" fmla="+- 0 9566 9566"/>
                <a:gd name="T5" fmla="*/ T4 w 479"/>
                <a:gd name="T6" fmla="+- 0 2278 2051"/>
                <a:gd name="T7" fmla="*/ 2278 h 228"/>
                <a:gd name="T8" fmla="+- 0 9566 9566"/>
                <a:gd name="T9" fmla="*/ T8 w 479"/>
                <a:gd name="T10" fmla="+- 0 2228 2051"/>
                <a:gd name="T11" fmla="*/ 2228 h 228"/>
                <a:gd name="T12" fmla="+- 0 9698 9566"/>
                <a:gd name="T13" fmla="*/ T12 w 479"/>
                <a:gd name="T14" fmla="+- 0 2228 2051"/>
                <a:gd name="T15" fmla="*/ 2228 h 228"/>
                <a:gd name="T16" fmla="+- 0 9731 9566"/>
                <a:gd name="T17" fmla="*/ T16 w 479"/>
                <a:gd name="T18" fmla="+- 0 2226 2051"/>
                <a:gd name="T19" fmla="*/ 2226 h 228"/>
                <a:gd name="T20" fmla="+- 0 9791 9566"/>
                <a:gd name="T21" fmla="*/ T20 w 479"/>
                <a:gd name="T22" fmla="+- 0 2189 2051"/>
                <a:gd name="T23" fmla="*/ 2189 h 228"/>
                <a:gd name="T24" fmla="+- 0 9855 9566"/>
                <a:gd name="T25" fmla="*/ T24 w 479"/>
                <a:gd name="T26" fmla="+- 0 2106 2051"/>
                <a:gd name="T27" fmla="*/ 2106 h 228"/>
                <a:gd name="T28" fmla="+- 0 9883 9566"/>
                <a:gd name="T29" fmla="*/ T28 w 479"/>
                <a:gd name="T30" fmla="+- 0 2080 2051"/>
                <a:gd name="T31" fmla="*/ 2080 h 228"/>
                <a:gd name="T32" fmla="+- 0 9920 9566"/>
                <a:gd name="T33" fmla="*/ T32 w 479"/>
                <a:gd name="T34" fmla="+- 0 2063 2051"/>
                <a:gd name="T35" fmla="*/ 2063 h 228"/>
                <a:gd name="T36" fmla="+- 0 9960 9566"/>
                <a:gd name="T37" fmla="*/ T36 w 479"/>
                <a:gd name="T38" fmla="+- 0 2054 2051"/>
                <a:gd name="T39" fmla="*/ 2054 h 228"/>
                <a:gd name="T40" fmla="+- 0 9999 9566"/>
                <a:gd name="T41" fmla="*/ T40 w 479"/>
                <a:gd name="T42" fmla="+- 0 2051 2051"/>
                <a:gd name="T43" fmla="*/ 2051 h 228"/>
                <a:gd name="T44" fmla="+- 0 10045 9566"/>
                <a:gd name="T45" fmla="*/ T44 w 479"/>
                <a:gd name="T46" fmla="+- 0 2051 2051"/>
                <a:gd name="T47" fmla="*/ 2051 h 228"/>
                <a:gd name="T48" fmla="+- 0 10045 9566"/>
                <a:gd name="T49" fmla="*/ T48 w 479"/>
                <a:gd name="T50" fmla="+- 0 2101 2051"/>
                <a:gd name="T51" fmla="*/ 2101 h 228"/>
                <a:gd name="T52" fmla="+- 0 9999 9566"/>
                <a:gd name="T53" fmla="*/ T52 w 479"/>
                <a:gd name="T54" fmla="+- 0 2101 2051"/>
                <a:gd name="T55" fmla="*/ 2101 h 228"/>
                <a:gd name="T56" fmla="+- 0 9965 9566"/>
                <a:gd name="T57" fmla="*/ T56 w 479"/>
                <a:gd name="T58" fmla="+- 0 2103 2051"/>
                <a:gd name="T59" fmla="*/ 2103 h 228"/>
                <a:gd name="T60" fmla="+- 0 9935 9566"/>
                <a:gd name="T61" fmla="*/ T60 w 479"/>
                <a:gd name="T62" fmla="+- 0 2110 2051"/>
                <a:gd name="T63" fmla="*/ 2110 h 228"/>
                <a:gd name="T64" fmla="+- 0 9911 9566"/>
                <a:gd name="T65" fmla="*/ T64 w 479"/>
                <a:gd name="T66" fmla="+- 0 2122 2051"/>
                <a:gd name="T67" fmla="*/ 2122 h 228"/>
                <a:gd name="T68" fmla="+- 0 9894 9566"/>
                <a:gd name="T69" fmla="*/ T68 w 479"/>
                <a:gd name="T70" fmla="+- 0 2136 2051"/>
                <a:gd name="T71" fmla="*/ 2136 h 228"/>
                <a:gd name="T72" fmla="+- 0 9829 9566"/>
                <a:gd name="T73" fmla="*/ T72 w 479"/>
                <a:gd name="T74" fmla="+- 0 2220 2051"/>
                <a:gd name="T75" fmla="*/ 2220 h 228"/>
                <a:gd name="T76" fmla="+- 0 9828 9566"/>
                <a:gd name="T77" fmla="*/ T76 w 479"/>
                <a:gd name="T78" fmla="+- 0 2222 2051"/>
                <a:gd name="T79" fmla="*/ 2222 h 228"/>
                <a:gd name="T80" fmla="+- 0 9817 9566"/>
                <a:gd name="T81" fmla="*/ T80 w 479"/>
                <a:gd name="T82" fmla="+- 0 2233 2051"/>
                <a:gd name="T83" fmla="*/ 2233 h 228"/>
                <a:gd name="T84" fmla="+- 0 9798 9566"/>
                <a:gd name="T85" fmla="*/ T84 w 479"/>
                <a:gd name="T86" fmla="+- 0 2252 2051"/>
                <a:gd name="T87" fmla="*/ 2252 h 228"/>
                <a:gd name="T88" fmla="+- 0 9775 9566"/>
                <a:gd name="T89" fmla="*/ T88 w 479"/>
                <a:gd name="T90" fmla="+- 0 2266 2051"/>
                <a:gd name="T91" fmla="*/ 2266 h 228"/>
                <a:gd name="T92" fmla="+- 0 9744 9566"/>
                <a:gd name="T93" fmla="*/ T92 w 479"/>
                <a:gd name="T94" fmla="+- 0 2275 2051"/>
                <a:gd name="T95" fmla="*/ 2275 h 228"/>
                <a:gd name="T96" fmla="+- 0 9698 9566"/>
                <a:gd name="T97" fmla="*/ T96 w 479"/>
                <a:gd name="T98" fmla="+- 0 2278 2051"/>
                <a:gd name="T99" fmla="*/ 2278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79" h="228">
                  <a:moveTo>
                    <a:pt x="132" y="227"/>
                  </a:moveTo>
                  <a:lnTo>
                    <a:pt x="0" y="227"/>
                  </a:lnTo>
                  <a:lnTo>
                    <a:pt x="0" y="177"/>
                  </a:lnTo>
                  <a:lnTo>
                    <a:pt x="132" y="177"/>
                  </a:lnTo>
                  <a:lnTo>
                    <a:pt x="165" y="175"/>
                  </a:lnTo>
                  <a:lnTo>
                    <a:pt x="225" y="138"/>
                  </a:lnTo>
                  <a:lnTo>
                    <a:pt x="289" y="55"/>
                  </a:lnTo>
                  <a:lnTo>
                    <a:pt x="317" y="29"/>
                  </a:lnTo>
                  <a:lnTo>
                    <a:pt x="354" y="12"/>
                  </a:lnTo>
                  <a:lnTo>
                    <a:pt x="394" y="3"/>
                  </a:lnTo>
                  <a:lnTo>
                    <a:pt x="433" y="0"/>
                  </a:lnTo>
                  <a:lnTo>
                    <a:pt x="479" y="0"/>
                  </a:lnTo>
                  <a:lnTo>
                    <a:pt x="479" y="50"/>
                  </a:lnTo>
                  <a:lnTo>
                    <a:pt x="433" y="50"/>
                  </a:lnTo>
                  <a:lnTo>
                    <a:pt x="399" y="52"/>
                  </a:lnTo>
                  <a:lnTo>
                    <a:pt x="369" y="59"/>
                  </a:lnTo>
                  <a:lnTo>
                    <a:pt x="345" y="71"/>
                  </a:lnTo>
                  <a:lnTo>
                    <a:pt x="328" y="85"/>
                  </a:lnTo>
                  <a:lnTo>
                    <a:pt x="263" y="169"/>
                  </a:lnTo>
                  <a:lnTo>
                    <a:pt x="262" y="171"/>
                  </a:lnTo>
                  <a:lnTo>
                    <a:pt x="251" y="182"/>
                  </a:lnTo>
                  <a:lnTo>
                    <a:pt x="232" y="201"/>
                  </a:lnTo>
                  <a:lnTo>
                    <a:pt x="209" y="215"/>
                  </a:lnTo>
                  <a:lnTo>
                    <a:pt x="178" y="224"/>
                  </a:lnTo>
                  <a:lnTo>
                    <a:pt x="132" y="227"/>
                  </a:lnTo>
                  <a:close/>
                </a:path>
              </a:pathLst>
            </a:custGeom>
            <a:solidFill>
              <a:srgbClr val="0093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2" name="Freeform 5800">
              <a:extLst>
                <a:ext uri="{FF2B5EF4-FFF2-40B4-BE49-F238E27FC236}">
                  <a16:creationId xmlns:a16="http://schemas.microsoft.com/office/drawing/2014/main" id="{C6BB5439-218A-46B3-8AA0-F115DABE071F}"/>
                </a:ext>
              </a:extLst>
            </p:cNvPr>
            <p:cNvSpPr>
              <a:spLocks/>
            </p:cNvSpPr>
            <p:nvPr/>
          </p:nvSpPr>
          <p:spPr bwMode="auto">
            <a:xfrm>
              <a:off x="9565" y="2050"/>
              <a:ext cx="479" cy="228"/>
            </a:xfrm>
            <a:custGeom>
              <a:avLst/>
              <a:gdLst>
                <a:gd name="T0" fmla="+- 0 9999 9566"/>
                <a:gd name="T1" fmla="*/ T0 w 479"/>
                <a:gd name="T2" fmla="+- 0 2051 2051"/>
                <a:gd name="T3" fmla="*/ 2051 h 228"/>
                <a:gd name="T4" fmla="+- 0 9920 9566"/>
                <a:gd name="T5" fmla="*/ T4 w 479"/>
                <a:gd name="T6" fmla="+- 0 2063 2051"/>
                <a:gd name="T7" fmla="*/ 2063 h 228"/>
                <a:gd name="T8" fmla="+- 0 9855 9566"/>
                <a:gd name="T9" fmla="*/ T8 w 479"/>
                <a:gd name="T10" fmla="+- 0 2106 2051"/>
                <a:gd name="T11" fmla="*/ 2106 h 228"/>
                <a:gd name="T12" fmla="+- 0 9802 9566"/>
                <a:gd name="T13" fmla="*/ T12 w 479"/>
                <a:gd name="T14" fmla="+- 0 2173 2051"/>
                <a:gd name="T15" fmla="*/ 2173 h 228"/>
                <a:gd name="T16" fmla="+- 0 9791 9566"/>
                <a:gd name="T17" fmla="*/ T16 w 479"/>
                <a:gd name="T18" fmla="+- 0 2189 2051"/>
                <a:gd name="T19" fmla="*/ 2189 h 228"/>
                <a:gd name="T20" fmla="+- 0 9789 9566"/>
                <a:gd name="T21" fmla="*/ T20 w 479"/>
                <a:gd name="T22" fmla="+- 0 2191 2051"/>
                <a:gd name="T23" fmla="*/ 2191 h 228"/>
                <a:gd name="T24" fmla="+- 0 9781 9566"/>
                <a:gd name="T25" fmla="*/ T24 w 479"/>
                <a:gd name="T26" fmla="+- 0 2198 2051"/>
                <a:gd name="T27" fmla="*/ 2198 h 228"/>
                <a:gd name="T28" fmla="+- 0 9768 9566"/>
                <a:gd name="T29" fmla="*/ T28 w 479"/>
                <a:gd name="T30" fmla="+- 0 2212 2051"/>
                <a:gd name="T31" fmla="*/ 2212 h 228"/>
                <a:gd name="T32" fmla="+- 0 9753 9566"/>
                <a:gd name="T33" fmla="*/ T32 w 479"/>
                <a:gd name="T34" fmla="+- 0 2221 2051"/>
                <a:gd name="T35" fmla="*/ 2221 h 228"/>
                <a:gd name="T36" fmla="+- 0 9731 9566"/>
                <a:gd name="T37" fmla="*/ T36 w 479"/>
                <a:gd name="T38" fmla="+- 0 2226 2051"/>
                <a:gd name="T39" fmla="*/ 2226 h 228"/>
                <a:gd name="T40" fmla="+- 0 9698 9566"/>
                <a:gd name="T41" fmla="*/ T40 w 479"/>
                <a:gd name="T42" fmla="+- 0 2228 2051"/>
                <a:gd name="T43" fmla="*/ 2228 h 228"/>
                <a:gd name="T44" fmla="+- 0 9566 9566"/>
                <a:gd name="T45" fmla="*/ T44 w 479"/>
                <a:gd name="T46" fmla="+- 0 2228 2051"/>
                <a:gd name="T47" fmla="*/ 2228 h 228"/>
                <a:gd name="T48" fmla="+- 0 9566 9566"/>
                <a:gd name="T49" fmla="*/ T48 w 479"/>
                <a:gd name="T50" fmla="+- 0 2278 2051"/>
                <a:gd name="T51" fmla="*/ 2278 h 228"/>
                <a:gd name="T52" fmla="+- 0 9698 9566"/>
                <a:gd name="T53" fmla="*/ T52 w 479"/>
                <a:gd name="T54" fmla="+- 0 2278 2051"/>
                <a:gd name="T55" fmla="*/ 2278 h 228"/>
                <a:gd name="T56" fmla="+- 0 9744 9566"/>
                <a:gd name="T57" fmla="*/ T56 w 479"/>
                <a:gd name="T58" fmla="+- 0 2275 2051"/>
                <a:gd name="T59" fmla="*/ 2275 h 228"/>
                <a:gd name="T60" fmla="+- 0 9817 9566"/>
                <a:gd name="T61" fmla="*/ T60 w 479"/>
                <a:gd name="T62" fmla="+- 0 2233 2051"/>
                <a:gd name="T63" fmla="*/ 2233 h 228"/>
                <a:gd name="T64" fmla="+- 0 9894 9566"/>
                <a:gd name="T65" fmla="*/ T64 w 479"/>
                <a:gd name="T66" fmla="+- 0 2136 2051"/>
                <a:gd name="T67" fmla="*/ 2136 h 228"/>
                <a:gd name="T68" fmla="+- 0 9911 9566"/>
                <a:gd name="T69" fmla="*/ T68 w 479"/>
                <a:gd name="T70" fmla="+- 0 2122 2051"/>
                <a:gd name="T71" fmla="*/ 2122 h 228"/>
                <a:gd name="T72" fmla="+- 0 9935 9566"/>
                <a:gd name="T73" fmla="*/ T72 w 479"/>
                <a:gd name="T74" fmla="+- 0 2110 2051"/>
                <a:gd name="T75" fmla="*/ 2110 h 228"/>
                <a:gd name="T76" fmla="+- 0 9965 9566"/>
                <a:gd name="T77" fmla="*/ T76 w 479"/>
                <a:gd name="T78" fmla="+- 0 2103 2051"/>
                <a:gd name="T79" fmla="*/ 2103 h 228"/>
                <a:gd name="T80" fmla="+- 0 9999 9566"/>
                <a:gd name="T81" fmla="*/ T80 w 479"/>
                <a:gd name="T82" fmla="+- 0 2101 2051"/>
                <a:gd name="T83" fmla="*/ 2101 h 228"/>
                <a:gd name="T84" fmla="+- 0 10045 9566"/>
                <a:gd name="T85" fmla="*/ T84 w 479"/>
                <a:gd name="T86" fmla="+- 0 2101 2051"/>
                <a:gd name="T87" fmla="*/ 2101 h 228"/>
                <a:gd name="T88" fmla="+- 0 10045 9566"/>
                <a:gd name="T89" fmla="*/ T88 w 479"/>
                <a:gd name="T90" fmla="+- 0 2051 2051"/>
                <a:gd name="T91" fmla="*/ 2051 h 228"/>
                <a:gd name="T92" fmla="+- 0 9999 9566"/>
                <a:gd name="T93" fmla="*/ T92 w 479"/>
                <a:gd name="T94" fmla="+- 0 2051 2051"/>
                <a:gd name="T95" fmla="*/ 2051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79" h="228">
                  <a:moveTo>
                    <a:pt x="433" y="0"/>
                  </a:moveTo>
                  <a:lnTo>
                    <a:pt x="354" y="12"/>
                  </a:lnTo>
                  <a:lnTo>
                    <a:pt x="289" y="55"/>
                  </a:lnTo>
                  <a:lnTo>
                    <a:pt x="236" y="122"/>
                  </a:lnTo>
                  <a:lnTo>
                    <a:pt x="225" y="138"/>
                  </a:lnTo>
                  <a:lnTo>
                    <a:pt x="223" y="140"/>
                  </a:lnTo>
                  <a:lnTo>
                    <a:pt x="215" y="147"/>
                  </a:lnTo>
                  <a:lnTo>
                    <a:pt x="202" y="161"/>
                  </a:lnTo>
                  <a:lnTo>
                    <a:pt x="187" y="170"/>
                  </a:lnTo>
                  <a:lnTo>
                    <a:pt x="165" y="175"/>
                  </a:lnTo>
                  <a:lnTo>
                    <a:pt x="132" y="177"/>
                  </a:lnTo>
                  <a:lnTo>
                    <a:pt x="0" y="177"/>
                  </a:lnTo>
                  <a:lnTo>
                    <a:pt x="0" y="227"/>
                  </a:lnTo>
                  <a:lnTo>
                    <a:pt x="132" y="227"/>
                  </a:lnTo>
                  <a:lnTo>
                    <a:pt x="178" y="224"/>
                  </a:lnTo>
                  <a:lnTo>
                    <a:pt x="251" y="182"/>
                  </a:lnTo>
                  <a:lnTo>
                    <a:pt x="328" y="85"/>
                  </a:lnTo>
                  <a:lnTo>
                    <a:pt x="345" y="71"/>
                  </a:lnTo>
                  <a:lnTo>
                    <a:pt x="369" y="59"/>
                  </a:lnTo>
                  <a:lnTo>
                    <a:pt x="399" y="52"/>
                  </a:lnTo>
                  <a:lnTo>
                    <a:pt x="433" y="50"/>
                  </a:lnTo>
                  <a:lnTo>
                    <a:pt x="479" y="50"/>
                  </a:lnTo>
                  <a:lnTo>
                    <a:pt x="479" y="0"/>
                  </a:lnTo>
                  <a:lnTo>
                    <a:pt x="433"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3" name="AutoShape 5801">
              <a:extLst>
                <a:ext uri="{FF2B5EF4-FFF2-40B4-BE49-F238E27FC236}">
                  <a16:creationId xmlns:a16="http://schemas.microsoft.com/office/drawing/2014/main" id="{EDF53E2B-B35D-456A-A37D-EAC9357028E1}"/>
                </a:ext>
              </a:extLst>
            </p:cNvPr>
            <p:cNvSpPr>
              <a:spLocks/>
            </p:cNvSpPr>
            <p:nvPr/>
          </p:nvSpPr>
          <p:spPr bwMode="auto">
            <a:xfrm>
              <a:off x="9565" y="2339"/>
              <a:ext cx="477" cy="198"/>
            </a:xfrm>
            <a:custGeom>
              <a:avLst/>
              <a:gdLst>
                <a:gd name="T0" fmla="+- 0 10042 9566"/>
                <a:gd name="T1" fmla="*/ T0 w 477"/>
                <a:gd name="T2" fmla="+- 0 2537 2340"/>
                <a:gd name="T3" fmla="*/ 2537 h 198"/>
                <a:gd name="T4" fmla="+- 0 9997 9566"/>
                <a:gd name="T5" fmla="*/ T4 w 477"/>
                <a:gd name="T6" fmla="+- 0 2537 2340"/>
                <a:gd name="T7" fmla="*/ 2537 h 198"/>
                <a:gd name="T8" fmla="+- 0 9957 9566"/>
                <a:gd name="T9" fmla="*/ T8 w 477"/>
                <a:gd name="T10" fmla="+- 0 2536 2340"/>
                <a:gd name="T11" fmla="*/ 2536 h 198"/>
                <a:gd name="T12" fmla="+- 0 9928 9566"/>
                <a:gd name="T13" fmla="*/ T12 w 477"/>
                <a:gd name="T14" fmla="+- 0 2530 2340"/>
                <a:gd name="T15" fmla="*/ 2530 h 198"/>
                <a:gd name="T16" fmla="+- 0 9901 9566"/>
                <a:gd name="T17" fmla="*/ T16 w 477"/>
                <a:gd name="T18" fmla="+- 0 2515 2340"/>
                <a:gd name="T19" fmla="*/ 2515 h 198"/>
                <a:gd name="T20" fmla="+- 0 9864 9566"/>
                <a:gd name="T21" fmla="*/ T20 w 477"/>
                <a:gd name="T22" fmla="+- 0 2486 2340"/>
                <a:gd name="T23" fmla="*/ 2486 h 198"/>
                <a:gd name="T24" fmla="+- 0 9859 9566"/>
                <a:gd name="T25" fmla="*/ T24 w 477"/>
                <a:gd name="T26" fmla="+- 0 2482 2340"/>
                <a:gd name="T27" fmla="*/ 2482 h 198"/>
                <a:gd name="T28" fmla="+- 0 9794 9566"/>
                <a:gd name="T29" fmla="*/ T28 w 477"/>
                <a:gd name="T30" fmla="+- 0 2432 2340"/>
                <a:gd name="T31" fmla="*/ 2432 h 198"/>
                <a:gd name="T32" fmla="+- 0 9766 9566"/>
                <a:gd name="T33" fmla="*/ T32 w 477"/>
                <a:gd name="T34" fmla="+- 0 2411 2340"/>
                <a:gd name="T35" fmla="*/ 2411 h 198"/>
                <a:gd name="T36" fmla="+- 0 9745 9566"/>
                <a:gd name="T37" fmla="*/ T36 w 477"/>
                <a:gd name="T38" fmla="+- 0 2397 2340"/>
                <a:gd name="T39" fmla="*/ 2397 h 198"/>
                <a:gd name="T40" fmla="+- 0 9724 9566"/>
                <a:gd name="T41" fmla="*/ T40 w 477"/>
                <a:gd name="T42" fmla="+- 0 2391 2340"/>
                <a:gd name="T43" fmla="*/ 2391 h 198"/>
                <a:gd name="T44" fmla="+- 0 9698 9566"/>
                <a:gd name="T45" fmla="*/ T44 w 477"/>
                <a:gd name="T46" fmla="+- 0 2390 2340"/>
                <a:gd name="T47" fmla="*/ 2390 h 198"/>
                <a:gd name="T48" fmla="+- 0 9566 9566"/>
                <a:gd name="T49" fmla="*/ T48 w 477"/>
                <a:gd name="T50" fmla="+- 0 2390 2340"/>
                <a:gd name="T51" fmla="*/ 2390 h 198"/>
                <a:gd name="T52" fmla="+- 0 9566 9566"/>
                <a:gd name="T53" fmla="*/ T52 w 477"/>
                <a:gd name="T54" fmla="+- 0 2340 2340"/>
                <a:gd name="T55" fmla="*/ 2340 h 198"/>
                <a:gd name="T56" fmla="+- 0 9697 9566"/>
                <a:gd name="T57" fmla="*/ T56 w 477"/>
                <a:gd name="T58" fmla="+- 0 2340 2340"/>
                <a:gd name="T59" fmla="*/ 2340 h 198"/>
                <a:gd name="T60" fmla="+- 0 9735 9566"/>
                <a:gd name="T61" fmla="*/ T60 w 477"/>
                <a:gd name="T62" fmla="+- 0 2342 2340"/>
                <a:gd name="T63" fmla="*/ 2342 h 198"/>
                <a:gd name="T64" fmla="+- 0 9766 9566"/>
                <a:gd name="T65" fmla="*/ T64 w 477"/>
                <a:gd name="T66" fmla="+- 0 2352 2340"/>
                <a:gd name="T67" fmla="*/ 2352 h 198"/>
                <a:gd name="T68" fmla="+- 0 9794 9566"/>
                <a:gd name="T69" fmla="*/ T68 w 477"/>
                <a:gd name="T70" fmla="+- 0 2369 2340"/>
                <a:gd name="T71" fmla="*/ 2369 h 198"/>
                <a:gd name="T72" fmla="+- 0 9825 9566"/>
                <a:gd name="T73" fmla="*/ T72 w 477"/>
                <a:gd name="T74" fmla="+- 0 2393 2340"/>
                <a:gd name="T75" fmla="*/ 2393 h 198"/>
                <a:gd name="T76" fmla="+- 0 9890 9566"/>
                <a:gd name="T77" fmla="*/ T76 w 477"/>
                <a:gd name="T78" fmla="+- 0 2443 2340"/>
                <a:gd name="T79" fmla="*/ 2443 h 198"/>
                <a:gd name="T80" fmla="+- 0 9895 9566"/>
                <a:gd name="T81" fmla="*/ T80 w 477"/>
                <a:gd name="T82" fmla="+- 0 2447 2340"/>
                <a:gd name="T83" fmla="*/ 2447 h 198"/>
                <a:gd name="T84" fmla="+- 0 9925 9566"/>
                <a:gd name="T85" fmla="*/ T84 w 477"/>
                <a:gd name="T86" fmla="+- 0 2471 2340"/>
                <a:gd name="T87" fmla="*/ 2471 h 198"/>
                <a:gd name="T88" fmla="+- 0 9946 9566"/>
                <a:gd name="T89" fmla="*/ T88 w 477"/>
                <a:gd name="T90" fmla="+- 0 2483 2340"/>
                <a:gd name="T91" fmla="*/ 2483 h 198"/>
                <a:gd name="T92" fmla="+- 0 9966 9566"/>
                <a:gd name="T93" fmla="*/ T92 w 477"/>
                <a:gd name="T94" fmla="+- 0 2487 2340"/>
                <a:gd name="T95" fmla="*/ 2487 h 198"/>
                <a:gd name="T96" fmla="+- 0 10042 9566"/>
                <a:gd name="T97" fmla="*/ T96 w 477"/>
                <a:gd name="T98" fmla="+- 0 2487 2340"/>
                <a:gd name="T99" fmla="*/ 2487 h 198"/>
                <a:gd name="T100" fmla="+- 0 10042 9566"/>
                <a:gd name="T101" fmla="*/ T100 w 477"/>
                <a:gd name="T102" fmla="+- 0 2537 2340"/>
                <a:gd name="T103" fmla="*/ 2537 h 198"/>
                <a:gd name="T104" fmla="+- 0 10042 9566"/>
                <a:gd name="T105" fmla="*/ T104 w 477"/>
                <a:gd name="T106" fmla="+- 0 2487 2340"/>
                <a:gd name="T107" fmla="*/ 2487 h 198"/>
                <a:gd name="T108" fmla="+- 0 9966 9566"/>
                <a:gd name="T109" fmla="*/ T108 w 477"/>
                <a:gd name="T110" fmla="+- 0 2487 2340"/>
                <a:gd name="T111" fmla="*/ 2487 h 198"/>
                <a:gd name="T112" fmla="+- 0 9996 9566"/>
                <a:gd name="T113" fmla="*/ T112 w 477"/>
                <a:gd name="T114" fmla="+- 0 2487 2340"/>
                <a:gd name="T115" fmla="*/ 2487 h 198"/>
                <a:gd name="T116" fmla="+- 0 10042 9566"/>
                <a:gd name="T117" fmla="*/ T116 w 477"/>
                <a:gd name="T118" fmla="+- 0 2487 2340"/>
                <a:gd name="T119" fmla="*/ 2487 h 198"/>
                <a:gd name="T120" fmla="+- 0 10042 9566"/>
                <a:gd name="T121" fmla="*/ T120 w 477"/>
                <a:gd name="T122" fmla="+- 0 2487 2340"/>
                <a:gd name="T123" fmla="*/ 2487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77" h="198">
                  <a:moveTo>
                    <a:pt x="476" y="197"/>
                  </a:moveTo>
                  <a:lnTo>
                    <a:pt x="431" y="197"/>
                  </a:lnTo>
                  <a:lnTo>
                    <a:pt x="391" y="196"/>
                  </a:lnTo>
                  <a:lnTo>
                    <a:pt x="362" y="190"/>
                  </a:lnTo>
                  <a:lnTo>
                    <a:pt x="335" y="175"/>
                  </a:lnTo>
                  <a:lnTo>
                    <a:pt x="298" y="146"/>
                  </a:lnTo>
                  <a:lnTo>
                    <a:pt x="293" y="142"/>
                  </a:lnTo>
                  <a:lnTo>
                    <a:pt x="228" y="92"/>
                  </a:lnTo>
                  <a:lnTo>
                    <a:pt x="200" y="71"/>
                  </a:lnTo>
                  <a:lnTo>
                    <a:pt x="179" y="57"/>
                  </a:lnTo>
                  <a:lnTo>
                    <a:pt x="158" y="51"/>
                  </a:lnTo>
                  <a:lnTo>
                    <a:pt x="132" y="50"/>
                  </a:lnTo>
                  <a:lnTo>
                    <a:pt x="0" y="50"/>
                  </a:lnTo>
                  <a:lnTo>
                    <a:pt x="0" y="0"/>
                  </a:lnTo>
                  <a:lnTo>
                    <a:pt x="131" y="0"/>
                  </a:lnTo>
                  <a:lnTo>
                    <a:pt x="169" y="2"/>
                  </a:lnTo>
                  <a:lnTo>
                    <a:pt x="200" y="12"/>
                  </a:lnTo>
                  <a:lnTo>
                    <a:pt x="228" y="29"/>
                  </a:lnTo>
                  <a:lnTo>
                    <a:pt x="259" y="53"/>
                  </a:lnTo>
                  <a:lnTo>
                    <a:pt x="324" y="103"/>
                  </a:lnTo>
                  <a:lnTo>
                    <a:pt x="329" y="107"/>
                  </a:lnTo>
                  <a:lnTo>
                    <a:pt x="359" y="131"/>
                  </a:lnTo>
                  <a:lnTo>
                    <a:pt x="380" y="143"/>
                  </a:lnTo>
                  <a:lnTo>
                    <a:pt x="400" y="147"/>
                  </a:lnTo>
                  <a:lnTo>
                    <a:pt x="476" y="147"/>
                  </a:lnTo>
                  <a:lnTo>
                    <a:pt x="476" y="197"/>
                  </a:lnTo>
                  <a:close/>
                  <a:moveTo>
                    <a:pt x="476" y="147"/>
                  </a:moveTo>
                  <a:lnTo>
                    <a:pt x="400" y="147"/>
                  </a:lnTo>
                  <a:lnTo>
                    <a:pt x="430" y="147"/>
                  </a:lnTo>
                  <a:lnTo>
                    <a:pt x="476" y="14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4" name="Freeform 5802">
              <a:extLst>
                <a:ext uri="{FF2B5EF4-FFF2-40B4-BE49-F238E27FC236}">
                  <a16:creationId xmlns:a16="http://schemas.microsoft.com/office/drawing/2014/main" id="{E6E2C4A2-B313-4D96-944B-566F50C15903}"/>
                </a:ext>
              </a:extLst>
            </p:cNvPr>
            <p:cNvSpPr>
              <a:spLocks/>
            </p:cNvSpPr>
            <p:nvPr/>
          </p:nvSpPr>
          <p:spPr bwMode="auto">
            <a:xfrm>
              <a:off x="9565" y="2339"/>
              <a:ext cx="477" cy="198"/>
            </a:xfrm>
            <a:custGeom>
              <a:avLst/>
              <a:gdLst>
                <a:gd name="T0" fmla="+- 0 9697 9566"/>
                <a:gd name="T1" fmla="*/ T0 w 477"/>
                <a:gd name="T2" fmla="+- 0 2340 2340"/>
                <a:gd name="T3" fmla="*/ 2340 h 198"/>
                <a:gd name="T4" fmla="+- 0 9566 9566"/>
                <a:gd name="T5" fmla="*/ T4 w 477"/>
                <a:gd name="T6" fmla="+- 0 2340 2340"/>
                <a:gd name="T7" fmla="*/ 2340 h 198"/>
                <a:gd name="T8" fmla="+- 0 9566 9566"/>
                <a:gd name="T9" fmla="*/ T8 w 477"/>
                <a:gd name="T10" fmla="+- 0 2390 2340"/>
                <a:gd name="T11" fmla="*/ 2390 h 198"/>
                <a:gd name="T12" fmla="+- 0 9698 9566"/>
                <a:gd name="T13" fmla="*/ T12 w 477"/>
                <a:gd name="T14" fmla="+- 0 2390 2340"/>
                <a:gd name="T15" fmla="*/ 2390 h 198"/>
                <a:gd name="T16" fmla="+- 0 9724 9566"/>
                <a:gd name="T17" fmla="*/ T16 w 477"/>
                <a:gd name="T18" fmla="+- 0 2391 2340"/>
                <a:gd name="T19" fmla="*/ 2391 h 198"/>
                <a:gd name="T20" fmla="+- 0 9745 9566"/>
                <a:gd name="T21" fmla="*/ T20 w 477"/>
                <a:gd name="T22" fmla="+- 0 2397 2340"/>
                <a:gd name="T23" fmla="*/ 2397 h 198"/>
                <a:gd name="T24" fmla="+- 0 9766 9566"/>
                <a:gd name="T25" fmla="*/ T24 w 477"/>
                <a:gd name="T26" fmla="+- 0 2411 2340"/>
                <a:gd name="T27" fmla="*/ 2411 h 198"/>
                <a:gd name="T28" fmla="+- 0 9793 9566"/>
                <a:gd name="T29" fmla="*/ T28 w 477"/>
                <a:gd name="T30" fmla="+- 0 2431 2340"/>
                <a:gd name="T31" fmla="*/ 2431 h 198"/>
                <a:gd name="T32" fmla="+- 0 9794 9566"/>
                <a:gd name="T33" fmla="*/ T32 w 477"/>
                <a:gd name="T34" fmla="+- 0 2432 2340"/>
                <a:gd name="T35" fmla="*/ 2432 h 198"/>
                <a:gd name="T36" fmla="+- 0 9832 9566"/>
                <a:gd name="T37" fmla="*/ T36 w 477"/>
                <a:gd name="T38" fmla="+- 0 2461 2340"/>
                <a:gd name="T39" fmla="*/ 2461 h 198"/>
                <a:gd name="T40" fmla="+- 0 9851 9566"/>
                <a:gd name="T41" fmla="*/ T40 w 477"/>
                <a:gd name="T42" fmla="+- 0 2476 2340"/>
                <a:gd name="T43" fmla="*/ 2476 h 198"/>
                <a:gd name="T44" fmla="+- 0 9858 9566"/>
                <a:gd name="T45" fmla="*/ T44 w 477"/>
                <a:gd name="T46" fmla="+- 0 2482 2340"/>
                <a:gd name="T47" fmla="*/ 2482 h 198"/>
                <a:gd name="T48" fmla="+- 0 9859 9566"/>
                <a:gd name="T49" fmla="*/ T48 w 477"/>
                <a:gd name="T50" fmla="+- 0 2482 2340"/>
                <a:gd name="T51" fmla="*/ 2482 h 198"/>
                <a:gd name="T52" fmla="+- 0 9864 9566"/>
                <a:gd name="T53" fmla="*/ T52 w 477"/>
                <a:gd name="T54" fmla="+- 0 2486 2340"/>
                <a:gd name="T55" fmla="*/ 2486 h 198"/>
                <a:gd name="T56" fmla="+- 0 9901 9566"/>
                <a:gd name="T57" fmla="*/ T56 w 477"/>
                <a:gd name="T58" fmla="+- 0 2515 2340"/>
                <a:gd name="T59" fmla="*/ 2515 h 198"/>
                <a:gd name="T60" fmla="+- 0 9928 9566"/>
                <a:gd name="T61" fmla="*/ T60 w 477"/>
                <a:gd name="T62" fmla="+- 0 2530 2340"/>
                <a:gd name="T63" fmla="*/ 2530 h 198"/>
                <a:gd name="T64" fmla="+- 0 9957 9566"/>
                <a:gd name="T65" fmla="*/ T64 w 477"/>
                <a:gd name="T66" fmla="+- 0 2536 2340"/>
                <a:gd name="T67" fmla="*/ 2536 h 198"/>
                <a:gd name="T68" fmla="+- 0 9997 9566"/>
                <a:gd name="T69" fmla="*/ T68 w 477"/>
                <a:gd name="T70" fmla="+- 0 2537 2340"/>
                <a:gd name="T71" fmla="*/ 2537 h 198"/>
                <a:gd name="T72" fmla="+- 0 10042 9566"/>
                <a:gd name="T73" fmla="*/ T72 w 477"/>
                <a:gd name="T74" fmla="+- 0 2537 2340"/>
                <a:gd name="T75" fmla="*/ 2537 h 198"/>
                <a:gd name="T76" fmla="+- 0 10042 9566"/>
                <a:gd name="T77" fmla="*/ T76 w 477"/>
                <a:gd name="T78" fmla="+- 0 2487 2340"/>
                <a:gd name="T79" fmla="*/ 2487 h 198"/>
                <a:gd name="T80" fmla="+- 0 9996 9566"/>
                <a:gd name="T81" fmla="*/ T80 w 477"/>
                <a:gd name="T82" fmla="+- 0 2487 2340"/>
                <a:gd name="T83" fmla="*/ 2487 h 198"/>
                <a:gd name="T84" fmla="+- 0 9966 9566"/>
                <a:gd name="T85" fmla="*/ T84 w 477"/>
                <a:gd name="T86" fmla="+- 0 2487 2340"/>
                <a:gd name="T87" fmla="*/ 2487 h 198"/>
                <a:gd name="T88" fmla="+- 0 9946 9566"/>
                <a:gd name="T89" fmla="*/ T88 w 477"/>
                <a:gd name="T90" fmla="+- 0 2483 2340"/>
                <a:gd name="T91" fmla="*/ 2483 h 198"/>
                <a:gd name="T92" fmla="+- 0 9925 9566"/>
                <a:gd name="T93" fmla="*/ T92 w 477"/>
                <a:gd name="T94" fmla="+- 0 2471 2340"/>
                <a:gd name="T95" fmla="*/ 2471 h 198"/>
                <a:gd name="T96" fmla="+- 0 9895 9566"/>
                <a:gd name="T97" fmla="*/ T96 w 477"/>
                <a:gd name="T98" fmla="+- 0 2447 2340"/>
                <a:gd name="T99" fmla="*/ 2447 h 198"/>
                <a:gd name="T100" fmla="+- 0 9890 9566"/>
                <a:gd name="T101" fmla="*/ T100 w 477"/>
                <a:gd name="T102" fmla="+- 0 2443 2340"/>
                <a:gd name="T103" fmla="*/ 2443 h 198"/>
                <a:gd name="T104" fmla="+- 0 9880 9566"/>
                <a:gd name="T105" fmla="*/ T104 w 477"/>
                <a:gd name="T106" fmla="+- 0 2435 2340"/>
                <a:gd name="T107" fmla="*/ 2435 h 198"/>
                <a:gd name="T108" fmla="+- 0 9857 9566"/>
                <a:gd name="T109" fmla="*/ T108 w 477"/>
                <a:gd name="T110" fmla="+- 0 2418 2340"/>
                <a:gd name="T111" fmla="*/ 2418 h 198"/>
                <a:gd name="T112" fmla="+- 0 9835 9566"/>
                <a:gd name="T113" fmla="*/ T112 w 477"/>
                <a:gd name="T114" fmla="+- 0 2401 2340"/>
                <a:gd name="T115" fmla="*/ 2401 h 198"/>
                <a:gd name="T116" fmla="+- 0 9825 9566"/>
                <a:gd name="T117" fmla="*/ T116 w 477"/>
                <a:gd name="T118" fmla="+- 0 2393 2340"/>
                <a:gd name="T119" fmla="*/ 2393 h 198"/>
                <a:gd name="T120" fmla="+- 0 9794 9566"/>
                <a:gd name="T121" fmla="*/ T120 w 477"/>
                <a:gd name="T122" fmla="+- 0 2369 2340"/>
                <a:gd name="T123" fmla="*/ 2369 h 198"/>
                <a:gd name="T124" fmla="+- 0 9766 9566"/>
                <a:gd name="T125" fmla="*/ T124 w 477"/>
                <a:gd name="T126" fmla="+- 0 2352 2340"/>
                <a:gd name="T127" fmla="*/ 2352 h 198"/>
                <a:gd name="T128" fmla="+- 0 9735 9566"/>
                <a:gd name="T129" fmla="*/ T128 w 477"/>
                <a:gd name="T130" fmla="+- 0 2342 2340"/>
                <a:gd name="T131" fmla="*/ 2342 h 198"/>
                <a:gd name="T132" fmla="+- 0 9697 9566"/>
                <a:gd name="T133" fmla="*/ T132 w 477"/>
                <a:gd name="T134" fmla="+- 0 2340 2340"/>
                <a:gd name="T135" fmla="*/ 2340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77" h="198">
                  <a:moveTo>
                    <a:pt x="131" y="0"/>
                  </a:moveTo>
                  <a:lnTo>
                    <a:pt x="0" y="0"/>
                  </a:lnTo>
                  <a:lnTo>
                    <a:pt x="0" y="50"/>
                  </a:lnTo>
                  <a:lnTo>
                    <a:pt x="132" y="50"/>
                  </a:lnTo>
                  <a:lnTo>
                    <a:pt x="158" y="51"/>
                  </a:lnTo>
                  <a:lnTo>
                    <a:pt x="179" y="57"/>
                  </a:lnTo>
                  <a:lnTo>
                    <a:pt x="200" y="71"/>
                  </a:lnTo>
                  <a:lnTo>
                    <a:pt x="227" y="91"/>
                  </a:lnTo>
                  <a:lnTo>
                    <a:pt x="228" y="92"/>
                  </a:lnTo>
                  <a:lnTo>
                    <a:pt x="266" y="121"/>
                  </a:lnTo>
                  <a:lnTo>
                    <a:pt x="285" y="136"/>
                  </a:lnTo>
                  <a:lnTo>
                    <a:pt x="292" y="142"/>
                  </a:lnTo>
                  <a:lnTo>
                    <a:pt x="293" y="142"/>
                  </a:lnTo>
                  <a:lnTo>
                    <a:pt x="298" y="146"/>
                  </a:lnTo>
                  <a:lnTo>
                    <a:pt x="335" y="175"/>
                  </a:lnTo>
                  <a:lnTo>
                    <a:pt x="362" y="190"/>
                  </a:lnTo>
                  <a:lnTo>
                    <a:pt x="391" y="196"/>
                  </a:lnTo>
                  <a:lnTo>
                    <a:pt x="431" y="197"/>
                  </a:lnTo>
                  <a:lnTo>
                    <a:pt x="476" y="197"/>
                  </a:lnTo>
                  <a:lnTo>
                    <a:pt x="476" y="147"/>
                  </a:lnTo>
                  <a:lnTo>
                    <a:pt x="430" y="147"/>
                  </a:lnTo>
                  <a:lnTo>
                    <a:pt x="400" y="147"/>
                  </a:lnTo>
                  <a:lnTo>
                    <a:pt x="380" y="143"/>
                  </a:lnTo>
                  <a:lnTo>
                    <a:pt x="359" y="131"/>
                  </a:lnTo>
                  <a:lnTo>
                    <a:pt x="329" y="107"/>
                  </a:lnTo>
                  <a:lnTo>
                    <a:pt x="324" y="103"/>
                  </a:lnTo>
                  <a:lnTo>
                    <a:pt x="314" y="95"/>
                  </a:lnTo>
                  <a:lnTo>
                    <a:pt x="291" y="78"/>
                  </a:lnTo>
                  <a:lnTo>
                    <a:pt x="269" y="61"/>
                  </a:lnTo>
                  <a:lnTo>
                    <a:pt x="259" y="53"/>
                  </a:lnTo>
                  <a:lnTo>
                    <a:pt x="228" y="29"/>
                  </a:lnTo>
                  <a:lnTo>
                    <a:pt x="200" y="12"/>
                  </a:lnTo>
                  <a:lnTo>
                    <a:pt x="169" y="2"/>
                  </a:lnTo>
                  <a:lnTo>
                    <a:pt x="131"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5" name="Picture 114">
              <a:extLst>
                <a:ext uri="{FF2B5EF4-FFF2-40B4-BE49-F238E27FC236}">
                  <a16:creationId xmlns:a16="http://schemas.microsoft.com/office/drawing/2014/main" id="{6596AC0C-9ACF-4C08-9A30-6BBE91A6CDD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083" y="2057"/>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5804">
              <a:extLst>
                <a:ext uri="{FF2B5EF4-FFF2-40B4-BE49-F238E27FC236}">
                  <a16:creationId xmlns:a16="http://schemas.microsoft.com/office/drawing/2014/main" id="{8F3E5864-740D-40EF-BF51-991B5AB44EC5}"/>
                </a:ext>
              </a:extLst>
            </p:cNvPr>
            <p:cNvSpPr>
              <a:spLocks/>
            </p:cNvSpPr>
            <p:nvPr/>
          </p:nvSpPr>
          <p:spPr bwMode="auto">
            <a:xfrm>
              <a:off x="10083" y="2057"/>
              <a:ext cx="195" cy="98"/>
            </a:xfrm>
            <a:custGeom>
              <a:avLst/>
              <a:gdLst>
                <a:gd name="T0" fmla="+- 0 10218 10084"/>
                <a:gd name="T1" fmla="*/ T0 w 195"/>
                <a:gd name="T2" fmla="+- 0 2057 2057"/>
                <a:gd name="T3" fmla="*/ 2057 h 98"/>
                <a:gd name="T4" fmla="+- 0 10205 10084"/>
                <a:gd name="T5" fmla="*/ T4 w 195"/>
                <a:gd name="T6" fmla="+- 0 2076 2057"/>
                <a:gd name="T7" fmla="*/ 2076 h 98"/>
                <a:gd name="T8" fmla="+- 0 10238 10084"/>
                <a:gd name="T9" fmla="*/ T8 w 195"/>
                <a:gd name="T10" fmla="+- 0 2076 2057"/>
                <a:gd name="T11" fmla="*/ 2076 h 98"/>
                <a:gd name="T12" fmla="+- 0 10238 10084"/>
                <a:gd name="T13" fmla="*/ T12 w 195"/>
                <a:gd name="T14" fmla="+- 0 2098 2057"/>
                <a:gd name="T15" fmla="*/ 2098 h 98"/>
                <a:gd name="T16" fmla="+- 0 10095 10084"/>
                <a:gd name="T17" fmla="*/ T16 w 195"/>
                <a:gd name="T18" fmla="+- 0 2098 2057"/>
                <a:gd name="T19" fmla="*/ 2098 h 98"/>
                <a:gd name="T20" fmla="+- 0 10084 10084"/>
                <a:gd name="T21" fmla="*/ T20 w 195"/>
                <a:gd name="T22" fmla="+- 0 2118 2057"/>
                <a:gd name="T23" fmla="*/ 2118 h 98"/>
                <a:gd name="T24" fmla="+- 0 10115 10084"/>
                <a:gd name="T25" fmla="*/ T24 w 195"/>
                <a:gd name="T26" fmla="+- 0 2118 2057"/>
                <a:gd name="T27" fmla="*/ 2118 h 98"/>
                <a:gd name="T28" fmla="+- 0 10115 10084"/>
                <a:gd name="T29" fmla="*/ T28 w 195"/>
                <a:gd name="T30" fmla="+- 0 2142 2057"/>
                <a:gd name="T31" fmla="*/ 2142 h 98"/>
                <a:gd name="T32" fmla="+- 0 10125 10084"/>
                <a:gd name="T33" fmla="*/ T32 w 195"/>
                <a:gd name="T34" fmla="+- 0 2155 2057"/>
                <a:gd name="T35" fmla="*/ 2155 h 98"/>
                <a:gd name="T36" fmla="+- 0 10172 10084"/>
                <a:gd name="T37" fmla="*/ T36 w 195"/>
                <a:gd name="T38" fmla="+- 0 2155 2057"/>
                <a:gd name="T39" fmla="*/ 2155 h 98"/>
                <a:gd name="T40" fmla="+- 0 10180 10084"/>
                <a:gd name="T41" fmla="*/ T40 w 195"/>
                <a:gd name="T42" fmla="+- 0 2142 2057"/>
                <a:gd name="T43" fmla="*/ 2142 h 98"/>
                <a:gd name="T44" fmla="+- 0 10238 10084"/>
                <a:gd name="T45" fmla="*/ T44 w 195"/>
                <a:gd name="T46" fmla="+- 0 2142 2057"/>
                <a:gd name="T47" fmla="*/ 2142 h 98"/>
                <a:gd name="T48" fmla="+- 0 10238 10084"/>
                <a:gd name="T49" fmla="*/ T48 w 195"/>
                <a:gd name="T50" fmla="+- 0 2154 2057"/>
                <a:gd name="T51" fmla="*/ 2154 h 98"/>
                <a:gd name="T52" fmla="+- 0 10279 10084"/>
                <a:gd name="T53" fmla="*/ T52 w 195"/>
                <a:gd name="T54" fmla="+- 0 2154 2057"/>
                <a:gd name="T55" fmla="*/ 2154 h 98"/>
                <a:gd name="T56" fmla="+- 0 10279 10084"/>
                <a:gd name="T57" fmla="*/ T56 w 195"/>
                <a:gd name="T58" fmla="+- 0 2057 2057"/>
                <a:gd name="T59" fmla="*/ 2057 h 98"/>
                <a:gd name="T60" fmla="+- 0 10218 10084"/>
                <a:gd name="T61" fmla="*/ T60 w 195"/>
                <a:gd name="T62" fmla="+- 0 2057 2057"/>
                <a:gd name="T63" fmla="*/ 2057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9"/>
                  </a:lnTo>
                  <a:lnTo>
                    <a:pt x="154" y="19"/>
                  </a:lnTo>
                  <a:lnTo>
                    <a:pt x="154" y="41"/>
                  </a:lnTo>
                  <a:lnTo>
                    <a:pt x="11" y="41"/>
                  </a:lnTo>
                  <a:lnTo>
                    <a:pt x="0" y="61"/>
                  </a:lnTo>
                  <a:lnTo>
                    <a:pt x="31" y="61"/>
                  </a:lnTo>
                  <a:lnTo>
                    <a:pt x="31" y="85"/>
                  </a:lnTo>
                  <a:lnTo>
                    <a:pt x="41" y="98"/>
                  </a:lnTo>
                  <a:lnTo>
                    <a:pt x="88" y="98"/>
                  </a:lnTo>
                  <a:lnTo>
                    <a:pt x="96" y="85"/>
                  </a:lnTo>
                  <a:lnTo>
                    <a:pt x="154" y="85"/>
                  </a:lnTo>
                  <a:lnTo>
                    <a:pt x="154" y="97"/>
                  </a:lnTo>
                  <a:lnTo>
                    <a:pt x="195" y="97"/>
                  </a:lnTo>
                  <a:lnTo>
                    <a:pt x="195"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7" name="Picture 116">
              <a:extLst>
                <a:ext uri="{FF2B5EF4-FFF2-40B4-BE49-F238E27FC236}">
                  <a16:creationId xmlns:a16="http://schemas.microsoft.com/office/drawing/2014/main" id="{0B743BD0-7E38-4AE0-88B6-552E3FC0D98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029" y="2039"/>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5806">
              <a:extLst>
                <a:ext uri="{FF2B5EF4-FFF2-40B4-BE49-F238E27FC236}">
                  <a16:creationId xmlns:a16="http://schemas.microsoft.com/office/drawing/2014/main" id="{C0E85926-5711-4991-8C0F-229E4F658EDA}"/>
                </a:ext>
              </a:extLst>
            </p:cNvPr>
            <p:cNvSpPr>
              <a:spLocks/>
            </p:cNvSpPr>
            <p:nvPr/>
          </p:nvSpPr>
          <p:spPr bwMode="auto">
            <a:xfrm>
              <a:off x="10029" y="2039"/>
              <a:ext cx="197" cy="98"/>
            </a:xfrm>
            <a:custGeom>
              <a:avLst/>
              <a:gdLst>
                <a:gd name="T0" fmla="+- 0 10090 10029"/>
                <a:gd name="T1" fmla="*/ T0 w 197"/>
                <a:gd name="T2" fmla="+- 0 2136 2039"/>
                <a:gd name="T3" fmla="*/ 2136 h 98"/>
                <a:gd name="T4" fmla="+- 0 10103 10029"/>
                <a:gd name="T5" fmla="*/ T4 w 197"/>
                <a:gd name="T6" fmla="+- 0 2118 2039"/>
                <a:gd name="T7" fmla="*/ 2118 h 98"/>
                <a:gd name="T8" fmla="+- 0 10070 10029"/>
                <a:gd name="T9" fmla="*/ T8 w 197"/>
                <a:gd name="T10" fmla="+- 0 2118 2039"/>
                <a:gd name="T11" fmla="*/ 2118 h 98"/>
                <a:gd name="T12" fmla="+- 0 10070 10029"/>
                <a:gd name="T13" fmla="*/ T12 w 197"/>
                <a:gd name="T14" fmla="+- 0 2096 2039"/>
                <a:gd name="T15" fmla="*/ 2096 h 98"/>
                <a:gd name="T16" fmla="+- 0 10213 10029"/>
                <a:gd name="T17" fmla="*/ T16 w 197"/>
                <a:gd name="T18" fmla="+- 0 2096 2039"/>
                <a:gd name="T19" fmla="*/ 2096 h 98"/>
                <a:gd name="T20" fmla="+- 0 10226 10029"/>
                <a:gd name="T21" fmla="*/ T20 w 197"/>
                <a:gd name="T22" fmla="+- 0 2076 2039"/>
                <a:gd name="T23" fmla="*/ 2076 h 98"/>
                <a:gd name="T24" fmla="+- 0 10193 10029"/>
                <a:gd name="T25" fmla="*/ T24 w 197"/>
                <a:gd name="T26" fmla="+- 0 2076 2039"/>
                <a:gd name="T27" fmla="*/ 2076 h 98"/>
                <a:gd name="T28" fmla="+- 0 10193 10029"/>
                <a:gd name="T29" fmla="*/ T28 w 197"/>
                <a:gd name="T30" fmla="+- 0 2052 2039"/>
                <a:gd name="T31" fmla="*/ 2052 h 98"/>
                <a:gd name="T32" fmla="+- 0 10183 10029"/>
                <a:gd name="T33" fmla="*/ T32 w 197"/>
                <a:gd name="T34" fmla="+- 0 2039 2039"/>
                <a:gd name="T35" fmla="*/ 2039 h 98"/>
                <a:gd name="T36" fmla="+- 0 10136 10029"/>
                <a:gd name="T37" fmla="*/ T36 w 197"/>
                <a:gd name="T38" fmla="+- 0 2039 2039"/>
                <a:gd name="T39" fmla="*/ 2039 h 98"/>
                <a:gd name="T40" fmla="+- 0 10128 10029"/>
                <a:gd name="T41" fmla="*/ T40 w 197"/>
                <a:gd name="T42" fmla="+- 0 2052 2039"/>
                <a:gd name="T43" fmla="*/ 2052 h 98"/>
                <a:gd name="T44" fmla="+- 0 10070 10029"/>
                <a:gd name="T45" fmla="*/ T44 w 197"/>
                <a:gd name="T46" fmla="+- 0 2052 2039"/>
                <a:gd name="T47" fmla="*/ 2052 h 98"/>
                <a:gd name="T48" fmla="+- 0 10070 10029"/>
                <a:gd name="T49" fmla="*/ T48 w 197"/>
                <a:gd name="T50" fmla="+- 0 2040 2039"/>
                <a:gd name="T51" fmla="*/ 2040 h 98"/>
                <a:gd name="T52" fmla="+- 0 10029 10029"/>
                <a:gd name="T53" fmla="*/ T52 w 197"/>
                <a:gd name="T54" fmla="+- 0 2040 2039"/>
                <a:gd name="T55" fmla="*/ 2040 h 98"/>
                <a:gd name="T56" fmla="+- 0 10029 10029"/>
                <a:gd name="T57" fmla="*/ T56 w 197"/>
                <a:gd name="T58" fmla="+- 0 2136 2039"/>
                <a:gd name="T59" fmla="*/ 2136 h 98"/>
                <a:gd name="T60" fmla="+- 0 10090 10029"/>
                <a:gd name="T61" fmla="*/ T60 w 197"/>
                <a:gd name="T62" fmla="+- 0 2136 2039"/>
                <a:gd name="T63" fmla="*/ 2136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7"/>
                  </a:moveTo>
                  <a:lnTo>
                    <a:pt x="74" y="79"/>
                  </a:lnTo>
                  <a:lnTo>
                    <a:pt x="41" y="79"/>
                  </a:lnTo>
                  <a:lnTo>
                    <a:pt x="41" y="57"/>
                  </a:lnTo>
                  <a:lnTo>
                    <a:pt x="184" y="57"/>
                  </a:lnTo>
                  <a:lnTo>
                    <a:pt x="197" y="37"/>
                  </a:lnTo>
                  <a:lnTo>
                    <a:pt x="164" y="37"/>
                  </a:lnTo>
                  <a:lnTo>
                    <a:pt x="164" y="13"/>
                  </a:lnTo>
                  <a:lnTo>
                    <a:pt x="154" y="0"/>
                  </a:lnTo>
                  <a:lnTo>
                    <a:pt x="107" y="0"/>
                  </a:lnTo>
                  <a:lnTo>
                    <a:pt x="99" y="13"/>
                  </a:lnTo>
                  <a:lnTo>
                    <a:pt x="41" y="13"/>
                  </a:lnTo>
                  <a:lnTo>
                    <a:pt x="41" y="1"/>
                  </a:lnTo>
                  <a:lnTo>
                    <a:pt x="0" y="1"/>
                  </a:lnTo>
                  <a:lnTo>
                    <a:pt x="0" y="97"/>
                  </a:lnTo>
                  <a:lnTo>
                    <a:pt x="61" y="97"/>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9" name="Picture 118">
              <a:extLst>
                <a:ext uri="{FF2B5EF4-FFF2-40B4-BE49-F238E27FC236}">
                  <a16:creationId xmlns:a16="http://schemas.microsoft.com/office/drawing/2014/main" id="{0C10B8A3-6A6B-4C96-BF3E-1E1C06B013FC}"/>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266" y="2519"/>
              <a:ext cx="28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5808">
              <a:extLst>
                <a:ext uri="{FF2B5EF4-FFF2-40B4-BE49-F238E27FC236}">
                  <a16:creationId xmlns:a16="http://schemas.microsoft.com/office/drawing/2014/main" id="{DDA66EC8-793A-499C-BF85-B7769D0EED7B}"/>
                </a:ext>
              </a:extLst>
            </p:cNvPr>
            <p:cNvSpPr>
              <a:spLocks/>
            </p:cNvSpPr>
            <p:nvPr/>
          </p:nvSpPr>
          <p:spPr bwMode="auto">
            <a:xfrm>
              <a:off x="10266" y="2519"/>
              <a:ext cx="289" cy="50"/>
            </a:xfrm>
            <a:custGeom>
              <a:avLst/>
              <a:gdLst>
                <a:gd name="T0" fmla="+- 0 10555 10266"/>
                <a:gd name="T1" fmla="*/ T0 w 289"/>
                <a:gd name="T2" fmla="+- 0 2519 2519"/>
                <a:gd name="T3" fmla="*/ 2519 h 50"/>
                <a:gd name="T4" fmla="+- 0 10266 10266"/>
                <a:gd name="T5" fmla="*/ T4 w 289"/>
                <a:gd name="T6" fmla="+- 0 2519 2519"/>
                <a:gd name="T7" fmla="*/ 2519 h 50"/>
                <a:gd name="T8" fmla="+- 0 10266 10266"/>
                <a:gd name="T9" fmla="*/ T8 w 289"/>
                <a:gd name="T10" fmla="+- 0 2569 2519"/>
                <a:gd name="T11" fmla="*/ 2569 h 50"/>
                <a:gd name="T12" fmla="+- 0 10555 10266"/>
                <a:gd name="T13" fmla="*/ T12 w 289"/>
                <a:gd name="T14" fmla="+- 0 2569 2519"/>
                <a:gd name="T15" fmla="*/ 2569 h 50"/>
              </a:gdLst>
              <a:ahLst/>
              <a:cxnLst>
                <a:cxn ang="0">
                  <a:pos x="T1" y="T3"/>
                </a:cxn>
                <a:cxn ang="0">
                  <a:pos x="T5" y="T7"/>
                </a:cxn>
                <a:cxn ang="0">
                  <a:pos x="T9" y="T11"/>
                </a:cxn>
                <a:cxn ang="0">
                  <a:pos x="T13" y="T15"/>
                </a:cxn>
              </a:cxnLst>
              <a:rect l="0" t="0" r="r" b="b"/>
              <a:pathLst>
                <a:path w="289" h="50">
                  <a:moveTo>
                    <a:pt x="289" y="0"/>
                  </a:moveTo>
                  <a:lnTo>
                    <a:pt x="0" y="0"/>
                  </a:lnTo>
                  <a:lnTo>
                    <a:pt x="0" y="50"/>
                  </a:lnTo>
                  <a:lnTo>
                    <a:pt x="289" y="50"/>
                  </a:lnTo>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1" name="Picture 120">
              <a:extLst>
                <a:ext uri="{FF2B5EF4-FFF2-40B4-BE49-F238E27FC236}">
                  <a16:creationId xmlns:a16="http://schemas.microsoft.com/office/drawing/2014/main" id="{3DF6D0B6-53D3-412C-893C-AE32018CEC92}"/>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083" y="2489"/>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5810">
              <a:extLst>
                <a:ext uri="{FF2B5EF4-FFF2-40B4-BE49-F238E27FC236}">
                  <a16:creationId xmlns:a16="http://schemas.microsoft.com/office/drawing/2014/main" id="{17FA2768-F589-47D5-A819-33B46BDBF1E6}"/>
                </a:ext>
              </a:extLst>
            </p:cNvPr>
            <p:cNvSpPr>
              <a:spLocks/>
            </p:cNvSpPr>
            <p:nvPr/>
          </p:nvSpPr>
          <p:spPr bwMode="auto">
            <a:xfrm>
              <a:off x="10083" y="2489"/>
              <a:ext cx="195" cy="98"/>
            </a:xfrm>
            <a:custGeom>
              <a:avLst/>
              <a:gdLst>
                <a:gd name="T0" fmla="+- 0 10218 10084"/>
                <a:gd name="T1" fmla="*/ T0 w 195"/>
                <a:gd name="T2" fmla="+- 0 2490 2490"/>
                <a:gd name="T3" fmla="*/ 2490 h 98"/>
                <a:gd name="T4" fmla="+- 0 10205 10084"/>
                <a:gd name="T5" fmla="*/ T4 w 195"/>
                <a:gd name="T6" fmla="+- 0 2508 2490"/>
                <a:gd name="T7" fmla="*/ 2508 h 98"/>
                <a:gd name="T8" fmla="+- 0 10238 10084"/>
                <a:gd name="T9" fmla="*/ T8 w 195"/>
                <a:gd name="T10" fmla="+- 0 2508 2490"/>
                <a:gd name="T11" fmla="*/ 2508 h 98"/>
                <a:gd name="T12" fmla="+- 0 10238 10084"/>
                <a:gd name="T13" fmla="*/ T12 w 195"/>
                <a:gd name="T14" fmla="+- 0 2530 2490"/>
                <a:gd name="T15" fmla="*/ 2530 h 98"/>
                <a:gd name="T16" fmla="+- 0 10095 10084"/>
                <a:gd name="T17" fmla="*/ T16 w 195"/>
                <a:gd name="T18" fmla="+- 0 2530 2490"/>
                <a:gd name="T19" fmla="*/ 2530 h 98"/>
                <a:gd name="T20" fmla="+- 0 10084 10084"/>
                <a:gd name="T21" fmla="*/ T20 w 195"/>
                <a:gd name="T22" fmla="+- 0 2550 2490"/>
                <a:gd name="T23" fmla="*/ 2550 h 98"/>
                <a:gd name="T24" fmla="+- 0 10115 10084"/>
                <a:gd name="T25" fmla="*/ T24 w 195"/>
                <a:gd name="T26" fmla="+- 0 2550 2490"/>
                <a:gd name="T27" fmla="*/ 2550 h 98"/>
                <a:gd name="T28" fmla="+- 0 10115 10084"/>
                <a:gd name="T29" fmla="*/ T28 w 195"/>
                <a:gd name="T30" fmla="+- 0 2574 2490"/>
                <a:gd name="T31" fmla="*/ 2574 h 98"/>
                <a:gd name="T32" fmla="+- 0 10125 10084"/>
                <a:gd name="T33" fmla="*/ T32 w 195"/>
                <a:gd name="T34" fmla="+- 0 2587 2490"/>
                <a:gd name="T35" fmla="*/ 2587 h 98"/>
                <a:gd name="T36" fmla="+- 0 10172 10084"/>
                <a:gd name="T37" fmla="*/ T36 w 195"/>
                <a:gd name="T38" fmla="+- 0 2587 2490"/>
                <a:gd name="T39" fmla="*/ 2587 h 98"/>
                <a:gd name="T40" fmla="+- 0 10180 10084"/>
                <a:gd name="T41" fmla="*/ T40 w 195"/>
                <a:gd name="T42" fmla="+- 0 2574 2490"/>
                <a:gd name="T43" fmla="*/ 2574 h 98"/>
                <a:gd name="T44" fmla="+- 0 10238 10084"/>
                <a:gd name="T45" fmla="*/ T44 w 195"/>
                <a:gd name="T46" fmla="+- 0 2574 2490"/>
                <a:gd name="T47" fmla="*/ 2574 h 98"/>
                <a:gd name="T48" fmla="+- 0 10238 10084"/>
                <a:gd name="T49" fmla="*/ T48 w 195"/>
                <a:gd name="T50" fmla="+- 0 2586 2490"/>
                <a:gd name="T51" fmla="*/ 2586 h 98"/>
                <a:gd name="T52" fmla="+- 0 10279 10084"/>
                <a:gd name="T53" fmla="*/ T52 w 195"/>
                <a:gd name="T54" fmla="+- 0 2586 2490"/>
                <a:gd name="T55" fmla="*/ 2586 h 98"/>
                <a:gd name="T56" fmla="+- 0 10279 10084"/>
                <a:gd name="T57" fmla="*/ T56 w 195"/>
                <a:gd name="T58" fmla="+- 0 2490 2490"/>
                <a:gd name="T59" fmla="*/ 2490 h 98"/>
                <a:gd name="T60" fmla="+- 0 10218 10084"/>
                <a:gd name="T61" fmla="*/ T60 w 195"/>
                <a:gd name="T62" fmla="+- 0 2490 2490"/>
                <a:gd name="T63" fmla="*/ 2490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8"/>
                  </a:lnTo>
                  <a:lnTo>
                    <a:pt x="154" y="18"/>
                  </a:lnTo>
                  <a:lnTo>
                    <a:pt x="154" y="40"/>
                  </a:lnTo>
                  <a:lnTo>
                    <a:pt x="11" y="40"/>
                  </a:lnTo>
                  <a:lnTo>
                    <a:pt x="0" y="60"/>
                  </a:lnTo>
                  <a:lnTo>
                    <a:pt x="31" y="60"/>
                  </a:lnTo>
                  <a:lnTo>
                    <a:pt x="31" y="84"/>
                  </a:lnTo>
                  <a:lnTo>
                    <a:pt x="41" y="97"/>
                  </a:lnTo>
                  <a:lnTo>
                    <a:pt x="88" y="97"/>
                  </a:lnTo>
                  <a:lnTo>
                    <a:pt x="96" y="84"/>
                  </a:lnTo>
                  <a:lnTo>
                    <a:pt x="154" y="84"/>
                  </a:lnTo>
                  <a:lnTo>
                    <a:pt x="154" y="96"/>
                  </a:lnTo>
                  <a:lnTo>
                    <a:pt x="195" y="96"/>
                  </a:lnTo>
                  <a:lnTo>
                    <a:pt x="195"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3" name="Picture 122">
              <a:extLst>
                <a:ext uri="{FF2B5EF4-FFF2-40B4-BE49-F238E27FC236}">
                  <a16:creationId xmlns:a16="http://schemas.microsoft.com/office/drawing/2014/main" id="{9E6C4778-C48B-457D-B6CB-816B3214CF89}"/>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029" y="2471"/>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5812">
              <a:extLst>
                <a:ext uri="{FF2B5EF4-FFF2-40B4-BE49-F238E27FC236}">
                  <a16:creationId xmlns:a16="http://schemas.microsoft.com/office/drawing/2014/main" id="{E162E229-220C-4232-A8BE-9C9DC2E76933}"/>
                </a:ext>
              </a:extLst>
            </p:cNvPr>
            <p:cNvSpPr>
              <a:spLocks/>
            </p:cNvSpPr>
            <p:nvPr/>
          </p:nvSpPr>
          <p:spPr bwMode="auto">
            <a:xfrm>
              <a:off x="10029" y="2471"/>
              <a:ext cx="197" cy="98"/>
            </a:xfrm>
            <a:custGeom>
              <a:avLst/>
              <a:gdLst>
                <a:gd name="T0" fmla="+- 0 10090 10029"/>
                <a:gd name="T1" fmla="*/ T0 w 197"/>
                <a:gd name="T2" fmla="+- 0 2568 2471"/>
                <a:gd name="T3" fmla="*/ 2568 h 98"/>
                <a:gd name="T4" fmla="+- 0 10103 10029"/>
                <a:gd name="T5" fmla="*/ T4 w 197"/>
                <a:gd name="T6" fmla="+- 0 2551 2471"/>
                <a:gd name="T7" fmla="*/ 2551 h 98"/>
                <a:gd name="T8" fmla="+- 0 10070 10029"/>
                <a:gd name="T9" fmla="*/ T8 w 197"/>
                <a:gd name="T10" fmla="+- 0 2550 2471"/>
                <a:gd name="T11" fmla="*/ 2550 h 98"/>
                <a:gd name="T12" fmla="+- 0 10070 10029"/>
                <a:gd name="T13" fmla="*/ T12 w 197"/>
                <a:gd name="T14" fmla="+- 0 2528 2471"/>
                <a:gd name="T15" fmla="*/ 2528 h 98"/>
                <a:gd name="T16" fmla="+- 0 10213 10029"/>
                <a:gd name="T17" fmla="*/ T16 w 197"/>
                <a:gd name="T18" fmla="+- 0 2528 2471"/>
                <a:gd name="T19" fmla="*/ 2528 h 98"/>
                <a:gd name="T20" fmla="+- 0 10226 10029"/>
                <a:gd name="T21" fmla="*/ T20 w 197"/>
                <a:gd name="T22" fmla="+- 0 2508 2471"/>
                <a:gd name="T23" fmla="*/ 2508 h 98"/>
                <a:gd name="T24" fmla="+- 0 10193 10029"/>
                <a:gd name="T25" fmla="*/ T24 w 197"/>
                <a:gd name="T26" fmla="+- 0 2508 2471"/>
                <a:gd name="T27" fmla="*/ 2508 h 98"/>
                <a:gd name="T28" fmla="+- 0 10193 10029"/>
                <a:gd name="T29" fmla="*/ T28 w 197"/>
                <a:gd name="T30" fmla="+- 0 2484 2471"/>
                <a:gd name="T31" fmla="*/ 2484 h 98"/>
                <a:gd name="T32" fmla="+- 0 10183 10029"/>
                <a:gd name="T33" fmla="*/ T32 w 197"/>
                <a:gd name="T34" fmla="+- 0 2471 2471"/>
                <a:gd name="T35" fmla="*/ 2471 h 98"/>
                <a:gd name="T36" fmla="+- 0 10136 10029"/>
                <a:gd name="T37" fmla="*/ T36 w 197"/>
                <a:gd name="T38" fmla="+- 0 2471 2471"/>
                <a:gd name="T39" fmla="*/ 2471 h 98"/>
                <a:gd name="T40" fmla="+- 0 10128 10029"/>
                <a:gd name="T41" fmla="*/ T40 w 197"/>
                <a:gd name="T42" fmla="+- 0 2484 2471"/>
                <a:gd name="T43" fmla="*/ 2484 h 98"/>
                <a:gd name="T44" fmla="+- 0 10070 10029"/>
                <a:gd name="T45" fmla="*/ T44 w 197"/>
                <a:gd name="T46" fmla="+- 0 2484 2471"/>
                <a:gd name="T47" fmla="*/ 2484 h 98"/>
                <a:gd name="T48" fmla="+- 0 10070 10029"/>
                <a:gd name="T49" fmla="*/ T48 w 197"/>
                <a:gd name="T50" fmla="+- 0 2472 2471"/>
                <a:gd name="T51" fmla="*/ 2472 h 98"/>
                <a:gd name="T52" fmla="+- 0 10029 10029"/>
                <a:gd name="T53" fmla="*/ T52 w 197"/>
                <a:gd name="T54" fmla="+- 0 2472 2471"/>
                <a:gd name="T55" fmla="*/ 2472 h 98"/>
                <a:gd name="T56" fmla="+- 0 10029 10029"/>
                <a:gd name="T57" fmla="*/ T56 w 197"/>
                <a:gd name="T58" fmla="+- 0 2568 2471"/>
                <a:gd name="T59" fmla="*/ 2568 h 98"/>
                <a:gd name="T60" fmla="+- 0 10090 10029"/>
                <a:gd name="T61" fmla="*/ T60 w 197"/>
                <a:gd name="T62" fmla="+- 0 2568 2471"/>
                <a:gd name="T63" fmla="*/ 2568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7"/>
                  </a:moveTo>
                  <a:lnTo>
                    <a:pt x="74" y="80"/>
                  </a:lnTo>
                  <a:lnTo>
                    <a:pt x="41" y="79"/>
                  </a:lnTo>
                  <a:lnTo>
                    <a:pt x="41" y="57"/>
                  </a:lnTo>
                  <a:lnTo>
                    <a:pt x="184" y="57"/>
                  </a:lnTo>
                  <a:lnTo>
                    <a:pt x="197" y="37"/>
                  </a:lnTo>
                  <a:lnTo>
                    <a:pt x="164" y="37"/>
                  </a:lnTo>
                  <a:lnTo>
                    <a:pt x="164" y="13"/>
                  </a:lnTo>
                  <a:lnTo>
                    <a:pt x="154" y="0"/>
                  </a:lnTo>
                  <a:lnTo>
                    <a:pt x="107" y="0"/>
                  </a:lnTo>
                  <a:lnTo>
                    <a:pt x="99" y="13"/>
                  </a:lnTo>
                  <a:lnTo>
                    <a:pt x="41" y="13"/>
                  </a:lnTo>
                  <a:lnTo>
                    <a:pt x="41" y="1"/>
                  </a:lnTo>
                  <a:lnTo>
                    <a:pt x="0" y="1"/>
                  </a:lnTo>
                  <a:lnTo>
                    <a:pt x="0" y="97"/>
                  </a:lnTo>
                  <a:lnTo>
                    <a:pt x="61" y="97"/>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5" name="Picture 124">
              <a:extLst>
                <a:ext uri="{FF2B5EF4-FFF2-40B4-BE49-F238E27FC236}">
                  <a16:creationId xmlns:a16="http://schemas.microsoft.com/office/drawing/2014/main" id="{D010AABB-DBAE-4A54-9044-38C8475C179E}"/>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426" y="2133"/>
              <a:ext cx="1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5814">
              <a:extLst>
                <a:ext uri="{FF2B5EF4-FFF2-40B4-BE49-F238E27FC236}">
                  <a16:creationId xmlns:a16="http://schemas.microsoft.com/office/drawing/2014/main" id="{AE14231D-C2C2-4F6A-9F56-56204D9E3601}"/>
                </a:ext>
              </a:extLst>
            </p:cNvPr>
            <p:cNvSpPr>
              <a:spLocks/>
            </p:cNvSpPr>
            <p:nvPr/>
          </p:nvSpPr>
          <p:spPr bwMode="auto">
            <a:xfrm>
              <a:off x="9426" y="2133"/>
              <a:ext cx="132" cy="273"/>
            </a:xfrm>
            <a:custGeom>
              <a:avLst/>
              <a:gdLst>
                <a:gd name="T0" fmla="+- 0 9557 9426"/>
                <a:gd name="T1" fmla="*/ T0 w 132"/>
                <a:gd name="T2" fmla="+- 0 2406 2133"/>
                <a:gd name="T3" fmla="*/ 2406 h 273"/>
                <a:gd name="T4" fmla="+- 0 9498 9426"/>
                <a:gd name="T5" fmla="*/ T4 w 132"/>
                <a:gd name="T6" fmla="+- 0 2406 2133"/>
                <a:gd name="T7" fmla="*/ 2406 h 273"/>
                <a:gd name="T8" fmla="+- 0 9481 9426"/>
                <a:gd name="T9" fmla="*/ T8 w 132"/>
                <a:gd name="T10" fmla="+- 0 2390 2133"/>
                <a:gd name="T11" fmla="*/ 2390 h 273"/>
                <a:gd name="T12" fmla="+- 0 9426 9426"/>
                <a:gd name="T13" fmla="*/ T12 w 132"/>
                <a:gd name="T14" fmla="+- 0 2390 2133"/>
                <a:gd name="T15" fmla="*/ 2390 h 273"/>
                <a:gd name="T16" fmla="+- 0 9426 9426"/>
                <a:gd name="T17" fmla="*/ T16 w 132"/>
                <a:gd name="T18" fmla="+- 0 2133 2133"/>
                <a:gd name="T19" fmla="*/ 2133 h 273"/>
                <a:gd name="T20" fmla="+- 0 9557 9426"/>
                <a:gd name="T21" fmla="*/ T20 w 132"/>
                <a:gd name="T22" fmla="+- 0 2133 2133"/>
                <a:gd name="T23" fmla="*/ 2133 h 273"/>
                <a:gd name="T24" fmla="+- 0 9557 9426"/>
                <a:gd name="T25" fmla="*/ T24 w 132"/>
                <a:gd name="T26" fmla="+- 0 2406 2133"/>
                <a:gd name="T27" fmla="*/ 2406 h 273"/>
              </a:gdLst>
              <a:ahLst/>
              <a:cxnLst>
                <a:cxn ang="0">
                  <a:pos x="T1" y="T3"/>
                </a:cxn>
                <a:cxn ang="0">
                  <a:pos x="T5" y="T7"/>
                </a:cxn>
                <a:cxn ang="0">
                  <a:pos x="T9" y="T11"/>
                </a:cxn>
                <a:cxn ang="0">
                  <a:pos x="T13" y="T15"/>
                </a:cxn>
                <a:cxn ang="0">
                  <a:pos x="T17" y="T19"/>
                </a:cxn>
                <a:cxn ang="0">
                  <a:pos x="T21" y="T23"/>
                </a:cxn>
                <a:cxn ang="0">
                  <a:pos x="T25" y="T27"/>
                </a:cxn>
              </a:cxnLst>
              <a:rect l="0" t="0" r="r" b="b"/>
              <a:pathLst>
                <a:path w="132" h="273">
                  <a:moveTo>
                    <a:pt x="131" y="273"/>
                  </a:moveTo>
                  <a:lnTo>
                    <a:pt x="72" y="273"/>
                  </a:lnTo>
                  <a:lnTo>
                    <a:pt x="55" y="257"/>
                  </a:lnTo>
                  <a:lnTo>
                    <a:pt x="0" y="257"/>
                  </a:lnTo>
                  <a:lnTo>
                    <a:pt x="0" y="0"/>
                  </a:lnTo>
                  <a:lnTo>
                    <a:pt x="131" y="0"/>
                  </a:lnTo>
                  <a:lnTo>
                    <a:pt x="131" y="273"/>
                  </a:lnTo>
                  <a:close/>
                </a:path>
              </a:pathLst>
            </a:custGeom>
            <a:noFill/>
            <a:ln w="553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7" name="Picture 126">
              <a:extLst>
                <a:ext uri="{FF2B5EF4-FFF2-40B4-BE49-F238E27FC236}">
                  <a16:creationId xmlns:a16="http://schemas.microsoft.com/office/drawing/2014/main" id="{6B86BAD8-BDFD-4DA4-883C-FA07E7552CC4}"/>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701" y="729"/>
              <a:ext cx="125"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Rectangle 127">
              <a:extLst>
                <a:ext uri="{FF2B5EF4-FFF2-40B4-BE49-F238E27FC236}">
                  <a16:creationId xmlns:a16="http://schemas.microsoft.com/office/drawing/2014/main" id="{CD547A9C-DA48-490C-BDD6-C91BC70F5EF6}"/>
                </a:ext>
              </a:extLst>
            </p:cNvPr>
            <p:cNvSpPr>
              <a:spLocks noChangeArrowheads="1"/>
            </p:cNvSpPr>
            <p:nvPr/>
          </p:nvSpPr>
          <p:spPr bwMode="auto">
            <a:xfrm>
              <a:off x="5701" y="729"/>
              <a:ext cx="125" cy="18"/>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9" name="Picture 128">
              <a:extLst>
                <a:ext uri="{FF2B5EF4-FFF2-40B4-BE49-F238E27FC236}">
                  <a16:creationId xmlns:a16="http://schemas.microsoft.com/office/drawing/2014/main" id="{15C000AC-6B4D-44AC-9794-1E5B1AE33BC5}"/>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813" y="719"/>
              <a:ext cx="59"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Freeform 5818">
              <a:extLst>
                <a:ext uri="{FF2B5EF4-FFF2-40B4-BE49-F238E27FC236}">
                  <a16:creationId xmlns:a16="http://schemas.microsoft.com/office/drawing/2014/main" id="{C40ABB64-5204-482A-818D-97F2E0792535}"/>
                </a:ext>
              </a:extLst>
            </p:cNvPr>
            <p:cNvSpPr>
              <a:spLocks/>
            </p:cNvSpPr>
            <p:nvPr/>
          </p:nvSpPr>
          <p:spPr bwMode="auto">
            <a:xfrm>
              <a:off x="5813" y="719"/>
              <a:ext cx="59" cy="37"/>
            </a:xfrm>
            <a:custGeom>
              <a:avLst/>
              <a:gdLst>
                <a:gd name="T0" fmla="+- 0 5853 5814"/>
                <a:gd name="T1" fmla="*/ T0 w 59"/>
                <a:gd name="T2" fmla="+- 0 720 720"/>
                <a:gd name="T3" fmla="*/ 720 h 37"/>
                <a:gd name="T4" fmla="+- 0 5845 5814"/>
                <a:gd name="T5" fmla="*/ T4 w 59"/>
                <a:gd name="T6" fmla="+- 0 721 720"/>
                <a:gd name="T7" fmla="*/ 721 h 37"/>
                <a:gd name="T8" fmla="+- 0 5831 5814"/>
                <a:gd name="T9" fmla="*/ T8 w 59"/>
                <a:gd name="T10" fmla="+- 0 723 720"/>
                <a:gd name="T11" fmla="*/ 723 h 37"/>
                <a:gd name="T12" fmla="+- 0 5819 5814"/>
                <a:gd name="T13" fmla="*/ T12 w 59"/>
                <a:gd name="T14" fmla="+- 0 725 720"/>
                <a:gd name="T15" fmla="*/ 725 h 37"/>
                <a:gd name="T16" fmla="+- 0 5814 5814"/>
                <a:gd name="T17" fmla="*/ T16 w 59"/>
                <a:gd name="T18" fmla="+- 0 727 720"/>
                <a:gd name="T19" fmla="*/ 727 h 37"/>
                <a:gd name="T20" fmla="+- 0 5814 5814"/>
                <a:gd name="T21" fmla="*/ T20 w 59"/>
                <a:gd name="T22" fmla="+- 0 750 720"/>
                <a:gd name="T23" fmla="*/ 750 h 37"/>
                <a:gd name="T24" fmla="+- 0 5833 5814"/>
                <a:gd name="T25" fmla="*/ T24 w 59"/>
                <a:gd name="T26" fmla="+- 0 754 720"/>
                <a:gd name="T27" fmla="*/ 754 h 37"/>
                <a:gd name="T28" fmla="+- 0 5844 5814"/>
                <a:gd name="T29" fmla="*/ T28 w 59"/>
                <a:gd name="T30" fmla="+- 0 756 720"/>
                <a:gd name="T31" fmla="*/ 756 h 37"/>
                <a:gd name="T32" fmla="+- 0 5850 5814"/>
                <a:gd name="T33" fmla="*/ T32 w 59"/>
                <a:gd name="T34" fmla="+- 0 757 720"/>
                <a:gd name="T35" fmla="*/ 757 h 37"/>
                <a:gd name="T36" fmla="+- 0 5853 5814"/>
                <a:gd name="T37" fmla="*/ T36 w 59"/>
                <a:gd name="T38" fmla="+- 0 757 720"/>
                <a:gd name="T39" fmla="*/ 757 h 37"/>
                <a:gd name="T40" fmla="+- 0 5864 5814"/>
                <a:gd name="T41" fmla="*/ T40 w 59"/>
                <a:gd name="T42" fmla="+- 0 757 720"/>
                <a:gd name="T43" fmla="*/ 757 h 37"/>
                <a:gd name="T44" fmla="+- 0 5872 5814"/>
                <a:gd name="T45" fmla="*/ T44 w 59"/>
                <a:gd name="T46" fmla="+- 0 748 720"/>
                <a:gd name="T47" fmla="*/ 748 h 37"/>
                <a:gd name="T48" fmla="+- 0 5872 5814"/>
                <a:gd name="T49" fmla="*/ T48 w 59"/>
                <a:gd name="T50" fmla="+- 0 738 720"/>
                <a:gd name="T51" fmla="*/ 738 h 37"/>
                <a:gd name="T52" fmla="+- 0 5872 5814"/>
                <a:gd name="T53" fmla="*/ T52 w 59"/>
                <a:gd name="T54" fmla="+- 0 728 720"/>
                <a:gd name="T55" fmla="*/ 728 h 37"/>
                <a:gd name="T56" fmla="+- 0 5864 5814"/>
                <a:gd name="T57" fmla="*/ T56 w 59"/>
                <a:gd name="T58" fmla="+- 0 720 720"/>
                <a:gd name="T59" fmla="*/ 720 h 37"/>
                <a:gd name="T60" fmla="+- 0 5853 5814"/>
                <a:gd name="T61" fmla="*/ T60 w 59"/>
                <a:gd name="T62" fmla="+- 0 720 720"/>
                <a:gd name="T63" fmla="*/ 720 h 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9" h="37">
                  <a:moveTo>
                    <a:pt x="39" y="0"/>
                  </a:moveTo>
                  <a:lnTo>
                    <a:pt x="31" y="1"/>
                  </a:lnTo>
                  <a:lnTo>
                    <a:pt x="17" y="3"/>
                  </a:lnTo>
                  <a:lnTo>
                    <a:pt x="5" y="5"/>
                  </a:lnTo>
                  <a:lnTo>
                    <a:pt x="0" y="7"/>
                  </a:lnTo>
                  <a:lnTo>
                    <a:pt x="0" y="30"/>
                  </a:lnTo>
                  <a:lnTo>
                    <a:pt x="19" y="34"/>
                  </a:lnTo>
                  <a:lnTo>
                    <a:pt x="30" y="36"/>
                  </a:lnTo>
                  <a:lnTo>
                    <a:pt x="36" y="37"/>
                  </a:lnTo>
                  <a:lnTo>
                    <a:pt x="39" y="37"/>
                  </a:lnTo>
                  <a:lnTo>
                    <a:pt x="50" y="37"/>
                  </a:lnTo>
                  <a:lnTo>
                    <a:pt x="58" y="28"/>
                  </a:lnTo>
                  <a:lnTo>
                    <a:pt x="58" y="18"/>
                  </a:lnTo>
                  <a:lnTo>
                    <a:pt x="58" y="8"/>
                  </a:lnTo>
                  <a:lnTo>
                    <a:pt x="50" y="0"/>
                  </a:lnTo>
                  <a:lnTo>
                    <a:pt x="39"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1" name="Picture 130">
              <a:extLst>
                <a:ext uri="{FF2B5EF4-FFF2-40B4-BE49-F238E27FC236}">
                  <a16:creationId xmlns:a16="http://schemas.microsoft.com/office/drawing/2014/main" id="{E489DDD2-C3D9-4949-9364-6F8E51BBCDD3}"/>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611" y="709"/>
              <a:ext cx="9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5820">
              <a:extLst>
                <a:ext uri="{FF2B5EF4-FFF2-40B4-BE49-F238E27FC236}">
                  <a16:creationId xmlns:a16="http://schemas.microsoft.com/office/drawing/2014/main" id="{A009608B-15BC-41D4-8BCE-C6E39E8D073A}"/>
                </a:ext>
              </a:extLst>
            </p:cNvPr>
            <p:cNvSpPr>
              <a:spLocks/>
            </p:cNvSpPr>
            <p:nvPr/>
          </p:nvSpPr>
          <p:spPr bwMode="auto">
            <a:xfrm>
              <a:off x="5611" y="709"/>
              <a:ext cx="97" cy="68"/>
            </a:xfrm>
            <a:custGeom>
              <a:avLst/>
              <a:gdLst>
                <a:gd name="T0" fmla="+- 0 5708 5612"/>
                <a:gd name="T1" fmla="*/ T0 w 97"/>
                <a:gd name="T2" fmla="+- 0 717 709"/>
                <a:gd name="T3" fmla="*/ 717 h 68"/>
                <a:gd name="T4" fmla="+- 0 5708 5612"/>
                <a:gd name="T5" fmla="*/ T4 w 97"/>
                <a:gd name="T6" fmla="+- 0 713 709"/>
                <a:gd name="T7" fmla="*/ 713 h 68"/>
                <a:gd name="T8" fmla="+- 0 5704 5612"/>
                <a:gd name="T9" fmla="*/ T8 w 97"/>
                <a:gd name="T10" fmla="+- 0 709 709"/>
                <a:gd name="T11" fmla="*/ 709 h 68"/>
                <a:gd name="T12" fmla="+- 0 5700 5612"/>
                <a:gd name="T13" fmla="*/ T12 w 97"/>
                <a:gd name="T14" fmla="+- 0 709 709"/>
                <a:gd name="T15" fmla="*/ 709 h 68"/>
                <a:gd name="T16" fmla="+- 0 5620 5612"/>
                <a:gd name="T17" fmla="*/ T16 w 97"/>
                <a:gd name="T18" fmla="+- 0 709 709"/>
                <a:gd name="T19" fmla="*/ 709 h 68"/>
                <a:gd name="T20" fmla="+- 0 5615 5612"/>
                <a:gd name="T21" fmla="*/ T20 w 97"/>
                <a:gd name="T22" fmla="+- 0 709 709"/>
                <a:gd name="T23" fmla="*/ 709 h 68"/>
                <a:gd name="T24" fmla="+- 0 5612 5612"/>
                <a:gd name="T25" fmla="*/ T24 w 97"/>
                <a:gd name="T26" fmla="+- 0 713 709"/>
                <a:gd name="T27" fmla="*/ 713 h 68"/>
                <a:gd name="T28" fmla="+- 0 5612 5612"/>
                <a:gd name="T29" fmla="*/ T28 w 97"/>
                <a:gd name="T30" fmla="+- 0 717 709"/>
                <a:gd name="T31" fmla="*/ 717 h 68"/>
                <a:gd name="T32" fmla="+- 0 5612 5612"/>
                <a:gd name="T33" fmla="*/ T32 w 97"/>
                <a:gd name="T34" fmla="+- 0 777 709"/>
                <a:gd name="T35" fmla="*/ 777 h 68"/>
                <a:gd name="T36" fmla="+- 0 5708 5612"/>
                <a:gd name="T37" fmla="*/ T36 w 97"/>
                <a:gd name="T38" fmla="+- 0 777 709"/>
                <a:gd name="T39" fmla="*/ 777 h 68"/>
                <a:gd name="T40" fmla="+- 0 5708 5612"/>
                <a:gd name="T41" fmla="*/ T40 w 97"/>
                <a:gd name="T42" fmla="+- 0 717 709"/>
                <a:gd name="T43" fmla="*/ 717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7" h="68">
                  <a:moveTo>
                    <a:pt x="96" y="8"/>
                  </a:moveTo>
                  <a:lnTo>
                    <a:pt x="96" y="4"/>
                  </a:lnTo>
                  <a:lnTo>
                    <a:pt x="92" y="0"/>
                  </a:lnTo>
                  <a:lnTo>
                    <a:pt x="88" y="0"/>
                  </a:lnTo>
                  <a:lnTo>
                    <a:pt x="8" y="0"/>
                  </a:lnTo>
                  <a:lnTo>
                    <a:pt x="3" y="0"/>
                  </a:lnTo>
                  <a:lnTo>
                    <a:pt x="0" y="4"/>
                  </a:lnTo>
                  <a:lnTo>
                    <a:pt x="0" y="8"/>
                  </a:lnTo>
                  <a:lnTo>
                    <a:pt x="0" y="68"/>
                  </a:lnTo>
                  <a:lnTo>
                    <a:pt x="96" y="68"/>
                  </a:lnTo>
                  <a:lnTo>
                    <a:pt x="96" y="8"/>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3" name="Picture 132">
              <a:extLst>
                <a:ext uri="{FF2B5EF4-FFF2-40B4-BE49-F238E27FC236}">
                  <a16:creationId xmlns:a16="http://schemas.microsoft.com/office/drawing/2014/main" id="{13E60175-7D49-413D-AB09-5779F10A8C6C}"/>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594" y="770"/>
              <a:ext cx="1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33">
              <a:extLst>
                <a:ext uri="{FF2B5EF4-FFF2-40B4-BE49-F238E27FC236}">
                  <a16:creationId xmlns:a16="http://schemas.microsoft.com/office/drawing/2014/main" id="{E462A85E-09D9-45A6-89D2-FDD5137B62CC}"/>
                </a:ext>
              </a:extLst>
            </p:cNvPr>
            <p:cNvSpPr>
              <a:spLocks noChangeArrowheads="1"/>
            </p:cNvSpPr>
            <p:nvPr/>
          </p:nvSpPr>
          <p:spPr bwMode="auto">
            <a:xfrm>
              <a:off x="5594" y="770"/>
              <a:ext cx="123" cy="79"/>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5" name="Picture 134">
              <a:extLst>
                <a:ext uri="{FF2B5EF4-FFF2-40B4-BE49-F238E27FC236}">
                  <a16:creationId xmlns:a16="http://schemas.microsoft.com/office/drawing/2014/main" id="{D11A231B-AE07-4877-AEE2-5FDD43642F1F}"/>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539" y="849"/>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Rectangle 135">
              <a:extLst>
                <a:ext uri="{FF2B5EF4-FFF2-40B4-BE49-F238E27FC236}">
                  <a16:creationId xmlns:a16="http://schemas.microsoft.com/office/drawing/2014/main" id="{BBD48C70-9410-4102-9A89-E68FFD9D0EA9}"/>
                </a:ext>
              </a:extLst>
            </p:cNvPr>
            <p:cNvSpPr>
              <a:spLocks noChangeArrowheads="1"/>
            </p:cNvSpPr>
            <p:nvPr/>
          </p:nvSpPr>
          <p:spPr bwMode="auto">
            <a:xfrm>
              <a:off x="5539" y="849"/>
              <a:ext cx="178" cy="77"/>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37" name="Rectangle 136">
              <a:extLst>
                <a:ext uri="{FF2B5EF4-FFF2-40B4-BE49-F238E27FC236}">
                  <a16:creationId xmlns:a16="http://schemas.microsoft.com/office/drawing/2014/main" id="{AB5334E4-0EE7-4F6B-B499-ADA40D7E653A}"/>
                </a:ext>
              </a:extLst>
            </p:cNvPr>
            <p:cNvSpPr>
              <a:spLocks noChangeArrowheads="1"/>
            </p:cNvSpPr>
            <p:nvPr/>
          </p:nvSpPr>
          <p:spPr bwMode="auto">
            <a:xfrm>
              <a:off x="8416" y="2550"/>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38" name="Rectangle 137">
              <a:extLst>
                <a:ext uri="{FF2B5EF4-FFF2-40B4-BE49-F238E27FC236}">
                  <a16:creationId xmlns:a16="http://schemas.microsoft.com/office/drawing/2014/main" id="{2EB2CA1C-A893-483A-BFCD-584983622124}"/>
                </a:ext>
              </a:extLst>
            </p:cNvPr>
            <p:cNvSpPr>
              <a:spLocks noChangeArrowheads="1"/>
            </p:cNvSpPr>
            <p:nvPr/>
          </p:nvSpPr>
          <p:spPr bwMode="auto">
            <a:xfrm>
              <a:off x="8416" y="2550"/>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39" name="Rectangle 138">
              <a:extLst>
                <a:ext uri="{FF2B5EF4-FFF2-40B4-BE49-F238E27FC236}">
                  <a16:creationId xmlns:a16="http://schemas.microsoft.com/office/drawing/2014/main" id="{188D3A8E-D34F-4ED2-B6D8-317ED69D7FF2}"/>
                </a:ext>
              </a:extLst>
            </p:cNvPr>
            <p:cNvSpPr>
              <a:spLocks noChangeArrowheads="1"/>
            </p:cNvSpPr>
            <p:nvPr/>
          </p:nvSpPr>
          <p:spPr bwMode="auto">
            <a:xfrm>
              <a:off x="8413" y="2706"/>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40" name="Rectangle 139">
              <a:extLst>
                <a:ext uri="{FF2B5EF4-FFF2-40B4-BE49-F238E27FC236}">
                  <a16:creationId xmlns:a16="http://schemas.microsoft.com/office/drawing/2014/main" id="{EF3B941B-E069-4DEE-B9C8-87A50D6E2B17}"/>
                </a:ext>
              </a:extLst>
            </p:cNvPr>
            <p:cNvSpPr>
              <a:spLocks noChangeArrowheads="1"/>
            </p:cNvSpPr>
            <p:nvPr/>
          </p:nvSpPr>
          <p:spPr bwMode="auto">
            <a:xfrm>
              <a:off x="8413" y="2706"/>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1" name="Picture 140">
              <a:extLst>
                <a:ext uri="{FF2B5EF4-FFF2-40B4-BE49-F238E27FC236}">
                  <a16:creationId xmlns:a16="http://schemas.microsoft.com/office/drawing/2014/main" id="{863BA770-50D0-4484-9599-411FA34B85F4}"/>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391" y="2570"/>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41">
              <a:extLst>
                <a:ext uri="{FF2B5EF4-FFF2-40B4-BE49-F238E27FC236}">
                  <a16:creationId xmlns:a16="http://schemas.microsoft.com/office/drawing/2014/main" id="{9502D679-01F6-4B66-8DFE-D06A78BCF785}"/>
                </a:ext>
              </a:extLst>
            </p:cNvPr>
            <p:cNvSpPr>
              <a:spLocks noChangeArrowheads="1"/>
            </p:cNvSpPr>
            <p:nvPr/>
          </p:nvSpPr>
          <p:spPr bwMode="auto">
            <a:xfrm>
              <a:off x="8391" y="2570"/>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3" name="Picture 142">
              <a:extLst>
                <a:ext uri="{FF2B5EF4-FFF2-40B4-BE49-F238E27FC236}">
                  <a16:creationId xmlns:a16="http://schemas.microsoft.com/office/drawing/2014/main" id="{9AAF1708-E135-4A4C-93B7-A415B8F27F65}"/>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91" y="2690"/>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angle 143">
              <a:extLst>
                <a:ext uri="{FF2B5EF4-FFF2-40B4-BE49-F238E27FC236}">
                  <a16:creationId xmlns:a16="http://schemas.microsoft.com/office/drawing/2014/main" id="{14F49330-50CD-4CB2-A8B8-B801CA379E0F}"/>
                </a:ext>
              </a:extLst>
            </p:cNvPr>
            <p:cNvSpPr>
              <a:spLocks noChangeArrowheads="1"/>
            </p:cNvSpPr>
            <p:nvPr/>
          </p:nvSpPr>
          <p:spPr bwMode="auto">
            <a:xfrm>
              <a:off x="8391" y="2690"/>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5" name="Picture 144">
              <a:extLst>
                <a:ext uri="{FF2B5EF4-FFF2-40B4-BE49-F238E27FC236}">
                  <a16:creationId xmlns:a16="http://schemas.microsoft.com/office/drawing/2014/main" id="{5770D300-5844-4F74-9456-E67097DD7527}"/>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363" y="2629"/>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Rectangle 145">
              <a:extLst>
                <a:ext uri="{FF2B5EF4-FFF2-40B4-BE49-F238E27FC236}">
                  <a16:creationId xmlns:a16="http://schemas.microsoft.com/office/drawing/2014/main" id="{45D60838-2680-4F5B-BE90-E5CE0BD4763A}"/>
                </a:ext>
              </a:extLst>
            </p:cNvPr>
            <p:cNvSpPr>
              <a:spLocks noChangeArrowheads="1"/>
            </p:cNvSpPr>
            <p:nvPr/>
          </p:nvSpPr>
          <p:spPr bwMode="auto">
            <a:xfrm>
              <a:off x="8363" y="2629"/>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47" name="Freeform 5835">
              <a:extLst>
                <a:ext uri="{FF2B5EF4-FFF2-40B4-BE49-F238E27FC236}">
                  <a16:creationId xmlns:a16="http://schemas.microsoft.com/office/drawing/2014/main" id="{4F2EBBEC-0E03-4FE0-8196-73AF5DDAF61E}"/>
                </a:ext>
              </a:extLst>
            </p:cNvPr>
            <p:cNvSpPr>
              <a:spLocks/>
            </p:cNvSpPr>
            <p:nvPr/>
          </p:nvSpPr>
          <p:spPr bwMode="auto">
            <a:xfrm>
              <a:off x="8382" y="2528"/>
              <a:ext cx="84" cy="23"/>
            </a:xfrm>
            <a:custGeom>
              <a:avLst/>
              <a:gdLst>
                <a:gd name="T0" fmla="+- 0 8466 8383"/>
                <a:gd name="T1" fmla="*/ T0 w 84"/>
                <a:gd name="T2" fmla="+- 0 2541 2528"/>
                <a:gd name="T3" fmla="*/ 2541 h 23"/>
                <a:gd name="T4" fmla="+- 0 8457 8383"/>
                <a:gd name="T5" fmla="*/ T4 w 84"/>
                <a:gd name="T6" fmla="+- 0 2535 2528"/>
                <a:gd name="T7" fmla="*/ 2535 h 23"/>
                <a:gd name="T8" fmla="+- 0 8447 8383"/>
                <a:gd name="T9" fmla="*/ T8 w 84"/>
                <a:gd name="T10" fmla="+- 0 2532 2528"/>
                <a:gd name="T11" fmla="*/ 2532 h 23"/>
                <a:gd name="T12" fmla="+- 0 8436 8383"/>
                <a:gd name="T13" fmla="*/ T12 w 84"/>
                <a:gd name="T14" fmla="+- 0 2529 2528"/>
                <a:gd name="T15" fmla="*/ 2529 h 23"/>
                <a:gd name="T16" fmla="+- 0 8424 8383"/>
                <a:gd name="T17" fmla="*/ T16 w 84"/>
                <a:gd name="T18" fmla="+- 0 2528 2528"/>
                <a:gd name="T19" fmla="*/ 2528 h 23"/>
                <a:gd name="T20" fmla="+- 0 8413 8383"/>
                <a:gd name="T21" fmla="*/ T20 w 84"/>
                <a:gd name="T22" fmla="+- 0 2529 2528"/>
                <a:gd name="T23" fmla="*/ 2529 h 23"/>
                <a:gd name="T24" fmla="+- 0 8402 8383"/>
                <a:gd name="T25" fmla="*/ T24 w 84"/>
                <a:gd name="T26" fmla="+- 0 2532 2528"/>
                <a:gd name="T27" fmla="*/ 2532 h 23"/>
                <a:gd name="T28" fmla="+- 0 8392 8383"/>
                <a:gd name="T29" fmla="*/ T28 w 84"/>
                <a:gd name="T30" fmla="+- 0 2535 2528"/>
                <a:gd name="T31" fmla="*/ 2535 h 23"/>
                <a:gd name="T32" fmla="+- 0 8383 8383"/>
                <a:gd name="T33" fmla="*/ T32 w 84"/>
                <a:gd name="T34" fmla="+- 0 2541 2528"/>
                <a:gd name="T35" fmla="*/ 2541 h 23"/>
                <a:gd name="T36" fmla="+- 0 8383 8383"/>
                <a:gd name="T37" fmla="*/ T36 w 84"/>
                <a:gd name="T38" fmla="+- 0 2550 2528"/>
                <a:gd name="T39" fmla="*/ 2550 h 23"/>
                <a:gd name="T40" fmla="+- 0 8466 8383"/>
                <a:gd name="T41" fmla="*/ T40 w 84"/>
                <a:gd name="T42" fmla="+- 0 2550 2528"/>
                <a:gd name="T43" fmla="*/ 2550 h 23"/>
                <a:gd name="T44" fmla="+- 0 8466 8383"/>
                <a:gd name="T45" fmla="*/ T44 w 84"/>
                <a:gd name="T46" fmla="+- 0 2541 2528"/>
                <a:gd name="T47" fmla="*/ 2541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3"/>
                  </a:moveTo>
                  <a:lnTo>
                    <a:pt x="74" y="7"/>
                  </a:lnTo>
                  <a:lnTo>
                    <a:pt x="64" y="4"/>
                  </a:lnTo>
                  <a:lnTo>
                    <a:pt x="53" y="1"/>
                  </a:lnTo>
                  <a:lnTo>
                    <a:pt x="41" y="0"/>
                  </a:lnTo>
                  <a:lnTo>
                    <a:pt x="30" y="1"/>
                  </a:lnTo>
                  <a:lnTo>
                    <a:pt x="19" y="4"/>
                  </a:lnTo>
                  <a:lnTo>
                    <a:pt x="9" y="7"/>
                  </a:lnTo>
                  <a:lnTo>
                    <a:pt x="0" y="13"/>
                  </a:lnTo>
                  <a:lnTo>
                    <a:pt x="0" y="22"/>
                  </a:lnTo>
                  <a:lnTo>
                    <a:pt x="83" y="22"/>
                  </a:lnTo>
                  <a:lnTo>
                    <a:pt x="83" y="13"/>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8" name="Picture 147">
              <a:extLst>
                <a:ext uri="{FF2B5EF4-FFF2-40B4-BE49-F238E27FC236}">
                  <a16:creationId xmlns:a16="http://schemas.microsoft.com/office/drawing/2014/main" id="{2CF9AA36-2804-44E4-AD19-6F95A9E85FB3}"/>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418" y="2111"/>
              <a:ext cx="1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5837">
              <a:extLst>
                <a:ext uri="{FF2B5EF4-FFF2-40B4-BE49-F238E27FC236}">
                  <a16:creationId xmlns:a16="http://schemas.microsoft.com/office/drawing/2014/main" id="{3997BCD9-D898-48C7-9EB2-E73DCF12A1F2}"/>
                </a:ext>
              </a:extLst>
            </p:cNvPr>
            <p:cNvSpPr>
              <a:spLocks/>
            </p:cNvSpPr>
            <p:nvPr/>
          </p:nvSpPr>
          <p:spPr bwMode="auto">
            <a:xfrm>
              <a:off x="9418" y="2111"/>
              <a:ext cx="147" cy="30"/>
            </a:xfrm>
            <a:custGeom>
              <a:avLst/>
              <a:gdLst>
                <a:gd name="T0" fmla="+- 0 9555 9418"/>
                <a:gd name="T1" fmla="*/ T0 w 147"/>
                <a:gd name="T2" fmla="+- 0 2141 2111"/>
                <a:gd name="T3" fmla="*/ 2141 h 30"/>
                <a:gd name="T4" fmla="+- 0 9427 9418"/>
                <a:gd name="T5" fmla="*/ T4 w 147"/>
                <a:gd name="T6" fmla="+- 0 2141 2111"/>
                <a:gd name="T7" fmla="*/ 2141 h 30"/>
                <a:gd name="T8" fmla="+- 0 9423 9418"/>
                <a:gd name="T9" fmla="*/ T8 w 147"/>
                <a:gd name="T10" fmla="+- 0 2141 2111"/>
                <a:gd name="T11" fmla="*/ 2141 h 30"/>
                <a:gd name="T12" fmla="+- 0 9418 9418"/>
                <a:gd name="T13" fmla="*/ T12 w 147"/>
                <a:gd name="T14" fmla="+- 0 2119 2111"/>
                <a:gd name="T15" fmla="*/ 2119 h 30"/>
                <a:gd name="T16" fmla="+- 0 9418 9418"/>
                <a:gd name="T17" fmla="*/ T16 w 147"/>
                <a:gd name="T18" fmla="+- 0 2115 2111"/>
                <a:gd name="T19" fmla="*/ 2115 h 30"/>
                <a:gd name="T20" fmla="+- 0 9422 9418"/>
                <a:gd name="T21" fmla="*/ T20 w 147"/>
                <a:gd name="T22" fmla="+- 0 2111 2111"/>
                <a:gd name="T23" fmla="*/ 2111 h 30"/>
                <a:gd name="T24" fmla="+- 0 9426 9418"/>
                <a:gd name="T25" fmla="*/ T24 w 147"/>
                <a:gd name="T26" fmla="+- 0 2111 2111"/>
                <a:gd name="T27" fmla="*/ 2111 h 30"/>
                <a:gd name="T28" fmla="+- 0 9557 9418"/>
                <a:gd name="T29" fmla="*/ T28 w 147"/>
                <a:gd name="T30" fmla="+- 0 2111 2111"/>
                <a:gd name="T31" fmla="*/ 2111 h 30"/>
                <a:gd name="T32" fmla="+- 0 9561 9418"/>
                <a:gd name="T33" fmla="*/ T32 w 147"/>
                <a:gd name="T34" fmla="+- 0 2111 2111"/>
                <a:gd name="T35" fmla="*/ 2111 h 30"/>
                <a:gd name="T36" fmla="+- 0 9565 9418"/>
                <a:gd name="T37" fmla="*/ T36 w 147"/>
                <a:gd name="T38" fmla="+- 0 2115 2111"/>
                <a:gd name="T39" fmla="*/ 2115 h 30"/>
                <a:gd name="T40" fmla="+- 0 9565 9418"/>
                <a:gd name="T41" fmla="*/ T40 w 147"/>
                <a:gd name="T42" fmla="+- 0 2119 2111"/>
                <a:gd name="T43" fmla="*/ 2119 h 30"/>
                <a:gd name="T44" fmla="+- 0 9560 9418"/>
                <a:gd name="T45" fmla="*/ T44 w 147"/>
                <a:gd name="T46" fmla="+- 0 2141 2111"/>
                <a:gd name="T47" fmla="*/ 2141 h 30"/>
                <a:gd name="T48" fmla="+- 0 9555 9418"/>
                <a:gd name="T49" fmla="*/ T48 w 147"/>
                <a:gd name="T50" fmla="+- 0 2141 2111"/>
                <a:gd name="T51" fmla="*/ 2141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7" h="30">
                  <a:moveTo>
                    <a:pt x="137" y="30"/>
                  </a:moveTo>
                  <a:lnTo>
                    <a:pt x="9" y="30"/>
                  </a:lnTo>
                  <a:lnTo>
                    <a:pt x="5" y="30"/>
                  </a:lnTo>
                  <a:lnTo>
                    <a:pt x="0" y="8"/>
                  </a:lnTo>
                  <a:lnTo>
                    <a:pt x="0" y="4"/>
                  </a:lnTo>
                  <a:lnTo>
                    <a:pt x="4" y="0"/>
                  </a:lnTo>
                  <a:lnTo>
                    <a:pt x="8" y="0"/>
                  </a:lnTo>
                  <a:lnTo>
                    <a:pt x="139" y="0"/>
                  </a:lnTo>
                  <a:lnTo>
                    <a:pt x="143" y="0"/>
                  </a:lnTo>
                  <a:lnTo>
                    <a:pt x="147" y="4"/>
                  </a:lnTo>
                  <a:lnTo>
                    <a:pt x="147" y="8"/>
                  </a:lnTo>
                  <a:lnTo>
                    <a:pt x="142" y="30"/>
                  </a:lnTo>
                  <a:lnTo>
                    <a:pt x="137" y="3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50" name="Picture 149">
              <a:extLst>
                <a:ext uri="{FF2B5EF4-FFF2-40B4-BE49-F238E27FC236}">
                  <a16:creationId xmlns:a16="http://schemas.microsoft.com/office/drawing/2014/main" id="{1093C967-5801-4E8E-9F6E-A171D76DAFE5}"/>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532" y="2332"/>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Freeform 5839">
              <a:extLst>
                <a:ext uri="{FF2B5EF4-FFF2-40B4-BE49-F238E27FC236}">
                  <a16:creationId xmlns:a16="http://schemas.microsoft.com/office/drawing/2014/main" id="{8CEE22FA-09A4-41E7-96A8-D2CEB5E938CA}"/>
                </a:ext>
              </a:extLst>
            </p:cNvPr>
            <p:cNvSpPr>
              <a:spLocks/>
            </p:cNvSpPr>
            <p:nvPr/>
          </p:nvSpPr>
          <p:spPr bwMode="auto">
            <a:xfrm>
              <a:off x="9532" y="2332"/>
              <a:ext cx="43" cy="64"/>
            </a:xfrm>
            <a:custGeom>
              <a:avLst/>
              <a:gdLst>
                <a:gd name="T0" fmla="+- 0 9565 9533"/>
                <a:gd name="T1" fmla="*/ T0 w 43"/>
                <a:gd name="T2" fmla="+- 0 2333 2333"/>
                <a:gd name="T3" fmla="*/ 2333 h 64"/>
                <a:gd name="T4" fmla="+- 0 9564 9533"/>
                <a:gd name="T5" fmla="*/ T4 w 43"/>
                <a:gd name="T6" fmla="+- 0 2333 2333"/>
                <a:gd name="T7" fmla="*/ 2333 h 64"/>
                <a:gd name="T8" fmla="+- 0 9552 9533"/>
                <a:gd name="T9" fmla="*/ T8 w 43"/>
                <a:gd name="T10" fmla="+- 0 2335 2333"/>
                <a:gd name="T11" fmla="*/ 2335 h 64"/>
                <a:gd name="T12" fmla="+- 0 9542 9533"/>
                <a:gd name="T13" fmla="*/ T12 w 43"/>
                <a:gd name="T14" fmla="+- 0 2342 2333"/>
                <a:gd name="T15" fmla="*/ 2342 h 64"/>
                <a:gd name="T16" fmla="+- 0 9535 9533"/>
                <a:gd name="T17" fmla="*/ T16 w 43"/>
                <a:gd name="T18" fmla="+- 0 2352 2333"/>
                <a:gd name="T19" fmla="*/ 2352 h 64"/>
                <a:gd name="T20" fmla="+- 0 9533 9533"/>
                <a:gd name="T21" fmla="*/ T20 w 43"/>
                <a:gd name="T22" fmla="+- 0 2365 2333"/>
                <a:gd name="T23" fmla="*/ 2365 h 64"/>
                <a:gd name="T24" fmla="+- 0 9535 9533"/>
                <a:gd name="T25" fmla="*/ T24 w 43"/>
                <a:gd name="T26" fmla="+- 0 2377 2333"/>
                <a:gd name="T27" fmla="*/ 2377 h 64"/>
                <a:gd name="T28" fmla="+- 0 9542 9533"/>
                <a:gd name="T29" fmla="*/ T28 w 43"/>
                <a:gd name="T30" fmla="+- 0 2387 2333"/>
                <a:gd name="T31" fmla="*/ 2387 h 64"/>
                <a:gd name="T32" fmla="+- 0 9552 9533"/>
                <a:gd name="T33" fmla="*/ T32 w 43"/>
                <a:gd name="T34" fmla="+- 0 2394 2333"/>
                <a:gd name="T35" fmla="*/ 2394 h 64"/>
                <a:gd name="T36" fmla="+- 0 9564 9533"/>
                <a:gd name="T37" fmla="*/ T36 w 43"/>
                <a:gd name="T38" fmla="+- 0 2396 2333"/>
                <a:gd name="T39" fmla="*/ 2396 h 64"/>
                <a:gd name="T40" fmla="+- 0 9565 9533"/>
                <a:gd name="T41" fmla="*/ T40 w 43"/>
                <a:gd name="T42" fmla="+- 0 2396 2333"/>
                <a:gd name="T43" fmla="*/ 2396 h 64"/>
                <a:gd name="T44" fmla="+- 0 9576 9533"/>
                <a:gd name="T45" fmla="*/ T44 w 43"/>
                <a:gd name="T46" fmla="+- 0 2396 2333"/>
                <a:gd name="T47" fmla="*/ 2396 h 64"/>
                <a:gd name="T48" fmla="+- 0 9576 9533"/>
                <a:gd name="T49" fmla="*/ T48 w 43"/>
                <a:gd name="T50" fmla="+- 0 2333 2333"/>
                <a:gd name="T51" fmla="*/ 2333 h 64"/>
                <a:gd name="T52" fmla="+- 0 9565 9533"/>
                <a:gd name="T53" fmla="*/ T52 w 43"/>
                <a:gd name="T54" fmla="+- 0 2333 2333"/>
                <a:gd name="T55" fmla="*/ 2333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2"/>
                  </a:lnTo>
                  <a:lnTo>
                    <a:pt x="2" y="44"/>
                  </a:lnTo>
                  <a:lnTo>
                    <a:pt x="9" y="54"/>
                  </a:lnTo>
                  <a:lnTo>
                    <a:pt x="19" y="61"/>
                  </a:lnTo>
                  <a:lnTo>
                    <a:pt x="31" y="63"/>
                  </a:lnTo>
                  <a:lnTo>
                    <a:pt x="32" y="63"/>
                  </a:lnTo>
                  <a:lnTo>
                    <a:pt x="43" y="63"/>
                  </a:lnTo>
                  <a:lnTo>
                    <a:pt x="43"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52" name="Picture 151">
              <a:extLst>
                <a:ext uri="{FF2B5EF4-FFF2-40B4-BE49-F238E27FC236}">
                  <a16:creationId xmlns:a16="http://schemas.microsoft.com/office/drawing/2014/main" id="{96811D78-9CB8-4FAD-86B4-A5568FA21561}"/>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532" y="2222"/>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5841">
              <a:extLst>
                <a:ext uri="{FF2B5EF4-FFF2-40B4-BE49-F238E27FC236}">
                  <a16:creationId xmlns:a16="http://schemas.microsoft.com/office/drawing/2014/main" id="{AFEE69F7-81BA-4D61-83DE-1BE6962BB245}"/>
                </a:ext>
              </a:extLst>
            </p:cNvPr>
            <p:cNvSpPr>
              <a:spLocks/>
            </p:cNvSpPr>
            <p:nvPr/>
          </p:nvSpPr>
          <p:spPr bwMode="auto">
            <a:xfrm>
              <a:off x="9532" y="2222"/>
              <a:ext cx="43" cy="64"/>
            </a:xfrm>
            <a:custGeom>
              <a:avLst/>
              <a:gdLst>
                <a:gd name="T0" fmla="+- 0 9565 9533"/>
                <a:gd name="T1" fmla="*/ T0 w 43"/>
                <a:gd name="T2" fmla="+- 0 2223 2223"/>
                <a:gd name="T3" fmla="*/ 2223 h 64"/>
                <a:gd name="T4" fmla="+- 0 9564 9533"/>
                <a:gd name="T5" fmla="*/ T4 w 43"/>
                <a:gd name="T6" fmla="+- 0 2223 2223"/>
                <a:gd name="T7" fmla="*/ 2223 h 64"/>
                <a:gd name="T8" fmla="+- 0 9552 9533"/>
                <a:gd name="T9" fmla="*/ T8 w 43"/>
                <a:gd name="T10" fmla="+- 0 2225 2223"/>
                <a:gd name="T11" fmla="*/ 2225 h 64"/>
                <a:gd name="T12" fmla="+- 0 9542 9533"/>
                <a:gd name="T13" fmla="*/ T12 w 43"/>
                <a:gd name="T14" fmla="+- 0 2232 2223"/>
                <a:gd name="T15" fmla="*/ 2232 h 64"/>
                <a:gd name="T16" fmla="+- 0 9535 9533"/>
                <a:gd name="T17" fmla="*/ T16 w 43"/>
                <a:gd name="T18" fmla="+- 0 2242 2223"/>
                <a:gd name="T19" fmla="*/ 2242 h 64"/>
                <a:gd name="T20" fmla="+- 0 9533 9533"/>
                <a:gd name="T21" fmla="*/ T20 w 43"/>
                <a:gd name="T22" fmla="+- 0 2254 2223"/>
                <a:gd name="T23" fmla="*/ 2254 h 64"/>
                <a:gd name="T24" fmla="+- 0 9535 9533"/>
                <a:gd name="T25" fmla="*/ T24 w 43"/>
                <a:gd name="T26" fmla="+- 0 2267 2223"/>
                <a:gd name="T27" fmla="*/ 2267 h 64"/>
                <a:gd name="T28" fmla="+- 0 9542 9533"/>
                <a:gd name="T29" fmla="*/ T28 w 43"/>
                <a:gd name="T30" fmla="+- 0 2277 2223"/>
                <a:gd name="T31" fmla="*/ 2277 h 64"/>
                <a:gd name="T32" fmla="+- 0 9552 9533"/>
                <a:gd name="T33" fmla="*/ T32 w 43"/>
                <a:gd name="T34" fmla="+- 0 2284 2223"/>
                <a:gd name="T35" fmla="*/ 2284 h 64"/>
                <a:gd name="T36" fmla="+- 0 9564 9533"/>
                <a:gd name="T37" fmla="*/ T36 w 43"/>
                <a:gd name="T38" fmla="+- 0 2286 2223"/>
                <a:gd name="T39" fmla="*/ 2286 h 64"/>
                <a:gd name="T40" fmla="+- 0 9565 9533"/>
                <a:gd name="T41" fmla="*/ T40 w 43"/>
                <a:gd name="T42" fmla="+- 0 2286 2223"/>
                <a:gd name="T43" fmla="*/ 2286 h 64"/>
                <a:gd name="T44" fmla="+- 0 9576 9533"/>
                <a:gd name="T45" fmla="*/ T44 w 43"/>
                <a:gd name="T46" fmla="+- 0 2286 2223"/>
                <a:gd name="T47" fmla="*/ 2286 h 64"/>
                <a:gd name="T48" fmla="+- 0 9576 9533"/>
                <a:gd name="T49" fmla="*/ T48 w 43"/>
                <a:gd name="T50" fmla="+- 0 2223 2223"/>
                <a:gd name="T51" fmla="*/ 2223 h 64"/>
                <a:gd name="T52" fmla="+- 0 9565 9533"/>
                <a:gd name="T53" fmla="*/ T52 w 43"/>
                <a:gd name="T54" fmla="+- 0 2223 2223"/>
                <a:gd name="T55" fmla="*/ 2223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1"/>
                  </a:lnTo>
                  <a:lnTo>
                    <a:pt x="2" y="44"/>
                  </a:lnTo>
                  <a:lnTo>
                    <a:pt x="9" y="54"/>
                  </a:lnTo>
                  <a:lnTo>
                    <a:pt x="19" y="61"/>
                  </a:lnTo>
                  <a:lnTo>
                    <a:pt x="31" y="63"/>
                  </a:lnTo>
                  <a:lnTo>
                    <a:pt x="32" y="63"/>
                  </a:lnTo>
                  <a:lnTo>
                    <a:pt x="43" y="63"/>
                  </a:lnTo>
                  <a:lnTo>
                    <a:pt x="43"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54" name="Picture 153">
              <a:extLst>
                <a:ext uri="{FF2B5EF4-FFF2-40B4-BE49-F238E27FC236}">
                  <a16:creationId xmlns:a16="http://schemas.microsoft.com/office/drawing/2014/main" id="{7FD63E9D-C25D-476B-AFCC-0F58C90399CF}"/>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9407" y="2186"/>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Freeform 5843">
              <a:extLst>
                <a:ext uri="{FF2B5EF4-FFF2-40B4-BE49-F238E27FC236}">
                  <a16:creationId xmlns:a16="http://schemas.microsoft.com/office/drawing/2014/main" id="{1CA3CEF5-C987-4FBC-BC94-B2D131567BE7}"/>
                </a:ext>
              </a:extLst>
            </p:cNvPr>
            <p:cNvSpPr>
              <a:spLocks/>
            </p:cNvSpPr>
            <p:nvPr/>
          </p:nvSpPr>
          <p:spPr bwMode="auto">
            <a:xfrm>
              <a:off x="9407" y="2186"/>
              <a:ext cx="43" cy="64"/>
            </a:xfrm>
            <a:custGeom>
              <a:avLst/>
              <a:gdLst>
                <a:gd name="T0" fmla="+- 0 9418 9408"/>
                <a:gd name="T1" fmla="*/ T0 w 43"/>
                <a:gd name="T2" fmla="+- 0 2250 2186"/>
                <a:gd name="T3" fmla="*/ 2250 h 64"/>
                <a:gd name="T4" fmla="+- 0 9419 9408"/>
                <a:gd name="T5" fmla="*/ T4 w 43"/>
                <a:gd name="T6" fmla="+- 0 2250 2186"/>
                <a:gd name="T7" fmla="*/ 2250 h 64"/>
                <a:gd name="T8" fmla="+- 0 9431 9408"/>
                <a:gd name="T9" fmla="*/ T8 w 43"/>
                <a:gd name="T10" fmla="+- 0 2247 2186"/>
                <a:gd name="T11" fmla="*/ 2247 h 64"/>
                <a:gd name="T12" fmla="+- 0 9441 9408"/>
                <a:gd name="T13" fmla="*/ T12 w 43"/>
                <a:gd name="T14" fmla="+- 0 2240 2186"/>
                <a:gd name="T15" fmla="*/ 2240 h 64"/>
                <a:gd name="T16" fmla="+- 0 9448 9408"/>
                <a:gd name="T17" fmla="*/ T16 w 43"/>
                <a:gd name="T18" fmla="+- 0 2230 2186"/>
                <a:gd name="T19" fmla="*/ 2230 h 64"/>
                <a:gd name="T20" fmla="+- 0 9450 9408"/>
                <a:gd name="T21" fmla="*/ T20 w 43"/>
                <a:gd name="T22" fmla="+- 0 2218 2186"/>
                <a:gd name="T23" fmla="*/ 2218 h 64"/>
                <a:gd name="T24" fmla="+- 0 9448 9408"/>
                <a:gd name="T25" fmla="*/ T24 w 43"/>
                <a:gd name="T26" fmla="+- 0 2205 2186"/>
                <a:gd name="T27" fmla="*/ 2205 h 64"/>
                <a:gd name="T28" fmla="+- 0 9441 9408"/>
                <a:gd name="T29" fmla="*/ T28 w 43"/>
                <a:gd name="T30" fmla="+- 0 2195 2186"/>
                <a:gd name="T31" fmla="*/ 2195 h 64"/>
                <a:gd name="T32" fmla="+- 0 9431 9408"/>
                <a:gd name="T33" fmla="*/ T32 w 43"/>
                <a:gd name="T34" fmla="+- 0 2189 2186"/>
                <a:gd name="T35" fmla="*/ 2189 h 64"/>
                <a:gd name="T36" fmla="+- 0 9419 9408"/>
                <a:gd name="T37" fmla="*/ T36 w 43"/>
                <a:gd name="T38" fmla="+- 0 2186 2186"/>
                <a:gd name="T39" fmla="*/ 2186 h 64"/>
                <a:gd name="T40" fmla="+- 0 9418 9408"/>
                <a:gd name="T41" fmla="*/ T40 w 43"/>
                <a:gd name="T42" fmla="+- 0 2186 2186"/>
                <a:gd name="T43" fmla="*/ 2186 h 64"/>
                <a:gd name="T44" fmla="+- 0 9408 9408"/>
                <a:gd name="T45" fmla="*/ T44 w 43"/>
                <a:gd name="T46" fmla="+- 0 2186 2186"/>
                <a:gd name="T47" fmla="*/ 2186 h 64"/>
                <a:gd name="T48" fmla="+- 0 9408 9408"/>
                <a:gd name="T49" fmla="*/ T48 w 43"/>
                <a:gd name="T50" fmla="+- 0 2250 2186"/>
                <a:gd name="T51" fmla="*/ 2250 h 64"/>
                <a:gd name="T52" fmla="+- 0 9418 9408"/>
                <a:gd name="T53" fmla="*/ T52 w 43"/>
                <a:gd name="T54" fmla="+- 0 2250 2186"/>
                <a:gd name="T55" fmla="*/ 2250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0" y="64"/>
                  </a:moveTo>
                  <a:lnTo>
                    <a:pt x="11" y="64"/>
                  </a:lnTo>
                  <a:lnTo>
                    <a:pt x="23" y="61"/>
                  </a:lnTo>
                  <a:lnTo>
                    <a:pt x="33" y="54"/>
                  </a:lnTo>
                  <a:lnTo>
                    <a:pt x="40" y="44"/>
                  </a:lnTo>
                  <a:lnTo>
                    <a:pt x="42" y="32"/>
                  </a:lnTo>
                  <a:lnTo>
                    <a:pt x="40" y="19"/>
                  </a:lnTo>
                  <a:lnTo>
                    <a:pt x="33" y="9"/>
                  </a:lnTo>
                  <a:lnTo>
                    <a:pt x="23" y="3"/>
                  </a:lnTo>
                  <a:lnTo>
                    <a:pt x="11" y="0"/>
                  </a:lnTo>
                  <a:lnTo>
                    <a:pt x="10" y="0"/>
                  </a:lnTo>
                  <a:lnTo>
                    <a:pt x="0" y="0"/>
                  </a:lnTo>
                  <a:lnTo>
                    <a:pt x="0" y="64"/>
                  </a:lnTo>
                  <a:lnTo>
                    <a:pt x="10" y="64"/>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56" name="Picture 155">
              <a:extLst>
                <a:ext uri="{FF2B5EF4-FFF2-40B4-BE49-F238E27FC236}">
                  <a16:creationId xmlns:a16="http://schemas.microsoft.com/office/drawing/2014/main" id="{3B107DD7-0787-45AE-8121-178E5319BA4C}"/>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407" y="2318"/>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Freeform 5845">
              <a:extLst>
                <a:ext uri="{FF2B5EF4-FFF2-40B4-BE49-F238E27FC236}">
                  <a16:creationId xmlns:a16="http://schemas.microsoft.com/office/drawing/2014/main" id="{4790AE53-4460-45F9-9561-F9E6FD617CCF}"/>
                </a:ext>
              </a:extLst>
            </p:cNvPr>
            <p:cNvSpPr>
              <a:spLocks/>
            </p:cNvSpPr>
            <p:nvPr/>
          </p:nvSpPr>
          <p:spPr bwMode="auto">
            <a:xfrm>
              <a:off x="9407" y="2318"/>
              <a:ext cx="43" cy="64"/>
            </a:xfrm>
            <a:custGeom>
              <a:avLst/>
              <a:gdLst>
                <a:gd name="T0" fmla="+- 0 9418 9408"/>
                <a:gd name="T1" fmla="*/ T0 w 43"/>
                <a:gd name="T2" fmla="+- 0 2382 2319"/>
                <a:gd name="T3" fmla="*/ 2382 h 64"/>
                <a:gd name="T4" fmla="+- 0 9419 9408"/>
                <a:gd name="T5" fmla="*/ T4 w 43"/>
                <a:gd name="T6" fmla="+- 0 2382 2319"/>
                <a:gd name="T7" fmla="*/ 2382 h 64"/>
                <a:gd name="T8" fmla="+- 0 9431 9408"/>
                <a:gd name="T9" fmla="*/ T8 w 43"/>
                <a:gd name="T10" fmla="+- 0 2380 2319"/>
                <a:gd name="T11" fmla="*/ 2380 h 64"/>
                <a:gd name="T12" fmla="+- 0 9441 9408"/>
                <a:gd name="T13" fmla="*/ T12 w 43"/>
                <a:gd name="T14" fmla="+- 0 2373 2319"/>
                <a:gd name="T15" fmla="*/ 2373 h 64"/>
                <a:gd name="T16" fmla="+- 0 9448 9408"/>
                <a:gd name="T17" fmla="*/ T16 w 43"/>
                <a:gd name="T18" fmla="+- 0 2363 2319"/>
                <a:gd name="T19" fmla="*/ 2363 h 64"/>
                <a:gd name="T20" fmla="+- 0 9450 9408"/>
                <a:gd name="T21" fmla="*/ T20 w 43"/>
                <a:gd name="T22" fmla="+- 0 2351 2319"/>
                <a:gd name="T23" fmla="*/ 2351 h 64"/>
                <a:gd name="T24" fmla="+- 0 9448 9408"/>
                <a:gd name="T25" fmla="*/ T24 w 43"/>
                <a:gd name="T26" fmla="+- 0 2338 2319"/>
                <a:gd name="T27" fmla="*/ 2338 h 64"/>
                <a:gd name="T28" fmla="+- 0 9441 9408"/>
                <a:gd name="T29" fmla="*/ T28 w 43"/>
                <a:gd name="T30" fmla="+- 0 2328 2319"/>
                <a:gd name="T31" fmla="*/ 2328 h 64"/>
                <a:gd name="T32" fmla="+- 0 9431 9408"/>
                <a:gd name="T33" fmla="*/ T32 w 43"/>
                <a:gd name="T34" fmla="+- 0 2321 2319"/>
                <a:gd name="T35" fmla="*/ 2321 h 64"/>
                <a:gd name="T36" fmla="+- 0 9419 9408"/>
                <a:gd name="T37" fmla="*/ T36 w 43"/>
                <a:gd name="T38" fmla="+- 0 2319 2319"/>
                <a:gd name="T39" fmla="*/ 2319 h 64"/>
                <a:gd name="T40" fmla="+- 0 9418 9408"/>
                <a:gd name="T41" fmla="*/ T40 w 43"/>
                <a:gd name="T42" fmla="+- 0 2319 2319"/>
                <a:gd name="T43" fmla="*/ 2319 h 64"/>
                <a:gd name="T44" fmla="+- 0 9408 9408"/>
                <a:gd name="T45" fmla="*/ T44 w 43"/>
                <a:gd name="T46" fmla="+- 0 2319 2319"/>
                <a:gd name="T47" fmla="*/ 2319 h 64"/>
                <a:gd name="T48" fmla="+- 0 9408 9408"/>
                <a:gd name="T49" fmla="*/ T48 w 43"/>
                <a:gd name="T50" fmla="+- 0 2382 2319"/>
                <a:gd name="T51" fmla="*/ 2382 h 64"/>
                <a:gd name="T52" fmla="+- 0 9418 9408"/>
                <a:gd name="T53" fmla="*/ T52 w 43"/>
                <a:gd name="T54" fmla="+- 0 2382 2319"/>
                <a:gd name="T55" fmla="*/ 2382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0" y="63"/>
                  </a:moveTo>
                  <a:lnTo>
                    <a:pt x="11" y="63"/>
                  </a:lnTo>
                  <a:lnTo>
                    <a:pt x="23" y="61"/>
                  </a:lnTo>
                  <a:lnTo>
                    <a:pt x="33" y="54"/>
                  </a:lnTo>
                  <a:lnTo>
                    <a:pt x="40" y="44"/>
                  </a:lnTo>
                  <a:lnTo>
                    <a:pt x="42" y="32"/>
                  </a:lnTo>
                  <a:lnTo>
                    <a:pt x="40" y="19"/>
                  </a:lnTo>
                  <a:lnTo>
                    <a:pt x="33" y="9"/>
                  </a:lnTo>
                  <a:lnTo>
                    <a:pt x="23" y="2"/>
                  </a:lnTo>
                  <a:lnTo>
                    <a:pt x="11" y="0"/>
                  </a:lnTo>
                  <a:lnTo>
                    <a:pt x="10" y="0"/>
                  </a:lnTo>
                  <a:lnTo>
                    <a:pt x="0" y="0"/>
                  </a:lnTo>
                  <a:lnTo>
                    <a:pt x="0" y="63"/>
                  </a:lnTo>
                  <a:lnTo>
                    <a:pt x="10" y="63"/>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58" name="Picture 157">
              <a:extLst>
                <a:ext uri="{FF2B5EF4-FFF2-40B4-BE49-F238E27FC236}">
                  <a16:creationId xmlns:a16="http://schemas.microsoft.com/office/drawing/2014/main" id="{FE556FE0-A0E1-4FFF-9E60-05F2C8808DBE}"/>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189" y="3250"/>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Rectangle 158">
              <a:extLst>
                <a:ext uri="{FF2B5EF4-FFF2-40B4-BE49-F238E27FC236}">
                  <a16:creationId xmlns:a16="http://schemas.microsoft.com/office/drawing/2014/main" id="{51B65B90-976D-43C2-A729-45AA7DAB4A88}"/>
                </a:ext>
              </a:extLst>
            </p:cNvPr>
            <p:cNvSpPr>
              <a:spLocks noChangeArrowheads="1"/>
            </p:cNvSpPr>
            <p:nvPr/>
          </p:nvSpPr>
          <p:spPr bwMode="auto">
            <a:xfrm>
              <a:off x="7189" y="3250"/>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0" name="Picture 159">
              <a:extLst>
                <a:ext uri="{FF2B5EF4-FFF2-40B4-BE49-F238E27FC236}">
                  <a16:creationId xmlns:a16="http://schemas.microsoft.com/office/drawing/2014/main" id="{D01FF22C-103B-41E4-A32D-00F15625A0BA}"/>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234" y="3306"/>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Freeform 5849">
              <a:extLst>
                <a:ext uri="{FF2B5EF4-FFF2-40B4-BE49-F238E27FC236}">
                  <a16:creationId xmlns:a16="http://schemas.microsoft.com/office/drawing/2014/main" id="{7E68449B-E4FA-4367-B6B1-9BC46F0E22E1}"/>
                </a:ext>
              </a:extLst>
            </p:cNvPr>
            <p:cNvSpPr>
              <a:spLocks/>
            </p:cNvSpPr>
            <p:nvPr/>
          </p:nvSpPr>
          <p:spPr bwMode="auto">
            <a:xfrm>
              <a:off x="7234" y="3306"/>
              <a:ext cx="90" cy="86"/>
            </a:xfrm>
            <a:custGeom>
              <a:avLst/>
              <a:gdLst>
                <a:gd name="T0" fmla="+- 0 7277 7234"/>
                <a:gd name="T1" fmla="*/ T0 w 90"/>
                <a:gd name="T2" fmla="+- 0 3307 3307"/>
                <a:gd name="T3" fmla="*/ 3307 h 86"/>
                <a:gd name="T4" fmla="+- 0 7277 7234"/>
                <a:gd name="T5" fmla="*/ T4 w 90"/>
                <a:gd name="T6" fmla="+- 0 3307 3307"/>
                <a:gd name="T7" fmla="*/ 3307 h 86"/>
                <a:gd name="T8" fmla="+- 0 7260 7234"/>
                <a:gd name="T9" fmla="*/ T8 w 90"/>
                <a:gd name="T10" fmla="+- 0 3310 3307"/>
                <a:gd name="T11" fmla="*/ 3310 h 86"/>
                <a:gd name="T12" fmla="+- 0 7247 7234"/>
                <a:gd name="T13" fmla="*/ T12 w 90"/>
                <a:gd name="T14" fmla="+- 0 3319 3307"/>
                <a:gd name="T15" fmla="*/ 3319 h 86"/>
                <a:gd name="T16" fmla="+- 0 7238 7234"/>
                <a:gd name="T17" fmla="*/ T16 w 90"/>
                <a:gd name="T18" fmla="+- 0 3333 3307"/>
                <a:gd name="T19" fmla="*/ 3333 h 86"/>
                <a:gd name="T20" fmla="+- 0 7234 7234"/>
                <a:gd name="T21" fmla="*/ T20 w 90"/>
                <a:gd name="T22" fmla="+- 0 3349 3307"/>
                <a:gd name="T23" fmla="*/ 3349 h 86"/>
                <a:gd name="T24" fmla="+- 0 7238 7234"/>
                <a:gd name="T25" fmla="*/ T24 w 90"/>
                <a:gd name="T26" fmla="+- 0 3366 3307"/>
                <a:gd name="T27" fmla="*/ 3366 h 86"/>
                <a:gd name="T28" fmla="+- 0 7247 7234"/>
                <a:gd name="T29" fmla="*/ T28 w 90"/>
                <a:gd name="T30" fmla="+- 0 3380 3307"/>
                <a:gd name="T31" fmla="*/ 3380 h 86"/>
                <a:gd name="T32" fmla="+- 0 7260 7234"/>
                <a:gd name="T33" fmla="*/ T32 w 90"/>
                <a:gd name="T34" fmla="+- 0 3389 3307"/>
                <a:gd name="T35" fmla="*/ 3389 h 86"/>
                <a:gd name="T36" fmla="+- 0 7277 7234"/>
                <a:gd name="T37" fmla="*/ T36 w 90"/>
                <a:gd name="T38" fmla="+- 0 3392 3307"/>
                <a:gd name="T39" fmla="*/ 3392 h 86"/>
                <a:gd name="T40" fmla="+- 0 7277 7234"/>
                <a:gd name="T41" fmla="*/ T40 w 90"/>
                <a:gd name="T42" fmla="+- 0 3392 3307"/>
                <a:gd name="T43" fmla="*/ 3392 h 86"/>
                <a:gd name="T44" fmla="+- 0 7324 7234"/>
                <a:gd name="T45" fmla="*/ T44 w 90"/>
                <a:gd name="T46" fmla="+- 0 3392 3307"/>
                <a:gd name="T47" fmla="*/ 3392 h 86"/>
                <a:gd name="T48" fmla="+- 0 7324 7234"/>
                <a:gd name="T49" fmla="*/ T48 w 90"/>
                <a:gd name="T50" fmla="+- 0 3307 3307"/>
                <a:gd name="T51" fmla="*/ 3307 h 86"/>
                <a:gd name="T52" fmla="+- 0 7277 7234"/>
                <a:gd name="T53" fmla="*/ T52 w 90"/>
                <a:gd name="T54" fmla="+- 0 3307 3307"/>
                <a:gd name="T55" fmla="*/ 3307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3" y="0"/>
                  </a:lnTo>
                  <a:lnTo>
                    <a:pt x="26" y="3"/>
                  </a:lnTo>
                  <a:lnTo>
                    <a:pt x="13" y="12"/>
                  </a:lnTo>
                  <a:lnTo>
                    <a:pt x="4" y="26"/>
                  </a:lnTo>
                  <a:lnTo>
                    <a:pt x="0" y="42"/>
                  </a:lnTo>
                  <a:lnTo>
                    <a:pt x="4" y="59"/>
                  </a:lnTo>
                  <a:lnTo>
                    <a:pt x="13" y="73"/>
                  </a:lnTo>
                  <a:lnTo>
                    <a:pt x="26" y="82"/>
                  </a:lnTo>
                  <a:lnTo>
                    <a:pt x="43" y="85"/>
                  </a:lnTo>
                  <a:lnTo>
                    <a:pt x="90" y="85"/>
                  </a:lnTo>
                  <a:lnTo>
                    <a:pt x="90"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2" name="Picture 161">
              <a:extLst>
                <a:ext uri="{FF2B5EF4-FFF2-40B4-BE49-F238E27FC236}">
                  <a16:creationId xmlns:a16="http://schemas.microsoft.com/office/drawing/2014/main" id="{C478B69B-A2D6-476C-8F04-F76E5EFB1E43}"/>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092" y="1259"/>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Freeform 5851">
              <a:extLst>
                <a:ext uri="{FF2B5EF4-FFF2-40B4-BE49-F238E27FC236}">
                  <a16:creationId xmlns:a16="http://schemas.microsoft.com/office/drawing/2014/main" id="{E500609A-F6AB-4893-9CA2-7283C7F15295}"/>
                </a:ext>
              </a:extLst>
            </p:cNvPr>
            <p:cNvSpPr>
              <a:spLocks/>
            </p:cNvSpPr>
            <p:nvPr/>
          </p:nvSpPr>
          <p:spPr bwMode="auto">
            <a:xfrm>
              <a:off x="6092" y="1259"/>
              <a:ext cx="90" cy="86"/>
            </a:xfrm>
            <a:custGeom>
              <a:avLst/>
              <a:gdLst>
                <a:gd name="T0" fmla="+- 0 6136 6093"/>
                <a:gd name="T1" fmla="*/ T0 w 90"/>
                <a:gd name="T2" fmla="+- 0 1260 1260"/>
                <a:gd name="T3" fmla="*/ 1260 h 86"/>
                <a:gd name="T4" fmla="+- 0 6135 6093"/>
                <a:gd name="T5" fmla="*/ T4 w 90"/>
                <a:gd name="T6" fmla="+- 0 1260 1260"/>
                <a:gd name="T7" fmla="*/ 1260 h 86"/>
                <a:gd name="T8" fmla="+- 0 6119 6093"/>
                <a:gd name="T9" fmla="*/ T8 w 90"/>
                <a:gd name="T10" fmla="+- 0 1263 1260"/>
                <a:gd name="T11" fmla="*/ 1263 h 86"/>
                <a:gd name="T12" fmla="+- 0 6105 6093"/>
                <a:gd name="T13" fmla="*/ T12 w 90"/>
                <a:gd name="T14" fmla="+- 0 1272 1260"/>
                <a:gd name="T15" fmla="*/ 1272 h 86"/>
                <a:gd name="T16" fmla="+- 0 6096 6093"/>
                <a:gd name="T17" fmla="*/ T16 w 90"/>
                <a:gd name="T18" fmla="+- 0 1286 1260"/>
                <a:gd name="T19" fmla="*/ 1286 h 86"/>
                <a:gd name="T20" fmla="+- 0 6093 6093"/>
                <a:gd name="T21" fmla="*/ T20 w 90"/>
                <a:gd name="T22" fmla="+- 0 1302 1260"/>
                <a:gd name="T23" fmla="*/ 1302 h 86"/>
                <a:gd name="T24" fmla="+- 0 6096 6093"/>
                <a:gd name="T25" fmla="*/ T24 w 90"/>
                <a:gd name="T26" fmla="+- 0 1319 1260"/>
                <a:gd name="T27" fmla="*/ 1319 h 86"/>
                <a:gd name="T28" fmla="+- 0 6105 6093"/>
                <a:gd name="T29" fmla="*/ T28 w 90"/>
                <a:gd name="T30" fmla="+- 0 1333 1260"/>
                <a:gd name="T31" fmla="*/ 1333 h 86"/>
                <a:gd name="T32" fmla="+- 0 6119 6093"/>
                <a:gd name="T33" fmla="*/ T32 w 90"/>
                <a:gd name="T34" fmla="+- 0 1342 1260"/>
                <a:gd name="T35" fmla="*/ 1342 h 86"/>
                <a:gd name="T36" fmla="+- 0 6135 6093"/>
                <a:gd name="T37" fmla="*/ T36 w 90"/>
                <a:gd name="T38" fmla="+- 0 1345 1260"/>
                <a:gd name="T39" fmla="*/ 1345 h 86"/>
                <a:gd name="T40" fmla="+- 0 6136 6093"/>
                <a:gd name="T41" fmla="*/ T40 w 90"/>
                <a:gd name="T42" fmla="+- 0 1345 1260"/>
                <a:gd name="T43" fmla="*/ 1345 h 86"/>
                <a:gd name="T44" fmla="+- 0 6182 6093"/>
                <a:gd name="T45" fmla="*/ T44 w 90"/>
                <a:gd name="T46" fmla="+- 0 1345 1260"/>
                <a:gd name="T47" fmla="*/ 1345 h 86"/>
                <a:gd name="T48" fmla="+- 0 6182 6093"/>
                <a:gd name="T49" fmla="*/ T48 w 90"/>
                <a:gd name="T50" fmla="+- 0 1260 1260"/>
                <a:gd name="T51" fmla="*/ 1260 h 86"/>
                <a:gd name="T52" fmla="+- 0 6136 6093"/>
                <a:gd name="T53" fmla="*/ T52 w 90"/>
                <a:gd name="T54" fmla="+- 0 1260 1260"/>
                <a:gd name="T55" fmla="*/ 1260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2" y="0"/>
                  </a:lnTo>
                  <a:lnTo>
                    <a:pt x="26" y="3"/>
                  </a:lnTo>
                  <a:lnTo>
                    <a:pt x="12" y="12"/>
                  </a:lnTo>
                  <a:lnTo>
                    <a:pt x="3" y="26"/>
                  </a:lnTo>
                  <a:lnTo>
                    <a:pt x="0" y="42"/>
                  </a:lnTo>
                  <a:lnTo>
                    <a:pt x="3" y="59"/>
                  </a:lnTo>
                  <a:lnTo>
                    <a:pt x="12" y="73"/>
                  </a:lnTo>
                  <a:lnTo>
                    <a:pt x="26" y="82"/>
                  </a:lnTo>
                  <a:lnTo>
                    <a:pt x="42" y="85"/>
                  </a:lnTo>
                  <a:lnTo>
                    <a:pt x="43" y="85"/>
                  </a:lnTo>
                  <a:lnTo>
                    <a:pt x="89" y="85"/>
                  </a:lnTo>
                  <a:lnTo>
                    <a:pt x="89"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4" name="Picture 163">
              <a:extLst>
                <a:ext uri="{FF2B5EF4-FFF2-40B4-BE49-F238E27FC236}">
                  <a16:creationId xmlns:a16="http://schemas.microsoft.com/office/drawing/2014/main" id="{6AF97C1D-007A-4EB5-A96E-4C53ADAB8D61}"/>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042" y="1961"/>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5853">
              <a:extLst>
                <a:ext uri="{FF2B5EF4-FFF2-40B4-BE49-F238E27FC236}">
                  <a16:creationId xmlns:a16="http://schemas.microsoft.com/office/drawing/2014/main" id="{503110E2-7A93-4473-B796-E87D60A57ED0}"/>
                </a:ext>
              </a:extLst>
            </p:cNvPr>
            <p:cNvSpPr>
              <a:spLocks/>
            </p:cNvSpPr>
            <p:nvPr/>
          </p:nvSpPr>
          <p:spPr bwMode="auto">
            <a:xfrm>
              <a:off x="6042" y="1961"/>
              <a:ext cx="86" cy="90"/>
            </a:xfrm>
            <a:custGeom>
              <a:avLst/>
              <a:gdLst>
                <a:gd name="T0" fmla="+- 0 6043 6043"/>
                <a:gd name="T1" fmla="*/ T0 w 86"/>
                <a:gd name="T2" fmla="+- 0 2008 1962"/>
                <a:gd name="T3" fmla="*/ 2008 h 90"/>
                <a:gd name="T4" fmla="+- 0 6043 6043"/>
                <a:gd name="T5" fmla="*/ T4 w 86"/>
                <a:gd name="T6" fmla="+- 0 2008 1962"/>
                <a:gd name="T7" fmla="*/ 2008 h 90"/>
                <a:gd name="T8" fmla="+- 0 6046 6043"/>
                <a:gd name="T9" fmla="*/ T8 w 86"/>
                <a:gd name="T10" fmla="+- 0 2025 1962"/>
                <a:gd name="T11" fmla="*/ 2025 h 90"/>
                <a:gd name="T12" fmla="+- 0 6055 6043"/>
                <a:gd name="T13" fmla="*/ T12 w 86"/>
                <a:gd name="T14" fmla="+- 0 2039 1962"/>
                <a:gd name="T15" fmla="*/ 2039 h 90"/>
                <a:gd name="T16" fmla="+- 0 6069 6043"/>
                <a:gd name="T17" fmla="*/ T16 w 86"/>
                <a:gd name="T18" fmla="+- 0 2048 1962"/>
                <a:gd name="T19" fmla="*/ 2048 h 90"/>
                <a:gd name="T20" fmla="+- 0 6086 6043"/>
                <a:gd name="T21" fmla="*/ T20 w 86"/>
                <a:gd name="T22" fmla="+- 0 2051 1962"/>
                <a:gd name="T23" fmla="*/ 2051 h 90"/>
                <a:gd name="T24" fmla="+- 0 6102 6043"/>
                <a:gd name="T25" fmla="*/ T24 w 86"/>
                <a:gd name="T26" fmla="+- 0 2048 1962"/>
                <a:gd name="T27" fmla="*/ 2048 h 90"/>
                <a:gd name="T28" fmla="+- 0 6116 6043"/>
                <a:gd name="T29" fmla="*/ T28 w 86"/>
                <a:gd name="T30" fmla="+- 0 2039 1962"/>
                <a:gd name="T31" fmla="*/ 2039 h 90"/>
                <a:gd name="T32" fmla="+- 0 6125 6043"/>
                <a:gd name="T33" fmla="*/ T32 w 86"/>
                <a:gd name="T34" fmla="+- 0 2025 1962"/>
                <a:gd name="T35" fmla="*/ 2025 h 90"/>
                <a:gd name="T36" fmla="+- 0 6128 6043"/>
                <a:gd name="T37" fmla="*/ T36 w 86"/>
                <a:gd name="T38" fmla="+- 0 2009 1962"/>
                <a:gd name="T39" fmla="*/ 2009 h 90"/>
                <a:gd name="T40" fmla="+- 0 6128 6043"/>
                <a:gd name="T41" fmla="*/ T40 w 86"/>
                <a:gd name="T42" fmla="+- 0 2008 1962"/>
                <a:gd name="T43" fmla="*/ 2008 h 90"/>
                <a:gd name="T44" fmla="+- 0 6128 6043"/>
                <a:gd name="T45" fmla="*/ T44 w 86"/>
                <a:gd name="T46" fmla="+- 0 1962 1962"/>
                <a:gd name="T47" fmla="*/ 1962 h 90"/>
                <a:gd name="T48" fmla="+- 0 6043 6043"/>
                <a:gd name="T49" fmla="*/ T48 w 86"/>
                <a:gd name="T50" fmla="+- 0 1962 1962"/>
                <a:gd name="T51" fmla="*/ 1962 h 90"/>
                <a:gd name="T52" fmla="+- 0 6043 6043"/>
                <a:gd name="T53" fmla="*/ T52 w 86"/>
                <a:gd name="T54" fmla="+- 0 2008 1962"/>
                <a:gd name="T55" fmla="*/ 2008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90">
                  <a:moveTo>
                    <a:pt x="0" y="46"/>
                  </a:moveTo>
                  <a:lnTo>
                    <a:pt x="0" y="46"/>
                  </a:lnTo>
                  <a:lnTo>
                    <a:pt x="3" y="63"/>
                  </a:lnTo>
                  <a:lnTo>
                    <a:pt x="12" y="77"/>
                  </a:lnTo>
                  <a:lnTo>
                    <a:pt x="26" y="86"/>
                  </a:lnTo>
                  <a:lnTo>
                    <a:pt x="43" y="89"/>
                  </a:lnTo>
                  <a:lnTo>
                    <a:pt x="59" y="86"/>
                  </a:lnTo>
                  <a:lnTo>
                    <a:pt x="73" y="77"/>
                  </a:lnTo>
                  <a:lnTo>
                    <a:pt x="82" y="63"/>
                  </a:lnTo>
                  <a:lnTo>
                    <a:pt x="85" y="47"/>
                  </a:lnTo>
                  <a:lnTo>
                    <a:pt x="85" y="46"/>
                  </a:lnTo>
                  <a:lnTo>
                    <a:pt x="85" y="0"/>
                  </a:lnTo>
                  <a:lnTo>
                    <a:pt x="0" y="0"/>
                  </a:lnTo>
                  <a:lnTo>
                    <a:pt x="0" y="46"/>
                  </a:lnTo>
                  <a:close/>
                </a:path>
              </a:pathLst>
            </a:custGeom>
            <a:noFill/>
            <a:ln w="55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6" name="Picture 165">
              <a:extLst>
                <a:ext uri="{FF2B5EF4-FFF2-40B4-BE49-F238E27FC236}">
                  <a16:creationId xmlns:a16="http://schemas.microsoft.com/office/drawing/2014/main" id="{1ADEC2F1-925A-4A75-8ACC-3903E7D6BED8}"/>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9687" y="1497"/>
              <a:ext cx="57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66">
              <a:extLst>
                <a:ext uri="{FF2B5EF4-FFF2-40B4-BE49-F238E27FC236}">
                  <a16:creationId xmlns:a16="http://schemas.microsoft.com/office/drawing/2014/main" id="{89B478FC-971B-4DA1-85D8-15BCDA277F6B}"/>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0330" y="1500"/>
              <a:ext cx="26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a:extLst>
                <a:ext uri="{FF2B5EF4-FFF2-40B4-BE49-F238E27FC236}">
                  <a16:creationId xmlns:a16="http://schemas.microsoft.com/office/drawing/2014/main" id="{A77458E7-104D-4C64-B182-D836B25C83F6}"/>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9807" y="1688"/>
              <a:ext cx="15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168">
              <a:extLst>
                <a:ext uri="{FF2B5EF4-FFF2-40B4-BE49-F238E27FC236}">
                  <a16:creationId xmlns:a16="http://schemas.microsoft.com/office/drawing/2014/main" id="{40BE9F3D-DE75-417F-81A7-68BEE1D0C95D}"/>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0017" y="1681"/>
              <a:ext cx="4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169">
              <a:extLst>
                <a:ext uri="{FF2B5EF4-FFF2-40B4-BE49-F238E27FC236}">
                  <a16:creationId xmlns:a16="http://schemas.microsoft.com/office/drawing/2014/main" id="{61C0DDFD-5218-44EA-B8C7-006A6BFE257A}"/>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7473" y="1500"/>
              <a:ext cx="990"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170">
              <a:extLst>
                <a:ext uri="{FF2B5EF4-FFF2-40B4-BE49-F238E27FC236}">
                  <a16:creationId xmlns:a16="http://schemas.microsoft.com/office/drawing/2014/main" id="{B5462606-F982-4E46-9F4C-BD54DAFEB3A5}"/>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9678" y="2602"/>
              <a:ext cx="87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71">
              <a:extLst>
                <a:ext uri="{FF2B5EF4-FFF2-40B4-BE49-F238E27FC236}">
                  <a16:creationId xmlns:a16="http://schemas.microsoft.com/office/drawing/2014/main" id="{39FD1A5E-258E-4A77-A2CD-D24CE05610EA}"/>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9368" y="3310"/>
              <a:ext cx="122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172">
              <a:extLst>
                <a:ext uri="{FF2B5EF4-FFF2-40B4-BE49-F238E27FC236}">
                  <a16:creationId xmlns:a16="http://schemas.microsoft.com/office/drawing/2014/main" id="{F1DE43EA-2182-4035-830F-1001682CD286}"/>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4782" y="2888"/>
              <a:ext cx="9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173">
              <a:extLst>
                <a:ext uri="{FF2B5EF4-FFF2-40B4-BE49-F238E27FC236}">
                  <a16:creationId xmlns:a16="http://schemas.microsoft.com/office/drawing/2014/main" id="{E3773CAB-4C39-4918-A2CD-B418887B43FA}"/>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654" y="1483"/>
              <a:ext cx="31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AutoShape 5863">
              <a:extLst>
                <a:ext uri="{FF2B5EF4-FFF2-40B4-BE49-F238E27FC236}">
                  <a16:creationId xmlns:a16="http://schemas.microsoft.com/office/drawing/2014/main" id="{9CB63D03-7B57-478D-8775-8581DD74E69E}"/>
                </a:ext>
              </a:extLst>
            </p:cNvPr>
            <p:cNvSpPr>
              <a:spLocks/>
            </p:cNvSpPr>
            <p:nvPr/>
          </p:nvSpPr>
          <p:spPr bwMode="auto">
            <a:xfrm>
              <a:off x="5033" y="1525"/>
              <a:ext cx="131" cy="91"/>
            </a:xfrm>
            <a:custGeom>
              <a:avLst/>
              <a:gdLst>
                <a:gd name="T0" fmla="+- 0 5082 5033"/>
                <a:gd name="T1" fmla="*/ T0 w 131"/>
                <a:gd name="T2" fmla="+- 0 1615 1525"/>
                <a:gd name="T3" fmla="*/ 1615 h 91"/>
                <a:gd name="T4" fmla="+- 0 5061 5033"/>
                <a:gd name="T5" fmla="*/ T4 w 131"/>
                <a:gd name="T6" fmla="+- 0 1615 1525"/>
                <a:gd name="T7" fmla="*/ 1615 h 91"/>
                <a:gd name="T8" fmla="+- 0 5033 5033"/>
                <a:gd name="T9" fmla="*/ T8 w 131"/>
                <a:gd name="T10" fmla="+- 0 1525 1525"/>
                <a:gd name="T11" fmla="*/ 1525 h 91"/>
                <a:gd name="T12" fmla="+- 0 5054 5033"/>
                <a:gd name="T13" fmla="*/ T12 w 131"/>
                <a:gd name="T14" fmla="+- 0 1525 1525"/>
                <a:gd name="T15" fmla="*/ 1525 h 91"/>
                <a:gd name="T16" fmla="+- 0 5072 5033"/>
                <a:gd name="T17" fmla="*/ T16 w 131"/>
                <a:gd name="T18" fmla="+- 0 1593 1525"/>
                <a:gd name="T19" fmla="*/ 1593 h 91"/>
                <a:gd name="T20" fmla="+- 0 5087 5033"/>
                <a:gd name="T21" fmla="*/ T20 w 131"/>
                <a:gd name="T22" fmla="+- 0 1593 1525"/>
                <a:gd name="T23" fmla="*/ 1593 h 91"/>
                <a:gd name="T24" fmla="+- 0 5082 5033"/>
                <a:gd name="T25" fmla="*/ T24 w 131"/>
                <a:gd name="T26" fmla="+- 0 1615 1525"/>
                <a:gd name="T27" fmla="*/ 1615 h 91"/>
                <a:gd name="T28" fmla="+- 0 5087 5033"/>
                <a:gd name="T29" fmla="*/ T28 w 131"/>
                <a:gd name="T30" fmla="+- 0 1593 1525"/>
                <a:gd name="T31" fmla="*/ 1593 h 91"/>
                <a:gd name="T32" fmla="+- 0 5072 5033"/>
                <a:gd name="T33" fmla="*/ T32 w 131"/>
                <a:gd name="T34" fmla="+- 0 1593 1525"/>
                <a:gd name="T35" fmla="*/ 1593 h 91"/>
                <a:gd name="T36" fmla="+- 0 5089 5033"/>
                <a:gd name="T37" fmla="*/ T36 w 131"/>
                <a:gd name="T38" fmla="+- 0 1525 1525"/>
                <a:gd name="T39" fmla="*/ 1525 h 91"/>
                <a:gd name="T40" fmla="+- 0 5109 5033"/>
                <a:gd name="T41" fmla="*/ T40 w 131"/>
                <a:gd name="T42" fmla="+- 0 1525 1525"/>
                <a:gd name="T43" fmla="*/ 1525 h 91"/>
                <a:gd name="T44" fmla="+- 0 5115 5033"/>
                <a:gd name="T45" fmla="*/ T44 w 131"/>
                <a:gd name="T46" fmla="+- 0 1548 1525"/>
                <a:gd name="T47" fmla="*/ 1548 h 91"/>
                <a:gd name="T48" fmla="+- 0 5098 5033"/>
                <a:gd name="T49" fmla="*/ T48 w 131"/>
                <a:gd name="T50" fmla="+- 0 1548 1525"/>
                <a:gd name="T51" fmla="*/ 1548 h 91"/>
                <a:gd name="T52" fmla="+- 0 5087 5033"/>
                <a:gd name="T53" fmla="*/ T52 w 131"/>
                <a:gd name="T54" fmla="+- 0 1593 1525"/>
                <a:gd name="T55" fmla="*/ 1593 h 91"/>
                <a:gd name="T56" fmla="+- 0 5143 5033"/>
                <a:gd name="T57" fmla="*/ T56 w 131"/>
                <a:gd name="T58" fmla="+- 0 1593 1525"/>
                <a:gd name="T59" fmla="*/ 1593 h 91"/>
                <a:gd name="T60" fmla="+- 0 5126 5033"/>
                <a:gd name="T61" fmla="*/ T60 w 131"/>
                <a:gd name="T62" fmla="+- 0 1593 1525"/>
                <a:gd name="T63" fmla="*/ 1593 h 91"/>
                <a:gd name="T64" fmla="+- 0 5144 5033"/>
                <a:gd name="T65" fmla="*/ T64 w 131"/>
                <a:gd name="T66" fmla="+- 0 1525 1525"/>
                <a:gd name="T67" fmla="*/ 1525 h 91"/>
                <a:gd name="T68" fmla="+- 0 5164 5033"/>
                <a:gd name="T69" fmla="*/ T68 w 131"/>
                <a:gd name="T70" fmla="+- 0 1525 1525"/>
                <a:gd name="T71" fmla="*/ 1525 h 91"/>
                <a:gd name="T72" fmla="+- 0 5143 5033"/>
                <a:gd name="T73" fmla="*/ T72 w 131"/>
                <a:gd name="T74" fmla="+- 0 1593 1525"/>
                <a:gd name="T75" fmla="*/ 1593 h 91"/>
                <a:gd name="T76" fmla="+- 0 5136 5033"/>
                <a:gd name="T77" fmla="*/ T76 w 131"/>
                <a:gd name="T78" fmla="+- 0 1615 1525"/>
                <a:gd name="T79" fmla="*/ 1615 h 91"/>
                <a:gd name="T80" fmla="+- 0 5115 5033"/>
                <a:gd name="T81" fmla="*/ T80 w 131"/>
                <a:gd name="T82" fmla="+- 0 1615 1525"/>
                <a:gd name="T83" fmla="*/ 1615 h 91"/>
                <a:gd name="T84" fmla="+- 0 5099 5033"/>
                <a:gd name="T85" fmla="*/ T84 w 131"/>
                <a:gd name="T86" fmla="+- 0 1548 1525"/>
                <a:gd name="T87" fmla="*/ 1548 h 91"/>
                <a:gd name="T88" fmla="+- 0 5115 5033"/>
                <a:gd name="T89" fmla="*/ T88 w 131"/>
                <a:gd name="T90" fmla="+- 0 1548 1525"/>
                <a:gd name="T91" fmla="*/ 1548 h 91"/>
                <a:gd name="T92" fmla="+- 0 5125 5033"/>
                <a:gd name="T93" fmla="*/ T92 w 131"/>
                <a:gd name="T94" fmla="+- 0 1593 1525"/>
                <a:gd name="T95" fmla="*/ 1593 h 91"/>
                <a:gd name="T96" fmla="+- 0 5143 5033"/>
                <a:gd name="T97" fmla="*/ T96 w 131"/>
                <a:gd name="T98" fmla="+- 0 1593 1525"/>
                <a:gd name="T99" fmla="*/ 1593 h 91"/>
                <a:gd name="T100" fmla="+- 0 5136 5033"/>
                <a:gd name="T101" fmla="*/ T100 w 131"/>
                <a:gd name="T102" fmla="+- 0 1615 1525"/>
                <a:gd name="T103" fmla="*/ 1615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131" h="91">
                  <a:moveTo>
                    <a:pt x="49" y="90"/>
                  </a:moveTo>
                  <a:lnTo>
                    <a:pt x="28" y="90"/>
                  </a:lnTo>
                  <a:lnTo>
                    <a:pt x="0" y="0"/>
                  </a:lnTo>
                  <a:lnTo>
                    <a:pt x="21" y="0"/>
                  </a:lnTo>
                  <a:lnTo>
                    <a:pt x="39" y="68"/>
                  </a:lnTo>
                  <a:lnTo>
                    <a:pt x="54" y="68"/>
                  </a:lnTo>
                  <a:lnTo>
                    <a:pt x="49" y="90"/>
                  </a:lnTo>
                  <a:close/>
                  <a:moveTo>
                    <a:pt x="54" y="68"/>
                  </a:moveTo>
                  <a:lnTo>
                    <a:pt x="39" y="68"/>
                  </a:lnTo>
                  <a:lnTo>
                    <a:pt x="56" y="0"/>
                  </a:lnTo>
                  <a:lnTo>
                    <a:pt x="76" y="0"/>
                  </a:lnTo>
                  <a:lnTo>
                    <a:pt x="82" y="23"/>
                  </a:lnTo>
                  <a:lnTo>
                    <a:pt x="65" y="23"/>
                  </a:lnTo>
                  <a:lnTo>
                    <a:pt x="54" y="68"/>
                  </a:lnTo>
                  <a:close/>
                  <a:moveTo>
                    <a:pt x="110" y="68"/>
                  </a:moveTo>
                  <a:lnTo>
                    <a:pt x="93" y="68"/>
                  </a:lnTo>
                  <a:lnTo>
                    <a:pt x="111" y="0"/>
                  </a:lnTo>
                  <a:lnTo>
                    <a:pt x="131" y="0"/>
                  </a:lnTo>
                  <a:lnTo>
                    <a:pt x="110" y="68"/>
                  </a:lnTo>
                  <a:close/>
                  <a:moveTo>
                    <a:pt x="103" y="90"/>
                  </a:moveTo>
                  <a:lnTo>
                    <a:pt x="82" y="90"/>
                  </a:lnTo>
                  <a:lnTo>
                    <a:pt x="66" y="23"/>
                  </a:lnTo>
                  <a:lnTo>
                    <a:pt x="82" y="23"/>
                  </a:lnTo>
                  <a:lnTo>
                    <a:pt x="92" y="68"/>
                  </a:lnTo>
                  <a:lnTo>
                    <a:pt x="110" y="68"/>
                  </a:lnTo>
                  <a:lnTo>
                    <a:pt x="103" y="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6" name="AutoShape 5864">
              <a:extLst>
                <a:ext uri="{FF2B5EF4-FFF2-40B4-BE49-F238E27FC236}">
                  <a16:creationId xmlns:a16="http://schemas.microsoft.com/office/drawing/2014/main" id="{B822E6EA-82EC-4CB4-BF49-F519F49BB877}"/>
                </a:ext>
              </a:extLst>
            </p:cNvPr>
            <p:cNvSpPr>
              <a:spLocks/>
            </p:cNvSpPr>
            <p:nvPr/>
          </p:nvSpPr>
          <p:spPr bwMode="auto">
            <a:xfrm>
              <a:off x="5165" y="1515"/>
              <a:ext cx="90" cy="96"/>
            </a:xfrm>
            <a:custGeom>
              <a:avLst/>
              <a:gdLst>
                <a:gd name="T0" fmla="+- 0 5168 5165"/>
                <a:gd name="T1" fmla="*/ T0 w 90"/>
                <a:gd name="T2" fmla="+- 0 1546 1516"/>
                <a:gd name="T3" fmla="*/ 1546 h 96"/>
                <a:gd name="T4" fmla="+- 0 5182 5165"/>
                <a:gd name="T5" fmla="*/ T4 w 90"/>
                <a:gd name="T6" fmla="+- 0 1522 1516"/>
                <a:gd name="T7" fmla="*/ 1522 h 96"/>
                <a:gd name="T8" fmla="+- 0 5209 5165"/>
                <a:gd name="T9" fmla="*/ T8 w 90"/>
                <a:gd name="T10" fmla="+- 0 1516 1516"/>
                <a:gd name="T11" fmla="*/ 1516 h 96"/>
                <a:gd name="T12" fmla="+- 0 5234 5165"/>
                <a:gd name="T13" fmla="*/ T12 w 90"/>
                <a:gd name="T14" fmla="+- 0 1522 1516"/>
                <a:gd name="T15" fmla="*/ 1522 h 96"/>
                <a:gd name="T16" fmla="+- 0 5243 5165"/>
                <a:gd name="T17" fmla="*/ T16 w 90"/>
                <a:gd name="T18" fmla="+- 0 1531 1516"/>
                <a:gd name="T19" fmla="*/ 1531 h 96"/>
                <a:gd name="T20" fmla="+- 0 5189 5165"/>
                <a:gd name="T21" fmla="*/ T20 w 90"/>
                <a:gd name="T22" fmla="+- 0 1536 1516"/>
                <a:gd name="T23" fmla="*/ 1536 h 96"/>
                <a:gd name="T24" fmla="+- 0 5245 5165"/>
                <a:gd name="T25" fmla="*/ T24 w 90"/>
                <a:gd name="T26" fmla="+- 0 1555 1516"/>
                <a:gd name="T27" fmla="*/ 1555 h 96"/>
                <a:gd name="T28" fmla="+- 0 5227 5165"/>
                <a:gd name="T29" fmla="*/ T28 w 90"/>
                <a:gd name="T30" fmla="+- 0 1533 1516"/>
                <a:gd name="T31" fmla="*/ 1533 h 96"/>
                <a:gd name="T32" fmla="+- 0 5243 5165"/>
                <a:gd name="T33" fmla="*/ T32 w 90"/>
                <a:gd name="T34" fmla="+- 0 1531 1516"/>
                <a:gd name="T35" fmla="*/ 1531 h 96"/>
                <a:gd name="T36" fmla="+- 0 5245 5165"/>
                <a:gd name="T37" fmla="*/ T36 w 90"/>
                <a:gd name="T38" fmla="+- 0 1555 1516"/>
                <a:gd name="T39" fmla="*/ 1555 h 96"/>
                <a:gd name="T40" fmla="+- 0 5196 5165"/>
                <a:gd name="T41" fmla="*/ T40 w 90"/>
                <a:gd name="T42" fmla="+- 0 1611 1516"/>
                <a:gd name="T43" fmla="*/ 1611 h 96"/>
                <a:gd name="T44" fmla="+- 0 5174 5165"/>
                <a:gd name="T45" fmla="*/ T44 w 90"/>
                <a:gd name="T46" fmla="+- 0 1604 1516"/>
                <a:gd name="T47" fmla="*/ 1604 h 96"/>
                <a:gd name="T48" fmla="+- 0 5165 5165"/>
                <a:gd name="T49" fmla="*/ T48 w 90"/>
                <a:gd name="T50" fmla="+- 0 1584 1516"/>
                <a:gd name="T51" fmla="*/ 1584 h 96"/>
                <a:gd name="T52" fmla="+- 0 5176 5165"/>
                <a:gd name="T53" fmla="*/ T52 w 90"/>
                <a:gd name="T54" fmla="+- 0 1563 1516"/>
                <a:gd name="T55" fmla="*/ 1563 h 96"/>
                <a:gd name="T56" fmla="+- 0 5200 5165"/>
                <a:gd name="T57" fmla="*/ T56 w 90"/>
                <a:gd name="T58" fmla="+- 0 1556 1516"/>
                <a:gd name="T59" fmla="*/ 1556 h 96"/>
                <a:gd name="T60" fmla="+- 0 5227 5165"/>
                <a:gd name="T61" fmla="*/ T60 w 90"/>
                <a:gd name="T62" fmla="+- 0 1555 1516"/>
                <a:gd name="T63" fmla="*/ 1555 h 96"/>
                <a:gd name="T64" fmla="+- 0 5245 5165"/>
                <a:gd name="T65" fmla="*/ T64 w 90"/>
                <a:gd name="T66" fmla="+- 0 1563 1516"/>
                <a:gd name="T67" fmla="*/ 1563 h 96"/>
                <a:gd name="T68" fmla="+- 0 5220 5165"/>
                <a:gd name="T69" fmla="*/ T68 w 90"/>
                <a:gd name="T70" fmla="+- 0 1567 1516"/>
                <a:gd name="T71" fmla="*/ 1567 h 96"/>
                <a:gd name="T72" fmla="+- 0 5201 5165"/>
                <a:gd name="T73" fmla="*/ T72 w 90"/>
                <a:gd name="T74" fmla="+- 0 1569 1516"/>
                <a:gd name="T75" fmla="*/ 1569 h 96"/>
                <a:gd name="T76" fmla="+- 0 5185 5165"/>
                <a:gd name="T77" fmla="*/ T76 w 90"/>
                <a:gd name="T78" fmla="+- 0 1573 1516"/>
                <a:gd name="T79" fmla="*/ 1573 h 96"/>
                <a:gd name="T80" fmla="+- 0 5196 5165"/>
                <a:gd name="T81" fmla="*/ T80 w 90"/>
                <a:gd name="T82" fmla="+- 0 1595 1516"/>
                <a:gd name="T83" fmla="*/ 1595 h 96"/>
                <a:gd name="T84" fmla="+- 0 5255 5165"/>
                <a:gd name="T85" fmla="*/ T84 w 90"/>
                <a:gd name="T86" fmla="+- 0 1600 1516"/>
                <a:gd name="T87" fmla="*/ 1600 h 96"/>
                <a:gd name="T88" fmla="+- 0 5219 5165"/>
                <a:gd name="T89" fmla="*/ T88 w 90"/>
                <a:gd name="T90" fmla="+- 0 1607 1516"/>
                <a:gd name="T91" fmla="*/ 1607 h 96"/>
                <a:gd name="T92" fmla="+- 0 5246 5165"/>
                <a:gd name="T93" fmla="*/ T92 w 90"/>
                <a:gd name="T94" fmla="+- 0 1595 1516"/>
                <a:gd name="T95" fmla="*/ 1595 h 96"/>
                <a:gd name="T96" fmla="+- 0 5226 5165"/>
                <a:gd name="T97" fmla="*/ T96 w 90"/>
                <a:gd name="T98" fmla="+- 0 1591 1516"/>
                <a:gd name="T99" fmla="*/ 1591 h 96"/>
                <a:gd name="T100" fmla="+- 0 5245 5165"/>
                <a:gd name="T101" fmla="*/ T100 w 90"/>
                <a:gd name="T102" fmla="+- 0 1563 1516"/>
                <a:gd name="T103" fmla="*/ 1563 h 96"/>
                <a:gd name="T104" fmla="+- 0 5246 5165"/>
                <a:gd name="T105" fmla="*/ T104 w 90"/>
                <a:gd name="T106" fmla="+- 0 1595 1516"/>
                <a:gd name="T107" fmla="*/ 1595 h 96"/>
                <a:gd name="T108" fmla="+- 0 5210 5165"/>
                <a:gd name="T109" fmla="*/ T108 w 90"/>
                <a:gd name="T110" fmla="+- 0 1567 1516"/>
                <a:gd name="T111" fmla="*/ 1567 h 96"/>
                <a:gd name="T112" fmla="+- 0 5219 5165"/>
                <a:gd name="T113" fmla="*/ T112 w 90"/>
                <a:gd name="T114" fmla="+- 0 1567 1516"/>
                <a:gd name="T115" fmla="*/ 1567 h 96"/>
                <a:gd name="T116" fmla="+- 0 5253 5165"/>
                <a:gd name="T117" fmla="*/ T116 w 90"/>
                <a:gd name="T118" fmla="+- 0 1595 1516"/>
                <a:gd name="T119" fmla="*/ 1595 h 96"/>
                <a:gd name="T120" fmla="+- 0 5255 5165"/>
                <a:gd name="T121" fmla="*/ T120 w 90"/>
                <a:gd name="T122" fmla="+- 0 1595 1516"/>
                <a:gd name="T123" fmla="*/ 1595 h 96"/>
                <a:gd name="T124" fmla="+- 0 5234 5165"/>
                <a:gd name="T125" fmla="*/ T124 w 90"/>
                <a:gd name="T126" fmla="+- 0 1611 1516"/>
                <a:gd name="T127" fmla="*/ 1611 h 96"/>
                <a:gd name="T128" fmla="+- 0 5227 5165"/>
                <a:gd name="T129" fmla="*/ T128 w 90"/>
                <a:gd name="T130" fmla="+- 0 1600 1516"/>
                <a:gd name="T131" fmla="*/ 1600 h 96"/>
                <a:gd name="T132" fmla="+- 0 5255 5165"/>
                <a:gd name="T133" fmla="*/ T132 w 90"/>
                <a:gd name="T134" fmla="+- 0 1608 1516"/>
                <a:gd name="T135" fmla="*/ 1608 h 96"/>
                <a:gd name="T136" fmla="+- 0 5246 5165"/>
                <a:gd name="T137" fmla="*/ T136 w 90"/>
                <a:gd name="T138" fmla="+- 0 1611 1516"/>
                <a:gd name="T139" fmla="*/ 1611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90" h="96">
                  <a:moveTo>
                    <a:pt x="23" y="30"/>
                  </a:moveTo>
                  <a:lnTo>
                    <a:pt x="3" y="30"/>
                  </a:lnTo>
                  <a:lnTo>
                    <a:pt x="8" y="15"/>
                  </a:lnTo>
                  <a:lnTo>
                    <a:pt x="17" y="6"/>
                  </a:lnTo>
                  <a:lnTo>
                    <a:pt x="30" y="1"/>
                  </a:lnTo>
                  <a:lnTo>
                    <a:pt x="44" y="0"/>
                  </a:lnTo>
                  <a:lnTo>
                    <a:pt x="57" y="1"/>
                  </a:lnTo>
                  <a:lnTo>
                    <a:pt x="69" y="6"/>
                  </a:lnTo>
                  <a:lnTo>
                    <a:pt x="77" y="14"/>
                  </a:lnTo>
                  <a:lnTo>
                    <a:pt x="78" y="15"/>
                  </a:lnTo>
                  <a:lnTo>
                    <a:pt x="32" y="15"/>
                  </a:lnTo>
                  <a:lnTo>
                    <a:pt x="24" y="20"/>
                  </a:lnTo>
                  <a:lnTo>
                    <a:pt x="23" y="30"/>
                  </a:lnTo>
                  <a:close/>
                  <a:moveTo>
                    <a:pt x="80" y="39"/>
                  </a:moveTo>
                  <a:lnTo>
                    <a:pt x="62" y="39"/>
                  </a:lnTo>
                  <a:lnTo>
                    <a:pt x="62" y="17"/>
                  </a:lnTo>
                  <a:lnTo>
                    <a:pt x="51" y="15"/>
                  </a:lnTo>
                  <a:lnTo>
                    <a:pt x="78" y="15"/>
                  </a:lnTo>
                  <a:lnTo>
                    <a:pt x="80" y="26"/>
                  </a:lnTo>
                  <a:lnTo>
                    <a:pt x="80" y="39"/>
                  </a:lnTo>
                  <a:close/>
                  <a:moveTo>
                    <a:pt x="42" y="95"/>
                  </a:moveTo>
                  <a:lnTo>
                    <a:pt x="31" y="95"/>
                  </a:lnTo>
                  <a:lnTo>
                    <a:pt x="19" y="93"/>
                  </a:lnTo>
                  <a:lnTo>
                    <a:pt x="9" y="88"/>
                  </a:lnTo>
                  <a:lnTo>
                    <a:pt x="3" y="80"/>
                  </a:lnTo>
                  <a:lnTo>
                    <a:pt x="0" y="68"/>
                  </a:lnTo>
                  <a:lnTo>
                    <a:pt x="3" y="55"/>
                  </a:lnTo>
                  <a:lnTo>
                    <a:pt x="11" y="47"/>
                  </a:lnTo>
                  <a:lnTo>
                    <a:pt x="22" y="42"/>
                  </a:lnTo>
                  <a:lnTo>
                    <a:pt x="35" y="40"/>
                  </a:lnTo>
                  <a:lnTo>
                    <a:pt x="49" y="38"/>
                  </a:lnTo>
                  <a:lnTo>
                    <a:pt x="62" y="39"/>
                  </a:lnTo>
                  <a:lnTo>
                    <a:pt x="80" y="39"/>
                  </a:lnTo>
                  <a:lnTo>
                    <a:pt x="80" y="47"/>
                  </a:lnTo>
                  <a:lnTo>
                    <a:pt x="61" y="47"/>
                  </a:lnTo>
                  <a:lnTo>
                    <a:pt x="55" y="51"/>
                  </a:lnTo>
                  <a:lnTo>
                    <a:pt x="45" y="51"/>
                  </a:lnTo>
                  <a:lnTo>
                    <a:pt x="36" y="53"/>
                  </a:lnTo>
                  <a:lnTo>
                    <a:pt x="28" y="54"/>
                  </a:lnTo>
                  <a:lnTo>
                    <a:pt x="20" y="57"/>
                  </a:lnTo>
                  <a:lnTo>
                    <a:pt x="20" y="76"/>
                  </a:lnTo>
                  <a:lnTo>
                    <a:pt x="31" y="79"/>
                  </a:lnTo>
                  <a:lnTo>
                    <a:pt x="90" y="79"/>
                  </a:lnTo>
                  <a:lnTo>
                    <a:pt x="90" y="84"/>
                  </a:lnTo>
                  <a:lnTo>
                    <a:pt x="62" y="84"/>
                  </a:lnTo>
                  <a:lnTo>
                    <a:pt x="54" y="91"/>
                  </a:lnTo>
                  <a:lnTo>
                    <a:pt x="42" y="95"/>
                  </a:lnTo>
                  <a:close/>
                  <a:moveTo>
                    <a:pt x="81" y="79"/>
                  </a:moveTo>
                  <a:lnTo>
                    <a:pt x="47" y="79"/>
                  </a:lnTo>
                  <a:lnTo>
                    <a:pt x="61" y="75"/>
                  </a:lnTo>
                  <a:lnTo>
                    <a:pt x="61" y="47"/>
                  </a:lnTo>
                  <a:lnTo>
                    <a:pt x="80" y="47"/>
                  </a:lnTo>
                  <a:lnTo>
                    <a:pt x="80" y="77"/>
                  </a:lnTo>
                  <a:lnTo>
                    <a:pt x="81" y="79"/>
                  </a:lnTo>
                  <a:close/>
                  <a:moveTo>
                    <a:pt x="54" y="51"/>
                  </a:moveTo>
                  <a:lnTo>
                    <a:pt x="45" y="51"/>
                  </a:lnTo>
                  <a:lnTo>
                    <a:pt x="55" y="51"/>
                  </a:lnTo>
                  <a:lnTo>
                    <a:pt x="54" y="51"/>
                  </a:lnTo>
                  <a:close/>
                  <a:moveTo>
                    <a:pt x="90" y="79"/>
                  </a:moveTo>
                  <a:lnTo>
                    <a:pt x="88" y="79"/>
                  </a:lnTo>
                  <a:lnTo>
                    <a:pt x="90" y="79"/>
                  </a:lnTo>
                  <a:close/>
                  <a:moveTo>
                    <a:pt x="81" y="95"/>
                  </a:moveTo>
                  <a:lnTo>
                    <a:pt x="69" y="95"/>
                  </a:lnTo>
                  <a:lnTo>
                    <a:pt x="64" y="92"/>
                  </a:lnTo>
                  <a:lnTo>
                    <a:pt x="62" y="84"/>
                  </a:lnTo>
                  <a:lnTo>
                    <a:pt x="90" y="84"/>
                  </a:lnTo>
                  <a:lnTo>
                    <a:pt x="90" y="92"/>
                  </a:lnTo>
                  <a:lnTo>
                    <a:pt x="87" y="94"/>
                  </a:lnTo>
                  <a:lnTo>
                    <a:pt x="81" y="9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7" name="AutoShape 5865">
              <a:extLst>
                <a:ext uri="{FF2B5EF4-FFF2-40B4-BE49-F238E27FC236}">
                  <a16:creationId xmlns:a16="http://schemas.microsoft.com/office/drawing/2014/main" id="{3DA20097-CE69-4AC6-93C7-D4F241776CA5}"/>
                </a:ext>
              </a:extLst>
            </p:cNvPr>
            <p:cNvSpPr>
              <a:spLocks/>
            </p:cNvSpPr>
            <p:nvPr/>
          </p:nvSpPr>
          <p:spPr bwMode="auto">
            <a:xfrm>
              <a:off x="5256" y="1518"/>
              <a:ext cx="90" cy="126"/>
            </a:xfrm>
            <a:custGeom>
              <a:avLst/>
              <a:gdLst>
                <a:gd name="T0" fmla="+- 0 5305 5257"/>
                <a:gd name="T1" fmla="*/ T0 w 90"/>
                <a:gd name="T2" fmla="+- 0 1628 1518"/>
                <a:gd name="T3" fmla="*/ 1628 h 126"/>
                <a:gd name="T4" fmla="+- 0 5284 5257"/>
                <a:gd name="T5" fmla="*/ T4 w 90"/>
                <a:gd name="T6" fmla="+- 0 1628 1518"/>
                <a:gd name="T7" fmla="*/ 1628 h 126"/>
                <a:gd name="T8" fmla="+- 0 5286 5257"/>
                <a:gd name="T9" fmla="*/ T8 w 90"/>
                <a:gd name="T10" fmla="+- 0 1623 1518"/>
                <a:gd name="T11" fmla="*/ 1623 h 126"/>
                <a:gd name="T12" fmla="+- 0 5289 5257"/>
                <a:gd name="T13" fmla="*/ T12 w 90"/>
                <a:gd name="T14" fmla="+- 0 1615 1518"/>
                <a:gd name="T15" fmla="*/ 1615 h 126"/>
                <a:gd name="T16" fmla="+- 0 5291 5257"/>
                <a:gd name="T17" fmla="*/ T16 w 90"/>
                <a:gd name="T18" fmla="+- 0 1608 1518"/>
                <a:gd name="T19" fmla="*/ 1608 h 126"/>
                <a:gd name="T20" fmla="+- 0 5257 5257"/>
                <a:gd name="T21" fmla="*/ T20 w 90"/>
                <a:gd name="T22" fmla="+- 0 1518 1518"/>
                <a:gd name="T23" fmla="*/ 1518 h 126"/>
                <a:gd name="T24" fmla="+- 0 5279 5257"/>
                <a:gd name="T25" fmla="*/ T24 w 90"/>
                <a:gd name="T26" fmla="+- 0 1518 1518"/>
                <a:gd name="T27" fmla="*/ 1518 h 126"/>
                <a:gd name="T28" fmla="+- 0 5302 5257"/>
                <a:gd name="T29" fmla="*/ T28 w 90"/>
                <a:gd name="T30" fmla="+- 0 1585 1518"/>
                <a:gd name="T31" fmla="*/ 1585 h 126"/>
                <a:gd name="T32" fmla="+- 0 5321 5257"/>
                <a:gd name="T33" fmla="*/ T32 w 90"/>
                <a:gd name="T34" fmla="+- 0 1585 1518"/>
                <a:gd name="T35" fmla="*/ 1585 h 126"/>
                <a:gd name="T36" fmla="+- 0 5311 5257"/>
                <a:gd name="T37" fmla="*/ T36 w 90"/>
                <a:gd name="T38" fmla="+- 0 1613 1518"/>
                <a:gd name="T39" fmla="*/ 1613 h 126"/>
                <a:gd name="T40" fmla="+- 0 5306 5257"/>
                <a:gd name="T41" fmla="*/ T40 w 90"/>
                <a:gd name="T42" fmla="+- 0 1625 1518"/>
                <a:gd name="T43" fmla="*/ 1625 h 126"/>
                <a:gd name="T44" fmla="+- 0 5305 5257"/>
                <a:gd name="T45" fmla="*/ T44 w 90"/>
                <a:gd name="T46" fmla="+- 0 1628 1518"/>
                <a:gd name="T47" fmla="*/ 1628 h 126"/>
                <a:gd name="T48" fmla="+- 0 5321 5257"/>
                <a:gd name="T49" fmla="*/ T48 w 90"/>
                <a:gd name="T50" fmla="+- 0 1585 1518"/>
                <a:gd name="T51" fmla="*/ 1585 h 126"/>
                <a:gd name="T52" fmla="+- 0 5302 5257"/>
                <a:gd name="T53" fmla="*/ T52 w 90"/>
                <a:gd name="T54" fmla="+- 0 1585 1518"/>
                <a:gd name="T55" fmla="*/ 1585 h 126"/>
                <a:gd name="T56" fmla="+- 0 5325 5257"/>
                <a:gd name="T57" fmla="*/ T56 w 90"/>
                <a:gd name="T58" fmla="+- 0 1518 1518"/>
                <a:gd name="T59" fmla="*/ 1518 h 126"/>
                <a:gd name="T60" fmla="+- 0 5346 5257"/>
                <a:gd name="T61" fmla="*/ T60 w 90"/>
                <a:gd name="T62" fmla="+- 0 1518 1518"/>
                <a:gd name="T63" fmla="*/ 1518 h 126"/>
                <a:gd name="T64" fmla="+- 0 5321 5257"/>
                <a:gd name="T65" fmla="*/ T64 w 90"/>
                <a:gd name="T66" fmla="+- 0 1585 1518"/>
                <a:gd name="T67" fmla="*/ 1585 h 126"/>
                <a:gd name="T68" fmla="+- 0 5279 5257"/>
                <a:gd name="T69" fmla="*/ T68 w 90"/>
                <a:gd name="T70" fmla="+- 0 1644 1518"/>
                <a:gd name="T71" fmla="*/ 1644 h 126"/>
                <a:gd name="T72" fmla="+- 0 5274 5257"/>
                <a:gd name="T73" fmla="*/ T72 w 90"/>
                <a:gd name="T74" fmla="+- 0 1644 1518"/>
                <a:gd name="T75" fmla="*/ 1644 h 126"/>
                <a:gd name="T76" fmla="+- 0 5270 5257"/>
                <a:gd name="T77" fmla="*/ T76 w 90"/>
                <a:gd name="T78" fmla="+- 0 1644 1518"/>
                <a:gd name="T79" fmla="*/ 1644 h 126"/>
                <a:gd name="T80" fmla="+- 0 5265 5257"/>
                <a:gd name="T81" fmla="*/ T80 w 90"/>
                <a:gd name="T82" fmla="+- 0 1643 1518"/>
                <a:gd name="T83" fmla="*/ 1643 h 126"/>
                <a:gd name="T84" fmla="+- 0 5265 5257"/>
                <a:gd name="T85" fmla="*/ T84 w 90"/>
                <a:gd name="T86" fmla="+- 0 1626 1518"/>
                <a:gd name="T87" fmla="*/ 1626 h 126"/>
                <a:gd name="T88" fmla="+- 0 5269 5257"/>
                <a:gd name="T89" fmla="*/ T88 w 90"/>
                <a:gd name="T90" fmla="+- 0 1627 1518"/>
                <a:gd name="T91" fmla="*/ 1627 h 126"/>
                <a:gd name="T92" fmla="+- 0 5272 5257"/>
                <a:gd name="T93" fmla="*/ T92 w 90"/>
                <a:gd name="T94" fmla="+- 0 1628 1518"/>
                <a:gd name="T95" fmla="*/ 1628 h 126"/>
                <a:gd name="T96" fmla="+- 0 5305 5257"/>
                <a:gd name="T97" fmla="*/ T96 w 90"/>
                <a:gd name="T98" fmla="+- 0 1628 1518"/>
                <a:gd name="T99" fmla="*/ 1628 h 126"/>
                <a:gd name="T100" fmla="+- 0 5300 5257"/>
                <a:gd name="T101" fmla="*/ T100 w 90"/>
                <a:gd name="T102" fmla="+- 0 1635 1518"/>
                <a:gd name="T103" fmla="*/ 1635 h 126"/>
                <a:gd name="T104" fmla="+- 0 5292 5257"/>
                <a:gd name="T105" fmla="*/ T104 w 90"/>
                <a:gd name="T106" fmla="+- 0 1642 1518"/>
                <a:gd name="T107" fmla="*/ 1642 h 126"/>
                <a:gd name="T108" fmla="+- 0 5279 5257"/>
                <a:gd name="T109" fmla="*/ T108 w 90"/>
                <a:gd name="T110" fmla="+- 0 1644 1518"/>
                <a:gd name="T111" fmla="*/ 1644 h 1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90" h="126">
                  <a:moveTo>
                    <a:pt x="48" y="110"/>
                  </a:moveTo>
                  <a:lnTo>
                    <a:pt x="27" y="110"/>
                  </a:lnTo>
                  <a:lnTo>
                    <a:pt x="29" y="105"/>
                  </a:lnTo>
                  <a:lnTo>
                    <a:pt x="32" y="97"/>
                  </a:lnTo>
                  <a:lnTo>
                    <a:pt x="34" y="90"/>
                  </a:lnTo>
                  <a:lnTo>
                    <a:pt x="0" y="0"/>
                  </a:lnTo>
                  <a:lnTo>
                    <a:pt x="22" y="0"/>
                  </a:lnTo>
                  <a:lnTo>
                    <a:pt x="45" y="67"/>
                  </a:lnTo>
                  <a:lnTo>
                    <a:pt x="64" y="67"/>
                  </a:lnTo>
                  <a:lnTo>
                    <a:pt x="54" y="95"/>
                  </a:lnTo>
                  <a:lnTo>
                    <a:pt x="49" y="107"/>
                  </a:lnTo>
                  <a:lnTo>
                    <a:pt x="48" y="110"/>
                  </a:lnTo>
                  <a:close/>
                  <a:moveTo>
                    <a:pt x="64" y="67"/>
                  </a:moveTo>
                  <a:lnTo>
                    <a:pt x="45" y="67"/>
                  </a:lnTo>
                  <a:lnTo>
                    <a:pt x="68" y="0"/>
                  </a:lnTo>
                  <a:lnTo>
                    <a:pt x="89" y="0"/>
                  </a:lnTo>
                  <a:lnTo>
                    <a:pt x="64" y="67"/>
                  </a:lnTo>
                  <a:close/>
                  <a:moveTo>
                    <a:pt x="22" y="126"/>
                  </a:moveTo>
                  <a:lnTo>
                    <a:pt x="17" y="126"/>
                  </a:lnTo>
                  <a:lnTo>
                    <a:pt x="13" y="126"/>
                  </a:lnTo>
                  <a:lnTo>
                    <a:pt x="8" y="125"/>
                  </a:lnTo>
                  <a:lnTo>
                    <a:pt x="8" y="108"/>
                  </a:lnTo>
                  <a:lnTo>
                    <a:pt x="12" y="109"/>
                  </a:lnTo>
                  <a:lnTo>
                    <a:pt x="15" y="110"/>
                  </a:lnTo>
                  <a:lnTo>
                    <a:pt x="48" y="110"/>
                  </a:lnTo>
                  <a:lnTo>
                    <a:pt x="43" y="117"/>
                  </a:lnTo>
                  <a:lnTo>
                    <a:pt x="35" y="124"/>
                  </a:lnTo>
                  <a:lnTo>
                    <a:pt x="22" y="1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8" name="AutoShape 5866">
              <a:extLst>
                <a:ext uri="{FF2B5EF4-FFF2-40B4-BE49-F238E27FC236}">
                  <a16:creationId xmlns:a16="http://schemas.microsoft.com/office/drawing/2014/main" id="{519D991C-4C17-421C-8F99-6769FE8F5C1A}"/>
                </a:ext>
              </a:extLst>
            </p:cNvPr>
            <p:cNvSpPr>
              <a:spLocks/>
            </p:cNvSpPr>
            <p:nvPr/>
          </p:nvSpPr>
          <p:spPr bwMode="auto">
            <a:xfrm>
              <a:off x="4531" y="1696"/>
              <a:ext cx="85" cy="96"/>
            </a:xfrm>
            <a:custGeom>
              <a:avLst/>
              <a:gdLst>
                <a:gd name="T0" fmla="+- 0 4575 4532"/>
                <a:gd name="T1" fmla="*/ T0 w 85"/>
                <a:gd name="T2" fmla="+- 0 1791 1696"/>
                <a:gd name="T3" fmla="*/ 1791 h 96"/>
                <a:gd name="T4" fmla="+- 0 4557 4532"/>
                <a:gd name="T5" fmla="*/ T4 w 85"/>
                <a:gd name="T6" fmla="+- 0 1788 1696"/>
                <a:gd name="T7" fmla="*/ 1788 h 96"/>
                <a:gd name="T8" fmla="+- 0 4543 4532"/>
                <a:gd name="T9" fmla="*/ T8 w 85"/>
                <a:gd name="T10" fmla="+- 0 1778 1696"/>
                <a:gd name="T11" fmla="*/ 1778 h 96"/>
                <a:gd name="T12" fmla="+- 0 4535 4532"/>
                <a:gd name="T13" fmla="*/ T12 w 85"/>
                <a:gd name="T14" fmla="+- 0 1763 1696"/>
                <a:gd name="T15" fmla="*/ 1763 h 96"/>
                <a:gd name="T16" fmla="+- 0 4532 4532"/>
                <a:gd name="T17" fmla="*/ T16 w 85"/>
                <a:gd name="T18" fmla="+- 0 1745 1696"/>
                <a:gd name="T19" fmla="*/ 1745 h 96"/>
                <a:gd name="T20" fmla="+- 0 4534 4532"/>
                <a:gd name="T21" fmla="*/ T20 w 85"/>
                <a:gd name="T22" fmla="+- 0 1726 1696"/>
                <a:gd name="T23" fmla="*/ 1726 h 96"/>
                <a:gd name="T24" fmla="+- 0 4543 4532"/>
                <a:gd name="T25" fmla="*/ T24 w 85"/>
                <a:gd name="T26" fmla="+- 0 1710 1696"/>
                <a:gd name="T27" fmla="*/ 1710 h 96"/>
                <a:gd name="T28" fmla="+- 0 4557 4532"/>
                <a:gd name="T29" fmla="*/ T28 w 85"/>
                <a:gd name="T30" fmla="+- 0 1700 1696"/>
                <a:gd name="T31" fmla="*/ 1700 h 96"/>
                <a:gd name="T32" fmla="+- 0 4576 4532"/>
                <a:gd name="T33" fmla="*/ T32 w 85"/>
                <a:gd name="T34" fmla="+- 0 1696 1696"/>
                <a:gd name="T35" fmla="*/ 1696 h 96"/>
                <a:gd name="T36" fmla="+- 0 4591 4532"/>
                <a:gd name="T37" fmla="*/ T36 w 85"/>
                <a:gd name="T38" fmla="+- 0 1698 1696"/>
                <a:gd name="T39" fmla="*/ 1698 h 96"/>
                <a:gd name="T40" fmla="+- 0 4603 4532"/>
                <a:gd name="T41" fmla="*/ T40 w 85"/>
                <a:gd name="T42" fmla="+- 0 1704 1696"/>
                <a:gd name="T43" fmla="*/ 1704 h 96"/>
                <a:gd name="T44" fmla="+- 0 4610 4532"/>
                <a:gd name="T45" fmla="*/ T44 w 85"/>
                <a:gd name="T46" fmla="+- 0 1712 1696"/>
                <a:gd name="T47" fmla="*/ 1712 h 96"/>
                <a:gd name="T48" fmla="+- 0 4576 4532"/>
                <a:gd name="T49" fmla="*/ T48 w 85"/>
                <a:gd name="T50" fmla="+- 0 1712 1696"/>
                <a:gd name="T51" fmla="*/ 1712 h 96"/>
                <a:gd name="T52" fmla="+- 0 4568 4532"/>
                <a:gd name="T53" fmla="*/ T52 w 85"/>
                <a:gd name="T54" fmla="+- 0 1713 1696"/>
                <a:gd name="T55" fmla="*/ 1713 h 96"/>
                <a:gd name="T56" fmla="+- 0 4560 4532"/>
                <a:gd name="T57" fmla="*/ T56 w 85"/>
                <a:gd name="T58" fmla="+- 0 1718 1696"/>
                <a:gd name="T59" fmla="*/ 1718 h 96"/>
                <a:gd name="T60" fmla="+- 0 4554 4532"/>
                <a:gd name="T61" fmla="*/ T60 w 85"/>
                <a:gd name="T62" fmla="+- 0 1728 1696"/>
                <a:gd name="T63" fmla="*/ 1728 h 96"/>
                <a:gd name="T64" fmla="+- 0 4552 4532"/>
                <a:gd name="T65" fmla="*/ T64 w 85"/>
                <a:gd name="T66" fmla="+- 0 1745 1696"/>
                <a:gd name="T67" fmla="*/ 1745 h 96"/>
                <a:gd name="T68" fmla="+- 0 4552 4532"/>
                <a:gd name="T69" fmla="*/ T68 w 85"/>
                <a:gd name="T70" fmla="+- 0 1760 1696"/>
                <a:gd name="T71" fmla="*/ 1760 h 96"/>
                <a:gd name="T72" fmla="+- 0 4558 4532"/>
                <a:gd name="T73" fmla="*/ T72 w 85"/>
                <a:gd name="T74" fmla="+- 0 1776 1696"/>
                <a:gd name="T75" fmla="*/ 1776 h 96"/>
                <a:gd name="T76" fmla="+- 0 4608 4532"/>
                <a:gd name="T77" fmla="*/ T76 w 85"/>
                <a:gd name="T78" fmla="+- 0 1776 1696"/>
                <a:gd name="T79" fmla="*/ 1776 h 96"/>
                <a:gd name="T80" fmla="+- 0 4603 4532"/>
                <a:gd name="T81" fmla="*/ T80 w 85"/>
                <a:gd name="T82" fmla="+- 0 1782 1696"/>
                <a:gd name="T83" fmla="*/ 1782 h 96"/>
                <a:gd name="T84" fmla="+- 0 4591 4532"/>
                <a:gd name="T85" fmla="*/ T84 w 85"/>
                <a:gd name="T86" fmla="+- 0 1789 1696"/>
                <a:gd name="T87" fmla="*/ 1789 h 96"/>
                <a:gd name="T88" fmla="+- 0 4575 4532"/>
                <a:gd name="T89" fmla="*/ T88 w 85"/>
                <a:gd name="T90" fmla="+- 0 1791 1696"/>
                <a:gd name="T91" fmla="*/ 1791 h 96"/>
                <a:gd name="T92" fmla="+- 0 4617 4532"/>
                <a:gd name="T93" fmla="*/ T92 w 85"/>
                <a:gd name="T94" fmla="+- 0 1729 1696"/>
                <a:gd name="T95" fmla="*/ 1729 h 96"/>
                <a:gd name="T96" fmla="+- 0 4597 4532"/>
                <a:gd name="T97" fmla="*/ T96 w 85"/>
                <a:gd name="T98" fmla="+- 0 1729 1696"/>
                <a:gd name="T99" fmla="*/ 1729 h 96"/>
                <a:gd name="T100" fmla="+- 0 4595 4532"/>
                <a:gd name="T101" fmla="*/ T100 w 85"/>
                <a:gd name="T102" fmla="+- 0 1718 1696"/>
                <a:gd name="T103" fmla="*/ 1718 h 96"/>
                <a:gd name="T104" fmla="+- 0 4587 4532"/>
                <a:gd name="T105" fmla="*/ T104 w 85"/>
                <a:gd name="T106" fmla="+- 0 1712 1696"/>
                <a:gd name="T107" fmla="*/ 1712 h 96"/>
                <a:gd name="T108" fmla="+- 0 4610 4532"/>
                <a:gd name="T109" fmla="*/ T108 w 85"/>
                <a:gd name="T110" fmla="+- 0 1712 1696"/>
                <a:gd name="T111" fmla="*/ 1712 h 96"/>
                <a:gd name="T112" fmla="+- 0 4612 4532"/>
                <a:gd name="T113" fmla="*/ T112 w 85"/>
                <a:gd name="T114" fmla="+- 0 1715 1696"/>
                <a:gd name="T115" fmla="*/ 1715 h 96"/>
                <a:gd name="T116" fmla="+- 0 4617 4532"/>
                <a:gd name="T117" fmla="*/ T116 w 85"/>
                <a:gd name="T118" fmla="+- 0 1729 1696"/>
                <a:gd name="T119" fmla="*/ 1729 h 96"/>
                <a:gd name="T120" fmla="+- 0 4608 4532"/>
                <a:gd name="T121" fmla="*/ T120 w 85"/>
                <a:gd name="T122" fmla="+- 0 1776 1696"/>
                <a:gd name="T123" fmla="*/ 1776 h 96"/>
                <a:gd name="T124" fmla="+- 0 4587 4532"/>
                <a:gd name="T125" fmla="*/ T124 w 85"/>
                <a:gd name="T126" fmla="+- 0 1776 1696"/>
                <a:gd name="T127" fmla="*/ 1776 h 96"/>
                <a:gd name="T128" fmla="+- 0 4595 4532"/>
                <a:gd name="T129" fmla="*/ T128 w 85"/>
                <a:gd name="T130" fmla="+- 0 1768 1696"/>
                <a:gd name="T131" fmla="*/ 1768 h 96"/>
                <a:gd name="T132" fmla="+- 0 4597 4532"/>
                <a:gd name="T133" fmla="*/ T132 w 85"/>
                <a:gd name="T134" fmla="+- 0 1755 1696"/>
                <a:gd name="T135" fmla="*/ 1755 h 96"/>
                <a:gd name="T136" fmla="+- 0 4617 4532"/>
                <a:gd name="T137" fmla="*/ T136 w 85"/>
                <a:gd name="T138" fmla="+- 0 1755 1696"/>
                <a:gd name="T139" fmla="*/ 1755 h 96"/>
                <a:gd name="T140" fmla="+- 0 4612 4532"/>
                <a:gd name="T141" fmla="*/ T140 w 85"/>
                <a:gd name="T142" fmla="+- 0 1771 1696"/>
                <a:gd name="T143" fmla="*/ 1771 h 96"/>
                <a:gd name="T144" fmla="+- 0 4608 4532"/>
                <a:gd name="T145" fmla="*/ T144 w 85"/>
                <a:gd name="T146" fmla="+- 0 1776 1696"/>
                <a:gd name="T147" fmla="*/ 1776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5" h="96">
                  <a:moveTo>
                    <a:pt x="43" y="95"/>
                  </a:moveTo>
                  <a:lnTo>
                    <a:pt x="25" y="92"/>
                  </a:lnTo>
                  <a:lnTo>
                    <a:pt x="11" y="82"/>
                  </a:lnTo>
                  <a:lnTo>
                    <a:pt x="3" y="67"/>
                  </a:lnTo>
                  <a:lnTo>
                    <a:pt x="0" y="49"/>
                  </a:lnTo>
                  <a:lnTo>
                    <a:pt x="2" y="30"/>
                  </a:lnTo>
                  <a:lnTo>
                    <a:pt x="11" y="14"/>
                  </a:lnTo>
                  <a:lnTo>
                    <a:pt x="25" y="4"/>
                  </a:lnTo>
                  <a:lnTo>
                    <a:pt x="44" y="0"/>
                  </a:lnTo>
                  <a:lnTo>
                    <a:pt x="59" y="2"/>
                  </a:lnTo>
                  <a:lnTo>
                    <a:pt x="71" y="8"/>
                  </a:lnTo>
                  <a:lnTo>
                    <a:pt x="78" y="16"/>
                  </a:lnTo>
                  <a:lnTo>
                    <a:pt x="44" y="16"/>
                  </a:lnTo>
                  <a:lnTo>
                    <a:pt x="36" y="17"/>
                  </a:lnTo>
                  <a:lnTo>
                    <a:pt x="28" y="22"/>
                  </a:lnTo>
                  <a:lnTo>
                    <a:pt x="22" y="32"/>
                  </a:lnTo>
                  <a:lnTo>
                    <a:pt x="20" y="49"/>
                  </a:lnTo>
                  <a:lnTo>
                    <a:pt x="20" y="64"/>
                  </a:lnTo>
                  <a:lnTo>
                    <a:pt x="26" y="80"/>
                  </a:lnTo>
                  <a:lnTo>
                    <a:pt x="76" y="80"/>
                  </a:lnTo>
                  <a:lnTo>
                    <a:pt x="71" y="86"/>
                  </a:lnTo>
                  <a:lnTo>
                    <a:pt x="59" y="93"/>
                  </a:lnTo>
                  <a:lnTo>
                    <a:pt x="43" y="95"/>
                  </a:lnTo>
                  <a:close/>
                  <a:moveTo>
                    <a:pt x="85" y="33"/>
                  </a:moveTo>
                  <a:lnTo>
                    <a:pt x="65" y="33"/>
                  </a:lnTo>
                  <a:lnTo>
                    <a:pt x="63" y="22"/>
                  </a:lnTo>
                  <a:lnTo>
                    <a:pt x="55" y="16"/>
                  </a:lnTo>
                  <a:lnTo>
                    <a:pt x="78" y="16"/>
                  </a:lnTo>
                  <a:lnTo>
                    <a:pt x="80" y="19"/>
                  </a:lnTo>
                  <a:lnTo>
                    <a:pt x="85" y="33"/>
                  </a:lnTo>
                  <a:close/>
                  <a:moveTo>
                    <a:pt x="76" y="80"/>
                  </a:moveTo>
                  <a:lnTo>
                    <a:pt x="55" y="80"/>
                  </a:lnTo>
                  <a:lnTo>
                    <a:pt x="63" y="72"/>
                  </a:lnTo>
                  <a:lnTo>
                    <a:pt x="65" y="59"/>
                  </a:lnTo>
                  <a:lnTo>
                    <a:pt x="85" y="59"/>
                  </a:lnTo>
                  <a:lnTo>
                    <a:pt x="80" y="75"/>
                  </a:lnTo>
                  <a:lnTo>
                    <a:pt x="76" y="8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9" name="AutoShape 5867">
              <a:extLst>
                <a:ext uri="{FF2B5EF4-FFF2-40B4-BE49-F238E27FC236}">
                  <a16:creationId xmlns:a16="http://schemas.microsoft.com/office/drawing/2014/main" id="{6C9F6D0D-635A-4389-AC1D-FD046D2106FC}"/>
                </a:ext>
              </a:extLst>
            </p:cNvPr>
            <p:cNvSpPr>
              <a:spLocks/>
            </p:cNvSpPr>
            <p:nvPr/>
          </p:nvSpPr>
          <p:spPr bwMode="auto">
            <a:xfrm>
              <a:off x="4632" y="1664"/>
              <a:ext cx="80" cy="125"/>
            </a:xfrm>
            <a:custGeom>
              <a:avLst/>
              <a:gdLst>
                <a:gd name="T0" fmla="+- 0 4653 4633"/>
                <a:gd name="T1" fmla="*/ T0 w 80"/>
                <a:gd name="T2" fmla="+- 0 1789 1664"/>
                <a:gd name="T3" fmla="*/ 1789 h 125"/>
                <a:gd name="T4" fmla="+- 0 4633 4633"/>
                <a:gd name="T5" fmla="*/ T4 w 80"/>
                <a:gd name="T6" fmla="+- 0 1789 1664"/>
                <a:gd name="T7" fmla="*/ 1789 h 125"/>
                <a:gd name="T8" fmla="+- 0 4633 4633"/>
                <a:gd name="T9" fmla="*/ T8 w 80"/>
                <a:gd name="T10" fmla="+- 0 1664 1664"/>
                <a:gd name="T11" fmla="*/ 1664 h 125"/>
                <a:gd name="T12" fmla="+- 0 4653 4633"/>
                <a:gd name="T13" fmla="*/ T12 w 80"/>
                <a:gd name="T14" fmla="+- 0 1664 1664"/>
                <a:gd name="T15" fmla="*/ 1664 h 125"/>
                <a:gd name="T16" fmla="+- 0 4653 4633"/>
                <a:gd name="T17" fmla="*/ T16 w 80"/>
                <a:gd name="T18" fmla="+- 0 1711 1664"/>
                <a:gd name="T19" fmla="*/ 1711 h 125"/>
                <a:gd name="T20" fmla="+- 0 4708 4633"/>
                <a:gd name="T21" fmla="*/ T20 w 80"/>
                <a:gd name="T22" fmla="+- 0 1711 1664"/>
                <a:gd name="T23" fmla="*/ 1711 h 125"/>
                <a:gd name="T24" fmla="+- 0 4709 4633"/>
                <a:gd name="T25" fmla="*/ T24 w 80"/>
                <a:gd name="T26" fmla="+- 0 1712 1664"/>
                <a:gd name="T27" fmla="*/ 1712 h 125"/>
                <a:gd name="T28" fmla="+- 0 4661 4633"/>
                <a:gd name="T29" fmla="*/ T28 w 80"/>
                <a:gd name="T30" fmla="+- 0 1712 1664"/>
                <a:gd name="T31" fmla="*/ 1712 h 125"/>
                <a:gd name="T32" fmla="+- 0 4653 4633"/>
                <a:gd name="T33" fmla="*/ T32 w 80"/>
                <a:gd name="T34" fmla="+- 0 1723 1664"/>
                <a:gd name="T35" fmla="*/ 1723 h 125"/>
                <a:gd name="T36" fmla="+- 0 4653 4633"/>
                <a:gd name="T37" fmla="*/ T36 w 80"/>
                <a:gd name="T38" fmla="+- 0 1789 1664"/>
                <a:gd name="T39" fmla="*/ 1789 h 125"/>
                <a:gd name="T40" fmla="+- 0 4708 4633"/>
                <a:gd name="T41" fmla="*/ T40 w 80"/>
                <a:gd name="T42" fmla="+- 0 1711 1664"/>
                <a:gd name="T43" fmla="*/ 1711 h 125"/>
                <a:gd name="T44" fmla="+- 0 4653 4633"/>
                <a:gd name="T45" fmla="*/ T44 w 80"/>
                <a:gd name="T46" fmla="+- 0 1711 1664"/>
                <a:gd name="T47" fmla="*/ 1711 h 125"/>
                <a:gd name="T48" fmla="+- 0 4658 4633"/>
                <a:gd name="T49" fmla="*/ T48 w 80"/>
                <a:gd name="T50" fmla="+- 0 1702 1664"/>
                <a:gd name="T51" fmla="*/ 1702 h 125"/>
                <a:gd name="T52" fmla="+- 0 4668 4633"/>
                <a:gd name="T53" fmla="*/ T52 w 80"/>
                <a:gd name="T54" fmla="+- 0 1696 1664"/>
                <a:gd name="T55" fmla="*/ 1696 h 125"/>
                <a:gd name="T56" fmla="+- 0 4680 4633"/>
                <a:gd name="T57" fmla="*/ T56 w 80"/>
                <a:gd name="T58" fmla="+- 0 1696 1664"/>
                <a:gd name="T59" fmla="*/ 1696 h 125"/>
                <a:gd name="T60" fmla="+- 0 4693 4633"/>
                <a:gd name="T61" fmla="*/ T60 w 80"/>
                <a:gd name="T62" fmla="+- 0 1698 1664"/>
                <a:gd name="T63" fmla="*/ 1698 h 125"/>
                <a:gd name="T64" fmla="+- 0 4703 4633"/>
                <a:gd name="T65" fmla="*/ T64 w 80"/>
                <a:gd name="T66" fmla="+- 0 1704 1664"/>
                <a:gd name="T67" fmla="*/ 1704 h 125"/>
                <a:gd name="T68" fmla="+- 0 4708 4633"/>
                <a:gd name="T69" fmla="*/ T68 w 80"/>
                <a:gd name="T70" fmla="+- 0 1711 1664"/>
                <a:gd name="T71" fmla="*/ 1711 h 125"/>
                <a:gd name="T72" fmla="+- 0 4712 4633"/>
                <a:gd name="T73" fmla="*/ T72 w 80"/>
                <a:gd name="T74" fmla="+- 0 1789 1664"/>
                <a:gd name="T75" fmla="*/ 1789 h 125"/>
                <a:gd name="T76" fmla="+- 0 4692 4633"/>
                <a:gd name="T77" fmla="*/ T76 w 80"/>
                <a:gd name="T78" fmla="+- 0 1789 1664"/>
                <a:gd name="T79" fmla="*/ 1789 h 125"/>
                <a:gd name="T80" fmla="+- 0 4692 4633"/>
                <a:gd name="T81" fmla="*/ T80 w 80"/>
                <a:gd name="T82" fmla="+- 0 1727 1664"/>
                <a:gd name="T83" fmla="*/ 1727 h 125"/>
                <a:gd name="T84" fmla="+- 0 4692 4633"/>
                <a:gd name="T85" fmla="*/ T84 w 80"/>
                <a:gd name="T86" fmla="+- 0 1718 1664"/>
                <a:gd name="T87" fmla="*/ 1718 h 125"/>
                <a:gd name="T88" fmla="+- 0 4686 4633"/>
                <a:gd name="T89" fmla="*/ T88 w 80"/>
                <a:gd name="T90" fmla="+- 0 1712 1664"/>
                <a:gd name="T91" fmla="*/ 1712 h 125"/>
                <a:gd name="T92" fmla="+- 0 4709 4633"/>
                <a:gd name="T93" fmla="*/ T92 w 80"/>
                <a:gd name="T94" fmla="+- 0 1712 1664"/>
                <a:gd name="T95" fmla="*/ 1712 h 125"/>
                <a:gd name="T96" fmla="+- 0 4710 4633"/>
                <a:gd name="T97" fmla="*/ T96 w 80"/>
                <a:gd name="T98" fmla="+- 0 1714 1664"/>
                <a:gd name="T99" fmla="*/ 1714 h 125"/>
                <a:gd name="T100" fmla="+- 0 4712 4633"/>
                <a:gd name="T101" fmla="*/ T100 w 80"/>
                <a:gd name="T102" fmla="+- 0 1727 1664"/>
                <a:gd name="T103" fmla="*/ 1727 h 125"/>
                <a:gd name="T104" fmla="+- 0 4712 4633"/>
                <a:gd name="T105" fmla="*/ T104 w 80"/>
                <a:gd name="T106" fmla="+- 0 1789 1664"/>
                <a:gd name="T107" fmla="*/ 1789 h 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80" h="125">
                  <a:moveTo>
                    <a:pt x="20" y="125"/>
                  </a:moveTo>
                  <a:lnTo>
                    <a:pt x="0" y="125"/>
                  </a:lnTo>
                  <a:lnTo>
                    <a:pt x="0" y="0"/>
                  </a:lnTo>
                  <a:lnTo>
                    <a:pt x="20" y="0"/>
                  </a:lnTo>
                  <a:lnTo>
                    <a:pt x="20" y="47"/>
                  </a:lnTo>
                  <a:lnTo>
                    <a:pt x="75" y="47"/>
                  </a:lnTo>
                  <a:lnTo>
                    <a:pt x="76" y="48"/>
                  </a:lnTo>
                  <a:lnTo>
                    <a:pt x="28" y="48"/>
                  </a:lnTo>
                  <a:lnTo>
                    <a:pt x="20" y="59"/>
                  </a:lnTo>
                  <a:lnTo>
                    <a:pt x="20" y="125"/>
                  </a:lnTo>
                  <a:close/>
                  <a:moveTo>
                    <a:pt x="75" y="47"/>
                  </a:moveTo>
                  <a:lnTo>
                    <a:pt x="20" y="47"/>
                  </a:lnTo>
                  <a:lnTo>
                    <a:pt x="25" y="38"/>
                  </a:lnTo>
                  <a:lnTo>
                    <a:pt x="35" y="32"/>
                  </a:lnTo>
                  <a:lnTo>
                    <a:pt x="47" y="32"/>
                  </a:lnTo>
                  <a:lnTo>
                    <a:pt x="60" y="34"/>
                  </a:lnTo>
                  <a:lnTo>
                    <a:pt x="70" y="40"/>
                  </a:lnTo>
                  <a:lnTo>
                    <a:pt x="75" y="47"/>
                  </a:lnTo>
                  <a:close/>
                  <a:moveTo>
                    <a:pt x="79" y="125"/>
                  </a:moveTo>
                  <a:lnTo>
                    <a:pt x="59" y="125"/>
                  </a:lnTo>
                  <a:lnTo>
                    <a:pt x="59" y="63"/>
                  </a:lnTo>
                  <a:lnTo>
                    <a:pt x="59" y="54"/>
                  </a:lnTo>
                  <a:lnTo>
                    <a:pt x="53" y="48"/>
                  </a:lnTo>
                  <a:lnTo>
                    <a:pt x="76" y="48"/>
                  </a:lnTo>
                  <a:lnTo>
                    <a:pt x="77" y="50"/>
                  </a:lnTo>
                  <a:lnTo>
                    <a:pt x="79" y="63"/>
                  </a:lnTo>
                  <a:lnTo>
                    <a:pt x="79" y="1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0" name="AutoShape 5868">
              <a:extLst>
                <a:ext uri="{FF2B5EF4-FFF2-40B4-BE49-F238E27FC236}">
                  <a16:creationId xmlns:a16="http://schemas.microsoft.com/office/drawing/2014/main" id="{B23EAB23-1131-4B4F-BB33-B091D3433ACC}"/>
                </a:ext>
              </a:extLst>
            </p:cNvPr>
            <p:cNvSpPr>
              <a:spLocks/>
            </p:cNvSpPr>
            <p:nvPr/>
          </p:nvSpPr>
          <p:spPr bwMode="auto">
            <a:xfrm>
              <a:off x="4728" y="1696"/>
              <a:ext cx="86" cy="96"/>
            </a:xfrm>
            <a:custGeom>
              <a:avLst/>
              <a:gdLst>
                <a:gd name="T0" fmla="+- 0 4772 4728"/>
                <a:gd name="T1" fmla="*/ T0 w 86"/>
                <a:gd name="T2" fmla="+- 0 1791 1696"/>
                <a:gd name="T3" fmla="*/ 1791 h 96"/>
                <a:gd name="T4" fmla="+- 0 4754 4728"/>
                <a:gd name="T5" fmla="*/ T4 w 86"/>
                <a:gd name="T6" fmla="+- 0 1788 1696"/>
                <a:gd name="T7" fmla="*/ 1788 h 96"/>
                <a:gd name="T8" fmla="+- 0 4740 4728"/>
                <a:gd name="T9" fmla="*/ T8 w 86"/>
                <a:gd name="T10" fmla="+- 0 1778 1696"/>
                <a:gd name="T11" fmla="*/ 1778 h 96"/>
                <a:gd name="T12" fmla="+- 0 4731 4728"/>
                <a:gd name="T13" fmla="*/ T12 w 86"/>
                <a:gd name="T14" fmla="+- 0 1763 1696"/>
                <a:gd name="T15" fmla="*/ 1763 h 96"/>
                <a:gd name="T16" fmla="+- 0 4728 4728"/>
                <a:gd name="T17" fmla="*/ T16 w 86"/>
                <a:gd name="T18" fmla="+- 0 1744 1696"/>
                <a:gd name="T19" fmla="*/ 1744 h 96"/>
                <a:gd name="T20" fmla="+- 0 4731 4728"/>
                <a:gd name="T21" fmla="*/ T20 w 86"/>
                <a:gd name="T22" fmla="+- 0 1726 1696"/>
                <a:gd name="T23" fmla="*/ 1726 h 96"/>
                <a:gd name="T24" fmla="+- 0 4740 4728"/>
                <a:gd name="T25" fmla="*/ T24 w 86"/>
                <a:gd name="T26" fmla="+- 0 1711 1696"/>
                <a:gd name="T27" fmla="*/ 1711 h 96"/>
                <a:gd name="T28" fmla="+- 0 4754 4728"/>
                <a:gd name="T29" fmla="*/ T28 w 86"/>
                <a:gd name="T30" fmla="+- 0 1700 1696"/>
                <a:gd name="T31" fmla="*/ 1700 h 96"/>
                <a:gd name="T32" fmla="+- 0 4772 4728"/>
                <a:gd name="T33" fmla="*/ T32 w 86"/>
                <a:gd name="T34" fmla="+- 0 1696 1696"/>
                <a:gd name="T35" fmla="*/ 1696 h 96"/>
                <a:gd name="T36" fmla="+- 0 4791 4728"/>
                <a:gd name="T37" fmla="*/ T36 w 86"/>
                <a:gd name="T38" fmla="+- 0 1701 1696"/>
                <a:gd name="T39" fmla="*/ 1701 h 96"/>
                <a:gd name="T40" fmla="+- 0 4804 4728"/>
                <a:gd name="T41" fmla="*/ T40 w 86"/>
                <a:gd name="T42" fmla="+- 0 1712 1696"/>
                <a:gd name="T43" fmla="*/ 1712 h 96"/>
                <a:gd name="T44" fmla="+- 0 4758 4728"/>
                <a:gd name="T45" fmla="*/ T44 w 86"/>
                <a:gd name="T46" fmla="+- 0 1712 1696"/>
                <a:gd name="T47" fmla="*/ 1712 h 96"/>
                <a:gd name="T48" fmla="+- 0 4749 4728"/>
                <a:gd name="T49" fmla="*/ T48 w 86"/>
                <a:gd name="T50" fmla="+- 0 1723 1696"/>
                <a:gd name="T51" fmla="*/ 1723 h 96"/>
                <a:gd name="T52" fmla="+- 0 4748 4728"/>
                <a:gd name="T53" fmla="*/ T52 w 86"/>
                <a:gd name="T54" fmla="+- 0 1736 1696"/>
                <a:gd name="T55" fmla="*/ 1736 h 96"/>
                <a:gd name="T56" fmla="+- 0 4814 4728"/>
                <a:gd name="T57" fmla="*/ T56 w 86"/>
                <a:gd name="T58" fmla="+- 0 1736 1696"/>
                <a:gd name="T59" fmla="*/ 1736 h 96"/>
                <a:gd name="T60" fmla="+- 0 4814 4728"/>
                <a:gd name="T61" fmla="*/ T60 w 86"/>
                <a:gd name="T62" fmla="+- 0 1749 1696"/>
                <a:gd name="T63" fmla="*/ 1749 h 96"/>
                <a:gd name="T64" fmla="+- 0 4748 4728"/>
                <a:gd name="T65" fmla="*/ T64 w 86"/>
                <a:gd name="T66" fmla="+- 0 1749 1696"/>
                <a:gd name="T67" fmla="*/ 1749 h 96"/>
                <a:gd name="T68" fmla="+- 0 4748 4728"/>
                <a:gd name="T69" fmla="*/ T68 w 86"/>
                <a:gd name="T70" fmla="+- 0 1763 1696"/>
                <a:gd name="T71" fmla="*/ 1763 h 96"/>
                <a:gd name="T72" fmla="+- 0 4756 4728"/>
                <a:gd name="T73" fmla="*/ T72 w 86"/>
                <a:gd name="T74" fmla="+- 0 1776 1696"/>
                <a:gd name="T75" fmla="*/ 1776 h 96"/>
                <a:gd name="T76" fmla="+- 0 4806 4728"/>
                <a:gd name="T77" fmla="*/ T76 w 86"/>
                <a:gd name="T78" fmla="+- 0 1776 1696"/>
                <a:gd name="T79" fmla="*/ 1776 h 96"/>
                <a:gd name="T80" fmla="+- 0 4799 4728"/>
                <a:gd name="T81" fmla="*/ T80 w 86"/>
                <a:gd name="T82" fmla="+- 0 1784 1696"/>
                <a:gd name="T83" fmla="*/ 1784 h 96"/>
                <a:gd name="T84" fmla="+- 0 4787 4728"/>
                <a:gd name="T85" fmla="*/ T84 w 86"/>
                <a:gd name="T86" fmla="+- 0 1789 1696"/>
                <a:gd name="T87" fmla="*/ 1789 h 96"/>
                <a:gd name="T88" fmla="+- 0 4772 4728"/>
                <a:gd name="T89" fmla="*/ T88 w 86"/>
                <a:gd name="T90" fmla="+- 0 1791 1696"/>
                <a:gd name="T91" fmla="*/ 1791 h 96"/>
                <a:gd name="T92" fmla="+- 0 4814 4728"/>
                <a:gd name="T93" fmla="*/ T92 w 86"/>
                <a:gd name="T94" fmla="+- 0 1736 1696"/>
                <a:gd name="T95" fmla="*/ 1736 h 96"/>
                <a:gd name="T96" fmla="+- 0 4795 4728"/>
                <a:gd name="T97" fmla="*/ T96 w 86"/>
                <a:gd name="T98" fmla="+- 0 1736 1696"/>
                <a:gd name="T99" fmla="*/ 1736 h 96"/>
                <a:gd name="T100" fmla="+- 0 4794 4728"/>
                <a:gd name="T101" fmla="*/ T100 w 86"/>
                <a:gd name="T102" fmla="+- 0 1723 1696"/>
                <a:gd name="T103" fmla="*/ 1723 h 96"/>
                <a:gd name="T104" fmla="+- 0 4785 4728"/>
                <a:gd name="T105" fmla="*/ T104 w 86"/>
                <a:gd name="T106" fmla="+- 0 1712 1696"/>
                <a:gd name="T107" fmla="*/ 1712 h 96"/>
                <a:gd name="T108" fmla="+- 0 4804 4728"/>
                <a:gd name="T109" fmla="*/ T108 w 86"/>
                <a:gd name="T110" fmla="+- 0 1712 1696"/>
                <a:gd name="T111" fmla="*/ 1712 h 96"/>
                <a:gd name="T112" fmla="+- 0 4805 4728"/>
                <a:gd name="T113" fmla="*/ T112 w 86"/>
                <a:gd name="T114" fmla="+- 0 1713 1696"/>
                <a:gd name="T115" fmla="*/ 1713 h 96"/>
                <a:gd name="T116" fmla="+- 0 4813 4728"/>
                <a:gd name="T117" fmla="*/ T116 w 86"/>
                <a:gd name="T118" fmla="+- 0 1729 1696"/>
                <a:gd name="T119" fmla="*/ 1729 h 96"/>
                <a:gd name="T120" fmla="+- 0 4814 4728"/>
                <a:gd name="T121" fmla="*/ T120 w 86"/>
                <a:gd name="T122" fmla="+- 0 1736 1696"/>
                <a:gd name="T123" fmla="*/ 1736 h 96"/>
                <a:gd name="T124" fmla="+- 0 4806 4728"/>
                <a:gd name="T125" fmla="*/ T124 w 86"/>
                <a:gd name="T126" fmla="+- 0 1776 1696"/>
                <a:gd name="T127" fmla="*/ 1776 h 96"/>
                <a:gd name="T128" fmla="+- 0 4784 4728"/>
                <a:gd name="T129" fmla="*/ T128 w 86"/>
                <a:gd name="T130" fmla="+- 0 1776 1696"/>
                <a:gd name="T131" fmla="*/ 1776 h 96"/>
                <a:gd name="T132" fmla="+- 0 4791 4728"/>
                <a:gd name="T133" fmla="*/ T132 w 86"/>
                <a:gd name="T134" fmla="+- 0 1771 1696"/>
                <a:gd name="T135" fmla="*/ 1771 h 96"/>
                <a:gd name="T136" fmla="+- 0 4794 4728"/>
                <a:gd name="T137" fmla="*/ T136 w 86"/>
                <a:gd name="T138" fmla="+- 0 1761 1696"/>
                <a:gd name="T139" fmla="*/ 1761 h 96"/>
                <a:gd name="T140" fmla="+- 0 4813 4728"/>
                <a:gd name="T141" fmla="*/ T140 w 86"/>
                <a:gd name="T142" fmla="+- 0 1761 1696"/>
                <a:gd name="T143" fmla="*/ 1761 h 96"/>
                <a:gd name="T144" fmla="+- 0 4808 4728"/>
                <a:gd name="T145" fmla="*/ T144 w 86"/>
                <a:gd name="T146" fmla="+- 0 1774 1696"/>
                <a:gd name="T147" fmla="*/ 1774 h 96"/>
                <a:gd name="T148" fmla="+- 0 4806 4728"/>
                <a:gd name="T149" fmla="*/ T148 w 86"/>
                <a:gd name="T150" fmla="+- 0 1776 1696"/>
                <a:gd name="T151" fmla="*/ 1776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86" h="96">
                  <a:moveTo>
                    <a:pt x="44" y="95"/>
                  </a:moveTo>
                  <a:lnTo>
                    <a:pt x="26" y="92"/>
                  </a:lnTo>
                  <a:lnTo>
                    <a:pt x="12" y="82"/>
                  </a:lnTo>
                  <a:lnTo>
                    <a:pt x="3" y="67"/>
                  </a:lnTo>
                  <a:lnTo>
                    <a:pt x="0" y="48"/>
                  </a:lnTo>
                  <a:lnTo>
                    <a:pt x="3" y="30"/>
                  </a:lnTo>
                  <a:lnTo>
                    <a:pt x="12" y="15"/>
                  </a:lnTo>
                  <a:lnTo>
                    <a:pt x="26" y="4"/>
                  </a:lnTo>
                  <a:lnTo>
                    <a:pt x="44" y="0"/>
                  </a:lnTo>
                  <a:lnTo>
                    <a:pt x="63" y="5"/>
                  </a:lnTo>
                  <a:lnTo>
                    <a:pt x="76" y="16"/>
                  </a:lnTo>
                  <a:lnTo>
                    <a:pt x="30" y="16"/>
                  </a:lnTo>
                  <a:lnTo>
                    <a:pt x="21" y="27"/>
                  </a:lnTo>
                  <a:lnTo>
                    <a:pt x="20" y="40"/>
                  </a:lnTo>
                  <a:lnTo>
                    <a:pt x="86" y="40"/>
                  </a:lnTo>
                  <a:lnTo>
                    <a:pt x="86" y="53"/>
                  </a:lnTo>
                  <a:lnTo>
                    <a:pt x="20" y="53"/>
                  </a:lnTo>
                  <a:lnTo>
                    <a:pt x="20" y="67"/>
                  </a:lnTo>
                  <a:lnTo>
                    <a:pt x="28" y="80"/>
                  </a:lnTo>
                  <a:lnTo>
                    <a:pt x="78" y="80"/>
                  </a:lnTo>
                  <a:lnTo>
                    <a:pt x="71" y="88"/>
                  </a:lnTo>
                  <a:lnTo>
                    <a:pt x="59" y="93"/>
                  </a:lnTo>
                  <a:lnTo>
                    <a:pt x="44" y="95"/>
                  </a:lnTo>
                  <a:close/>
                  <a:moveTo>
                    <a:pt x="86" y="40"/>
                  </a:moveTo>
                  <a:lnTo>
                    <a:pt x="67" y="40"/>
                  </a:lnTo>
                  <a:lnTo>
                    <a:pt x="66" y="27"/>
                  </a:lnTo>
                  <a:lnTo>
                    <a:pt x="57" y="16"/>
                  </a:lnTo>
                  <a:lnTo>
                    <a:pt x="76" y="16"/>
                  </a:lnTo>
                  <a:lnTo>
                    <a:pt x="77" y="17"/>
                  </a:lnTo>
                  <a:lnTo>
                    <a:pt x="85" y="33"/>
                  </a:lnTo>
                  <a:lnTo>
                    <a:pt x="86" y="40"/>
                  </a:lnTo>
                  <a:close/>
                  <a:moveTo>
                    <a:pt x="78" y="80"/>
                  </a:moveTo>
                  <a:lnTo>
                    <a:pt x="56" y="80"/>
                  </a:lnTo>
                  <a:lnTo>
                    <a:pt x="63" y="75"/>
                  </a:lnTo>
                  <a:lnTo>
                    <a:pt x="66" y="65"/>
                  </a:lnTo>
                  <a:lnTo>
                    <a:pt x="85" y="65"/>
                  </a:lnTo>
                  <a:lnTo>
                    <a:pt x="80" y="78"/>
                  </a:lnTo>
                  <a:lnTo>
                    <a:pt x="78" y="8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1" name="AutoShape 5869">
              <a:extLst>
                <a:ext uri="{FF2B5EF4-FFF2-40B4-BE49-F238E27FC236}">
                  <a16:creationId xmlns:a16="http://schemas.microsoft.com/office/drawing/2014/main" id="{1D5E4E35-5052-4416-9046-A4916A75B977}"/>
                </a:ext>
              </a:extLst>
            </p:cNvPr>
            <p:cNvSpPr>
              <a:spLocks/>
            </p:cNvSpPr>
            <p:nvPr/>
          </p:nvSpPr>
          <p:spPr bwMode="auto">
            <a:xfrm>
              <a:off x="4825" y="1696"/>
              <a:ext cx="85" cy="96"/>
            </a:xfrm>
            <a:custGeom>
              <a:avLst/>
              <a:gdLst>
                <a:gd name="T0" fmla="+- 0 4869 4825"/>
                <a:gd name="T1" fmla="*/ T0 w 85"/>
                <a:gd name="T2" fmla="+- 0 1791 1696"/>
                <a:gd name="T3" fmla="*/ 1791 h 96"/>
                <a:gd name="T4" fmla="+- 0 4850 4825"/>
                <a:gd name="T5" fmla="*/ T4 w 85"/>
                <a:gd name="T6" fmla="+- 0 1788 1696"/>
                <a:gd name="T7" fmla="*/ 1788 h 96"/>
                <a:gd name="T8" fmla="+- 0 4837 4825"/>
                <a:gd name="T9" fmla="*/ T8 w 85"/>
                <a:gd name="T10" fmla="+- 0 1778 1696"/>
                <a:gd name="T11" fmla="*/ 1778 h 96"/>
                <a:gd name="T12" fmla="+- 0 4828 4825"/>
                <a:gd name="T13" fmla="*/ T12 w 85"/>
                <a:gd name="T14" fmla="+- 0 1763 1696"/>
                <a:gd name="T15" fmla="*/ 1763 h 96"/>
                <a:gd name="T16" fmla="+- 0 4825 4825"/>
                <a:gd name="T17" fmla="*/ T16 w 85"/>
                <a:gd name="T18" fmla="+- 0 1745 1696"/>
                <a:gd name="T19" fmla="*/ 1745 h 96"/>
                <a:gd name="T20" fmla="+- 0 4828 4825"/>
                <a:gd name="T21" fmla="*/ T20 w 85"/>
                <a:gd name="T22" fmla="+- 0 1726 1696"/>
                <a:gd name="T23" fmla="*/ 1726 h 96"/>
                <a:gd name="T24" fmla="+- 0 4836 4825"/>
                <a:gd name="T25" fmla="*/ T24 w 85"/>
                <a:gd name="T26" fmla="+- 0 1710 1696"/>
                <a:gd name="T27" fmla="*/ 1710 h 96"/>
                <a:gd name="T28" fmla="+- 0 4850 4825"/>
                <a:gd name="T29" fmla="*/ T28 w 85"/>
                <a:gd name="T30" fmla="+- 0 1700 1696"/>
                <a:gd name="T31" fmla="*/ 1700 h 96"/>
                <a:gd name="T32" fmla="+- 0 4870 4825"/>
                <a:gd name="T33" fmla="*/ T32 w 85"/>
                <a:gd name="T34" fmla="+- 0 1696 1696"/>
                <a:gd name="T35" fmla="*/ 1696 h 96"/>
                <a:gd name="T36" fmla="+- 0 4885 4825"/>
                <a:gd name="T37" fmla="*/ T36 w 85"/>
                <a:gd name="T38" fmla="+- 0 1698 1696"/>
                <a:gd name="T39" fmla="*/ 1698 h 96"/>
                <a:gd name="T40" fmla="+- 0 4897 4825"/>
                <a:gd name="T41" fmla="*/ T40 w 85"/>
                <a:gd name="T42" fmla="+- 0 1704 1696"/>
                <a:gd name="T43" fmla="*/ 1704 h 96"/>
                <a:gd name="T44" fmla="+- 0 4904 4825"/>
                <a:gd name="T45" fmla="*/ T44 w 85"/>
                <a:gd name="T46" fmla="+- 0 1712 1696"/>
                <a:gd name="T47" fmla="*/ 1712 h 96"/>
                <a:gd name="T48" fmla="+- 0 4870 4825"/>
                <a:gd name="T49" fmla="*/ T48 w 85"/>
                <a:gd name="T50" fmla="+- 0 1712 1696"/>
                <a:gd name="T51" fmla="*/ 1712 h 96"/>
                <a:gd name="T52" fmla="+- 0 4862 4825"/>
                <a:gd name="T53" fmla="*/ T52 w 85"/>
                <a:gd name="T54" fmla="+- 0 1713 1696"/>
                <a:gd name="T55" fmla="*/ 1713 h 96"/>
                <a:gd name="T56" fmla="+- 0 4854 4825"/>
                <a:gd name="T57" fmla="*/ T56 w 85"/>
                <a:gd name="T58" fmla="+- 0 1718 1696"/>
                <a:gd name="T59" fmla="*/ 1718 h 96"/>
                <a:gd name="T60" fmla="+- 0 4848 4825"/>
                <a:gd name="T61" fmla="*/ T60 w 85"/>
                <a:gd name="T62" fmla="+- 0 1728 1696"/>
                <a:gd name="T63" fmla="*/ 1728 h 96"/>
                <a:gd name="T64" fmla="+- 0 4845 4825"/>
                <a:gd name="T65" fmla="*/ T64 w 85"/>
                <a:gd name="T66" fmla="+- 0 1745 1696"/>
                <a:gd name="T67" fmla="*/ 1745 h 96"/>
                <a:gd name="T68" fmla="+- 0 4845 4825"/>
                <a:gd name="T69" fmla="*/ T68 w 85"/>
                <a:gd name="T70" fmla="+- 0 1760 1696"/>
                <a:gd name="T71" fmla="*/ 1760 h 96"/>
                <a:gd name="T72" fmla="+- 0 4852 4825"/>
                <a:gd name="T73" fmla="*/ T72 w 85"/>
                <a:gd name="T74" fmla="+- 0 1776 1696"/>
                <a:gd name="T75" fmla="*/ 1776 h 96"/>
                <a:gd name="T76" fmla="+- 0 4902 4825"/>
                <a:gd name="T77" fmla="*/ T76 w 85"/>
                <a:gd name="T78" fmla="+- 0 1776 1696"/>
                <a:gd name="T79" fmla="*/ 1776 h 96"/>
                <a:gd name="T80" fmla="+- 0 4897 4825"/>
                <a:gd name="T81" fmla="*/ T80 w 85"/>
                <a:gd name="T82" fmla="+- 0 1782 1696"/>
                <a:gd name="T83" fmla="*/ 1782 h 96"/>
                <a:gd name="T84" fmla="+- 0 4885 4825"/>
                <a:gd name="T85" fmla="*/ T84 w 85"/>
                <a:gd name="T86" fmla="+- 0 1789 1696"/>
                <a:gd name="T87" fmla="*/ 1789 h 96"/>
                <a:gd name="T88" fmla="+- 0 4869 4825"/>
                <a:gd name="T89" fmla="*/ T88 w 85"/>
                <a:gd name="T90" fmla="+- 0 1791 1696"/>
                <a:gd name="T91" fmla="*/ 1791 h 96"/>
                <a:gd name="T92" fmla="+- 0 4910 4825"/>
                <a:gd name="T93" fmla="*/ T92 w 85"/>
                <a:gd name="T94" fmla="+- 0 1729 1696"/>
                <a:gd name="T95" fmla="*/ 1729 h 96"/>
                <a:gd name="T96" fmla="+- 0 4890 4825"/>
                <a:gd name="T97" fmla="*/ T96 w 85"/>
                <a:gd name="T98" fmla="+- 0 1729 1696"/>
                <a:gd name="T99" fmla="*/ 1729 h 96"/>
                <a:gd name="T100" fmla="+- 0 4889 4825"/>
                <a:gd name="T101" fmla="*/ T100 w 85"/>
                <a:gd name="T102" fmla="+- 0 1718 1696"/>
                <a:gd name="T103" fmla="*/ 1718 h 96"/>
                <a:gd name="T104" fmla="+- 0 4881 4825"/>
                <a:gd name="T105" fmla="*/ T104 w 85"/>
                <a:gd name="T106" fmla="+- 0 1712 1696"/>
                <a:gd name="T107" fmla="*/ 1712 h 96"/>
                <a:gd name="T108" fmla="+- 0 4904 4825"/>
                <a:gd name="T109" fmla="*/ T108 w 85"/>
                <a:gd name="T110" fmla="+- 0 1712 1696"/>
                <a:gd name="T111" fmla="*/ 1712 h 96"/>
                <a:gd name="T112" fmla="+- 0 4906 4825"/>
                <a:gd name="T113" fmla="*/ T112 w 85"/>
                <a:gd name="T114" fmla="+- 0 1715 1696"/>
                <a:gd name="T115" fmla="*/ 1715 h 96"/>
                <a:gd name="T116" fmla="+- 0 4910 4825"/>
                <a:gd name="T117" fmla="*/ T116 w 85"/>
                <a:gd name="T118" fmla="+- 0 1729 1696"/>
                <a:gd name="T119" fmla="*/ 1729 h 96"/>
                <a:gd name="T120" fmla="+- 0 4902 4825"/>
                <a:gd name="T121" fmla="*/ T120 w 85"/>
                <a:gd name="T122" fmla="+- 0 1776 1696"/>
                <a:gd name="T123" fmla="*/ 1776 h 96"/>
                <a:gd name="T124" fmla="+- 0 4880 4825"/>
                <a:gd name="T125" fmla="*/ T124 w 85"/>
                <a:gd name="T126" fmla="+- 0 1776 1696"/>
                <a:gd name="T127" fmla="*/ 1776 h 96"/>
                <a:gd name="T128" fmla="+- 0 4888 4825"/>
                <a:gd name="T129" fmla="*/ T128 w 85"/>
                <a:gd name="T130" fmla="+- 0 1768 1696"/>
                <a:gd name="T131" fmla="*/ 1768 h 96"/>
                <a:gd name="T132" fmla="+- 0 4890 4825"/>
                <a:gd name="T133" fmla="*/ T132 w 85"/>
                <a:gd name="T134" fmla="+- 0 1755 1696"/>
                <a:gd name="T135" fmla="*/ 1755 h 96"/>
                <a:gd name="T136" fmla="+- 0 4910 4825"/>
                <a:gd name="T137" fmla="*/ T136 w 85"/>
                <a:gd name="T138" fmla="+- 0 1755 1696"/>
                <a:gd name="T139" fmla="*/ 1755 h 96"/>
                <a:gd name="T140" fmla="+- 0 4905 4825"/>
                <a:gd name="T141" fmla="*/ T140 w 85"/>
                <a:gd name="T142" fmla="+- 0 1771 1696"/>
                <a:gd name="T143" fmla="*/ 1771 h 96"/>
                <a:gd name="T144" fmla="+- 0 4902 4825"/>
                <a:gd name="T145" fmla="*/ T144 w 85"/>
                <a:gd name="T146" fmla="+- 0 1776 1696"/>
                <a:gd name="T147" fmla="*/ 1776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5" h="96">
                  <a:moveTo>
                    <a:pt x="44" y="95"/>
                  </a:moveTo>
                  <a:lnTo>
                    <a:pt x="25" y="92"/>
                  </a:lnTo>
                  <a:lnTo>
                    <a:pt x="12" y="82"/>
                  </a:lnTo>
                  <a:lnTo>
                    <a:pt x="3" y="67"/>
                  </a:lnTo>
                  <a:lnTo>
                    <a:pt x="0" y="49"/>
                  </a:lnTo>
                  <a:lnTo>
                    <a:pt x="3" y="30"/>
                  </a:lnTo>
                  <a:lnTo>
                    <a:pt x="11" y="14"/>
                  </a:lnTo>
                  <a:lnTo>
                    <a:pt x="25" y="4"/>
                  </a:lnTo>
                  <a:lnTo>
                    <a:pt x="45" y="0"/>
                  </a:lnTo>
                  <a:lnTo>
                    <a:pt x="60" y="2"/>
                  </a:lnTo>
                  <a:lnTo>
                    <a:pt x="72" y="8"/>
                  </a:lnTo>
                  <a:lnTo>
                    <a:pt x="79" y="16"/>
                  </a:lnTo>
                  <a:lnTo>
                    <a:pt x="45" y="16"/>
                  </a:lnTo>
                  <a:lnTo>
                    <a:pt x="37" y="17"/>
                  </a:lnTo>
                  <a:lnTo>
                    <a:pt x="29" y="22"/>
                  </a:lnTo>
                  <a:lnTo>
                    <a:pt x="23" y="32"/>
                  </a:lnTo>
                  <a:lnTo>
                    <a:pt x="20" y="49"/>
                  </a:lnTo>
                  <a:lnTo>
                    <a:pt x="20" y="64"/>
                  </a:lnTo>
                  <a:lnTo>
                    <a:pt x="27" y="80"/>
                  </a:lnTo>
                  <a:lnTo>
                    <a:pt x="77" y="80"/>
                  </a:lnTo>
                  <a:lnTo>
                    <a:pt x="72" y="86"/>
                  </a:lnTo>
                  <a:lnTo>
                    <a:pt x="60" y="93"/>
                  </a:lnTo>
                  <a:lnTo>
                    <a:pt x="44" y="95"/>
                  </a:lnTo>
                  <a:close/>
                  <a:moveTo>
                    <a:pt x="85" y="33"/>
                  </a:moveTo>
                  <a:lnTo>
                    <a:pt x="65" y="33"/>
                  </a:lnTo>
                  <a:lnTo>
                    <a:pt x="64" y="22"/>
                  </a:lnTo>
                  <a:lnTo>
                    <a:pt x="56" y="16"/>
                  </a:lnTo>
                  <a:lnTo>
                    <a:pt x="79" y="16"/>
                  </a:lnTo>
                  <a:lnTo>
                    <a:pt x="81" y="19"/>
                  </a:lnTo>
                  <a:lnTo>
                    <a:pt x="85" y="33"/>
                  </a:lnTo>
                  <a:close/>
                  <a:moveTo>
                    <a:pt x="77" y="80"/>
                  </a:moveTo>
                  <a:lnTo>
                    <a:pt x="55" y="80"/>
                  </a:lnTo>
                  <a:lnTo>
                    <a:pt x="63" y="72"/>
                  </a:lnTo>
                  <a:lnTo>
                    <a:pt x="65" y="59"/>
                  </a:lnTo>
                  <a:lnTo>
                    <a:pt x="85" y="59"/>
                  </a:lnTo>
                  <a:lnTo>
                    <a:pt x="80" y="75"/>
                  </a:lnTo>
                  <a:lnTo>
                    <a:pt x="77" y="8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2" name="AutoShape 5870">
              <a:extLst>
                <a:ext uri="{FF2B5EF4-FFF2-40B4-BE49-F238E27FC236}">
                  <a16:creationId xmlns:a16="http://schemas.microsoft.com/office/drawing/2014/main" id="{C355217F-A4D1-4618-83AB-5F12D96571ED}"/>
                </a:ext>
              </a:extLst>
            </p:cNvPr>
            <p:cNvSpPr>
              <a:spLocks/>
            </p:cNvSpPr>
            <p:nvPr/>
          </p:nvSpPr>
          <p:spPr bwMode="auto">
            <a:xfrm>
              <a:off x="4926" y="1664"/>
              <a:ext cx="84" cy="125"/>
            </a:xfrm>
            <a:custGeom>
              <a:avLst/>
              <a:gdLst>
                <a:gd name="T0" fmla="+- 0 4947 4927"/>
                <a:gd name="T1" fmla="*/ T0 w 84"/>
                <a:gd name="T2" fmla="+- 0 1789 1664"/>
                <a:gd name="T3" fmla="*/ 1789 h 125"/>
                <a:gd name="T4" fmla="+- 0 4927 4927"/>
                <a:gd name="T5" fmla="*/ T4 w 84"/>
                <a:gd name="T6" fmla="+- 0 1789 1664"/>
                <a:gd name="T7" fmla="*/ 1789 h 125"/>
                <a:gd name="T8" fmla="+- 0 4927 4927"/>
                <a:gd name="T9" fmla="*/ T8 w 84"/>
                <a:gd name="T10" fmla="+- 0 1664 1664"/>
                <a:gd name="T11" fmla="*/ 1664 h 125"/>
                <a:gd name="T12" fmla="+- 0 4947 4927"/>
                <a:gd name="T13" fmla="*/ T12 w 84"/>
                <a:gd name="T14" fmla="+- 0 1664 1664"/>
                <a:gd name="T15" fmla="*/ 1664 h 125"/>
                <a:gd name="T16" fmla="+- 0 4947 4927"/>
                <a:gd name="T17" fmla="*/ T16 w 84"/>
                <a:gd name="T18" fmla="+- 0 1735 1664"/>
                <a:gd name="T19" fmla="*/ 1735 h 125"/>
                <a:gd name="T20" fmla="+- 0 4975 4927"/>
                <a:gd name="T21" fmla="*/ T20 w 84"/>
                <a:gd name="T22" fmla="+- 0 1735 1664"/>
                <a:gd name="T23" fmla="*/ 1735 h 125"/>
                <a:gd name="T24" fmla="+- 0 4981 4927"/>
                <a:gd name="T25" fmla="*/ T24 w 84"/>
                <a:gd name="T26" fmla="+- 0 1745 1664"/>
                <a:gd name="T27" fmla="*/ 1745 h 125"/>
                <a:gd name="T28" fmla="+- 0 4959 4927"/>
                <a:gd name="T29" fmla="*/ T28 w 84"/>
                <a:gd name="T30" fmla="+- 0 1745 1664"/>
                <a:gd name="T31" fmla="*/ 1745 h 125"/>
                <a:gd name="T32" fmla="+- 0 4947 4927"/>
                <a:gd name="T33" fmla="*/ T32 w 84"/>
                <a:gd name="T34" fmla="+- 0 1757 1664"/>
                <a:gd name="T35" fmla="*/ 1757 h 125"/>
                <a:gd name="T36" fmla="+- 0 4947 4927"/>
                <a:gd name="T37" fmla="*/ T36 w 84"/>
                <a:gd name="T38" fmla="+- 0 1789 1664"/>
                <a:gd name="T39" fmla="*/ 1789 h 125"/>
                <a:gd name="T40" fmla="+- 0 4975 4927"/>
                <a:gd name="T41" fmla="*/ T40 w 84"/>
                <a:gd name="T42" fmla="+- 0 1735 1664"/>
                <a:gd name="T43" fmla="*/ 1735 h 125"/>
                <a:gd name="T44" fmla="+- 0 4947 4927"/>
                <a:gd name="T45" fmla="*/ T44 w 84"/>
                <a:gd name="T46" fmla="+- 0 1735 1664"/>
                <a:gd name="T47" fmla="*/ 1735 h 125"/>
                <a:gd name="T48" fmla="+- 0 4983 4927"/>
                <a:gd name="T49" fmla="*/ T48 w 84"/>
                <a:gd name="T50" fmla="+- 0 1699 1664"/>
                <a:gd name="T51" fmla="*/ 1699 h 125"/>
                <a:gd name="T52" fmla="+- 0 5007 4927"/>
                <a:gd name="T53" fmla="*/ T52 w 84"/>
                <a:gd name="T54" fmla="+- 0 1699 1664"/>
                <a:gd name="T55" fmla="*/ 1699 h 125"/>
                <a:gd name="T56" fmla="+- 0 4973 4927"/>
                <a:gd name="T57" fmla="*/ T56 w 84"/>
                <a:gd name="T58" fmla="+- 0 1732 1664"/>
                <a:gd name="T59" fmla="*/ 1732 h 125"/>
                <a:gd name="T60" fmla="+- 0 4975 4927"/>
                <a:gd name="T61" fmla="*/ T60 w 84"/>
                <a:gd name="T62" fmla="+- 0 1735 1664"/>
                <a:gd name="T63" fmla="*/ 1735 h 125"/>
                <a:gd name="T64" fmla="+- 0 5010 4927"/>
                <a:gd name="T65" fmla="*/ T64 w 84"/>
                <a:gd name="T66" fmla="+- 0 1789 1664"/>
                <a:gd name="T67" fmla="*/ 1789 h 125"/>
                <a:gd name="T68" fmla="+- 0 4986 4927"/>
                <a:gd name="T69" fmla="*/ T68 w 84"/>
                <a:gd name="T70" fmla="+- 0 1789 1664"/>
                <a:gd name="T71" fmla="*/ 1789 h 125"/>
                <a:gd name="T72" fmla="+- 0 4959 4927"/>
                <a:gd name="T73" fmla="*/ T72 w 84"/>
                <a:gd name="T74" fmla="+- 0 1745 1664"/>
                <a:gd name="T75" fmla="*/ 1745 h 125"/>
                <a:gd name="T76" fmla="+- 0 4981 4927"/>
                <a:gd name="T77" fmla="*/ T76 w 84"/>
                <a:gd name="T78" fmla="+- 0 1745 1664"/>
                <a:gd name="T79" fmla="*/ 1745 h 125"/>
                <a:gd name="T80" fmla="+- 0 5010 4927"/>
                <a:gd name="T81" fmla="*/ T80 w 84"/>
                <a:gd name="T82" fmla="+- 0 1789 1664"/>
                <a:gd name="T83" fmla="*/ 1789 h 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4" h="125">
                  <a:moveTo>
                    <a:pt x="20" y="125"/>
                  </a:moveTo>
                  <a:lnTo>
                    <a:pt x="0" y="125"/>
                  </a:lnTo>
                  <a:lnTo>
                    <a:pt x="0" y="0"/>
                  </a:lnTo>
                  <a:lnTo>
                    <a:pt x="20" y="0"/>
                  </a:lnTo>
                  <a:lnTo>
                    <a:pt x="20" y="71"/>
                  </a:lnTo>
                  <a:lnTo>
                    <a:pt x="48" y="71"/>
                  </a:lnTo>
                  <a:lnTo>
                    <a:pt x="54" y="81"/>
                  </a:lnTo>
                  <a:lnTo>
                    <a:pt x="32" y="81"/>
                  </a:lnTo>
                  <a:lnTo>
                    <a:pt x="20" y="93"/>
                  </a:lnTo>
                  <a:lnTo>
                    <a:pt x="20" y="125"/>
                  </a:lnTo>
                  <a:close/>
                  <a:moveTo>
                    <a:pt x="48" y="71"/>
                  </a:moveTo>
                  <a:lnTo>
                    <a:pt x="20" y="71"/>
                  </a:lnTo>
                  <a:lnTo>
                    <a:pt x="56" y="35"/>
                  </a:lnTo>
                  <a:lnTo>
                    <a:pt x="80" y="35"/>
                  </a:lnTo>
                  <a:lnTo>
                    <a:pt x="46" y="68"/>
                  </a:lnTo>
                  <a:lnTo>
                    <a:pt x="48" y="71"/>
                  </a:lnTo>
                  <a:close/>
                  <a:moveTo>
                    <a:pt x="83" y="125"/>
                  </a:moveTo>
                  <a:lnTo>
                    <a:pt x="59" y="125"/>
                  </a:lnTo>
                  <a:lnTo>
                    <a:pt x="32" y="81"/>
                  </a:lnTo>
                  <a:lnTo>
                    <a:pt x="54" y="81"/>
                  </a:lnTo>
                  <a:lnTo>
                    <a:pt x="83" y="1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3" name="AutoShape 5871">
              <a:extLst>
                <a:ext uri="{FF2B5EF4-FFF2-40B4-BE49-F238E27FC236}">
                  <a16:creationId xmlns:a16="http://schemas.microsoft.com/office/drawing/2014/main" id="{319959DB-78E9-4416-816C-FCDA50695695}"/>
                </a:ext>
              </a:extLst>
            </p:cNvPr>
            <p:cNvSpPr>
              <a:spLocks/>
            </p:cNvSpPr>
            <p:nvPr/>
          </p:nvSpPr>
          <p:spPr bwMode="auto">
            <a:xfrm>
              <a:off x="5059" y="1698"/>
              <a:ext cx="88" cy="91"/>
            </a:xfrm>
            <a:custGeom>
              <a:avLst/>
              <a:gdLst>
                <a:gd name="T0" fmla="+- 0 5114 5059"/>
                <a:gd name="T1" fmla="*/ T0 w 88"/>
                <a:gd name="T2" fmla="+- 0 1789 1699"/>
                <a:gd name="T3" fmla="*/ 1789 h 91"/>
                <a:gd name="T4" fmla="+- 0 5092 5059"/>
                <a:gd name="T5" fmla="*/ T4 w 88"/>
                <a:gd name="T6" fmla="+- 0 1789 1699"/>
                <a:gd name="T7" fmla="*/ 1789 h 91"/>
                <a:gd name="T8" fmla="+- 0 5059 5059"/>
                <a:gd name="T9" fmla="*/ T8 w 88"/>
                <a:gd name="T10" fmla="+- 0 1699 1699"/>
                <a:gd name="T11" fmla="*/ 1699 h 91"/>
                <a:gd name="T12" fmla="+- 0 5081 5059"/>
                <a:gd name="T13" fmla="*/ T12 w 88"/>
                <a:gd name="T14" fmla="+- 0 1699 1699"/>
                <a:gd name="T15" fmla="*/ 1699 h 91"/>
                <a:gd name="T16" fmla="+- 0 5104 5059"/>
                <a:gd name="T17" fmla="*/ T16 w 88"/>
                <a:gd name="T18" fmla="+- 0 1768 1699"/>
                <a:gd name="T19" fmla="*/ 1768 h 91"/>
                <a:gd name="T20" fmla="+- 0 5122 5059"/>
                <a:gd name="T21" fmla="*/ T20 w 88"/>
                <a:gd name="T22" fmla="+- 0 1768 1699"/>
                <a:gd name="T23" fmla="*/ 1768 h 91"/>
                <a:gd name="T24" fmla="+- 0 5114 5059"/>
                <a:gd name="T25" fmla="*/ T24 w 88"/>
                <a:gd name="T26" fmla="+- 0 1789 1699"/>
                <a:gd name="T27" fmla="*/ 1789 h 91"/>
                <a:gd name="T28" fmla="+- 0 5122 5059"/>
                <a:gd name="T29" fmla="*/ T28 w 88"/>
                <a:gd name="T30" fmla="+- 0 1768 1699"/>
                <a:gd name="T31" fmla="*/ 1768 h 91"/>
                <a:gd name="T32" fmla="+- 0 5104 5059"/>
                <a:gd name="T33" fmla="*/ T32 w 88"/>
                <a:gd name="T34" fmla="+- 0 1768 1699"/>
                <a:gd name="T35" fmla="*/ 1768 h 91"/>
                <a:gd name="T36" fmla="+- 0 5126 5059"/>
                <a:gd name="T37" fmla="*/ T36 w 88"/>
                <a:gd name="T38" fmla="+- 0 1699 1699"/>
                <a:gd name="T39" fmla="*/ 1699 h 91"/>
                <a:gd name="T40" fmla="+- 0 5147 5059"/>
                <a:gd name="T41" fmla="*/ T40 w 88"/>
                <a:gd name="T42" fmla="+- 0 1699 1699"/>
                <a:gd name="T43" fmla="*/ 1699 h 91"/>
                <a:gd name="T44" fmla="+- 0 5122 5059"/>
                <a:gd name="T45" fmla="*/ T44 w 88"/>
                <a:gd name="T46" fmla="+- 0 1768 1699"/>
                <a:gd name="T47" fmla="*/ 1768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8" h="91">
                  <a:moveTo>
                    <a:pt x="55" y="90"/>
                  </a:moveTo>
                  <a:lnTo>
                    <a:pt x="33" y="90"/>
                  </a:lnTo>
                  <a:lnTo>
                    <a:pt x="0" y="0"/>
                  </a:lnTo>
                  <a:lnTo>
                    <a:pt x="22" y="0"/>
                  </a:lnTo>
                  <a:lnTo>
                    <a:pt x="45" y="69"/>
                  </a:lnTo>
                  <a:lnTo>
                    <a:pt x="63" y="69"/>
                  </a:lnTo>
                  <a:lnTo>
                    <a:pt x="55" y="90"/>
                  </a:lnTo>
                  <a:close/>
                  <a:moveTo>
                    <a:pt x="63" y="69"/>
                  </a:moveTo>
                  <a:lnTo>
                    <a:pt x="45" y="69"/>
                  </a:lnTo>
                  <a:lnTo>
                    <a:pt x="67" y="0"/>
                  </a:lnTo>
                  <a:lnTo>
                    <a:pt x="88" y="0"/>
                  </a:lnTo>
                  <a:lnTo>
                    <a:pt x="63"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4" name="AutoShape 5872">
              <a:extLst>
                <a:ext uri="{FF2B5EF4-FFF2-40B4-BE49-F238E27FC236}">
                  <a16:creationId xmlns:a16="http://schemas.microsoft.com/office/drawing/2014/main" id="{7A8F02A2-05C2-4EE1-9AA6-99B2FCF41BA4}"/>
                </a:ext>
              </a:extLst>
            </p:cNvPr>
            <p:cNvSpPr>
              <a:spLocks/>
            </p:cNvSpPr>
            <p:nvPr/>
          </p:nvSpPr>
          <p:spPr bwMode="auto">
            <a:xfrm>
              <a:off x="5153" y="1696"/>
              <a:ext cx="90" cy="96"/>
            </a:xfrm>
            <a:custGeom>
              <a:avLst/>
              <a:gdLst>
                <a:gd name="T0" fmla="+- 0 5157 5154"/>
                <a:gd name="T1" fmla="*/ T0 w 90"/>
                <a:gd name="T2" fmla="+- 0 1726 1696"/>
                <a:gd name="T3" fmla="*/ 1726 h 96"/>
                <a:gd name="T4" fmla="+- 0 5171 5154"/>
                <a:gd name="T5" fmla="*/ T4 w 90"/>
                <a:gd name="T6" fmla="+- 0 1703 1696"/>
                <a:gd name="T7" fmla="*/ 1703 h 96"/>
                <a:gd name="T8" fmla="+- 0 5198 5154"/>
                <a:gd name="T9" fmla="*/ T8 w 90"/>
                <a:gd name="T10" fmla="+- 0 1696 1696"/>
                <a:gd name="T11" fmla="*/ 1696 h 96"/>
                <a:gd name="T12" fmla="+- 0 5223 5154"/>
                <a:gd name="T13" fmla="*/ T12 w 90"/>
                <a:gd name="T14" fmla="+- 0 1702 1696"/>
                <a:gd name="T15" fmla="*/ 1702 h 96"/>
                <a:gd name="T16" fmla="+- 0 5231 5154"/>
                <a:gd name="T17" fmla="*/ T16 w 90"/>
                <a:gd name="T18" fmla="+- 0 1712 1696"/>
                <a:gd name="T19" fmla="*/ 1712 h 96"/>
                <a:gd name="T20" fmla="+- 0 5178 5154"/>
                <a:gd name="T21" fmla="*/ T20 w 90"/>
                <a:gd name="T22" fmla="+- 0 1717 1696"/>
                <a:gd name="T23" fmla="*/ 1717 h 96"/>
                <a:gd name="T24" fmla="+- 0 5234 5154"/>
                <a:gd name="T25" fmla="*/ T24 w 90"/>
                <a:gd name="T26" fmla="+- 0 1736 1696"/>
                <a:gd name="T27" fmla="*/ 1736 h 96"/>
                <a:gd name="T28" fmla="+- 0 5215 5154"/>
                <a:gd name="T29" fmla="*/ T28 w 90"/>
                <a:gd name="T30" fmla="+- 0 1714 1696"/>
                <a:gd name="T31" fmla="*/ 1714 h 96"/>
                <a:gd name="T32" fmla="+- 0 5231 5154"/>
                <a:gd name="T33" fmla="*/ T32 w 90"/>
                <a:gd name="T34" fmla="+- 0 1712 1696"/>
                <a:gd name="T35" fmla="*/ 1712 h 96"/>
                <a:gd name="T36" fmla="+- 0 5234 5154"/>
                <a:gd name="T37" fmla="*/ T36 w 90"/>
                <a:gd name="T38" fmla="+- 0 1736 1696"/>
                <a:gd name="T39" fmla="*/ 1736 h 96"/>
                <a:gd name="T40" fmla="+- 0 5185 5154"/>
                <a:gd name="T41" fmla="*/ T40 w 90"/>
                <a:gd name="T42" fmla="+- 0 1791 1696"/>
                <a:gd name="T43" fmla="*/ 1791 h 96"/>
                <a:gd name="T44" fmla="+- 0 5163 5154"/>
                <a:gd name="T45" fmla="*/ T44 w 90"/>
                <a:gd name="T46" fmla="+- 0 1785 1696"/>
                <a:gd name="T47" fmla="*/ 1785 h 96"/>
                <a:gd name="T48" fmla="+- 0 5154 5154"/>
                <a:gd name="T49" fmla="*/ T48 w 90"/>
                <a:gd name="T50" fmla="+- 0 1765 1696"/>
                <a:gd name="T51" fmla="*/ 1765 h 96"/>
                <a:gd name="T52" fmla="+- 0 5165 5154"/>
                <a:gd name="T53" fmla="*/ T52 w 90"/>
                <a:gd name="T54" fmla="+- 0 1743 1696"/>
                <a:gd name="T55" fmla="*/ 1743 h 96"/>
                <a:gd name="T56" fmla="+- 0 5188 5154"/>
                <a:gd name="T57" fmla="*/ T56 w 90"/>
                <a:gd name="T58" fmla="+- 0 1737 1696"/>
                <a:gd name="T59" fmla="*/ 1737 h 96"/>
                <a:gd name="T60" fmla="+- 0 5215 5154"/>
                <a:gd name="T61" fmla="*/ T60 w 90"/>
                <a:gd name="T62" fmla="+- 0 1736 1696"/>
                <a:gd name="T63" fmla="*/ 1736 h 96"/>
                <a:gd name="T64" fmla="+- 0 5234 5154"/>
                <a:gd name="T65" fmla="*/ T64 w 90"/>
                <a:gd name="T66" fmla="+- 0 1744 1696"/>
                <a:gd name="T67" fmla="*/ 1744 h 96"/>
                <a:gd name="T68" fmla="+- 0 5208 5154"/>
                <a:gd name="T69" fmla="*/ T68 w 90"/>
                <a:gd name="T70" fmla="+- 0 1748 1696"/>
                <a:gd name="T71" fmla="*/ 1748 h 96"/>
                <a:gd name="T72" fmla="+- 0 5190 5154"/>
                <a:gd name="T73" fmla="*/ T72 w 90"/>
                <a:gd name="T74" fmla="+- 0 1749 1696"/>
                <a:gd name="T75" fmla="*/ 1749 h 96"/>
                <a:gd name="T76" fmla="+- 0 5174 5154"/>
                <a:gd name="T77" fmla="*/ T76 w 90"/>
                <a:gd name="T78" fmla="+- 0 1754 1696"/>
                <a:gd name="T79" fmla="*/ 1754 h 96"/>
                <a:gd name="T80" fmla="+- 0 5185 5154"/>
                <a:gd name="T81" fmla="*/ T80 w 90"/>
                <a:gd name="T82" fmla="+- 0 1776 1696"/>
                <a:gd name="T83" fmla="*/ 1776 h 96"/>
                <a:gd name="T84" fmla="+- 0 5244 5154"/>
                <a:gd name="T85" fmla="*/ T84 w 90"/>
                <a:gd name="T86" fmla="+- 0 1780 1696"/>
                <a:gd name="T87" fmla="*/ 1780 h 96"/>
                <a:gd name="T88" fmla="+- 0 5208 5154"/>
                <a:gd name="T89" fmla="*/ T88 w 90"/>
                <a:gd name="T90" fmla="+- 0 1788 1696"/>
                <a:gd name="T91" fmla="*/ 1788 h 96"/>
                <a:gd name="T92" fmla="+- 0 5235 5154"/>
                <a:gd name="T93" fmla="*/ T92 w 90"/>
                <a:gd name="T94" fmla="+- 0 1776 1696"/>
                <a:gd name="T95" fmla="*/ 1776 h 96"/>
                <a:gd name="T96" fmla="+- 0 5214 5154"/>
                <a:gd name="T97" fmla="*/ T96 w 90"/>
                <a:gd name="T98" fmla="+- 0 1771 1696"/>
                <a:gd name="T99" fmla="*/ 1771 h 96"/>
                <a:gd name="T100" fmla="+- 0 5234 5154"/>
                <a:gd name="T101" fmla="*/ T100 w 90"/>
                <a:gd name="T102" fmla="+- 0 1744 1696"/>
                <a:gd name="T103" fmla="*/ 1744 h 96"/>
                <a:gd name="T104" fmla="+- 0 5235 5154"/>
                <a:gd name="T105" fmla="*/ T104 w 90"/>
                <a:gd name="T106" fmla="+- 0 1776 1696"/>
                <a:gd name="T107" fmla="*/ 1776 h 96"/>
                <a:gd name="T108" fmla="+- 0 5199 5154"/>
                <a:gd name="T109" fmla="*/ T108 w 90"/>
                <a:gd name="T110" fmla="+- 0 1748 1696"/>
                <a:gd name="T111" fmla="*/ 1748 h 96"/>
                <a:gd name="T112" fmla="+- 0 5208 5154"/>
                <a:gd name="T113" fmla="*/ T112 w 90"/>
                <a:gd name="T114" fmla="+- 0 1748 1696"/>
                <a:gd name="T115" fmla="*/ 1748 h 96"/>
                <a:gd name="T116" fmla="+- 0 5242 5154"/>
                <a:gd name="T117" fmla="*/ T116 w 90"/>
                <a:gd name="T118" fmla="+- 0 1776 1696"/>
                <a:gd name="T119" fmla="*/ 1776 h 96"/>
                <a:gd name="T120" fmla="+- 0 5244 5154"/>
                <a:gd name="T121" fmla="*/ T120 w 90"/>
                <a:gd name="T122" fmla="+- 0 1776 1696"/>
                <a:gd name="T123" fmla="*/ 1776 h 96"/>
                <a:gd name="T124" fmla="+- 0 5223 5154"/>
                <a:gd name="T125" fmla="*/ T124 w 90"/>
                <a:gd name="T126" fmla="+- 0 1791 1696"/>
                <a:gd name="T127" fmla="*/ 1791 h 96"/>
                <a:gd name="T128" fmla="+- 0 5216 5154"/>
                <a:gd name="T129" fmla="*/ T128 w 90"/>
                <a:gd name="T130" fmla="+- 0 1780 1696"/>
                <a:gd name="T131" fmla="*/ 1780 h 96"/>
                <a:gd name="T132" fmla="+- 0 5244 5154"/>
                <a:gd name="T133" fmla="*/ T132 w 90"/>
                <a:gd name="T134" fmla="+- 0 1789 1696"/>
                <a:gd name="T135" fmla="*/ 1789 h 96"/>
                <a:gd name="T136" fmla="+- 0 5234 5154"/>
                <a:gd name="T137" fmla="*/ T136 w 90"/>
                <a:gd name="T138" fmla="+- 0 1791 1696"/>
                <a:gd name="T139" fmla="*/ 1791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90" h="96">
                  <a:moveTo>
                    <a:pt x="23" y="30"/>
                  </a:moveTo>
                  <a:lnTo>
                    <a:pt x="3" y="30"/>
                  </a:lnTo>
                  <a:lnTo>
                    <a:pt x="7" y="16"/>
                  </a:lnTo>
                  <a:lnTo>
                    <a:pt x="17" y="7"/>
                  </a:lnTo>
                  <a:lnTo>
                    <a:pt x="29" y="2"/>
                  </a:lnTo>
                  <a:lnTo>
                    <a:pt x="44" y="0"/>
                  </a:lnTo>
                  <a:lnTo>
                    <a:pt x="57" y="2"/>
                  </a:lnTo>
                  <a:lnTo>
                    <a:pt x="69" y="6"/>
                  </a:lnTo>
                  <a:lnTo>
                    <a:pt x="77" y="14"/>
                  </a:lnTo>
                  <a:lnTo>
                    <a:pt x="77" y="16"/>
                  </a:lnTo>
                  <a:lnTo>
                    <a:pt x="32" y="16"/>
                  </a:lnTo>
                  <a:lnTo>
                    <a:pt x="24" y="21"/>
                  </a:lnTo>
                  <a:lnTo>
                    <a:pt x="23" y="30"/>
                  </a:lnTo>
                  <a:close/>
                  <a:moveTo>
                    <a:pt x="80" y="40"/>
                  </a:moveTo>
                  <a:lnTo>
                    <a:pt x="61" y="40"/>
                  </a:lnTo>
                  <a:lnTo>
                    <a:pt x="61" y="18"/>
                  </a:lnTo>
                  <a:lnTo>
                    <a:pt x="51" y="16"/>
                  </a:lnTo>
                  <a:lnTo>
                    <a:pt x="77" y="16"/>
                  </a:lnTo>
                  <a:lnTo>
                    <a:pt x="80" y="27"/>
                  </a:lnTo>
                  <a:lnTo>
                    <a:pt x="80" y="40"/>
                  </a:lnTo>
                  <a:close/>
                  <a:moveTo>
                    <a:pt x="41" y="95"/>
                  </a:moveTo>
                  <a:lnTo>
                    <a:pt x="31" y="95"/>
                  </a:lnTo>
                  <a:lnTo>
                    <a:pt x="19" y="94"/>
                  </a:lnTo>
                  <a:lnTo>
                    <a:pt x="9" y="89"/>
                  </a:lnTo>
                  <a:lnTo>
                    <a:pt x="2" y="81"/>
                  </a:lnTo>
                  <a:lnTo>
                    <a:pt x="0" y="69"/>
                  </a:lnTo>
                  <a:lnTo>
                    <a:pt x="3" y="56"/>
                  </a:lnTo>
                  <a:lnTo>
                    <a:pt x="11" y="47"/>
                  </a:lnTo>
                  <a:lnTo>
                    <a:pt x="22" y="43"/>
                  </a:lnTo>
                  <a:lnTo>
                    <a:pt x="34" y="41"/>
                  </a:lnTo>
                  <a:lnTo>
                    <a:pt x="49" y="38"/>
                  </a:lnTo>
                  <a:lnTo>
                    <a:pt x="61" y="40"/>
                  </a:lnTo>
                  <a:lnTo>
                    <a:pt x="80" y="40"/>
                  </a:lnTo>
                  <a:lnTo>
                    <a:pt x="80" y="48"/>
                  </a:lnTo>
                  <a:lnTo>
                    <a:pt x="60" y="48"/>
                  </a:lnTo>
                  <a:lnTo>
                    <a:pt x="54" y="52"/>
                  </a:lnTo>
                  <a:lnTo>
                    <a:pt x="45" y="52"/>
                  </a:lnTo>
                  <a:lnTo>
                    <a:pt x="36" y="53"/>
                  </a:lnTo>
                  <a:lnTo>
                    <a:pt x="27" y="55"/>
                  </a:lnTo>
                  <a:lnTo>
                    <a:pt x="20" y="58"/>
                  </a:lnTo>
                  <a:lnTo>
                    <a:pt x="20" y="77"/>
                  </a:lnTo>
                  <a:lnTo>
                    <a:pt x="31" y="80"/>
                  </a:lnTo>
                  <a:lnTo>
                    <a:pt x="90" y="80"/>
                  </a:lnTo>
                  <a:lnTo>
                    <a:pt x="90" y="84"/>
                  </a:lnTo>
                  <a:lnTo>
                    <a:pt x="62" y="84"/>
                  </a:lnTo>
                  <a:lnTo>
                    <a:pt x="54" y="92"/>
                  </a:lnTo>
                  <a:lnTo>
                    <a:pt x="41" y="95"/>
                  </a:lnTo>
                  <a:close/>
                  <a:moveTo>
                    <a:pt x="81" y="80"/>
                  </a:moveTo>
                  <a:lnTo>
                    <a:pt x="47" y="80"/>
                  </a:lnTo>
                  <a:lnTo>
                    <a:pt x="60" y="75"/>
                  </a:lnTo>
                  <a:lnTo>
                    <a:pt x="60" y="48"/>
                  </a:lnTo>
                  <a:lnTo>
                    <a:pt x="80" y="48"/>
                  </a:lnTo>
                  <a:lnTo>
                    <a:pt x="80" y="78"/>
                  </a:lnTo>
                  <a:lnTo>
                    <a:pt x="81" y="80"/>
                  </a:lnTo>
                  <a:close/>
                  <a:moveTo>
                    <a:pt x="54" y="52"/>
                  </a:moveTo>
                  <a:lnTo>
                    <a:pt x="45" y="52"/>
                  </a:lnTo>
                  <a:lnTo>
                    <a:pt x="54" y="52"/>
                  </a:lnTo>
                  <a:close/>
                  <a:moveTo>
                    <a:pt x="90" y="80"/>
                  </a:moveTo>
                  <a:lnTo>
                    <a:pt x="88" y="80"/>
                  </a:lnTo>
                  <a:lnTo>
                    <a:pt x="90" y="79"/>
                  </a:lnTo>
                  <a:lnTo>
                    <a:pt x="90" y="80"/>
                  </a:lnTo>
                  <a:close/>
                  <a:moveTo>
                    <a:pt x="80" y="95"/>
                  </a:moveTo>
                  <a:lnTo>
                    <a:pt x="69" y="95"/>
                  </a:lnTo>
                  <a:lnTo>
                    <a:pt x="63" y="93"/>
                  </a:lnTo>
                  <a:lnTo>
                    <a:pt x="62" y="84"/>
                  </a:lnTo>
                  <a:lnTo>
                    <a:pt x="90" y="84"/>
                  </a:lnTo>
                  <a:lnTo>
                    <a:pt x="90" y="93"/>
                  </a:lnTo>
                  <a:lnTo>
                    <a:pt x="87" y="94"/>
                  </a:lnTo>
                  <a:lnTo>
                    <a:pt x="80" y="9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5" name="Rectangle 184">
              <a:extLst>
                <a:ext uri="{FF2B5EF4-FFF2-40B4-BE49-F238E27FC236}">
                  <a16:creationId xmlns:a16="http://schemas.microsoft.com/office/drawing/2014/main" id="{236C5108-563C-49A3-AC3F-EBAB2103E554}"/>
                </a:ext>
              </a:extLst>
            </p:cNvPr>
            <p:cNvSpPr>
              <a:spLocks noChangeArrowheads="1"/>
            </p:cNvSpPr>
            <p:nvPr/>
          </p:nvSpPr>
          <p:spPr bwMode="auto">
            <a:xfrm>
              <a:off x="5255" y="1664"/>
              <a:ext cx="20"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86" name="AutoShape 5874">
              <a:extLst>
                <a:ext uri="{FF2B5EF4-FFF2-40B4-BE49-F238E27FC236}">
                  <a16:creationId xmlns:a16="http://schemas.microsoft.com/office/drawing/2014/main" id="{EAD67717-4F92-4608-915A-5F8181652285}"/>
                </a:ext>
              </a:extLst>
            </p:cNvPr>
            <p:cNvSpPr>
              <a:spLocks/>
            </p:cNvSpPr>
            <p:nvPr/>
          </p:nvSpPr>
          <p:spPr bwMode="auto">
            <a:xfrm>
              <a:off x="5288" y="1698"/>
              <a:ext cx="88" cy="91"/>
            </a:xfrm>
            <a:custGeom>
              <a:avLst/>
              <a:gdLst>
                <a:gd name="T0" fmla="+- 0 5344 5289"/>
                <a:gd name="T1" fmla="*/ T0 w 88"/>
                <a:gd name="T2" fmla="+- 0 1789 1699"/>
                <a:gd name="T3" fmla="*/ 1789 h 91"/>
                <a:gd name="T4" fmla="+- 0 5321 5289"/>
                <a:gd name="T5" fmla="*/ T4 w 88"/>
                <a:gd name="T6" fmla="+- 0 1789 1699"/>
                <a:gd name="T7" fmla="*/ 1789 h 91"/>
                <a:gd name="T8" fmla="+- 0 5289 5289"/>
                <a:gd name="T9" fmla="*/ T8 w 88"/>
                <a:gd name="T10" fmla="+- 0 1699 1699"/>
                <a:gd name="T11" fmla="*/ 1699 h 91"/>
                <a:gd name="T12" fmla="+- 0 5310 5289"/>
                <a:gd name="T13" fmla="*/ T12 w 88"/>
                <a:gd name="T14" fmla="+- 0 1699 1699"/>
                <a:gd name="T15" fmla="*/ 1699 h 91"/>
                <a:gd name="T16" fmla="+- 0 5333 5289"/>
                <a:gd name="T17" fmla="*/ T16 w 88"/>
                <a:gd name="T18" fmla="+- 0 1768 1699"/>
                <a:gd name="T19" fmla="*/ 1768 h 91"/>
                <a:gd name="T20" fmla="+- 0 5351 5289"/>
                <a:gd name="T21" fmla="*/ T20 w 88"/>
                <a:gd name="T22" fmla="+- 0 1768 1699"/>
                <a:gd name="T23" fmla="*/ 1768 h 91"/>
                <a:gd name="T24" fmla="+- 0 5344 5289"/>
                <a:gd name="T25" fmla="*/ T24 w 88"/>
                <a:gd name="T26" fmla="+- 0 1789 1699"/>
                <a:gd name="T27" fmla="*/ 1789 h 91"/>
                <a:gd name="T28" fmla="+- 0 5351 5289"/>
                <a:gd name="T29" fmla="*/ T28 w 88"/>
                <a:gd name="T30" fmla="+- 0 1768 1699"/>
                <a:gd name="T31" fmla="*/ 1768 h 91"/>
                <a:gd name="T32" fmla="+- 0 5333 5289"/>
                <a:gd name="T33" fmla="*/ T32 w 88"/>
                <a:gd name="T34" fmla="+- 0 1768 1699"/>
                <a:gd name="T35" fmla="*/ 1768 h 91"/>
                <a:gd name="T36" fmla="+- 0 5355 5289"/>
                <a:gd name="T37" fmla="*/ T36 w 88"/>
                <a:gd name="T38" fmla="+- 0 1699 1699"/>
                <a:gd name="T39" fmla="*/ 1699 h 91"/>
                <a:gd name="T40" fmla="+- 0 5376 5289"/>
                <a:gd name="T41" fmla="*/ T40 w 88"/>
                <a:gd name="T42" fmla="+- 0 1699 1699"/>
                <a:gd name="T43" fmla="*/ 1699 h 91"/>
                <a:gd name="T44" fmla="+- 0 5351 5289"/>
                <a:gd name="T45" fmla="*/ T44 w 88"/>
                <a:gd name="T46" fmla="+- 0 1768 1699"/>
                <a:gd name="T47" fmla="*/ 1768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8" h="91">
                  <a:moveTo>
                    <a:pt x="55" y="90"/>
                  </a:moveTo>
                  <a:lnTo>
                    <a:pt x="32" y="90"/>
                  </a:lnTo>
                  <a:lnTo>
                    <a:pt x="0" y="0"/>
                  </a:lnTo>
                  <a:lnTo>
                    <a:pt x="21" y="0"/>
                  </a:lnTo>
                  <a:lnTo>
                    <a:pt x="44" y="69"/>
                  </a:lnTo>
                  <a:lnTo>
                    <a:pt x="62" y="69"/>
                  </a:lnTo>
                  <a:lnTo>
                    <a:pt x="55" y="90"/>
                  </a:lnTo>
                  <a:close/>
                  <a:moveTo>
                    <a:pt x="62" y="69"/>
                  </a:moveTo>
                  <a:lnTo>
                    <a:pt x="44" y="69"/>
                  </a:lnTo>
                  <a:lnTo>
                    <a:pt x="66" y="0"/>
                  </a:lnTo>
                  <a:lnTo>
                    <a:pt x="87" y="0"/>
                  </a:lnTo>
                  <a:lnTo>
                    <a:pt x="62"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7" name="AutoShape 5875">
              <a:extLst>
                <a:ext uri="{FF2B5EF4-FFF2-40B4-BE49-F238E27FC236}">
                  <a16:creationId xmlns:a16="http://schemas.microsoft.com/office/drawing/2014/main" id="{26AB5642-654C-400E-98B1-93FA731DDBC7}"/>
                </a:ext>
              </a:extLst>
            </p:cNvPr>
            <p:cNvSpPr>
              <a:spLocks/>
            </p:cNvSpPr>
            <p:nvPr/>
          </p:nvSpPr>
          <p:spPr bwMode="auto">
            <a:xfrm>
              <a:off x="5383" y="1696"/>
              <a:ext cx="86" cy="96"/>
            </a:xfrm>
            <a:custGeom>
              <a:avLst/>
              <a:gdLst>
                <a:gd name="T0" fmla="+- 0 5427 5383"/>
                <a:gd name="T1" fmla="*/ T0 w 86"/>
                <a:gd name="T2" fmla="+- 0 1791 1696"/>
                <a:gd name="T3" fmla="*/ 1791 h 96"/>
                <a:gd name="T4" fmla="+- 0 5409 5383"/>
                <a:gd name="T5" fmla="*/ T4 w 86"/>
                <a:gd name="T6" fmla="+- 0 1788 1696"/>
                <a:gd name="T7" fmla="*/ 1788 h 96"/>
                <a:gd name="T8" fmla="+- 0 5395 5383"/>
                <a:gd name="T9" fmla="*/ T8 w 86"/>
                <a:gd name="T10" fmla="+- 0 1778 1696"/>
                <a:gd name="T11" fmla="*/ 1778 h 96"/>
                <a:gd name="T12" fmla="+- 0 5386 5383"/>
                <a:gd name="T13" fmla="*/ T12 w 86"/>
                <a:gd name="T14" fmla="+- 0 1763 1696"/>
                <a:gd name="T15" fmla="*/ 1763 h 96"/>
                <a:gd name="T16" fmla="+- 0 5383 5383"/>
                <a:gd name="T17" fmla="*/ T16 w 86"/>
                <a:gd name="T18" fmla="+- 0 1744 1696"/>
                <a:gd name="T19" fmla="*/ 1744 h 96"/>
                <a:gd name="T20" fmla="+- 0 5386 5383"/>
                <a:gd name="T21" fmla="*/ T20 w 86"/>
                <a:gd name="T22" fmla="+- 0 1726 1696"/>
                <a:gd name="T23" fmla="*/ 1726 h 96"/>
                <a:gd name="T24" fmla="+- 0 5395 5383"/>
                <a:gd name="T25" fmla="*/ T24 w 86"/>
                <a:gd name="T26" fmla="+- 0 1711 1696"/>
                <a:gd name="T27" fmla="*/ 1711 h 96"/>
                <a:gd name="T28" fmla="+- 0 5409 5383"/>
                <a:gd name="T29" fmla="*/ T28 w 86"/>
                <a:gd name="T30" fmla="+- 0 1700 1696"/>
                <a:gd name="T31" fmla="*/ 1700 h 96"/>
                <a:gd name="T32" fmla="+- 0 5427 5383"/>
                <a:gd name="T33" fmla="*/ T32 w 86"/>
                <a:gd name="T34" fmla="+- 0 1696 1696"/>
                <a:gd name="T35" fmla="*/ 1696 h 96"/>
                <a:gd name="T36" fmla="+- 0 5446 5383"/>
                <a:gd name="T37" fmla="*/ T36 w 86"/>
                <a:gd name="T38" fmla="+- 0 1701 1696"/>
                <a:gd name="T39" fmla="*/ 1701 h 96"/>
                <a:gd name="T40" fmla="+- 0 5459 5383"/>
                <a:gd name="T41" fmla="*/ T40 w 86"/>
                <a:gd name="T42" fmla="+- 0 1712 1696"/>
                <a:gd name="T43" fmla="*/ 1712 h 96"/>
                <a:gd name="T44" fmla="+- 0 5413 5383"/>
                <a:gd name="T45" fmla="*/ T44 w 86"/>
                <a:gd name="T46" fmla="+- 0 1712 1696"/>
                <a:gd name="T47" fmla="*/ 1712 h 96"/>
                <a:gd name="T48" fmla="+- 0 5404 5383"/>
                <a:gd name="T49" fmla="*/ T48 w 86"/>
                <a:gd name="T50" fmla="+- 0 1723 1696"/>
                <a:gd name="T51" fmla="*/ 1723 h 96"/>
                <a:gd name="T52" fmla="+- 0 5403 5383"/>
                <a:gd name="T53" fmla="*/ T52 w 86"/>
                <a:gd name="T54" fmla="+- 0 1736 1696"/>
                <a:gd name="T55" fmla="*/ 1736 h 96"/>
                <a:gd name="T56" fmla="+- 0 5469 5383"/>
                <a:gd name="T57" fmla="*/ T56 w 86"/>
                <a:gd name="T58" fmla="+- 0 1736 1696"/>
                <a:gd name="T59" fmla="*/ 1736 h 96"/>
                <a:gd name="T60" fmla="+- 0 5469 5383"/>
                <a:gd name="T61" fmla="*/ T60 w 86"/>
                <a:gd name="T62" fmla="+- 0 1749 1696"/>
                <a:gd name="T63" fmla="*/ 1749 h 96"/>
                <a:gd name="T64" fmla="+- 0 5403 5383"/>
                <a:gd name="T65" fmla="*/ T64 w 86"/>
                <a:gd name="T66" fmla="+- 0 1749 1696"/>
                <a:gd name="T67" fmla="*/ 1749 h 96"/>
                <a:gd name="T68" fmla="+- 0 5403 5383"/>
                <a:gd name="T69" fmla="*/ T68 w 86"/>
                <a:gd name="T70" fmla="+- 0 1763 1696"/>
                <a:gd name="T71" fmla="*/ 1763 h 96"/>
                <a:gd name="T72" fmla="+- 0 5411 5383"/>
                <a:gd name="T73" fmla="*/ T72 w 86"/>
                <a:gd name="T74" fmla="+- 0 1776 1696"/>
                <a:gd name="T75" fmla="*/ 1776 h 96"/>
                <a:gd name="T76" fmla="+- 0 5461 5383"/>
                <a:gd name="T77" fmla="*/ T76 w 86"/>
                <a:gd name="T78" fmla="+- 0 1776 1696"/>
                <a:gd name="T79" fmla="*/ 1776 h 96"/>
                <a:gd name="T80" fmla="+- 0 5454 5383"/>
                <a:gd name="T81" fmla="*/ T80 w 86"/>
                <a:gd name="T82" fmla="+- 0 1784 1696"/>
                <a:gd name="T83" fmla="*/ 1784 h 96"/>
                <a:gd name="T84" fmla="+- 0 5442 5383"/>
                <a:gd name="T85" fmla="*/ T84 w 86"/>
                <a:gd name="T86" fmla="+- 0 1789 1696"/>
                <a:gd name="T87" fmla="*/ 1789 h 96"/>
                <a:gd name="T88" fmla="+- 0 5427 5383"/>
                <a:gd name="T89" fmla="*/ T88 w 86"/>
                <a:gd name="T90" fmla="+- 0 1791 1696"/>
                <a:gd name="T91" fmla="*/ 1791 h 96"/>
                <a:gd name="T92" fmla="+- 0 5469 5383"/>
                <a:gd name="T93" fmla="*/ T92 w 86"/>
                <a:gd name="T94" fmla="+- 0 1736 1696"/>
                <a:gd name="T95" fmla="*/ 1736 h 96"/>
                <a:gd name="T96" fmla="+- 0 5450 5383"/>
                <a:gd name="T97" fmla="*/ T96 w 86"/>
                <a:gd name="T98" fmla="+- 0 1736 1696"/>
                <a:gd name="T99" fmla="*/ 1736 h 96"/>
                <a:gd name="T100" fmla="+- 0 5449 5383"/>
                <a:gd name="T101" fmla="*/ T100 w 86"/>
                <a:gd name="T102" fmla="+- 0 1723 1696"/>
                <a:gd name="T103" fmla="*/ 1723 h 96"/>
                <a:gd name="T104" fmla="+- 0 5440 5383"/>
                <a:gd name="T105" fmla="*/ T104 w 86"/>
                <a:gd name="T106" fmla="+- 0 1712 1696"/>
                <a:gd name="T107" fmla="*/ 1712 h 96"/>
                <a:gd name="T108" fmla="+- 0 5459 5383"/>
                <a:gd name="T109" fmla="*/ T108 w 86"/>
                <a:gd name="T110" fmla="+- 0 1712 1696"/>
                <a:gd name="T111" fmla="*/ 1712 h 96"/>
                <a:gd name="T112" fmla="+- 0 5460 5383"/>
                <a:gd name="T113" fmla="*/ T112 w 86"/>
                <a:gd name="T114" fmla="+- 0 1713 1696"/>
                <a:gd name="T115" fmla="*/ 1713 h 96"/>
                <a:gd name="T116" fmla="+- 0 5468 5383"/>
                <a:gd name="T117" fmla="*/ T116 w 86"/>
                <a:gd name="T118" fmla="+- 0 1729 1696"/>
                <a:gd name="T119" fmla="*/ 1729 h 96"/>
                <a:gd name="T120" fmla="+- 0 5469 5383"/>
                <a:gd name="T121" fmla="*/ T120 w 86"/>
                <a:gd name="T122" fmla="+- 0 1736 1696"/>
                <a:gd name="T123" fmla="*/ 1736 h 96"/>
                <a:gd name="T124" fmla="+- 0 5461 5383"/>
                <a:gd name="T125" fmla="*/ T124 w 86"/>
                <a:gd name="T126" fmla="+- 0 1776 1696"/>
                <a:gd name="T127" fmla="*/ 1776 h 96"/>
                <a:gd name="T128" fmla="+- 0 5439 5383"/>
                <a:gd name="T129" fmla="*/ T128 w 86"/>
                <a:gd name="T130" fmla="+- 0 1776 1696"/>
                <a:gd name="T131" fmla="*/ 1776 h 96"/>
                <a:gd name="T132" fmla="+- 0 5446 5383"/>
                <a:gd name="T133" fmla="*/ T132 w 86"/>
                <a:gd name="T134" fmla="+- 0 1771 1696"/>
                <a:gd name="T135" fmla="*/ 1771 h 96"/>
                <a:gd name="T136" fmla="+- 0 5449 5383"/>
                <a:gd name="T137" fmla="*/ T136 w 86"/>
                <a:gd name="T138" fmla="+- 0 1761 1696"/>
                <a:gd name="T139" fmla="*/ 1761 h 96"/>
                <a:gd name="T140" fmla="+- 0 5468 5383"/>
                <a:gd name="T141" fmla="*/ T140 w 86"/>
                <a:gd name="T142" fmla="+- 0 1761 1696"/>
                <a:gd name="T143" fmla="*/ 1761 h 96"/>
                <a:gd name="T144" fmla="+- 0 5463 5383"/>
                <a:gd name="T145" fmla="*/ T144 w 86"/>
                <a:gd name="T146" fmla="+- 0 1774 1696"/>
                <a:gd name="T147" fmla="*/ 1774 h 96"/>
                <a:gd name="T148" fmla="+- 0 5461 5383"/>
                <a:gd name="T149" fmla="*/ T148 w 86"/>
                <a:gd name="T150" fmla="+- 0 1776 1696"/>
                <a:gd name="T151" fmla="*/ 1776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86" h="96">
                  <a:moveTo>
                    <a:pt x="44" y="95"/>
                  </a:moveTo>
                  <a:lnTo>
                    <a:pt x="26" y="92"/>
                  </a:lnTo>
                  <a:lnTo>
                    <a:pt x="12" y="82"/>
                  </a:lnTo>
                  <a:lnTo>
                    <a:pt x="3" y="67"/>
                  </a:lnTo>
                  <a:lnTo>
                    <a:pt x="0" y="48"/>
                  </a:lnTo>
                  <a:lnTo>
                    <a:pt x="3" y="30"/>
                  </a:lnTo>
                  <a:lnTo>
                    <a:pt x="12" y="15"/>
                  </a:lnTo>
                  <a:lnTo>
                    <a:pt x="26" y="4"/>
                  </a:lnTo>
                  <a:lnTo>
                    <a:pt x="44" y="0"/>
                  </a:lnTo>
                  <a:lnTo>
                    <a:pt x="63" y="5"/>
                  </a:lnTo>
                  <a:lnTo>
                    <a:pt x="76" y="16"/>
                  </a:lnTo>
                  <a:lnTo>
                    <a:pt x="30" y="16"/>
                  </a:lnTo>
                  <a:lnTo>
                    <a:pt x="21" y="27"/>
                  </a:lnTo>
                  <a:lnTo>
                    <a:pt x="20" y="40"/>
                  </a:lnTo>
                  <a:lnTo>
                    <a:pt x="86" y="40"/>
                  </a:lnTo>
                  <a:lnTo>
                    <a:pt x="86" y="53"/>
                  </a:lnTo>
                  <a:lnTo>
                    <a:pt x="20" y="53"/>
                  </a:lnTo>
                  <a:lnTo>
                    <a:pt x="20" y="67"/>
                  </a:lnTo>
                  <a:lnTo>
                    <a:pt x="28" y="80"/>
                  </a:lnTo>
                  <a:lnTo>
                    <a:pt x="78" y="80"/>
                  </a:lnTo>
                  <a:lnTo>
                    <a:pt x="71" y="88"/>
                  </a:lnTo>
                  <a:lnTo>
                    <a:pt x="59" y="93"/>
                  </a:lnTo>
                  <a:lnTo>
                    <a:pt x="44" y="95"/>
                  </a:lnTo>
                  <a:close/>
                  <a:moveTo>
                    <a:pt x="86" y="40"/>
                  </a:moveTo>
                  <a:lnTo>
                    <a:pt x="67" y="40"/>
                  </a:lnTo>
                  <a:lnTo>
                    <a:pt x="66" y="27"/>
                  </a:lnTo>
                  <a:lnTo>
                    <a:pt x="57" y="16"/>
                  </a:lnTo>
                  <a:lnTo>
                    <a:pt x="76" y="16"/>
                  </a:lnTo>
                  <a:lnTo>
                    <a:pt x="77" y="17"/>
                  </a:lnTo>
                  <a:lnTo>
                    <a:pt x="85" y="33"/>
                  </a:lnTo>
                  <a:lnTo>
                    <a:pt x="86" y="40"/>
                  </a:lnTo>
                  <a:close/>
                  <a:moveTo>
                    <a:pt x="78" y="80"/>
                  </a:moveTo>
                  <a:lnTo>
                    <a:pt x="56" y="80"/>
                  </a:lnTo>
                  <a:lnTo>
                    <a:pt x="63" y="75"/>
                  </a:lnTo>
                  <a:lnTo>
                    <a:pt x="66" y="65"/>
                  </a:lnTo>
                  <a:lnTo>
                    <a:pt x="85" y="65"/>
                  </a:lnTo>
                  <a:lnTo>
                    <a:pt x="80" y="78"/>
                  </a:lnTo>
                  <a:lnTo>
                    <a:pt x="78" y="8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188" name="Picture 187">
              <a:extLst>
                <a:ext uri="{FF2B5EF4-FFF2-40B4-BE49-F238E27FC236}">
                  <a16:creationId xmlns:a16="http://schemas.microsoft.com/office/drawing/2014/main" id="{A5891943-4694-48D2-A75F-FE87C665E540}"/>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9067" y="3774"/>
              <a:ext cx="1186"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88">
              <a:extLst>
                <a:ext uri="{FF2B5EF4-FFF2-40B4-BE49-F238E27FC236}">
                  <a16:creationId xmlns:a16="http://schemas.microsoft.com/office/drawing/2014/main" id="{3D0A75BB-B9A0-4B90-A6D0-D9B544C62B4B}"/>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7993" y="3760"/>
              <a:ext cx="8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89">
              <a:extLst>
                <a:ext uri="{FF2B5EF4-FFF2-40B4-BE49-F238E27FC236}">
                  <a16:creationId xmlns:a16="http://schemas.microsoft.com/office/drawing/2014/main" id="{1F8854D3-C8FA-4CF8-AF5C-E409EEFE5C8C}"/>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8296" y="661"/>
              <a:ext cx="14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1" name="Line 5879">
              <a:extLst>
                <a:ext uri="{FF2B5EF4-FFF2-40B4-BE49-F238E27FC236}">
                  <a16:creationId xmlns:a16="http://schemas.microsoft.com/office/drawing/2014/main" id="{CA0BF963-F107-41EB-8D21-DA002374B70D}"/>
                </a:ext>
              </a:extLst>
            </p:cNvPr>
            <p:cNvCxnSpPr>
              <a:cxnSpLocks noChangeShapeType="1"/>
            </p:cNvCxnSpPr>
            <p:nvPr/>
          </p:nvCxnSpPr>
          <p:spPr bwMode="auto">
            <a:xfrm>
              <a:off x="9460" y="2049"/>
              <a:ext cx="0" cy="0"/>
            </a:xfrm>
            <a:prstGeom prst="line">
              <a:avLst/>
            </a:prstGeom>
            <a:noFill/>
            <a:ln w="395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92" name="Line 5880">
              <a:extLst>
                <a:ext uri="{FF2B5EF4-FFF2-40B4-BE49-F238E27FC236}">
                  <a16:creationId xmlns:a16="http://schemas.microsoft.com/office/drawing/2014/main" id="{475C5B39-2A06-4799-B37C-68F73DF93F99}"/>
                </a:ext>
              </a:extLst>
            </p:cNvPr>
            <p:cNvCxnSpPr>
              <a:cxnSpLocks noChangeShapeType="1"/>
            </p:cNvCxnSpPr>
            <p:nvPr/>
          </p:nvCxnSpPr>
          <p:spPr bwMode="auto">
            <a:xfrm>
              <a:off x="5501" y="1669"/>
              <a:ext cx="485" cy="264"/>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93" name="Line 5881">
              <a:extLst>
                <a:ext uri="{FF2B5EF4-FFF2-40B4-BE49-F238E27FC236}">
                  <a16:creationId xmlns:a16="http://schemas.microsoft.com/office/drawing/2014/main" id="{A5EEBA65-180B-49F1-9754-6DF60B2946AD}"/>
                </a:ext>
              </a:extLst>
            </p:cNvPr>
            <p:cNvCxnSpPr>
              <a:cxnSpLocks noChangeShapeType="1"/>
            </p:cNvCxnSpPr>
            <p:nvPr/>
          </p:nvCxnSpPr>
          <p:spPr bwMode="auto">
            <a:xfrm>
              <a:off x="5980" y="1349"/>
              <a:ext cx="0" cy="271"/>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94" name="Line 5882">
              <a:extLst>
                <a:ext uri="{FF2B5EF4-FFF2-40B4-BE49-F238E27FC236}">
                  <a16:creationId xmlns:a16="http://schemas.microsoft.com/office/drawing/2014/main" id="{8DDF034B-6F11-4CB3-93B7-8C1F95CBCD26}"/>
                </a:ext>
              </a:extLst>
            </p:cNvPr>
            <p:cNvCxnSpPr>
              <a:cxnSpLocks noChangeShapeType="1"/>
            </p:cNvCxnSpPr>
            <p:nvPr/>
          </p:nvCxnSpPr>
          <p:spPr bwMode="auto">
            <a:xfrm>
              <a:off x="10198" y="1850"/>
              <a:ext cx="195" cy="195"/>
            </a:xfrm>
            <a:prstGeom prst="line">
              <a:avLst/>
            </a:prstGeom>
            <a:noFill/>
            <a:ln w="395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95" name="Line 5883">
              <a:extLst>
                <a:ext uri="{FF2B5EF4-FFF2-40B4-BE49-F238E27FC236}">
                  <a16:creationId xmlns:a16="http://schemas.microsoft.com/office/drawing/2014/main" id="{B8B72602-6F5A-4386-9D58-7F864AFA4C51}"/>
                </a:ext>
              </a:extLst>
            </p:cNvPr>
            <p:cNvCxnSpPr>
              <a:cxnSpLocks noChangeShapeType="1"/>
            </p:cNvCxnSpPr>
            <p:nvPr/>
          </p:nvCxnSpPr>
          <p:spPr bwMode="auto">
            <a:xfrm>
              <a:off x="8424" y="3337"/>
              <a:ext cx="0" cy="374"/>
            </a:xfrm>
            <a:prstGeom prst="line">
              <a:avLst/>
            </a:prstGeom>
            <a:noFill/>
            <a:ln w="3949">
              <a:solidFill>
                <a:srgbClr val="231F20"/>
              </a:solidFill>
              <a:prstDash val="solid"/>
              <a:round/>
              <a:headEnd/>
              <a:tailEnd/>
            </a:ln>
            <a:extLst>
              <a:ext uri="{909E8E84-426E-40DD-AFC4-6F175D3DCCD1}">
                <a14:hiddenFill xmlns:a14="http://schemas.microsoft.com/office/drawing/2010/main">
                  <a:noFill/>
                </a14:hiddenFill>
              </a:ext>
            </a:extLst>
          </p:spPr>
        </p:cxnSp>
        <p:pic>
          <p:nvPicPr>
            <p:cNvPr id="196" name="Picture 195">
              <a:extLst>
                <a:ext uri="{FF2B5EF4-FFF2-40B4-BE49-F238E27FC236}">
                  <a16:creationId xmlns:a16="http://schemas.microsoft.com/office/drawing/2014/main" id="{FABD45B7-4D89-4E4F-B3A6-EFED603408F3}"/>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682" y="3118"/>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Freeform 5885">
              <a:extLst>
                <a:ext uri="{FF2B5EF4-FFF2-40B4-BE49-F238E27FC236}">
                  <a16:creationId xmlns:a16="http://schemas.microsoft.com/office/drawing/2014/main" id="{A24B5D33-2AA9-4D7D-AE87-136E67CC68B2}"/>
                </a:ext>
              </a:extLst>
            </p:cNvPr>
            <p:cNvSpPr>
              <a:spLocks/>
            </p:cNvSpPr>
            <p:nvPr/>
          </p:nvSpPr>
          <p:spPr bwMode="auto">
            <a:xfrm>
              <a:off x="6682" y="3118"/>
              <a:ext cx="27" cy="49"/>
            </a:xfrm>
            <a:custGeom>
              <a:avLst/>
              <a:gdLst>
                <a:gd name="T0" fmla="+- 0 6697 6682"/>
                <a:gd name="T1" fmla="*/ T0 w 27"/>
                <a:gd name="T2" fmla="+- 0 3118 3118"/>
                <a:gd name="T3" fmla="*/ 3118 h 49"/>
                <a:gd name="T4" fmla="+- 0 6682 6682"/>
                <a:gd name="T5" fmla="*/ T4 w 27"/>
                <a:gd name="T6" fmla="+- 0 3118 3118"/>
                <a:gd name="T7" fmla="*/ 3118 h 49"/>
                <a:gd name="T8" fmla="+- 0 6682 6682"/>
                <a:gd name="T9" fmla="*/ T8 w 27"/>
                <a:gd name="T10" fmla="+- 0 3133 3118"/>
                <a:gd name="T11" fmla="*/ 3133 h 49"/>
                <a:gd name="T12" fmla="+- 0 6696 6682"/>
                <a:gd name="T13" fmla="*/ T12 w 27"/>
                <a:gd name="T14" fmla="+- 0 3133 3118"/>
                <a:gd name="T15" fmla="*/ 3133 h 49"/>
                <a:gd name="T16" fmla="+- 0 6696 6682"/>
                <a:gd name="T17" fmla="*/ T16 w 27"/>
                <a:gd name="T18" fmla="+- 0 3160 3118"/>
                <a:gd name="T19" fmla="*/ 3160 h 49"/>
                <a:gd name="T20" fmla="+- 0 6696 6682"/>
                <a:gd name="T21" fmla="*/ T20 w 27"/>
                <a:gd name="T22" fmla="+- 0 3164 3118"/>
                <a:gd name="T23" fmla="*/ 3164 h 49"/>
                <a:gd name="T24" fmla="+- 0 6699 6682"/>
                <a:gd name="T25" fmla="*/ T24 w 27"/>
                <a:gd name="T26" fmla="+- 0 3167 3118"/>
                <a:gd name="T27" fmla="*/ 3167 h 49"/>
                <a:gd name="T28" fmla="+- 0 6702 6682"/>
                <a:gd name="T29" fmla="*/ T28 w 27"/>
                <a:gd name="T30" fmla="+- 0 3167 3118"/>
                <a:gd name="T31" fmla="*/ 3167 h 49"/>
                <a:gd name="T32" fmla="+- 0 6705 6682"/>
                <a:gd name="T33" fmla="*/ T32 w 27"/>
                <a:gd name="T34" fmla="+- 0 3167 3118"/>
                <a:gd name="T35" fmla="*/ 3167 h 49"/>
                <a:gd name="T36" fmla="+- 0 6708 6682"/>
                <a:gd name="T37" fmla="*/ T36 w 27"/>
                <a:gd name="T38" fmla="+- 0 3164 3118"/>
                <a:gd name="T39" fmla="*/ 3164 h 49"/>
                <a:gd name="T40" fmla="+- 0 6708 6682"/>
                <a:gd name="T41" fmla="*/ T40 w 27"/>
                <a:gd name="T42" fmla="+- 0 3160 3118"/>
                <a:gd name="T43" fmla="*/ 3160 h 49"/>
                <a:gd name="T44" fmla="+- 0 6708 6682"/>
                <a:gd name="T45" fmla="*/ T44 w 27"/>
                <a:gd name="T46" fmla="+- 0 3130 3118"/>
                <a:gd name="T47" fmla="*/ 3130 h 49"/>
                <a:gd name="T48" fmla="+- 0 6708 6682"/>
                <a:gd name="T49" fmla="*/ T48 w 27"/>
                <a:gd name="T50" fmla="+- 0 3124 3118"/>
                <a:gd name="T51" fmla="*/ 3124 h 49"/>
                <a:gd name="T52" fmla="+- 0 6703 6682"/>
                <a:gd name="T53" fmla="*/ T52 w 27"/>
                <a:gd name="T54" fmla="+- 0 3118 3118"/>
                <a:gd name="T55" fmla="*/ 3118 h 49"/>
                <a:gd name="T56" fmla="+- 0 6697 6682"/>
                <a:gd name="T57" fmla="*/ T56 w 27"/>
                <a:gd name="T58" fmla="+- 0 3118 3118"/>
                <a:gd name="T59" fmla="*/ 3118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5"/>
                  </a:lnTo>
                  <a:lnTo>
                    <a:pt x="14" y="15"/>
                  </a:lnTo>
                  <a:lnTo>
                    <a:pt x="14" y="42"/>
                  </a:lnTo>
                  <a:lnTo>
                    <a:pt x="14" y="46"/>
                  </a:lnTo>
                  <a:lnTo>
                    <a:pt x="17" y="49"/>
                  </a:lnTo>
                  <a:lnTo>
                    <a:pt x="20" y="49"/>
                  </a:lnTo>
                  <a:lnTo>
                    <a:pt x="23" y="49"/>
                  </a:lnTo>
                  <a:lnTo>
                    <a:pt x="26" y="46"/>
                  </a:lnTo>
                  <a:lnTo>
                    <a:pt x="26" y="42"/>
                  </a:lnTo>
                  <a:lnTo>
                    <a:pt x="26" y="12"/>
                  </a:lnTo>
                  <a:lnTo>
                    <a:pt x="26" y="6"/>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98" name="Freeform 5886">
              <a:extLst>
                <a:ext uri="{FF2B5EF4-FFF2-40B4-BE49-F238E27FC236}">
                  <a16:creationId xmlns:a16="http://schemas.microsoft.com/office/drawing/2014/main" id="{0616F8ED-F3FE-49E9-8344-BDF2EC246E18}"/>
                </a:ext>
              </a:extLst>
            </p:cNvPr>
            <p:cNvSpPr>
              <a:spLocks/>
            </p:cNvSpPr>
            <p:nvPr/>
          </p:nvSpPr>
          <p:spPr bwMode="auto">
            <a:xfrm>
              <a:off x="6630" y="3120"/>
              <a:ext cx="55" cy="26"/>
            </a:xfrm>
            <a:custGeom>
              <a:avLst/>
              <a:gdLst>
                <a:gd name="T0" fmla="+- 0 6630 6630"/>
                <a:gd name="T1" fmla="*/ T0 w 55"/>
                <a:gd name="T2" fmla="+- 0 3121 3121"/>
                <a:gd name="T3" fmla="*/ 3121 h 26"/>
                <a:gd name="T4" fmla="+- 0 6631 6630"/>
                <a:gd name="T5" fmla="*/ T4 w 55"/>
                <a:gd name="T6" fmla="+- 0 3135 3121"/>
                <a:gd name="T7" fmla="*/ 3135 h 26"/>
                <a:gd name="T8" fmla="+- 0 6643 6630"/>
                <a:gd name="T9" fmla="*/ T8 w 55"/>
                <a:gd name="T10" fmla="+- 0 3146 3121"/>
                <a:gd name="T11" fmla="*/ 3146 h 26"/>
                <a:gd name="T12" fmla="+- 0 6657 6630"/>
                <a:gd name="T13" fmla="*/ T12 w 55"/>
                <a:gd name="T14" fmla="+- 0 3146 3121"/>
                <a:gd name="T15" fmla="*/ 3146 h 26"/>
                <a:gd name="T16" fmla="+- 0 6672 6630"/>
                <a:gd name="T17" fmla="*/ T16 w 55"/>
                <a:gd name="T18" fmla="+- 0 3146 3121"/>
                <a:gd name="T19" fmla="*/ 3146 h 26"/>
                <a:gd name="T20" fmla="+- 0 6684 6630"/>
                <a:gd name="T21" fmla="*/ T20 w 55"/>
                <a:gd name="T22" fmla="+- 0 3135 3121"/>
                <a:gd name="T23" fmla="*/ 3135 h 26"/>
                <a:gd name="T24" fmla="+- 0 6684 6630"/>
                <a:gd name="T25" fmla="*/ T24 w 55"/>
                <a:gd name="T26" fmla="+- 0 3121 3121"/>
                <a:gd name="T27" fmla="*/ 3121 h 26"/>
                <a:gd name="T28" fmla="+- 0 6630 6630"/>
                <a:gd name="T29" fmla="*/ T28 w 55"/>
                <a:gd name="T30" fmla="+- 0 3121 3121"/>
                <a:gd name="T31" fmla="*/ 3121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5"/>
                  </a:lnTo>
                  <a:lnTo>
                    <a:pt x="27" y="25"/>
                  </a:lnTo>
                  <a:lnTo>
                    <a:pt x="42" y="25"/>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99" name="Picture 198">
              <a:extLst>
                <a:ext uri="{FF2B5EF4-FFF2-40B4-BE49-F238E27FC236}">
                  <a16:creationId xmlns:a16="http://schemas.microsoft.com/office/drawing/2014/main" id="{476B6DA6-0922-439D-882B-039F0D0AB3B9}"/>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647" y="3142"/>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Rectangle 199">
              <a:extLst>
                <a:ext uri="{FF2B5EF4-FFF2-40B4-BE49-F238E27FC236}">
                  <a16:creationId xmlns:a16="http://schemas.microsoft.com/office/drawing/2014/main" id="{EF73FA20-BFF2-4746-AD11-4C9FC132E9A2}"/>
                </a:ext>
              </a:extLst>
            </p:cNvPr>
            <p:cNvSpPr>
              <a:spLocks noChangeArrowheads="1"/>
            </p:cNvSpPr>
            <p:nvPr/>
          </p:nvSpPr>
          <p:spPr bwMode="auto">
            <a:xfrm>
              <a:off x="6647" y="3142"/>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1" name="Picture 200">
              <a:extLst>
                <a:ext uri="{FF2B5EF4-FFF2-40B4-BE49-F238E27FC236}">
                  <a16:creationId xmlns:a16="http://schemas.microsoft.com/office/drawing/2014/main" id="{45FC028D-13E5-4CFF-AEC1-0BF65ED37C27}"/>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630" y="3080"/>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Rectangle 201">
              <a:extLst>
                <a:ext uri="{FF2B5EF4-FFF2-40B4-BE49-F238E27FC236}">
                  <a16:creationId xmlns:a16="http://schemas.microsoft.com/office/drawing/2014/main" id="{CCB4B1B5-0C7C-45A6-BABB-F60869997E73}"/>
                </a:ext>
              </a:extLst>
            </p:cNvPr>
            <p:cNvSpPr>
              <a:spLocks noChangeArrowheads="1"/>
            </p:cNvSpPr>
            <p:nvPr/>
          </p:nvSpPr>
          <p:spPr bwMode="auto">
            <a:xfrm>
              <a:off x="6630" y="3080"/>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3" name="Picture 202">
              <a:extLst>
                <a:ext uri="{FF2B5EF4-FFF2-40B4-BE49-F238E27FC236}">
                  <a16:creationId xmlns:a16="http://schemas.microsoft.com/office/drawing/2014/main" id="{7EA009AF-47F2-47BA-B6DC-2695853D0C86}"/>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682" y="4094"/>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5892">
              <a:extLst>
                <a:ext uri="{FF2B5EF4-FFF2-40B4-BE49-F238E27FC236}">
                  <a16:creationId xmlns:a16="http://schemas.microsoft.com/office/drawing/2014/main" id="{3AC30008-3641-4976-AD7A-33396D3C27EC}"/>
                </a:ext>
              </a:extLst>
            </p:cNvPr>
            <p:cNvSpPr>
              <a:spLocks/>
            </p:cNvSpPr>
            <p:nvPr/>
          </p:nvSpPr>
          <p:spPr bwMode="auto">
            <a:xfrm>
              <a:off x="6682" y="4094"/>
              <a:ext cx="27" cy="49"/>
            </a:xfrm>
            <a:custGeom>
              <a:avLst/>
              <a:gdLst>
                <a:gd name="T0" fmla="+- 0 6697 6682"/>
                <a:gd name="T1" fmla="*/ T0 w 27"/>
                <a:gd name="T2" fmla="+- 0 4095 4095"/>
                <a:gd name="T3" fmla="*/ 4095 h 49"/>
                <a:gd name="T4" fmla="+- 0 6682 6682"/>
                <a:gd name="T5" fmla="*/ T4 w 27"/>
                <a:gd name="T6" fmla="+- 0 4095 4095"/>
                <a:gd name="T7" fmla="*/ 4095 h 49"/>
                <a:gd name="T8" fmla="+- 0 6682 6682"/>
                <a:gd name="T9" fmla="*/ T8 w 27"/>
                <a:gd name="T10" fmla="+- 0 4109 4095"/>
                <a:gd name="T11" fmla="*/ 4109 h 49"/>
                <a:gd name="T12" fmla="+- 0 6696 6682"/>
                <a:gd name="T13" fmla="*/ T12 w 27"/>
                <a:gd name="T14" fmla="+- 0 4109 4095"/>
                <a:gd name="T15" fmla="*/ 4109 h 49"/>
                <a:gd name="T16" fmla="+- 0 6696 6682"/>
                <a:gd name="T17" fmla="*/ T16 w 27"/>
                <a:gd name="T18" fmla="+- 0 4137 4095"/>
                <a:gd name="T19" fmla="*/ 4137 h 49"/>
                <a:gd name="T20" fmla="+- 0 6696 6682"/>
                <a:gd name="T21" fmla="*/ T20 w 27"/>
                <a:gd name="T22" fmla="+- 0 4140 4095"/>
                <a:gd name="T23" fmla="*/ 4140 h 49"/>
                <a:gd name="T24" fmla="+- 0 6699 6682"/>
                <a:gd name="T25" fmla="*/ T24 w 27"/>
                <a:gd name="T26" fmla="+- 0 4143 4095"/>
                <a:gd name="T27" fmla="*/ 4143 h 49"/>
                <a:gd name="T28" fmla="+- 0 6702 6682"/>
                <a:gd name="T29" fmla="*/ T28 w 27"/>
                <a:gd name="T30" fmla="+- 0 4143 4095"/>
                <a:gd name="T31" fmla="*/ 4143 h 49"/>
                <a:gd name="T32" fmla="+- 0 6705 6682"/>
                <a:gd name="T33" fmla="*/ T32 w 27"/>
                <a:gd name="T34" fmla="+- 0 4143 4095"/>
                <a:gd name="T35" fmla="*/ 4143 h 49"/>
                <a:gd name="T36" fmla="+- 0 6708 6682"/>
                <a:gd name="T37" fmla="*/ T36 w 27"/>
                <a:gd name="T38" fmla="+- 0 4140 4095"/>
                <a:gd name="T39" fmla="*/ 4140 h 49"/>
                <a:gd name="T40" fmla="+- 0 6708 6682"/>
                <a:gd name="T41" fmla="*/ T40 w 27"/>
                <a:gd name="T42" fmla="+- 0 4137 4095"/>
                <a:gd name="T43" fmla="*/ 4137 h 49"/>
                <a:gd name="T44" fmla="+- 0 6708 6682"/>
                <a:gd name="T45" fmla="*/ T44 w 27"/>
                <a:gd name="T46" fmla="+- 0 4106 4095"/>
                <a:gd name="T47" fmla="*/ 4106 h 49"/>
                <a:gd name="T48" fmla="+- 0 6708 6682"/>
                <a:gd name="T49" fmla="*/ T48 w 27"/>
                <a:gd name="T50" fmla="+- 0 4100 4095"/>
                <a:gd name="T51" fmla="*/ 4100 h 49"/>
                <a:gd name="T52" fmla="+- 0 6703 6682"/>
                <a:gd name="T53" fmla="*/ T52 w 27"/>
                <a:gd name="T54" fmla="+- 0 4095 4095"/>
                <a:gd name="T55" fmla="*/ 4095 h 49"/>
                <a:gd name="T56" fmla="+- 0 6697 6682"/>
                <a:gd name="T57" fmla="*/ T56 w 27"/>
                <a:gd name="T58" fmla="+- 0 4095 4095"/>
                <a:gd name="T59" fmla="*/ 4095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4"/>
                  </a:lnTo>
                  <a:lnTo>
                    <a:pt x="14" y="14"/>
                  </a:lnTo>
                  <a:lnTo>
                    <a:pt x="14" y="42"/>
                  </a:lnTo>
                  <a:lnTo>
                    <a:pt x="14" y="45"/>
                  </a:lnTo>
                  <a:lnTo>
                    <a:pt x="17" y="48"/>
                  </a:lnTo>
                  <a:lnTo>
                    <a:pt x="20" y="48"/>
                  </a:lnTo>
                  <a:lnTo>
                    <a:pt x="23" y="48"/>
                  </a:lnTo>
                  <a:lnTo>
                    <a:pt x="26" y="45"/>
                  </a:lnTo>
                  <a:lnTo>
                    <a:pt x="26" y="42"/>
                  </a:lnTo>
                  <a:lnTo>
                    <a:pt x="26" y="11"/>
                  </a:lnTo>
                  <a:lnTo>
                    <a:pt x="26" y="5"/>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05" name="Freeform 5893">
              <a:extLst>
                <a:ext uri="{FF2B5EF4-FFF2-40B4-BE49-F238E27FC236}">
                  <a16:creationId xmlns:a16="http://schemas.microsoft.com/office/drawing/2014/main" id="{AD858733-40C0-4D3B-AA05-BF13FC634D0B}"/>
                </a:ext>
              </a:extLst>
            </p:cNvPr>
            <p:cNvSpPr>
              <a:spLocks/>
            </p:cNvSpPr>
            <p:nvPr/>
          </p:nvSpPr>
          <p:spPr bwMode="auto">
            <a:xfrm>
              <a:off x="6630" y="4096"/>
              <a:ext cx="55" cy="26"/>
            </a:xfrm>
            <a:custGeom>
              <a:avLst/>
              <a:gdLst>
                <a:gd name="T0" fmla="+- 0 6630 6630"/>
                <a:gd name="T1" fmla="*/ T0 w 55"/>
                <a:gd name="T2" fmla="+- 0 4097 4097"/>
                <a:gd name="T3" fmla="*/ 4097 h 26"/>
                <a:gd name="T4" fmla="+- 0 6631 6630"/>
                <a:gd name="T5" fmla="*/ T4 w 55"/>
                <a:gd name="T6" fmla="+- 0 4111 4097"/>
                <a:gd name="T7" fmla="*/ 4111 h 26"/>
                <a:gd name="T8" fmla="+- 0 6643 6630"/>
                <a:gd name="T9" fmla="*/ T8 w 55"/>
                <a:gd name="T10" fmla="+- 0 4123 4097"/>
                <a:gd name="T11" fmla="*/ 4123 h 26"/>
                <a:gd name="T12" fmla="+- 0 6657 6630"/>
                <a:gd name="T13" fmla="*/ T12 w 55"/>
                <a:gd name="T14" fmla="+- 0 4123 4097"/>
                <a:gd name="T15" fmla="*/ 4123 h 26"/>
                <a:gd name="T16" fmla="+- 0 6672 6630"/>
                <a:gd name="T17" fmla="*/ T16 w 55"/>
                <a:gd name="T18" fmla="+- 0 4123 4097"/>
                <a:gd name="T19" fmla="*/ 4123 h 26"/>
                <a:gd name="T20" fmla="+- 0 6684 6630"/>
                <a:gd name="T21" fmla="*/ T20 w 55"/>
                <a:gd name="T22" fmla="+- 0 4111 4097"/>
                <a:gd name="T23" fmla="*/ 4111 h 26"/>
                <a:gd name="T24" fmla="+- 0 6684 6630"/>
                <a:gd name="T25" fmla="*/ T24 w 55"/>
                <a:gd name="T26" fmla="+- 0 4097 4097"/>
                <a:gd name="T27" fmla="*/ 4097 h 26"/>
                <a:gd name="T28" fmla="+- 0 6630 6630"/>
                <a:gd name="T29" fmla="*/ T28 w 55"/>
                <a:gd name="T30" fmla="+- 0 4097 4097"/>
                <a:gd name="T31" fmla="*/ 4097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6"/>
                  </a:lnTo>
                  <a:lnTo>
                    <a:pt x="27" y="26"/>
                  </a:lnTo>
                  <a:lnTo>
                    <a:pt x="42" y="26"/>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6" name="Picture 205">
              <a:extLst>
                <a:ext uri="{FF2B5EF4-FFF2-40B4-BE49-F238E27FC236}">
                  <a16:creationId xmlns:a16="http://schemas.microsoft.com/office/drawing/2014/main" id="{F3367F77-20EF-487E-8C28-D372D0ADC1BD}"/>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647" y="4119"/>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Rectangle 206">
              <a:extLst>
                <a:ext uri="{FF2B5EF4-FFF2-40B4-BE49-F238E27FC236}">
                  <a16:creationId xmlns:a16="http://schemas.microsoft.com/office/drawing/2014/main" id="{3BC3592E-89DC-4EEC-84FC-71017ED6FE92}"/>
                </a:ext>
              </a:extLst>
            </p:cNvPr>
            <p:cNvSpPr>
              <a:spLocks noChangeArrowheads="1"/>
            </p:cNvSpPr>
            <p:nvPr/>
          </p:nvSpPr>
          <p:spPr bwMode="auto">
            <a:xfrm>
              <a:off x="6647" y="4119"/>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8" name="Picture 207">
              <a:extLst>
                <a:ext uri="{FF2B5EF4-FFF2-40B4-BE49-F238E27FC236}">
                  <a16:creationId xmlns:a16="http://schemas.microsoft.com/office/drawing/2014/main" id="{1AB73F1D-9DF1-4F73-9687-E67DB6C3A71E}"/>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630" y="4056"/>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Rectangle 208">
              <a:extLst>
                <a:ext uri="{FF2B5EF4-FFF2-40B4-BE49-F238E27FC236}">
                  <a16:creationId xmlns:a16="http://schemas.microsoft.com/office/drawing/2014/main" id="{A7AD0B48-7AAA-4334-BA6B-97839309B424}"/>
                </a:ext>
              </a:extLst>
            </p:cNvPr>
            <p:cNvSpPr>
              <a:spLocks noChangeArrowheads="1"/>
            </p:cNvSpPr>
            <p:nvPr/>
          </p:nvSpPr>
          <p:spPr bwMode="auto">
            <a:xfrm>
              <a:off x="6630" y="4056"/>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10" name="Rectangle 209">
              <a:extLst>
                <a:ext uri="{FF2B5EF4-FFF2-40B4-BE49-F238E27FC236}">
                  <a16:creationId xmlns:a16="http://schemas.microsoft.com/office/drawing/2014/main" id="{1D8E499C-D590-45B0-BCA2-9F777F7A80F4}"/>
                </a:ext>
              </a:extLst>
            </p:cNvPr>
            <p:cNvSpPr>
              <a:spLocks noChangeArrowheads="1"/>
            </p:cNvSpPr>
            <p:nvPr/>
          </p:nvSpPr>
          <p:spPr bwMode="auto">
            <a:xfrm>
              <a:off x="6587" y="2388"/>
              <a:ext cx="90"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211" name="Rectangle 210">
              <a:extLst>
                <a:ext uri="{FF2B5EF4-FFF2-40B4-BE49-F238E27FC236}">
                  <a16:creationId xmlns:a16="http://schemas.microsoft.com/office/drawing/2014/main" id="{9AB4FE6D-922E-4252-BE0E-B6E831C8F9BD}"/>
                </a:ext>
              </a:extLst>
            </p:cNvPr>
            <p:cNvSpPr>
              <a:spLocks noChangeArrowheads="1"/>
            </p:cNvSpPr>
            <p:nvPr/>
          </p:nvSpPr>
          <p:spPr bwMode="auto">
            <a:xfrm>
              <a:off x="6587" y="2388"/>
              <a:ext cx="90"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2" name="Picture 211">
              <a:extLst>
                <a:ext uri="{FF2B5EF4-FFF2-40B4-BE49-F238E27FC236}">
                  <a16:creationId xmlns:a16="http://schemas.microsoft.com/office/drawing/2014/main" id="{814B85B6-7346-43F4-BD4A-C58E4053C72E}"/>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485" y="2295"/>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Rectangle 212">
              <a:extLst>
                <a:ext uri="{FF2B5EF4-FFF2-40B4-BE49-F238E27FC236}">
                  <a16:creationId xmlns:a16="http://schemas.microsoft.com/office/drawing/2014/main" id="{46BB48A9-964E-4511-91E7-85F065FEF1AB}"/>
                </a:ext>
              </a:extLst>
            </p:cNvPr>
            <p:cNvSpPr>
              <a:spLocks noChangeArrowheads="1"/>
            </p:cNvSpPr>
            <p:nvPr/>
          </p:nvSpPr>
          <p:spPr bwMode="auto">
            <a:xfrm>
              <a:off x="6485" y="2295"/>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4" name="Picture 213">
              <a:extLst>
                <a:ext uri="{FF2B5EF4-FFF2-40B4-BE49-F238E27FC236}">
                  <a16:creationId xmlns:a16="http://schemas.microsoft.com/office/drawing/2014/main" id="{F07BFA6E-BD40-4207-A1DF-D77C6CC54A36}"/>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485" y="2127"/>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Rectangle 214">
              <a:extLst>
                <a:ext uri="{FF2B5EF4-FFF2-40B4-BE49-F238E27FC236}">
                  <a16:creationId xmlns:a16="http://schemas.microsoft.com/office/drawing/2014/main" id="{BEF741CD-118B-4A9E-8062-634961AA0163}"/>
                </a:ext>
              </a:extLst>
            </p:cNvPr>
            <p:cNvSpPr>
              <a:spLocks noChangeArrowheads="1"/>
            </p:cNvSpPr>
            <p:nvPr/>
          </p:nvSpPr>
          <p:spPr bwMode="auto">
            <a:xfrm>
              <a:off x="6485" y="2127"/>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6" name="Picture 215">
              <a:extLst>
                <a:ext uri="{FF2B5EF4-FFF2-40B4-BE49-F238E27FC236}">
                  <a16:creationId xmlns:a16="http://schemas.microsoft.com/office/drawing/2014/main" id="{2B4A9EA6-9369-45FA-9B4C-3945B9C6C225}"/>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486" y="2208"/>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Rectangle 216">
              <a:extLst>
                <a:ext uri="{FF2B5EF4-FFF2-40B4-BE49-F238E27FC236}">
                  <a16:creationId xmlns:a16="http://schemas.microsoft.com/office/drawing/2014/main" id="{775A7BF1-A59E-4BF8-BF96-83EE1A24BA6E}"/>
                </a:ext>
              </a:extLst>
            </p:cNvPr>
            <p:cNvSpPr>
              <a:spLocks noChangeArrowheads="1"/>
            </p:cNvSpPr>
            <p:nvPr/>
          </p:nvSpPr>
          <p:spPr bwMode="auto">
            <a:xfrm>
              <a:off x="6486" y="2208"/>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8" name="Picture 217">
              <a:extLst>
                <a:ext uri="{FF2B5EF4-FFF2-40B4-BE49-F238E27FC236}">
                  <a16:creationId xmlns:a16="http://schemas.microsoft.com/office/drawing/2014/main" id="{37676BAE-4A36-4C6E-BFAF-15016009CC1D}"/>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486" y="2029"/>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Rectangle 218">
              <a:extLst>
                <a:ext uri="{FF2B5EF4-FFF2-40B4-BE49-F238E27FC236}">
                  <a16:creationId xmlns:a16="http://schemas.microsoft.com/office/drawing/2014/main" id="{0F8EB428-B441-495A-9A0D-D71894EEB012}"/>
                </a:ext>
              </a:extLst>
            </p:cNvPr>
            <p:cNvSpPr>
              <a:spLocks noChangeArrowheads="1"/>
            </p:cNvSpPr>
            <p:nvPr/>
          </p:nvSpPr>
          <p:spPr bwMode="auto">
            <a:xfrm>
              <a:off x="6486" y="2029"/>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0" name="Freeform 5908">
              <a:extLst>
                <a:ext uri="{FF2B5EF4-FFF2-40B4-BE49-F238E27FC236}">
                  <a16:creationId xmlns:a16="http://schemas.microsoft.com/office/drawing/2014/main" id="{B9E63749-7EC6-43C2-B481-0DF201873A5E}"/>
                </a:ext>
              </a:extLst>
            </p:cNvPr>
            <p:cNvSpPr>
              <a:spLocks/>
            </p:cNvSpPr>
            <p:nvPr/>
          </p:nvSpPr>
          <p:spPr bwMode="auto">
            <a:xfrm>
              <a:off x="6416" y="1788"/>
              <a:ext cx="346" cy="230"/>
            </a:xfrm>
            <a:custGeom>
              <a:avLst/>
              <a:gdLst>
                <a:gd name="T0" fmla="+- 0 6743 6416"/>
                <a:gd name="T1" fmla="*/ T0 w 346"/>
                <a:gd name="T2" fmla="+- 0 2018 1788"/>
                <a:gd name="T3" fmla="*/ 2018 h 230"/>
                <a:gd name="T4" fmla="+- 0 6680 6416"/>
                <a:gd name="T5" fmla="*/ T4 w 346"/>
                <a:gd name="T6" fmla="+- 0 1994 1788"/>
                <a:gd name="T7" fmla="*/ 1994 h 230"/>
                <a:gd name="T8" fmla="+- 0 6416 6416"/>
                <a:gd name="T9" fmla="*/ T8 w 346"/>
                <a:gd name="T10" fmla="+- 0 1819 1788"/>
                <a:gd name="T11" fmla="*/ 1819 h 230"/>
                <a:gd name="T12" fmla="+- 0 6435 6416"/>
                <a:gd name="T13" fmla="*/ T12 w 346"/>
                <a:gd name="T14" fmla="+- 0 1788 1788"/>
                <a:gd name="T15" fmla="*/ 1788 h 230"/>
                <a:gd name="T16" fmla="+- 0 6762 6416"/>
                <a:gd name="T17" fmla="*/ T16 w 346"/>
                <a:gd name="T18" fmla="+- 0 1987 1788"/>
                <a:gd name="T19" fmla="*/ 1987 h 230"/>
                <a:gd name="T20" fmla="+- 0 6743 6416"/>
                <a:gd name="T21" fmla="*/ T20 w 346"/>
                <a:gd name="T22" fmla="+- 0 2018 1788"/>
                <a:gd name="T23" fmla="*/ 2018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21" name="Freeform 5909">
              <a:extLst>
                <a:ext uri="{FF2B5EF4-FFF2-40B4-BE49-F238E27FC236}">
                  <a16:creationId xmlns:a16="http://schemas.microsoft.com/office/drawing/2014/main" id="{8F724873-3992-4DB0-BB6D-5BE701617DE6}"/>
                </a:ext>
              </a:extLst>
            </p:cNvPr>
            <p:cNvSpPr>
              <a:spLocks/>
            </p:cNvSpPr>
            <p:nvPr/>
          </p:nvSpPr>
          <p:spPr bwMode="auto">
            <a:xfrm>
              <a:off x="6416" y="1788"/>
              <a:ext cx="346" cy="230"/>
            </a:xfrm>
            <a:custGeom>
              <a:avLst/>
              <a:gdLst>
                <a:gd name="T0" fmla="+- 0 6743 6416"/>
                <a:gd name="T1" fmla="*/ T0 w 346"/>
                <a:gd name="T2" fmla="+- 0 2018 1788"/>
                <a:gd name="T3" fmla="*/ 2018 h 230"/>
                <a:gd name="T4" fmla="+- 0 6680 6416"/>
                <a:gd name="T5" fmla="*/ T4 w 346"/>
                <a:gd name="T6" fmla="+- 0 1994 1788"/>
                <a:gd name="T7" fmla="*/ 1994 h 230"/>
                <a:gd name="T8" fmla="+- 0 6416 6416"/>
                <a:gd name="T9" fmla="*/ T8 w 346"/>
                <a:gd name="T10" fmla="+- 0 1819 1788"/>
                <a:gd name="T11" fmla="*/ 1819 h 230"/>
                <a:gd name="T12" fmla="+- 0 6435 6416"/>
                <a:gd name="T13" fmla="*/ T12 w 346"/>
                <a:gd name="T14" fmla="+- 0 1788 1788"/>
                <a:gd name="T15" fmla="*/ 1788 h 230"/>
                <a:gd name="T16" fmla="+- 0 6762 6416"/>
                <a:gd name="T17" fmla="*/ T16 w 346"/>
                <a:gd name="T18" fmla="+- 0 1987 1788"/>
                <a:gd name="T19" fmla="*/ 1987 h 230"/>
                <a:gd name="T20" fmla="+- 0 6743 6416"/>
                <a:gd name="T21" fmla="*/ T20 w 346"/>
                <a:gd name="T22" fmla="+- 0 2018 1788"/>
                <a:gd name="T23" fmla="*/ 2018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2" name="Freeform 5910">
              <a:extLst>
                <a:ext uri="{FF2B5EF4-FFF2-40B4-BE49-F238E27FC236}">
                  <a16:creationId xmlns:a16="http://schemas.microsoft.com/office/drawing/2014/main" id="{5AA67440-EA7F-4C57-862C-6C26D7A07640}"/>
                </a:ext>
              </a:extLst>
            </p:cNvPr>
            <p:cNvSpPr>
              <a:spLocks/>
            </p:cNvSpPr>
            <p:nvPr/>
          </p:nvSpPr>
          <p:spPr bwMode="auto">
            <a:xfrm>
              <a:off x="6613" y="1950"/>
              <a:ext cx="39" cy="65"/>
            </a:xfrm>
            <a:custGeom>
              <a:avLst/>
              <a:gdLst>
                <a:gd name="T0" fmla="+- 0 6652 6614"/>
                <a:gd name="T1" fmla="*/ T0 w 39"/>
                <a:gd name="T2" fmla="+- 0 2015 1950"/>
                <a:gd name="T3" fmla="*/ 2015 h 65"/>
                <a:gd name="T4" fmla="+- 0 6614 6614"/>
                <a:gd name="T5" fmla="*/ T4 w 39"/>
                <a:gd name="T6" fmla="+- 0 2015 1950"/>
                <a:gd name="T7" fmla="*/ 2015 h 65"/>
                <a:gd name="T8" fmla="+- 0 6614 6614"/>
                <a:gd name="T9" fmla="*/ T8 w 39"/>
                <a:gd name="T10" fmla="+- 0 1950 1950"/>
                <a:gd name="T11" fmla="*/ 1950 h 65"/>
                <a:gd name="T12" fmla="+- 0 6652 6614"/>
                <a:gd name="T13" fmla="*/ T12 w 39"/>
                <a:gd name="T14" fmla="+- 0 1976 1950"/>
                <a:gd name="T15" fmla="*/ 1976 h 65"/>
                <a:gd name="T16" fmla="+- 0 6652 6614"/>
                <a:gd name="T17" fmla="*/ T16 w 39"/>
                <a:gd name="T18" fmla="+- 0 2015 1950"/>
                <a:gd name="T19" fmla="*/ 2015 h 65"/>
              </a:gdLst>
              <a:ahLst/>
              <a:cxnLst>
                <a:cxn ang="0">
                  <a:pos x="T1" y="T3"/>
                </a:cxn>
                <a:cxn ang="0">
                  <a:pos x="T5" y="T7"/>
                </a:cxn>
                <a:cxn ang="0">
                  <a:pos x="T9" y="T11"/>
                </a:cxn>
                <a:cxn ang="0">
                  <a:pos x="T13" y="T15"/>
                </a:cxn>
                <a:cxn ang="0">
                  <a:pos x="T17" y="T19"/>
                </a:cxn>
              </a:cxnLst>
              <a:rect l="0" t="0" r="r" b="b"/>
              <a:pathLst>
                <a:path w="39" h="65">
                  <a:moveTo>
                    <a:pt x="38" y="65"/>
                  </a:moveTo>
                  <a:lnTo>
                    <a:pt x="0" y="65"/>
                  </a:lnTo>
                  <a:lnTo>
                    <a:pt x="0" y="0"/>
                  </a:lnTo>
                  <a:lnTo>
                    <a:pt x="38" y="26"/>
                  </a:lnTo>
                  <a:lnTo>
                    <a:pt x="38" y="6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23" name="Freeform 5911">
              <a:extLst>
                <a:ext uri="{FF2B5EF4-FFF2-40B4-BE49-F238E27FC236}">
                  <a16:creationId xmlns:a16="http://schemas.microsoft.com/office/drawing/2014/main" id="{08D4E5BF-5DDC-41A3-A10C-D3B9B7AA023A}"/>
                </a:ext>
              </a:extLst>
            </p:cNvPr>
            <p:cNvSpPr>
              <a:spLocks/>
            </p:cNvSpPr>
            <p:nvPr/>
          </p:nvSpPr>
          <p:spPr bwMode="auto">
            <a:xfrm>
              <a:off x="6613" y="1950"/>
              <a:ext cx="39" cy="65"/>
            </a:xfrm>
            <a:custGeom>
              <a:avLst/>
              <a:gdLst>
                <a:gd name="T0" fmla="+- 0 6614 6614"/>
                <a:gd name="T1" fmla="*/ T0 w 39"/>
                <a:gd name="T2" fmla="+- 0 2015 1950"/>
                <a:gd name="T3" fmla="*/ 2015 h 65"/>
                <a:gd name="T4" fmla="+- 0 6652 6614"/>
                <a:gd name="T5" fmla="*/ T4 w 39"/>
                <a:gd name="T6" fmla="+- 0 2015 1950"/>
                <a:gd name="T7" fmla="*/ 2015 h 65"/>
                <a:gd name="T8" fmla="+- 0 6652 6614"/>
                <a:gd name="T9" fmla="*/ T8 w 39"/>
                <a:gd name="T10" fmla="+- 0 1976 1950"/>
                <a:gd name="T11" fmla="*/ 1976 h 65"/>
                <a:gd name="T12" fmla="+- 0 6614 6614"/>
                <a:gd name="T13" fmla="*/ T12 w 39"/>
                <a:gd name="T14" fmla="+- 0 1950 1950"/>
                <a:gd name="T15" fmla="*/ 1950 h 65"/>
                <a:gd name="T16" fmla="+- 0 6614 6614"/>
                <a:gd name="T17" fmla="*/ T16 w 39"/>
                <a:gd name="T18" fmla="+- 0 2015 1950"/>
                <a:gd name="T19" fmla="*/ 2015 h 65"/>
              </a:gdLst>
              <a:ahLst/>
              <a:cxnLst>
                <a:cxn ang="0">
                  <a:pos x="T1" y="T3"/>
                </a:cxn>
                <a:cxn ang="0">
                  <a:pos x="T5" y="T7"/>
                </a:cxn>
                <a:cxn ang="0">
                  <a:pos x="T9" y="T11"/>
                </a:cxn>
                <a:cxn ang="0">
                  <a:pos x="T13" y="T15"/>
                </a:cxn>
                <a:cxn ang="0">
                  <a:pos x="T17" y="T19"/>
                </a:cxn>
              </a:cxnLst>
              <a:rect l="0" t="0" r="r" b="b"/>
              <a:pathLst>
                <a:path w="39" h="65">
                  <a:moveTo>
                    <a:pt x="0" y="65"/>
                  </a:moveTo>
                  <a:lnTo>
                    <a:pt x="38" y="65"/>
                  </a:lnTo>
                  <a:lnTo>
                    <a:pt x="38" y="26"/>
                  </a:lnTo>
                  <a:lnTo>
                    <a:pt x="0" y="0"/>
                  </a:lnTo>
                  <a:lnTo>
                    <a:pt x="0" y="65"/>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24" name="Picture 223">
              <a:extLst>
                <a:ext uri="{FF2B5EF4-FFF2-40B4-BE49-F238E27FC236}">
                  <a16:creationId xmlns:a16="http://schemas.microsoft.com/office/drawing/2014/main" id="{45135777-DA57-4ED0-BED8-9844CB04EA1A}"/>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416" y="1788"/>
              <a:ext cx="3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Freeform 5913">
              <a:extLst>
                <a:ext uri="{FF2B5EF4-FFF2-40B4-BE49-F238E27FC236}">
                  <a16:creationId xmlns:a16="http://schemas.microsoft.com/office/drawing/2014/main" id="{69397266-0C5A-4884-8076-48F458F53418}"/>
                </a:ext>
              </a:extLst>
            </p:cNvPr>
            <p:cNvSpPr>
              <a:spLocks/>
            </p:cNvSpPr>
            <p:nvPr/>
          </p:nvSpPr>
          <p:spPr bwMode="auto">
            <a:xfrm>
              <a:off x="6416" y="1788"/>
              <a:ext cx="346" cy="230"/>
            </a:xfrm>
            <a:custGeom>
              <a:avLst/>
              <a:gdLst>
                <a:gd name="T0" fmla="+- 0 6743 6416"/>
                <a:gd name="T1" fmla="*/ T0 w 346"/>
                <a:gd name="T2" fmla="+- 0 2018 1788"/>
                <a:gd name="T3" fmla="*/ 2018 h 230"/>
                <a:gd name="T4" fmla="+- 0 6680 6416"/>
                <a:gd name="T5" fmla="*/ T4 w 346"/>
                <a:gd name="T6" fmla="+- 0 1994 1788"/>
                <a:gd name="T7" fmla="*/ 1994 h 230"/>
                <a:gd name="T8" fmla="+- 0 6416 6416"/>
                <a:gd name="T9" fmla="*/ T8 w 346"/>
                <a:gd name="T10" fmla="+- 0 1819 1788"/>
                <a:gd name="T11" fmla="*/ 1819 h 230"/>
                <a:gd name="T12" fmla="+- 0 6435 6416"/>
                <a:gd name="T13" fmla="*/ T12 w 346"/>
                <a:gd name="T14" fmla="+- 0 1788 1788"/>
                <a:gd name="T15" fmla="*/ 1788 h 230"/>
                <a:gd name="T16" fmla="+- 0 6762 6416"/>
                <a:gd name="T17" fmla="*/ T16 w 346"/>
                <a:gd name="T18" fmla="+- 0 1987 1788"/>
                <a:gd name="T19" fmla="*/ 1987 h 230"/>
                <a:gd name="T20" fmla="+- 0 6743 6416"/>
                <a:gd name="T21" fmla="*/ T20 w 346"/>
                <a:gd name="T22" fmla="+- 0 2018 1788"/>
                <a:gd name="T23" fmla="*/ 2018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6" name="Freeform 5914">
              <a:extLst>
                <a:ext uri="{FF2B5EF4-FFF2-40B4-BE49-F238E27FC236}">
                  <a16:creationId xmlns:a16="http://schemas.microsoft.com/office/drawing/2014/main" id="{78D277CD-9466-437B-8E33-4A33D3782F80}"/>
                </a:ext>
              </a:extLst>
            </p:cNvPr>
            <p:cNvSpPr>
              <a:spLocks/>
            </p:cNvSpPr>
            <p:nvPr/>
          </p:nvSpPr>
          <p:spPr bwMode="auto">
            <a:xfrm>
              <a:off x="6667" y="1988"/>
              <a:ext cx="75" cy="29"/>
            </a:xfrm>
            <a:custGeom>
              <a:avLst/>
              <a:gdLst>
                <a:gd name="T0" fmla="+- 0 6742 6667"/>
                <a:gd name="T1" fmla="*/ T0 w 75"/>
                <a:gd name="T2" fmla="+- 0 2016 1988"/>
                <a:gd name="T3" fmla="*/ 2016 h 29"/>
                <a:gd name="T4" fmla="+- 0 6667 6667"/>
                <a:gd name="T5" fmla="*/ T4 w 75"/>
                <a:gd name="T6" fmla="+- 0 2016 1988"/>
                <a:gd name="T7" fmla="*/ 2016 h 29"/>
                <a:gd name="T8" fmla="+- 0 6673 6667"/>
                <a:gd name="T9" fmla="*/ T8 w 75"/>
                <a:gd name="T10" fmla="+- 0 2005 1988"/>
                <a:gd name="T11" fmla="*/ 2005 h 29"/>
                <a:gd name="T12" fmla="+- 0 6681 6667"/>
                <a:gd name="T13" fmla="*/ T12 w 75"/>
                <a:gd name="T14" fmla="+- 0 1996 1988"/>
                <a:gd name="T15" fmla="*/ 1996 h 29"/>
                <a:gd name="T16" fmla="+- 0 6692 6667"/>
                <a:gd name="T17" fmla="*/ T16 w 75"/>
                <a:gd name="T18" fmla="+- 0 1990 1988"/>
                <a:gd name="T19" fmla="*/ 1990 h 29"/>
                <a:gd name="T20" fmla="+- 0 6705 6667"/>
                <a:gd name="T21" fmla="*/ T20 w 75"/>
                <a:gd name="T22" fmla="+- 0 1988 1988"/>
                <a:gd name="T23" fmla="*/ 1988 h 29"/>
                <a:gd name="T24" fmla="+- 0 6717 6667"/>
                <a:gd name="T25" fmla="*/ T24 w 75"/>
                <a:gd name="T26" fmla="+- 0 1990 1988"/>
                <a:gd name="T27" fmla="*/ 1990 h 29"/>
                <a:gd name="T28" fmla="+- 0 6728 6667"/>
                <a:gd name="T29" fmla="*/ T28 w 75"/>
                <a:gd name="T30" fmla="+- 0 1996 1988"/>
                <a:gd name="T31" fmla="*/ 1996 h 29"/>
                <a:gd name="T32" fmla="+- 0 6737 6667"/>
                <a:gd name="T33" fmla="*/ T32 w 75"/>
                <a:gd name="T34" fmla="+- 0 2005 1988"/>
                <a:gd name="T35" fmla="*/ 2005 h 29"/>
                <a:gd name="T36" fmla="+- 0 6742 6667"/>
                <a:gd name="T37" fmla="*/ T36 w 75"/>
                <a:gd name="T38" fmla="+- 0 2016 1988"/>
                <a:gd name="T39" fmla="*/ 2016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5" y="28"/>
                  </a:moveTo>
                  <a:lnTo>
                    <a:pt x="0" y="28"/>
                  </a:lnTo>
                  <a:lnTo>
                    <a:pt x="6" y="17"/>
                  </a:lnTo>
                  <a:lnTo>
                    <a:pt x="14" y="8"/>
                  </a:lnTo>
                  <a:lnTo>
                    <a:pt x="25" y="2"/>
                  </a:lnTo>
                  <a:lnTo>
                    <a:pt x="38" y="0"/>
                  </a:lnTo>
                  <a:lnTo>
                    <a:pt x="50" y="2"/>
                  </a:lnTo>
                  <a:lnTo>
                    <a:pt x="61" y="8"/>
                  </a:lnTo>
                  <a:lnTo>
                    <a:pt x="70" y="17"/>
                  </a:lnTo>
                  <a:lnTo>
                    <a:pt x="75" y="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27" name="Freeform 5915">
              <a:extLst>
                <a:ext uri="{FF2B5EF4-FFF2-40B4-BE49-F238E27FC236}">
                  <a16:creationId xmlns:a16="http://schemas.microsoft.com/office/drawing/2014/main" id="{5EEBE001-43B8-466F-BA42-D91891833560}"/>
                </a:ext>
              </a:extLst>
            </p:cNvPr>
            <p:cNvSpPr>
              <a:spLocks/>
            </p:cNvSpPr>
            <p:nvPr/>
          </p:nvSpPr>
          <p:spPr bwMode="auto">
            <a:xfrm>
              <a:off x="6667" y="1988"/>
              <a:ext cx="75" cy="29"/>
            </a:xfrm>
            <a:custGeom>
              <a:avLst/>
              <a:gdLst>
                <a:gd name="T0" fmla="+- 0 6705 6667"/>
                <a:gd name="T1" fmla="*/ T0 w 75"/>
                <a:gd name="T2" fmla="+- 0 1988 1988"/>
                <a:gd name="T3" fmla="*/ 1988 h 29"/>
                <a:gd name="T4" fmla="+- 0 6692 6667"/>
                <a:gd name="T5" fmla="*/ T4 w 75"/>
                <a:gd name="T6" fmla="+- 0 1990 1988"/>
                <a:gd name="T7" fmla="*/ 1990 h 29"/>
                <a:gd name="T8" fmla="+- 0 6681 6667"/>
                <a:gd name="T9" fmla="*/ T8 w 75"/>
                <a:gd name="T10" fmla="+- 0 1996 1988"/>
                <a:gd name="T11" fmla="*/ 1996 h 29"/>
                <a:gd name="T12" fmla="+- 0 6673 6667"/>
                <a:gd name="T13" fmla="*/ T12 w 75"/>
                <a:gd name="T14" fmla="+- 0 2005 1988"/>
                <a:gd name="T15" fmla="*/ 2005 h 29"/>
                <a:gd name="T16" fmla="+- 0 6667 6667"/>
                <a:gd name="T17" fmla="*/ T16 w 75"/>
                <a:gd name="T18" fmla="+- 0 2016 1988"/>
                <a:gd name="T19" fmla="*/ 2016 h 29"/>
                <a:gd name="T20" fmla="+- 0 6742 6667"/>
                <a:gd name="T21" fmla="*/ T20 w 75"/>
                <a:gd name="T22" fmla="+- 0 2016 1988"/>
                <a:gd name="T23" fmla="*/ 2016 h 29"/>
                <a:gd name="T24" fmla="+- 0 6737 6667"/>
                <a:gd name="T25" fmla="*/ T24 w 75"/>
                <a:gd name="T26" fmla="+- 0 2005 1988"/>
                <a:gd name="T27" fmla="*/ 2005 h 29"/>
                <a:gd name="T28" fmla="+- 0 6728 6667"/>
                <a:gd name="T29" fmla="*/ T28 w 75"/>
                <a:gd name="T30" fmla="+- 0 1996 1988"/>
                <a:gd name="T31" fmla="*/ 1996 h 29"/>
                <a:gd name="T32" fmla="+- 0 6717 6667"/>
                <a:gd name="T33" fmla="*/ T32 w 75"/>
                <a:gd name="T34" fmla="+- 0 1990 1988"/>
                <a:gd name="T35" fmla="*/ 1990 h 29"/>
                <a:gd name="T36" fmla="+- 0 6705 6667"/>
                <a:gd name="T37" fmla="*/ T36 w 75"/>
                <a:gd name="T38" fmla="+- 0 1988 1988"/>
                <a:gd name="T39" fmla="*/ 198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8" y="0"/>
                  </a:moveTo>
                  <a:lnTo>
                    <a:pt x="25" y="2"/>
                  </a:lnTo>
                  <a:lnTo>
                    <a:pt x="14" y="8"/>
                  </a:lnTo>
                  <a:lnTo>
                    <a:pt x="6" y="17"/>
                  </a:lnTo>
                  <a:lnTo>
                    <a:pt x="0" y="28"/>
                  </a:lnTo>
                  <a:lnTo>
                    <a:pt x="75" y="28"/>
                  </a:lnTo>
                  <a:lnTo>
                    <a:pt x="70" y="17"/>
                  </a:lnTo>
                  <a:lnTo>
                    <a:pt x="61" y="8"/>
                  </a:lnTo>
                  <a:lnTo>
                    <a:pt x="50" y="2"/>
                  </a:lnTo>
                  <a:lnTo>
                    <a:pt x="38"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28" name="Picture 227">
              <a:extLst>
                <a:ext uri="{FF2B5EF4-FFF2-40B4-BE49-F238E27FC236}">
                  <a16:creationId xmlns:a16="http://schemas.microsoft.com/office/drawing/2014/main" id="{248D4517-35B3-4A7D-924D-BD34C25D2E6D}"/>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590" y="2368"/>
              <a:ext cx="7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Rectangle 228">
              <a:extLst>
                <a:ext uri="{FF2B5EF4-FFF2-40B4-BE49-F238E27FC236}">
                  <a16:creationId xmlns:a16="http://schemas.microsoft.com/office/drawing/2014/main" id="{D155B757-4504-431C-B9C2-3AB0C235B402}"/>
                </a:ext>
              </a:extLst>
            </p:cNvPr>
            <p:cNvSpPr>
              <a:spLocks noChangeArrowheads="1"/>
            </p:cNvSpPr>
            <p:nvPr/>
          </p:nvSpPr>
          <p:spPr bwMode="auto">
            <a:xfrm>
              <a:off x="6590" y="2368"/>
              <a:ext cx="76" cy="22"/>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30" name="Picture 229">
              <a:extLst>
                <a:ext uri="{FF2B5EF4-FFF2-40B4-BE49-F238E27FC236}">
                  <a16:creationId xmlns:a16="http://schemas.microsoft.com/office/drawing/2014/main" id="{36A38E20-56DB-4042-97B7-2DFC929B9E1C}"/>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515" y="2014"/>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Rectangle 230">
              <a:extLst>
                <a:ext uri="{FF2B5EF4-FFF2-40B4-BE49-F238E27FC236}">
                  <a16:creationId xmlns:a16="http://schemas.microsoft.com/office/drawing/2014/main" id="{BFC13B38-2F67-46AB-A6AB-5B134DEC1D21}"/>
                </a:ext>
              </a:extLst>
            </p:cNvPr>
            <p:cNvSpPr>
              <a:spLocks noChangeArrowheads="1"/>
            </p:cNvSpPr>
            <p:nvPr/>
          </p:nvSpPr>
          <p:spPr bwMode="auto">
            <a:xfrm>
              <a:off x="6515" y="2014"/>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32" name="AutoShape 5920">
              <a:extLst>
                <a:ext uri="{FF2B5EF4-FFF2-40B4-BE49-F238E27FC236}">
                  <a16:creationId xmlns:a16="http://schemas.microsoft.com/office/drawing/2014/main" id="{ED929E7F-BBC7-403E-8177-6934FAE6C0E9}"/>
                </a:ext>
              </a:extLst>
            </p:cNvPr>
            <p:cNvSpPr>
              <a:spLocks/>
            </p:cNvSpPr>
            <p:nvPr/>
          </p:nvSpPr>
          <p:spPr bwMode="auto">
            <a:xfrm>
              <a:off x="6595" y="2052"/>
              <a:ext cx="72" cy="97"/>
            </a:xfrm>
            <a:custGeom>
              <a:avLst/>
              <a:gdLst>
                <a:gd name="T0" fmla="+- 0 6608 6595"/>
                <a:gd name="T1" fmla="*/ T0 w 72"/>
                <a:gd name="T2" fmla="+- 0 2149 2053"/>
                <a:gd name="T3" fmla="*/ 2149 h 97"/>
                <a:gd name="T4" fmla="+- 0 6595 6595"/>
                <a:gd name="T5" fmla="*/ T4 w 72"/>
                <a:gd name="T6" fmla="+- 0 2149 2053"/>
                <a:gd name="T7" fmla="*/ 2149 h 97"/>
                <a:gd name="T8" fmla="+- 0 6595 6595"/>
                <a:gd name="T9" fmla="*/ T8 w 72"/>
                <a:gd name="T10" fmla="+- 0 2053 2053"/>
                <a:gd name="T11" fmla="*/ 2053 h 97"/>
                <a:gd name="T12" fmla="+- 0 6646 6595"/>
                <a:gd name="T13" fmla="*/ T12 w 72"/>
                <a:gd name="T14" fmla="+- 0 2053 2053"/>
                <a:gd name="T15" fmla="*/ 2053 h 97"/>
                <a:gd name="T16" fmla="+- 0 6653 6595"/>
                <a:gd name="T17" fmla="*/ T16 w 72"/>
                <a:gd name="T18" fmla="+- 0 2055 2053"/>
                <a:gd name="T19" fmla="*/ 2055 h 97"/>
                <a:gd name="T20" fmla="+- 0 6663 6595"/>
                <a:gd name="T21" fmla="*/ T20 w 72"/>
                <a:gd name="T22" fmla="+- 0 2064 2053"/>
                <a:gd name="T23" fmla="*/ 2064 h 97"/>
                <a:gd name="T24" fmla="+- 0 6608 6595"/>
                <a:gd name="T25" fmla="*/ T24 w 72"/>
                <a:gd name="T26" fmla="+- 0 2064 2053"/>
                <a:gd name="T27" fmla="*/ 2064 h 97"/>
                <a:gd name="T28" fmla="+- 0 6608 6595"/>
                <a:gd name="T29" fmla="*/ T28 w 72"/>
                <a:gd name="T30" fmla="+- 0 2098 2053"/>
                <a:gd name="T31" fmla="*/ 2098 h 97"/>
                <a:gd name="T32" fmla="+- 0 6662 6595"/>
                <a:gd name="T33" fmla="*/ T32 w 72"/>
                <a:gd name="T34" fmla="+- 0 2098 2053"/>
                <a:gd name="T35" fmla="*/ 2098 h 97"/>
                <a:gd name="T36" fmla="+- 0 6655 6595"/>
                <a:gd name="T37" fmla="*/ T36 w 72"/>
                <a:gd name="T38" fmla="+- 0 2106 2053"/>
                <a:gd name="T39" fmla="*/ 2106 h 97"/>
                <a:gd name="T40" fmla="+- 0 6648 6595"/>
                <a:gd name="T41" fmla="*/ T40 w 72"/>
                <a:gd name="T42" fmla="+- 0 2109 2053"/>
                <a:gd name="T43" fmla="*/ 2109 h 97"/>
                <a:gd name="T44" fmla="+- 0 6608 6595"/>
                <a:gd name="T45" fmla="*/ T44 w 72"/>
                <a:gd name="T46" fmla="+- 0 2109 2053"/>
                <a:gd name="T47" fmla="*/ 2109 h 97"/>
                <a:gd name="T48" fmla="+- 0 6608 6595"/>
                <a:gd name="T49" fmla="*/ T48 w 72"/>
                <a:gd name="T50" fmla="+- 0 2149 2053"/>
                <a:gd name="T51" fmla="*/ 2149 h 97"/>
                <a:gd name="T52" fmla="+- 0 6662 6595"/>
                <a:gd name="T53" fmla="*/ T52 w 72"/>
                <a:gd name="T54" fmla="+- 0 2098 2053"/>
                <a:gd name="T55" fmla="*/ 2098 h 97"/>
                <a:gd name="T56" fmla="+- 0 6640 6595"/>
                <a:gd name="T57" fmla="*/ T56 w 72"/>
                <a:gd name="T58" fmla="+- 0 2098 2053"/>
                <a:gd name="T59" fmla="*/ 2098 h 97"/>
                <a:gd name="T60" fmla="+- 0 6644 6595"/>
                <a:gd name="T61" fmla="*/ T60 w 72"/>
                <a:gd name="T62" fmla="+- 0 2096 2053"/>
                <a:gd name="T63" fmla="*/ 2096 h 97"/>
                <a:gd name="T64" fmla="+- 0 6651 6595"/>
                <a:gd name="T65" fmla="*/ T64 w 72"/>
                <a:gd name="T66" fmla="+- 0 2091 2053"/>
                <a:gd name="T67" fmla="*/ 2091 h 97"/>
                <a:gd name="T68" fmla="+- 0 6653 6595"/>
                <a:gd name="T69" fmla="*/ T68 w 72"/>
                <a:gd name="T70" fmla="+- 0 2087 2053"/>
                <a:gd name="T71" fmla="*/ 2087 h 97"/>
                <a:gd name="T72" fmla="+- 0 6653 6595"/>
                <a:gd name="T73" fmla="*/ T72 w 72"/>
                <a:gd name="T74" fmla="+- 0 2074 2053"/>
                <a:gd name="T75" fmla="*/ 2074 h 97"/>
                <a:gd name="T76" fmla="+- 0 6651 6595"/>
                <a:gd name="T77" fmla="*/ T76 w 72"/>
                <a:gd name="T78" fmla="+- 0 2069 2053"/>
                <a:gd name="T79" fmla="*/ 2069 h 97"/>
                <a:gd name="T80" fmla="+- 0 6645 6595"/>
                <a:gd name="T81" fmla="*/ T80 w 72"/>
                <a:gd name="T82" fmla="+- 0 2066 2053"/>
                <a:gd name="T83" fmla="*/ 2066 h 97"/>
                <a:gd name="T84" fmla="+- 0 6643 6595"/>
                <a:gd name="T85" fmla="*/ T84 w 72"/>
                <a:gd name="T86" fmla="+- 0 2065 2053"/>
                <a:gd name="T87" fmla="*/ 2065 h 97"/>
                <a:gd name="T88" fmla="+- 0 6639 6595"/>
                <a:gd name="T89" fmla="*/ T88 w 72"/>
                <a:gd name="T90" fmla="+- 0 2064 2053"/>
                <a:gd name="T91" fmla="*/ 2064 h 97"/>
                <a:gd name="T92" fmla="+- 0 6663 6595"/>
                <a:gd name="T93" fmla="*/ T92 w 72"/>
                <a:gd name="T94" fmla="+- 0 2064 2053"/>
                <a:gd name="T95" fmla="*/ 2064 h 97"/>
                <a:gd name="T96" fmla="+- 0 6664 6595"/>
                <a:gd name="T97" fmla="*/ T96 w 72"/>
                <a:gd name="T98" fmla="+- 0 2065 2053"/>
                <a:gd name="T99" fmla="*/ 2065 h 97"/>
                <a:gd name="T100" fmla="+- 0 6667 6595"/>
                <a:gd name="T101" fmla="*/ T100 w 72"/>
                <a:gd name="T102" fmla="+- 0 2072 2053"/>
                <a:gd name="T103" fmla="*/ 2072 h 97"/>
                <a:gd name="T104" fmla="+- 0 6667 6595"/>
                <a:gd name="T105" fmla="*/ T104 w 72"/>
                <a:gd name="T106" fmla="+- 0 2088 2053"/>
                <a:gd name="T107" fmla="*/ 2088 h 97"/>
                <a:gd name="T108" fmla="+- 0 6664 6595"/>
                <a:gd name="T109" fmla="*/ T108 w 72"/>
                <a:gd name="T110" fmla="+- 0 2095 2053"/>
                <a:gd name="T111" fmla="*/ 2095 h 97"/>
                <a:gd name="T112" fmla="+- 0 6662 6595"/>
                <a:gd name="T113" fmla="*/ T112 w 72"/>
                <a:gd name="T114" fmla="+- 0 2098 2053"/>
                <a:gd name="T115" fmla="*/ 2098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97">
                  <a:moveTo>
                    <a:pt x="13" y="96"/>
                  </a:moveTo>
                  <a:lnTo>
                    <a:pt x="0" y="96"/>
                  </a:lnTo>
                  <a:lnTo>
                    <a:pt x="0" y="0"/>
                  </a:lnTo>
                  <a:lnTo>
                    <a:pt x="51" y="0"/>
                  </a:lnTo>
                  <a:lnTo>
                    <a:pt x="58" y="2"/>
                  </a:lnTo>
                  <a:lnTo>
                    <a:pt x="68" y="11"/>
                  </a:lnTo>
                  <a:lnTo>
                    <a:pt x="13" y="11"/>
                  </a:lnTo>
                  <a:lnTo>
                    <a:pt x="13" y="45"/>
                  </a:lnTo>
                  <a:lnTo>
                    <a:pt x="67" y="45"/>
                  </a:lnTo>
                  <a:lnTo>
                    <a:pt x="60" y="53"/>
                  </a:lnTo>
                  <a:lnTo>
                    <a:pt x="53" y="56"/>
                  </a:lnTo>
                  <a:lnTo>
                    <a:pt x="13" y="56"/>
                  </a:lnTo>
                  <a:lnTo>
                    <a:pt x="13" y="96"/>
                  </a:lnTo>
                  <a:close/>
                  <a:moveTo>
                    <a:pt x="67" y="45"/>
                  </a:moveTo>
                  <a:lnTo>
                    <a:pt x="45" y="45"/>
                  </a:lnTo>
                  <a:lnTo>
                    <a:pt x="49" y="43"/>
                  </a:lnTo>
                  <a:lnTo>
                    <a:pt x="56" y="38"/>
                  </a:lnTo>
                  <a:lnTo>
                    <a:pt x="58" y="34"/>
                  </a:lnTo>
                  <a:lnTo>
                    <a:pt x="58" y="21"/>
                  </a:lnTo>
                  <a:lnTo>
                    <a:pt x="56" y="16"/>
                  </a:lnTo>
                  <a:lnTo>
                    <a:pt x="50" y="13"/>
                  </a:lnTo>
                  <a:lnTo>
                    <a:pt x="48" y="12"/>
                  </a:lnTo>
                  <a:lnTo>
                    <a:pt x="44" y="11"/>
                  </a:lnTo>
                  <a:lnTo>
                    <a:pt x="68" y="11"/>
                  </a:lnTo>
                  <a:lnTo>
                    <a:pt x="69" y="12"/>
                  </a:lnTo>
                  <a:lnTo>
                    <a:pt x="72" y="19"/>
                  </a:lnTo>
                  <a:lnTo>
                    <a:pt x="72" y="35"/>
                  </a:lnTo>
                  <a:lnTo>
                    <a:pt x="69" y="42"/>
                  </a:lnTo>
                  <a:lnTo>
                    <a:pt x="6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233" name="Picture 232">
              <a:extLst>
                <a:ext uri="{FF2B5EF4-FFF2-40B4-BE49-F238E27FC236}">
                  <a16:creationId xmlns:a16="http://schemas.microsoft.com/office/drawing/2014/main" id="{9C58E3A0-B5C1-4150-91DE-BB8732633DBD}"/>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515" y="2191"/>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Rectangle 233">
              <a:extLst>
                <a:ext uri="{FF2B5EF4-FFF2-40B4-BE49-F238E27FC236}">
                  <a16:creationId xmlns:a16="http://schemas.microsoft.com/office/drawing/2014/main" id="{63D9E406-4C4C-4611-96AD-97EBADEBF1D9}"/>
                </a:ext>
              </a:extLst>
            </p:cNvPr>
            <p:cNvSpPr>
              <a:spLocks noChangeArrowheads="1"/>
            </p:cNvSpPr>
            <p:nvPr/>
          </p:nvSpPr>
          <p:spPr bwMode="auto">
            <a:xfrm>
              <a:off x="6515" y="2191"/>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35" name="AutoShape 5923">
              <a:extLst>
                <a:ext uri="{FF2B5EF4-FFF2-40B4-BE49-F238E27FC236}">
                  <a16:creationId xmlns:a16="http://schemas.microsoft.com/office/drawing/2014/main" id="{7642D901-57A1-4BAB-A08A-F8CE98340748}"/>
                </a:ext>
              </a:extLst>
            </p:cNvPr>
            <p:cNvSpPr>
              <a:spLocks/>
            </p:cNvSpPr>
            <p:nvPr/>
          </p:nvSpPr>
          <p:spPr bwMode="auto">
            <a:xfrm>
              <a:off x="6589" y="2226"/>
              <a:ext cx="75" cy="102"/>
            </a:xfrm>
            <a:custGeom>
              <a:avLst/>
              <a:gdLst>
                <a:gd name="T0" fmla="+- 0 6660 6590"/>
                <a:gd name="T1" fmla="*/ T0 w 75"/>
                <a:gd name="T2" fmla="+- 0 2317 2227"/>
                <a:gd name="T3" fmla="*/ 2317 h 102"/>
                <a:gd name="T4" fmla="+- 0 6633 6590"/>
                <a:gd name="T5" fmla="*/ T4 w 75"/>
                <a:gd name="T6" fmla="+- 0 2317 2227"/>
                <a:gd name="T7" fmla="*/ 2317 h 102"/>
                <a:gd name="T8" fmla="+- 0 6637 6590"/>
                <a:gd name="T9" fmla="*/ T8 w 75"/>
                <a:gd name="T10" fmla="+- 0 2317 2227"/>
                <a:gd name="T11" fmla="*/ 2317 h 102"/>
                <a:gd name="T12" fmla="+- 0 6648 6590"/>
                <a:gd name="T13" fmla="*/ T12 w 75"/>
                <a:gd name="T14" fmla="+- 0 2313 2227"/>
                <a:gd name="T15" fmla="*/ 2313 h 102"/>
                <a:gd name="T16" fmla="+- 0 6652 6590"/>
                <a:gd name="T17" fmla="*/ T16 w 75"/>
                <a:gd name="T18" fmla="+- 0 2308 2227"/>
                <a:gd name="T19" fmla="*/ 2308 h 102"/>
                <a:gd name="T20" fmla="+- 0 6652 6590"/>
                <a:gd name="T21" fmla="*/ T20 w 75"/>
                <a:gd name="T22" fmla="+- 0 2295 2227"/>
                <a:gd name="T23" fmla="*/ 2295 h 102"/>
                <a:gd name="T24" fmla="+- 0 6650 6590"/>
                <a:gd name="T25" fmla="*/ T24 w 75"/>
                <a:gd name="T26" fmla="+- 0 2292 2227"/>
                <a:gd name="T27" fmla="*/ 2292 h 102"/>
                <a:gd name="T28" fmla="+- 0 6647 6590"/>
                <a:gd name="T29" fmla="*/ T28 w 75"/>
                <a:gd name="T30" fmla="+- 0 2290 2227"/>
                <a:gd name="T31" fmla="*/ 2290 h 102"/>
                <a:gd name="T32" fmla="+- 0 6644 6590"/>
                <a:gd name="T33" fmla="*/ T32 w 75"/>
                <a:gd name="T34" fmla="+- 0 2287 2227"/>
                <a:gd name="T35" fmla="*/ 2287 h 102"/>
                <a:gd name="T36" fmla="+- 0 6639 6590"/>
                <a:gd name="T37" fmla="*/ T36 w 75"/>
                <a:gd name="T38" fmla="+- 0 2286 2227"/>
                <a:gd name="T39" fmla="*/ 2286 h 102"/>
                <a:gd name="T40" fmla="+- 0 6611 6590"/>
                <a:gd name="T41" fmla="*/ T40 w 75"/>
                <a:gd name="T42" fmla="+- 0 2279 2227"/>
                <a:gd name="T43" fmla="*/ 2279 h 102"/>
                <a:gd name="T44" fmla="+- 0 6606 6590"/>
                <a:gd name="T45" fmla="*/ T44 w 75"/>
                <a:gd name="T46" fmla="+- 0 2277 2227"/>
                <a:gd name="T47" fmla="*/ 2277 h 102"/>
                <a:gd name="T48" fmla="+- 0 6596 6590"/>
                <a:gd name="T49" fmla="*/ T48 w 75"/>
                <a:gd name="T50" fmla="+- 0 2271 2227"/>
                <a:gd name="T51" fmla="*/ 2271 h 102"/>
                <a:gd name="T52" fmla="+- 0 6593 6590"/>
                <a:gd name="T53" fmla="*/ T52 w 75"/>
                <a:gd name="T54" fmla="+- 0 2265 2227"/>
                <a:gd name="T55" fmla="*/ 2265 h 102"/>
                <a:gd name="T56" fmla="+- 0 6593 6590"/>
                <a:gd name="T57" fmla="*/ T56 w 75"/>
                <a:gd name="T58" fmla="+- 0 2248 2227"/>
                <a:gd name="T59" fmla="*/ 2248 h 102"/>
                <a:gd name="T60" fmla="+- 0 6596 6590"/>
                <a:gd name="T61" fmla="*/ T60 w 75"/>
                <a:gd name="T62" fmla="+- 0 2241 2227"/>
                <a:gd name="T63" fmla="*/ 2241 h 102"/>
                <a:gd name="T64" fmla="+- 0 6608 6590"/>
                <a:gd name="T65" fmla="*/ T64 w 75"/>
                <a:gd name="T66" fmla="+- 0 2230 2227"/>
                <a:gd name="T67" fmla="*/ 2230 h 102"/>
                <a:gd name="T68" fmla="+- 0 6616 6590"/>
                <a:gd name="T69" fmla="*/ T68 w 75"/>
                <a:gd name="T70" fmla="+- 0 2227 2227"/>
                <a:gd name="T71" fmla="*/ 2227 h 102"/>
                <a:gd name="T72" fmla="+- 0 6636 6590"/>
                <a:gd name="T73" fmla="*/ T72 w 75"/>
                <a:gd name="T74" fmla="+- 0 2227 2227"/>
                <a:gd name="T75" fmla="*/ 2227 h 102"/>
                <a:gd name="T76" fmla="+- 0 6645 6590"/>
                <a:gd name="T77" fmla="*/ T76 w 75"/>
                <a:gd name="T78" fmla="+- 0 2229 2227"/>
                <a:gd name="T79" fmla="*/ 2229 h 102"/>
                <a:gd name="T80" fmla="+- 0 6657 6590"/>
                <a:gd name="T81" fmla="*/ T80 w 75"/>
                <a:gd name="T82" fmla="+- 0 2238 2227"/>
                <a:gd name="T83" fmla="*/ 2238 h 102"/>
                <a:gd name="T84" fmla="+- 0 6619 6590"/>
                <a:gd name="T85" fmla="*/ T84 w 75"/>
                <a:gd name="T86" fmla="+- 0 2238 2227"/>
                <a:gd name="T87" fmla="*/ 2238 h 102"/>
                <a:gd name="T88" fmla="+- 0 6614 6590"/>
                <a:gd name="T89" fmla="*/ T88 w 75"/>
                <a:gd name="T90" fmla="+- 0 2240 2227"/>
                <a:gd name="T91" fmla="*/ 2240 h 102"/>
                <a:gd name="T92" fmla="+- 0 6607 6590"/>
                <a:gd name="T93" fmla="*/ T92 w 75"/>
                <a:gd name="T94" fmla="+- 0 2246 2227"/>
                <a:gd name="T95" fmla="*/ 2246 h 102"/>
                <a:gd name="T96" fmla="+- 0 6606 6590"/>
                <a:gd name="T97" fmla="*/ T96 w 75"/>
                <a:gd name="T98" fmla="+- 0 2250 2227"/>
                <a:gd name="T99" fmla="*/ 2250 h 102"/>
                <a:gd name="T100" fmla="+- 0 6606 6590"/>
                <a:gd name="T101" fmla="*/ T100 w 75"/>
                <a:gd name="T102" fmla="+- 0 2259 2227"/>
                <a:gd name="T103" fmla="*/ 2259 h 102"/>
                <a:gd name="T104" fmla="+- 0 6608 6590"/>
                <a:gd name="T105" fmla="*/ T104 w 75"/>
                <a:gd name="T106" fmla="+- 0 2263 2227"/>
                <a:gd name="T107" fmla="*/ 2263 h 102"/>
                <a:gd name="T108" fmla="+- 0 6611 6590"/>
                <a:gd name="T109" fmla="*/ T108 w 75"/>
                <a:gd name="T110" fmla="+- 0 2265 2227"/>
                <a:gd name="T111" fmla="*/ 2265 h 102"/>
                <a:gd name="T112" fmla="+- 0 6614 6590"/>
                <a:gd name="T113" fmla="*/ T112 w 75"/>
                <a:gd name="T114" fmla="+- 0 2266 2227"/>
                <a:gd name="T115" fmla="*/ 2266 h 102"/>
                <a:gd name="T116" fmla="+- 0 6620 6590"/>
                <a:gd name="T117" fmla="*/ T116 w 75"/>
                <a:gd name="T118" fmla="+- 0 2268 2227"/>
                <a:gd name="T119" fmla="*/ 2268 h 102"/>
                <a:gd name="T120" fmla="+- 0 6648 6590"/>
                <a:gd name="T121" fmla="*/ T120 w 75"/>
                <a:gd name="T122" fmla="+- 0 2275 2227"/>
                <a:gd name="T123" fmla="*/ 2275 h 102"/>
                <a:gd name="T124" fmla="+- 0 6652 6590"/>
                <a:gd name="T125" fmla="*/ T124 w 75"/>
                <a:gd name="T126" fmla="+- 0 2277 2227"/>
                <a:gd name="T127" fmla="*/ 2277 h 102"/>
                <a:gd name="T128" fmla="+- 0 6662 6590"/>
                <a:gd name="T129" fmla="*/ T128 w 75"/>
                <a:gd name="T130" fmla="+- 0 2284 2227"/>
                <a:gd name="T131" fmla="*/ 2284 h 102"/>
                <a:gd name="T132" fmla="+- 0 6665 6590"/>
                <a:gd name="T133" fmla="*/ T132 w 75"/>
                <a:gd name="T134" fmla="+- 0 2290 2227"/>
                <a:gd name="T135" fmla="*/ 2290 h 102"/>
                <a:gd name="T136" fmla="+- 0 6665 6590"/>
                <a:gd name="T137" fmla="*/ T136 w 75"/>
                <a:gd name="T138" fmla="+- 0 2309 2227"/>
                <a:gd name="T139" fmla="*/ 2309 h 102"/>
                <a:gd name="T140" fmla="+- 0 6661 6590"/>
                <a:gd name="T141" fmla="*/ T140 w 75"/>
                <a:gd name="T142" fmla="+- 0 2317 2227"/>
                <a:gd name="T143" fmla="*/ 2317 h 102"/>
                <a:gd name="T144" fmla="+- 0 6660 6590"/>
                <a:gd name="T145" fmla="*/ T144 w 75"/>
                <a:gd name="T146" fmla="+- 0 2317 2227"/>
                <a:gd name="T147" fmla="*/ 2317 h 102"/>
                <a:gd name="T148" fmla="+- 0 6662 6590"/>
                <a:gd name="T149" fmla="*/ T148 w 75"/>
                <a:gd name="T150" fmla="+- 0 2258 2227"/>
                <a:gd name="T151" fmla="*/ 2258 h 102"/>
                <a:gd name="T152" fmla="+- 0 6650 6590"/>
                <a:gd name="T153" fmla="*/ T152 w 75"/>
                <a:gd name="T154" fmla="+- 0 2258 2227"/>
                <a:gd name="T155" fmla="*/ 2258 h 102"/>
                <a:gd name="T156" fmla="+- 0 6649 6590"/>
                <a:gd name="T157" fmla="*/ T156 w 75"/>
                <a:gd name="T158" fmla="+- 0 2252 2227"/>
                <a:gd name="T159" fmla="*/ 2252 h 102"/>
                <a:gd name="T160" fmla="+- 0 6648 6590"/>
                <a:gd name="T161" fmla="*/ T160 w 75"/>
                <a:gd name="T162" fmla="+- 0 2249 2227"/>
                <a:gd name="T163" fmla="*/ 2249 h 102"/>
                <a:gd name="T164" fmla="+- 0 6646 6590"/>
                <a:gd name="T165" fmla="*/ T164 w 75"/>
                <a:gd name="T166" fmla="+- 0 2246 2227"/>
                <a:gd name="T167" fmla="*/ 2246 h 102"/>
                <a:gd name="T168" fmla="+- 0 6642 6590"/>
                <a:gd name="T169" fmla="*/ T168 w 75"/>
                <a:gd name="T170" fmla="+- 0 2241 2227"/>
                <a:gd name="T171" fmla="*/ 2241 h 102"/>
                <a:gd name="T172" fmla="+- 0 6635 6590"/>
                <a:gd name="T173" fmla="*/ T172 w 75"/>
                <a:gd name="T174" fmla="+- 0 2238 2227"/>
                <a:gd name="T175" fmla="*/ 2238 h 102"/>
                <a:gd name="T176" fmla="+- 0 6657 6590"/>
                <a:gd name="T177" fmla="*/ T176 w 75"/>
                <a:gd name="T178" fmla="+- 0 2238 2227"/>
                <a:gd name="T179" fmla="*/ 2238 h 102"/>
                <a:gd name="T180" fmla="+- 0 6658 6590"/>
                <a:gd name="T181" fmla="*/ T180 w 75"/>
                <a:gd name="T182" fmla="+- 0 2239 2227"/>
                <a:gd name="T183" fmla="*/ 2239 h 102"/>
                <a:gd name="T184" fmla="+- 0 6662 6590"/>
                <a:gd name="T185" fmla="*/ T184 w 75"/>
                <a:gd name="T186" fmla="+- 0 2247 2227"/>
                <a:gd name="T187" fmla="*/ 2247 h 102"/>
                <a:gd name="T188" fmla="+- 0 6662 6590"/>
                <a:gd name="T189" fmla="*/ T188 w 75"/>
                <a:gd name="T190" fmla="+- 0 2258 2227"/>
                <a:gd name="T191" fmla="*/ 2258 h 102"/>
                <a:gd name="T192" fmla="+- 0 6637 6590"/>
                <a:gd name="T193" fmla="*/ T192 w 75"/>
                <a:gd name="T194" fmla="+- 0 2328 2227"/>
                <a:gd name="T195" fmla="*/ 2328 h 102"/>
                <a:gd name="T196" fmla="+- 0 6615 6590"/>
                <a:gd name="T197" fmla="*/ T196 w 75"/>
                <a:gd name="T198" fmla="+- 0 2328 2227"/>
                <a:gd name="T199" fmla="*/ 2328 h 102"/>
                <a:gd name="T200" fmla="+- 0 6606 6590"/>
                <a:gd name="T201" fmla="*/ T200 w 75"/>
                <a:gd name="T202" fmla="+- 0 2325 2227"/>
                <a:gd name="T203" fmla="*/ 2325 h 102"/>
                <a:gd name="T204" fmla="+- 0 6593 6590"/>
                <a:gd name="T205" fmla="*/ T204 w 75"/>
                <a:gd name="T206" fmla="+- 0 2313 2227"/>
                <a:gd name="T207" fmla="*/ 2313 h 102"/>
                <a:gd name="T208" fmla="+- 0 6590 6590"/>
                <a:gd name="T209" fmla="*/ T208 w 75"/>
                <a:gd name="T210" fmla="+- 0 2305 2227"/>
                <a:gd name="T211" fmla="*/ 2305 h 102"/>
                <a:gd name="T212" fmla="+- 0 6590 6590"/>
                <a:gd name="T213" fmla="*/ T212 w 75"/>
                <a:gd name="T214" fmla="+- 0 2295 2227"/>
                <a:gd name="T215" fmla="*/ 2295 h 102"/>
                <a:gd name="T216" fmla="+- 0 6602 6590"/>
                <a:gd name="T217" fmla="*/ T216 w 75"/>
                <a:gd name="T218" fmla="+- 0 2295 2227"/>
                <a:gd name="T219" fmla="*/ 2295 h 102"/>
                <a:gd name="T220" fmla="+- 0 6603 6590"/>
                <a:gd name="T221" fmla="*/ T220 w 75"/>
                <a:gd name="T222" fmla="+- 0 2300 2227"/>
                <a:gd name="T223" fmla="*/ 2300 h 102"/>
                <a:gd name="T224" fmla="+- 0 6604 6590"/>
                <a:gd name="T225" fmla="*/ T224 w 75"/>
                <a:gd name="T226" fmla="+- 0 2304 2227"/>
                <a:gd name="T227" fmla="*/ 2304 h 102"/>
                <a:gd name="T228" fmla="+- 0 6610 6590"/>
                <a:gd name="T229" fmla="*/ T228 w 75"/>
                <a:gd name="T230" fmla="+- 0 2314 2227"/>
                <a:gd name="T231" fmla="*/ 2314 h 102"/>
                <a:gd name="T232" fmla="+- 0 6617 6590"/>
                <a:gd name="T233" fmla="*/ T232 w 75"/>
                <a:gd name="T234" fmla="+- 0 2317 2227"/>
                <a:gd name="T235" fmla="*/ 2317 h 102"/>
                <a:gd name="T236" fmla="+- 0 6660 6590"/>
                <a:gd name="T237" fmla="*/ T236 w 75"/>
                <a:gd name="T238" fmla="+- 0 2317 2227"/>
                <a:gd name="T239" fmla="*/ 2317 h 102"/>
                <a:gd name="T240" fmla="+- 0 6646 6590"/>
                <a:gd name="T241" fmla="*/ T240 w 75"/>
                <a:gd name="T242" fmla="+- 0 2326 2227"/>
                <a:gd name="T243" fmla="*/ 2326 h 102"/>
                <a:gd name="T244" fmla="+- 0 6637 6590"/>
                <a:gd name="T245" fmla="*/ T244 w 75"/>
                <a:gd name="T246" fmla="+- 0 2328 2227"/>
                <a:gd name="T247" fmla="*/ 2328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5" h="102">
                  <a:moveTo>
                    <a:pt x="70" y="90"/>
                  </a:moveTo>
                  <a:lnTo>
                    <a:pt x="43" y="90"/>
                  </a:lnTo>
                  <a:lnTo>
                    <a:pt x="47" y="90"/>
                  </a:lnTo>
                  <a:lnTo>
                    <a:pt x="58" y="86"/>
                  </a:lnTo>
                  <a:lnTo>
                    <a:pt x="62" y="81"/>
                  </a:lnTo>
                  <a:lnTo>
                    <a:pt x="62" y="68"/>
                  </a:lnTo>
                  <a:lnTo>
                    <a:pt x="60" y="65"/>
                  </a:lnTo>
                  <a:lnTo>
                    <a:pt x="57" y="63"/>
                  </a:lnTo>
                  <a:lnTo>
                    <a:pt x="54" y="60"/>
                  </a:lnTo>
                  <a:lnTo>
                    <a:pt x="49" y="59"/>
                  </a:lnTo>
                  <a:lnTo>
                    <a:pt x="21" y="52"/>
                  </a:lnTo>
                  <a:lnTo>
                    <a:pt x="16" y="50"/>
                  </a:lnTo>
                  <a:lnTo>
                    <a:pt x="6" y="44"/>
                  </a:lnTo>
                  <a:lnTo>
                    <a:pt x="3" y="38"/>
                  </a:lnTo>
                  <a:lnTo>
                    <a:pt x="3" y="21"/>
                  </a:lnTo>
                  <a:lnTo>
                    <a:pt x="6" y="14"/>
                  </a:lnTo>
                  <a:lnTo>
                    <a:pt x="18" y="3"/>
                  </a:lnTo>
                  <a:lnTo>
                    <a:pt x="26" y="0"/>
                  </a:lnTo>
                  <a:lnTo>
                    <a:pt x="46" y="0"/>
                  </a:lnTo>
                  <a:lnTo>
                    <a:pt x="55" y="2"/>
                  </a:lnTo>
                  <a:lnTo>
                    <a:pt x="67" y="11"/>
                  </a:lnTo>
                  <a:lnTo>
                    <a:pt x="29" y="11"/>
                  </a:lnTo>
                  <a:lnTo>
                    <a:pt x="24" y="13"/>
                  </a:lnTo>
                  <a:lnTo>
                    <a:pt x="17" y="19"/>
                  </a:lnTo>
                  <a:lnTo>
                    <a:pt x="16" y="23"/>
                  </a:lnTo>
                  <a:lnTo>
                    <a:pt x="16" y="32"/>
                  </a:lnTo>
                  <a:lnTo>
                    <a:pt x="18" y="36"/>
                  </a:lnTo>
                  <a:lnTo>
                    <a:pt x="21" y="38"/>
                  </a:lnTo>
                  <a:lnTo>
                    <a:pt x="24" y="39"/>
                  </a:lnTo>
                  <a:lnTo>
                    <a:pt x="30" y="41"/>
                  </a:lnTo>
                  <a:lnTo>
                    <a:pt x="58" y="48"/>
                  </a:lnTo>
                  <a:lnTo>
                    <a:pt x="62" y="50"/>
                  </a:lnTo>
                  <a:lnTo>
                    <a:pt x="72" y="57"/>
                  </a:lnTo>
                  <a:lnTo>
                    <a:pt x="75" y="63"/>
                  </a:lnTo>
                  <a:lnTo>
                    <a:pt x="75" y="82"/>
                  </a:lnTo>
                  <a:lnTo>
                    <a:pt x="71" y="90"/>
                  </a:lnTo>
                  <a:lnTo>
                    <a:pt x="70" y="90"/>
                  </a:lnTo>
                  <a:close/>
                  <a:moveTo>
                    <a:pt x="72" y="31"/>
                  </a:moveTo>
                  <a:lnTo>
                    <a:pt x="60" y="31"/>
                  </a:lnTo>
                  <a:lnTo>
                    <a:pt x="59" y="25"/>
                  </a:lnTo>
                  <a:lnTo>
                    <a:pt x="58" y="22"/>
                  </a:lnTo>
                  <a:lnTo>
                    <a:pt x="56" y="19"/>
                  </a:lnTo>
                  <a:lnTo>
                    <a:pt x="52" y="14"/>
                  </a:lnTo>
                  <a:lnTo>
                    <a:pt x="45" y="11"/>
                  </a:lnTo>
                  <a:lnTo>
                    <a:pt x="67" y="11"/>
                  </a:lnTo>
                  <a:lnTo>
                    <a:pt x="68" y="12"/>
                  </a:lnTo>
                  <a:lnTo>
                    <a:pt x="72" y="20"/>
                  </a:lnTo>
                  <a:lnTo>
                    <a:pt x="72" y="31"/>
                  </a:lnTo>
                  <a:close/>
                  <a:moveTo>
                    <a:pt x="47" y="101"/>
                  </a:moveTo>
                  <a:lnTo>
                    <a:pt x="25" y="101"/>
                  </a:lnTo>
                  <a:lnTo>
                    <a:pt x="16" y="98"/>
                  </a:lnTo>
                  <a:lnTo>
                    <a:pt x="3" y="86"/>
                  </a:lnTo>
                  <a:lnTo>
                    <a:pt x="0" y="78"/>
                  </a:lnTo>
                  <a:lnTo>
                    <a:pt x="0" y="68"/>
                  </a:lnTo>
                  <a:lnTo>
                    <a:pt x="12" y="68"/>
                  </a:lnTo>
                  <a:lnTo>
                    <a:pt x="13" y="73"/>
                  </a:lnTo>
                  <a:lnTo>
                    <a:pt x="14" y="77"/>
                  </a:lnTo>
                  <a:lnTo>
                    <a:pt x="20" y="87"/>
                  </a:lnTo>
                  <a:lnTo>
                    <a:pt x="27" y="90"/>
                  </a:lnTo>
                  <a:lnTo>
                    <a:pt x="70" y="90"/>
                  </a:lnTo>
                  <a:lnTo>
                    <a:pt x="56" y="99"/>
                  </a:lnTo>
                  <a:lnTo>
                    <a:pt x="47"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36" name="Rectangle 235">
              <a:extLst>
                <a:ext uri="{FF2B5EF4-FFF2-40B4-BE49-F238E27FC236}">
                  <a16:creationId xmlns:a16="http://schemas.microsoft.com/office/drawing/2014/main" id="{ED304499-5B87-4F1E-BB08-E63ECC10EADC}"/>
                </a:ext>
              </a:extLst>
            </p:cNvPr>
            <p:cNvSpPr>
              <a:spLocks noChangeArrowheads="1"/>
            </p:cNvSpPr>
            <p:nvPr/>
          </p:nvSpPr>
          <p:spPr bwMode="auto">
            <a:xfrm>
              <a:off x="4980" y="1558"/>
              <a:ext cx="49" cy="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pic>
          <p:nvPicPr>
            <p:cNvPr id="237" name="Picture 236">
              <a:extLst>
                <a:ext uri="{FF2B5EF4-FFF2-40B4-BE49-F238E27FC236}">
                  <a16:creationId xmlns:a16="http://schemas.microsoft.com/office/drawing/2014/main" id="{26255769-7571-44ED-A780-9300A5532A4B}"/>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045" y="470"/>
              <a:ext cx="148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5926">
              <a:extLst>
                <a:ext uri="{FF2B5EF4-FFF2-40B4-BE49-F238E27FC236}">
                  <a16:creationId xmlns:a16="http://schemas.microsoft.com/office/drawing/2014/main" id="{0B3F6E83-8B10-4A4D-B809-DC5AA40BE4EC}"/>
                </a:ext>
              </a:extLst>
            </p:cNvPr>
            <p:cNvSpPr>
              <a:spLocks/>
            </p:cNvSpPr>
            <p:nvPr/>
          </p:nvSpPr>
          <p:spPr bwMode="auto">
            <a:xfrm>
              <a:off x="4325" y="155"/>
              <a:ext cx="6480" cy="4352"/>
            </a:xfrm>
            <a:custGeom>
              <a:avLst/>
              <a:gdLst>
                <a:gd name="T0" fmla="+- 0 4613 4325"/>
                <a:gd name="T1" fmla="*/ T0 w 6480"/>
                <a:gd name="T2" fmla="+- 0 156 156"/>
                <a:gd name="T3" fmla="*/ 156 h 4352"/>
                <a:gd name="T4" fmla="+- 0 4447 4325"/>
                <a:gd name="T5" fmla="*/ T4 w 6480"/>
                <a:gd name="T6" fmla="+- 0 160 156"/>
                <a:gd name="T7" fmla="*/ 160 h 4352"/>
                <a:gd name="T8" fmla="+- 0 4361 4325"/>
                <a:gd name="T9" fmla="*/ T8 w 6480"/>
                <a:gd name="T10" fmla="+- 0 192 156"/>
                <a:gd name="T11" fmla="*/ 192 h 4352"/>
                <a:gd name="T12" fmla="+- 0 4330 4325"/>
                <a:gd name="T13" fmla="*/ T12 w 6480"/>
                <a:gd name="T14" fmla="+- 0 277 156"/>
                <a:gd name="T15" fmla="*/ 277 h 4352"/>
                <a:gd name="T16" fmla="+- 0 4325 4325"/>
                <a:gd name="T17" fmla="*/ T16 w 6480"/>
                <a:gd name="T18" fmla="+- 0 444 156"/>
                <a:gd name="T19" fmla="*/ 444 h 4352"/>
                <a:gd name="T20" fmla="+- 0 4325 4325"/>
                <a:gd name="T21" fmla="*/ T20 w 6480"/>
                <a:gd name="T22" fmla="+- 0 4220 156"/>
                <a:gd name="T23" fmla="*/ 4220 h 4352"/>
                <a:gd name="T24" fmla="+- 0 4330 4325"/>
                <a:gd name="T25" fmla="*/ T24 w 6480"/>
                <a:gd name="T26" fmla="+- 0 4386 156"/>
                <a:gd name="T27" fmla="*/ 4386 h 4352"/>
                <a:gd name="T28" fmla="+- 0 4361 4325"/>
                <a:gd name="T29" fmla="*/ T28 w 6480"/>
                <a:gd name="T30" fmla="+- 0 4472 156"/>
                <a:gd name="T31" fmla="*/ 4472 h 4352"/>
                <a:gd name="T32" fmla="+- 0 4447 4325"/>
                <a:gd name="T33" fmla="*/ T32 w 6480"/>
                <a:gd name="T34" fmla="+- 0 4503 156"/>
                <a:gd name="T35" fmla="*/ 4503 h 4352"/>
                <a:gd name="T36" fmla="+- 0 4613 4325"/>
                <a:gd name="T37" fmla="*/ T36 w 6480"/>
                <a:gd name="T38" fmla="+- 0 4508 156"/>
                <a:gd name="T39" fmla="*/ 4508 h 4352"/>
                <a:gd name="T40" fmla="+- 0 10517 4325"/>
                <a:gd name="T41" fmla="*/ T40 w 6480"/>
                <a:gd name="T42" fmla="+- 0 4508 156"/>
                <a:gd name="T43" fmla="*/ 4508 h 4352"/>
                <a:gd name="T44" fmla="+- 0 10684 4325"/>
                <a:gd name="T45" fmla="*/ T44 w 6480"/>
                <a:gd name="T46" fmla="+- 0 4503 156"/>
                <a:gd name="T47" fmla="*/ 4503 h 4352"/>
                <a:gd name="T48" fmla="+- 0 10769 4325"/>
                <a:gd name="T49" fmla="*/ T48 w 6480"/>
                <a:gd name="T50" fmla="+- 0 4472 156"/>
                <a:gd name="T51" fmla="*/ 4472 h 4352"/>
                <a:gd name="T52" fmla="+- 0 10801 4325"/>
                <a:gd name="T53" fmla="*/ T52 w 6480"/>
                <a:gd name="T54" fmla="+- 0 4386 156"/>
                <a:gd name="T55" fmla="*/ 4386 h 4352"/>
                <a:gd name="T56" fmla="+- 0 10805 4325"/>
                <a:gd name="T57" fmla="*/ T56 w 6480"/>
                <a:gd name="T58" fmla="+- 0 4220 156"/>
                <a:gd name="T59" fmla="*/ 4220 h 4352"/>
                <a:gd name="T60" fmla="+- 0 10805 4325"/>
                <a:gd name="T61" fmla="*/ T60 w 6480"/>
                <a:gd name="T62" fmla="+- 0 444 156"/>
                <a:gd name="T63" fmla="*/ 444 h 4352"/>
                <a:gd name="T64" fmla="+- 0 10801 4325"/>
                <a:gd name="T65" fmla="*/ T64 w 6480"/>
                <a:gd name="T66" fmla="+- 0 277 156"/>
                <a:gd name="T67" fmla="*/ 277 h 4352"/>
                <a:gd name="T68" fmla="+- 0 10769 4325"/>
                <a:gd name="T69" fmla="*/ T68 w 6480"/>
                <a:gd name="T70" fmla="+- 0 192 156"/>
                <a:gd name="T71" fmla="*/ 192 h 4352"/>
                <a:gd name="T72" fmla="+- 0 10684 4325"/>
                <a:gd name="T73" fmla="*/ T72 w 6480"/>
                <a:gd name="T74" fmla="+- 0 160 156"/>
                <a:gd name="T75" fmla="*/ 160 h 4352"/>
                <a:gd name="T76" fmla="+- 0 10517 4325"/>
                <a:gd name="T77" fmla="*/ T76 w 6480"/>
                <a:gd name="T78" fmla="+- 0 156 156"/>
                <a:gd name="T79" fmla="*/ 156 h 4352"/>
                <a:gd name="T80" fmla="+- 0 4613 4325"/>
                <a:gd name="T81" fmla="*/ T80 w 6480"/>
                <a:gd name="T82" fmla="+- 0 156 156"/>
                <a:gd name="T83" fmla="*/ 156 h 4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480" h="4352">
                  <a:moveTo>
                    <a:pt x="288" y="0"/>
                  </a:moveTo>
                  <a:lnTo>
                    <a:pt x="122" y="4"/>
                  </a:lnTo>
                  <a:lnTo>
                    <a:pt x="36" y="36"/>
                  </a:lnTo>
                  <a:lnTo>
                    <a:pt x="5" y="121"/>
                  </a:lnTo>
                  <a:lnTo>
                    <a:pt x="0" y="288"/>
                  </a:lnTo>
                  <a:lnTo>
                    <a:pt x="0" y="4064"/>
                  </a:lnTo>
                  <a:lnTo>
                    <a:pt x="5" y="4230"/>
                  </a:lnTo>
                  <a:lnTo>
                    <a:pt x="36" y="4316"/>
                  </a:lnTo>
                  <a:lnTo>
                    <a:pt x="122" y="4347"/>
                  </a:lnTo>
                  <a:lnTo>
                    <a:pt x="288" y="4352"/>
                  </a:lnTo>
                  <a:lnTo>
                    <a:pt x="6192" y="4352"/>
                  </a:lnTo>
                  <a:lnTo>
                    <a:pt x="6359" y="4347"/>
                  </a:lnTo>
                  <a:lnTo>
                    <a:pt x="6444" y="4316"/>
                  </a:lnTo>
                  <a:lnTo>
                    <a:pt x="6476" y="4230"/>
                  </a:lnTo>
                  <a:lnTo>
                    <a:pt x="6480" y="4064"/>
                  </a:lnTo>
                  <a:lnTo>
                    <a:pt x="6480" y="288"/>
                  </a:lnTo>
                  <a:lnTo>
                    <a:pt x="6476" y="121"/>
                  </a:lnTo>
                  <a:lnTo>
                    <a:pt x="6444" y="36"/>
                  </a:lnTo>
                  <a:lnTo>
                    <a:pt x="6359" y="4"/>
                  </a:lnTo>
                  <a:lnTo>
                    <a:pt x="6192"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236690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air </a:t>
            </a:r>
            <a:r>
              <a:rPr lang="en-US" dirty="0"/>
              <a:t>lines and pushrods</a:t>
            </a:r>
            <a:endParaRPr lang="en-CA" dirty="0"/>
          </a:p>
        </p:txBody>
      </p:sp>
      <p:sp>
        <p:nvSpPr>
          <p:cNvPr id="3" name="Content Placeholder 2"/>
          <p:cNvSpPr>
            <a:spLocks noGrp="1"/>
          </p:cNvSpPr>
          <p:nvPr>
            <p:ph sz="quarter" idx="11"/>
          </p:nvPr>
        </p:nvSpPr>
        <p:spPr>
          <a:xfrm>
            <a:off x="838200" y="1493361"/>
            <a:ext cx="4732817" cy="3057555"/>
          </a:xfrm>
        </p:spPr>
        <p:txBody>
          <a:bodyPr/>
          <a:lstStyle/>
          <a:p>
            <a:r>
              <a:rPr lang="en-US" sz="2000" dirty="0"/>
              <a:t>Check at each wheel that the air lines going into the brake chambers are in good condition, the brake chambers are in good condition, and that you have the correct pushrod travel. </a:t>
            </a:r>
          </a:p>
          <a:p>
            <a:r>
              <a:rPr lang="en-US" sz="2000" dirty="0"/>
              <a:t>Use either the pry bar method or the applied stoke method.</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30</a:t>
            </a:fld>
            <a:endParaRPr lang="en-CA" dirty="0"/>
          </a:p>
        </p:txBody>
      </p:sp>
      <p:grpSp>
        <p:nvGrpSpPr>
          <p:cNvPr id="42" name="Group 2169">
            <a:extLst>
              <a:ext uri="{FF2B5EF4-FFF2-40B4-BE49-F238E27FC236}">
                <a16:creationId xmlns:a16="http://schemas.microsoft.com/office/drawing/2014/main" id="{EDFBEE3D-0C20-4C08-8190-6A4FFBAA79C2}"/>
              </a:ext>
            </a:extLst>
          </p:cNvPr>
          <p:cNvGrpSpPr>
            <a:grpSpLocks/>
          </p:cNvGrpSpPr>
          <p:nvPr/>
        </p:nvGrpSpPr>
        <p:grpSpPr bwMode="auto">
          <a:xfrm>
            <a:off x="6394238" y="1493361"/>
            <a:ext cx="3906654" cy="4025312"/>
            <a:chOff x="4391" y="247"/>
            <a:chExt cx="2399" cy="2887"/>
          </a:xfrm>
        </p:grpSpPr>
        <p:pic>
          <p:nvPicPr>
            <p:cNvPr id="43" name="Picture 7842">
              <a:extLst>
                <a:ext uri="{FF2B5EF4-FFF2-40B4-BE49-F238E27FC236}">
                  <a16:creationId xmlns:a16="http://schemas.microsoft.com/office/drawing/2014/main" id="{4853B9D4-3250-4A85-9BC1-4B73A0D5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1332"/>
              <a:ext cx="770" cy="1796"/>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7843">
              <a:extLst>
                <a:ext uri="{FF2B5EF4-FFF2-40B4-BE49-F238E27FC236}">
                  <a16:creationId xmlns:a16="http://schemas.microsoft.com/office/drawing/2014/main" id="{5418C99A-DC51-475D-8644-51397829A69C}"/>
                </a:ext>
              </a:extLst>
            </p:cNvPr>
            <p:cNvSpPr>
              <a:spLocks/>
            </p:cNvSpPr>
            <p:nvPr/>
          </p:nvSpPr>
          <p:spPr bwMode="auto">
            <a:xfrm>
              <a:off x="6049" y="2545"/>
              <a:ext cx="437" cy="436"/>
            </a:xfrm>
            <a:custGeom>
              <a:avLst/>
              <a:gdLst>
                <a:gd name="T0" fmla="*/ 219 w 437"/>
                <a:gd name="T1" fmla="*/ 2981 h 436"/>
                <a:gd name="T2" fmla="*/ 150 w 437"/>
                <a:gd name="T3" fmla="*/ 2970 h 436"/>
                <a:gd name="T4" fmla="*/ 90 w 437"/>
                <a:gd name="T5" fmla="*/ 2939 h 436"/>
                <a:gd name="T6" fmla="*/ 43 w 437"/>
                <a:gd name="T7" fmla="*/ 2892 h 436"/>
                <a:gd name="T8" fmla="*/ 12 w 437"/>
                <a:gd name="T9" fmla="*/ 2832 h 436"/>
                <a:gd name="T10" fmla="*/ 0 w 437"/>
                <a:gd name="T11" fmla="*/ 2764 h 436"/>
                <a:gd name="T12" fmla="*/ 11 w 437"/>
                <a:gd name="T13" fmla="*/ 2695 h 436"/>
                <a:gd name="T14" fmla="*/ 42 w 437"/>
                <a:gd name="T15" fmla="*/ 2635 h 436"/>
                <a:gd name="T16" fmla="*/ 90 w 437"/>
                <a:gd name="T17" fmla="*/ 2587 h 436"/>
                <a:gd name="T18" fmla="*/ 149 w 437"/>
                <a:gd name="T19" fmla="*/ 2556 h 436"/>
                <a:gd name="T20" fmla="*/ 218 w 437"/>
                <a:gd name="T21" fmla="*/ 2545 h 436"/>
                <a:gd name="T22" fmla="*/ 287 w 437"/>
                <a:gd name="T23" fmla="*/ 2556 h 436"/>
                <a:gd name="T24" fmla="*/ 347 w 437"/>
                <a:gd name="T25" fmla="*/ 2587 h 436"/>
                <a:gd name="T26" fmla="*/ 395 w 437"/>
                <a:gd name="T27" fmla="*/ 2634 h 436"/>
                <a:gd name="T28" fmla="*/ 426 w 437"/>
                <a:gd name="T29" fmla="*/ 2694 h 436"/>
                <a:gd name="T30" fmla="*/ 437 w 437"/>
                <a:gd name="T31" fmla="*/ 2763 h 436"/>
                <a:gd name="T32" fmla="*/ 426 w 437"/>
                <a:gd name="T33" fmla="*/ 2832 h 436"/>
                <a:gd name="T34" fmla="*/ 395 w 437"/>
                <a:gd name="T35" fmla="*/ 2892 h 436"/>
                <a:gd name="T36" fmla="*/ 348 w 437"/>
                <a:gd name="T37" fmla="*/ 2939 h 436"/>
                <a:gd name="T38" fmla="*/ 288 w 437"/>
                <a:gd name="T39" fmla="*/ 2970 h 436"/>
                <a:gd name="T40" fmla="*/ 219 w 437"/>
                <a:gd name="T41" fmla="*/ 2981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 h="436">
                  <a:moveTo>
                    <a:pt x="219" y="436"/>
                  </a:moveTo>
                  <a:lnTo>
                    <a:pt x="150" y="425"/>
                  </a:lnTo>
                  <a:lnTo>
                    <a:pt x="90" y="394"/>
                  </a:lnTo>
                  <a:lnTo>
                    <a:pt x="43" y="347"/>
                  </a:lnTo>
                  <a:lnTo>
                    <a:pt x="12" y="287"/>
                  </a:lnTo>
                  <a:lnTo>
                    <a:pt x="0" y="219"/>
                  </a:lnTo>
                  <a:lnTo>
                    <a:pt x="11" y="150"/>
                  </a:lnTo>
                  <a:lnTo>
                    <a:pt x="42" y="90"/>
                  </a:lnTo>
                  <a:lnTo>
                    <a:pt x="90" y="42"/>
                  </a:lnTo>
                  <a:lnTo>
                    <a:pt x="149" y="11"/>
                  </a:lnTo>
                  <a:lnTo>
                    <a:pt x="218" y="0"/>
                  </a:lnTo>
                  <a:lnTo>
                    <a:pt x="287" y="11"/>
                  </a:lnTo>
                  <a:lnTo>
                    <a:pt x="347" y="42"/>
                  </a:lnTo>
                  <a:lnTo>
                    <a:pt x="395" y="89"/>
                  </a:lnTo>
                  <a:lnTo>
                    <a:pt x="426" y="149"/>
                  </a:lnTo>
                  <a:lnTo>
                    <a:pt x="437" y="218"/>
                  </a:lnTo>
                  <a:lnTo>
                    <a:pt x="426" y="287"/>
                  </a:lnTo>
                  <a:lnTo>
                    <a:pt x="395" y="347"/>
                  </a:lnTo>
                  <a:lnTo>
                    <a:pt x="348" y="394"/>
                  </a:lnTo>
                  <a:lnTo>
                    <a:pt x="288" y="425"/>
                  </a:lnTo>
                  <a:lnTo>
                    <a:pt x="219" y="43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5" name="Picture 7844">
              <a:extLst>
                <a:ext uri="{FF2B5EF4-FFF2-40B4-BE49-F238E27FC236}">
                  <a16:creationId xmlns:a16="http://schemas.microsoft.com/office/drawing/2014/main" id="{240F480C-7748-44EE-9939-849534DE3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 y="1645"/>
              <a:ext cx="127" cy="126"/>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7845">
              <a:extLst>
                <a:ext uri="{FF2B5EF4-FFF2-40B4-BE49-F238E27FC236}">
                  <a16:creationId xmlns:a16="http://schemas.microsoft.com/office/drawing/2014/main" id="{4759AE35-4F6E-4ED1-A54C-FC8F2F1B3132}"/>
                </a:ext>
              </a:extLst>
            </p:cNvPr>
            <p:cNvSpPr>
              <a:spLocks/>
            </p:cNvSpPr>
            <p:nvPr/>
          </p:nvSpPr>
          <p:spPr bwMode="auto">
            <a:xfrm>
              <a:off x="5903" y="1333"/>
              <a:ext cx="770" cy="1795"/>
            </a:xfrm>
            <a:custGeom>
              <a:avLst/>
              <a:gdLst>
                <a:gd name="T0" fmla="*/ 722 w 770"/>
                <a:gd name="T1" fmla="*/ 2825 h 1795"/>
                <a:gd name="T2" fmla="*/ 724 w 770"/>
                <a:gd name="T3" fmla="*/ 2819 h 1795"/>
                <a:gd name="T4" fmla="*/ 725 w 770"/>
                <a:gd name="T5" fmla="*/ 2813 h 1795"/>
                <a:gd name="T6" fmla="*/ 726 w 770"/>
                <a:gd name="T7" fmla="*/ 2808 h 1795"/>
                <a:gd name="T8" fmla="*/ 768 w 770"/>
                <a:gd name="T9" fmla="*/ 2458 h 1795"/>
                <a:gd name="T10" fmla="*/ 769 w 770"/>
                <a:gd name="T11" fmla="*/ 2447 h 1795"/>
                <a:gd name="T12" fmla="*/ 766 w 770"/>
                <a:gd name="T13" fmla="*/ 2438 h 1795"/>
                <a:gd name="T14" fmla="*/ 761 w 770"/>
                <a:gd name="T15" fmla="*/ 2430 h 1795"/>
                <a:gd name="T16" fmla="*/ 639 w 770"/>
                <a:gd name="T17" fmla="*/ 2189 h 1795"/>
                <a:gd name="T18" fmla="*/ 636 w 770"/>
                <a:gd name="T19" fmla="*/ 2182 h 1795"/>
                <a:gd name="T20" fmla="*/ 635 w 770"/>
                <a:gd name="T21" fmla="*/ 2175 h 1795"/>
                <a:gd name="T22" fmla="*/ 636 w 770"/>
                <a:gd name="T23" fmla="*/ 2168 h 1795"/>
                <a:gd name="T24" fmla="*/ 677 w 770"/>
                <a:gd name="T25" fmla="*/ 1494 h 1795"/>
                <a:gd name="T26" fmla="*/ 677 w 770"/>
                <a:gd name="T27" fmla="*/ 1493 h 1795"/>
                <a:gd name="T28" fmla="*/ 666 w 770"/>
                <a:gd name="T29" fmla="*/ 1436 h 1795"/>
                <a:gd name="T30" fmla="*/ 636 w 770"/>
                <a:gd name="T31" fmla="*/ 1387 h 1795"/>
                <a:gd name="T32" fmla="*/ 591 w 770"/>
                <a:gd name="T33" fmla="*/ 1351 h 1795"/>
                <a:gd name="T34" fmla="*/ 534 w 770"/>
                <a:gd name="T35" fmla="*/ 1333 h 1795"/>
                <a:gd name="T36" fmla="*/ 474 w 770"/>
                <a:gd name="T37" fmla="*/ 1337 h 1795"/>
                <a:gd name="T38" fmla="*/ 422 w 770"/>
                <a:gd name="T39" fmla="*/ 1361 h 1795"/>
                <a:gd name="T40" fmla="*/ 381 w 770"/>
                <a:gd name="T41" fmla="*/ 1402 h 1795"/>
                <a:gd name="T42" fmla="*/ 357 w 770"/>
                <a:gd name="T43" fmla="*/ 1455 h 1795"/>
                <a:gd name="T44" fmla="*/ 357 w 770"/>
                <a:gd name="T45" fmla="*/ 1455 h 1795"/>
                <a:gd name="T46" fmla="*/ 238 w 770"/>
                <a:gd name="T47" fmla="*/ 2121 h 1795"/>
                <a:gd name="T48" fmla="*/ 238 w 770"/>
                <a:gd name="T49" fmla="*/ 2128 h 1795"/>
                <a:gd name="T50" fmla="*/ 235 w 770"/>
                <a:gd name="T51" fmla="*/ 2135 h 1795"/>
                <a:gd name="T52" fmla="*/ 231 w 770"/>
                <a:gd name="T53" fmla="*/ 2140 h 1795"/>
                <a:gd name="T54" fmla="*/ 56 w 770"/>
                <a:gd name="T55" fmla="*/ 2346 h 1795"/>
                <a:gd name="T56" fmla="*/ 49 w 770"/>
                <a:gd name="T57" fmla="*/ 2352 h 1795"/>
                <a:gd name="T58" fmla="*/ 44 w 770"/>
                <a:gd name="T59" fmla="*/ 2361 h 1795"/>
                <a:gd name="T60" fmla="*/ 43 w 770"/>
                <a:gd name="T61" fmla="*/ 2372 h 1795"/>
                <a:gd name="T62" fmla="*/ 1 w 770"/>
                <a:gd name="T63" fmla="*/ 2722 h 1795"/>
                <a:gd name="T64" fmla="*/ 0 w 770"/>
                <a:gd name="T65" fmla="*/ 2792 h 1795"/>
                <a:gd name="T66" fmla="*/ 11 w 770"/>
                <a:gd name="T67" fmla="*/ 2860 h 1795"/>
                <a:gd name="T68" fmla="*/ 35 w 770"/>
                <a:gd name="T69" fmla="*/ 2923 h 1795"/>
                <a:gd name="T70" fmla="*/ 70 w 770"/>
                <a:gd name="T71" fmla="*/ 2981 h 1795"/>
                <a:gd name="T72" fmla="*/ 114 w 770"/>
                <a:gd name="T73" fmla="*/ 3031 h 1795"/>
                <a:gd name="T74" fmla="*/ 168 w 770"/>
                <a:gd name="T75" fmla="*/ 3072 h 1795"/>
                <a:gd name="T76" fmla="*/ 229 w 770"/>
                <a:gd name="T77" fmla="*/ 3103 h 1795"/>
                <a:gd name="T78" fmla="*/ 296 w 770"/>
                <a:gd name="T79" fmla="*/ 3122 h 1795"/>
                <a:gd name="T80" fmla="*/ 392 w 770"/>
                <a:gd name="T81" fmla="*/ 3128 h 1795"/>
                <a:gd name="T82" fmla="*/ 460 w 770"/>
                <a:gd name="T83" fmla="*/ 3116 h 1795"/>
                <a:gd name="T84" fmla="*/ 524 w 770"/>
                <a:gd name="T85" fmla="*/ 3091 h 1795"/>
                <a:gd name="T86" fmla="*/ 582 w 770"/>
                <a:gd name="T87" fmla="*/ 3056 h 1795"/>
                <a:gd name="T88" fmla="*/ 632 w 770"/>
                <a:gd name="T89" fmla="*/ 3010 h 1795"/>
                <a:gd name="T90" fmla="*/ 673 w 770"/>
                <a:gd name="T91" fmla="*/ 2955 h 1795"/>
                <a:gd name="T92" fmla="*/ 704 w 770"/>
                <a:gd name="T93" fmla="*/ 2893 h 1795"/>
                <a:gd name="T94" fmla="*/ 722 w 770"/>
                <a:gd name="T95" fmla="*/ 2825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1795">
                  <a:moveTo>
                    <a:pt x="722" y="1492"/>
                  </a:moveTo>
                  <a:lnTo>
                    <a:pt x="724" y="1486"/>
                  </a:lnTo>
                  <a:lnTo>
                    <a:pt x="725" y="1480"/>
                  </a:lnTo>
                  <a:lnTo>
                    <a:pt x="726" y="1475"/>
                  </a:lnTo>
                  <a:lnTo>
                    <a:pt x="768" y="1125"/>
                  </a:lnTo>
                  <a:lnTo>
                    <a:pt x="769" y="1114"/>
                  </a:lnTo>
                  <a:lnTo>
                    <a:pt x="766" y="1105"/>
                  </a:lnTo>
                  <a:lnTo>
                    <a:pt x="761" y="1097"/>
                  </a:lnTo>
                  <a:lnTo>
                    <a:pt x="639" y="856"/>
                  </a:lnTo>
                  <a:lnTo>
                    <a:pt x="636" y="849"/>
                  </a:lnTo>
                  <a:lnTo>
                    <a:pt x="635" y="842"/>
                  </a:lnTo>
                  <a:lnTo>
                    <a:pt x="636" y="835"/>
                  </a:lnTo>
                  <a:lnTo>
                    <a:pt x="677" y="161"/>
                  </a:lnTo>
                  <a:lnTo>
                    <a:pt x="677" y="160"/>
                  </a:lnTo>
                  <a:lnTo>
                    <a:pt x="666" y="103"/>
                  </a:lnTo>
                  <a:lnTo>
                    <a:pt x="636" y="54"/>
                  </a:lnTo>
                  <a:lnTo>
                    <a:pt x="591" y="18"/>
                  </a:lnTo>
                  <a:lnTo>
                    <a:pt x="534" y="0"/>
                  </a:lnTo>
                  <a:lnTo>
                    <a:pt x="474" y="4"/>
                  </a:lnTo>
                  <a:lnTo>
                    <a:pt x="422" y="28"/>
                  </a:lnTo>
                  <a:lnTo>
                    <a:pt x="381" y="69"/>
                  </a:lnTo>
                  <a:lnTo>
                    <a:pt x="357" y="122"/>
                  </a:lnTo>
                  <a:lnTo>
                    <a:pt x="238" y="788"/>
                  </a:lnTo>
                  <a:lnTo>
                    <a:pt x="238" y="795"/>
                  </a:lnTo>
                  <a:lnTo>
                    <a:pt x="235" y="802"/>
                  </a:lnTo>
                  <a:lnTo>
                    <a:pt x="231" y="807"/>
                  </a:lnTo>
                  <a:lnTo>
                    <a:pt x="56" y="1013"/>
                  </a:lnTo>
                  <a:lnTo>
                    <a:pt x="49" y="1019"/>
                  </a:lnTo>
                  <a:lnTo>
                    <a:pt x="44" y="1028"/>
                  </a:lnTo>
                  <a:lnTo>
                    <a:pt x="43" y="1039"/>
                  </a:lnTo>
                  <a:lnTo>
                    <a:pt x="1" y="1389"/>
                  </a:lnTo>
                  <a:lnTo>
                    <a:pt x="0" y="1459"/>
                  </a:lnTo>
                  <a:lnTo>
                    <a:pt x="11" y="1527"/>
                  </a:lnTo>
                  <a:lnTo>
                    <a:pt x="35" y="1590"/>
                  </a:lnTo>
                  <a:lnTo>
                    <a:pt x="70" y="1648"/>
                  </a:lnTo>
                  <a:lnTo>
                    <a:pt x="114" y="1698"/>
                  </a:lnTo>
                  <a:lnTo>
                    <a:pt x="168" y="1739"/>
                  </a:lnTo>
                  <a:lnTo>
                    <a:pt x="229" y="1770"/>
                  </a:lnTo>
                  <a:lnTo>
                    <a:pt x="296" y="1789"/>
                  </a:lnTo>
                  <a:lnTo>
                    <a:pt x="392" y="1795"/>
                  </a:lnTo>
                  <a:lnTo>
                    <a:pt x="460" y="1783"/>
                  </a:lnTo>
                  <a:lnTo>
                    <a:pt x="524" y="1758"/>
                  </a:lnTo>
                  <a:lnTo>
                    <a:pt x="582" y="1723"/>
                  </a:lnTo>
                  <a:lnTo>
                    <a:pt x="632" y="1677"/>
                  </a:lnTo>
                  <a:lnTo>
                    <a:pt x="673" y="1622"/>
                  </a:lnTo>
                  <a:lnTo>
                    <a:pt x="704" y="1560"/>
                  </a:lnTo>
                  <a:lnTo>
                    <a:pt x="722" y="1492"/>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7" name="Picture 7846">
              <a:extLst>
                <a:ext uri="{FF2B5EF4-FFF2-40B4-BE49-F238E27FC236}">
                  <a16:creationId xmlns:a16="http://schemas.microsoft.com/office/drawing/2014/main" id="{9D50627D-3389-43A4-9E57-3A492F11D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 y="2548"/>
              <a:ext cx="66" cy="62"/>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7847">
              <a:extLst>
                <a:ext uri="{FF2B5EF4-FFF2-40B4-BE49-F238E27FC236}">
                  <a16:creationId xmlns:a16="http://schemas.microsoft.com/office/drawing/2014/main" id="{895C4D31-6DE9-4431-A7C3-9972095CABF9}"/>
                </a:ext>
              </a:extLst>
            </p:cNvPr>
            <p:cNvSpPr>
              <a:spLocks/>
            </p:cNvSpPr>
            <p:nvPr/>
          </p:nvSpPr>
          <p:spPr bwMode="auto">
            <a:xfrm>
              <a:off x="6297" y="2548"/>
              <a:ext cx="66" cy="62"/>
            </a:xfrm>
            <a:custGeom>
              <a:avLst/>
              <a:gdLst>
                <a:gd name="T0" fmla="*/ 16 w 66"/>
                <a:gd name="T1" fmla="*/ 2603 h 62"/>
                <a:gd name="T2" fmla="*/ 27 w 66"/>
                <a:gd name="T3" fmla="*/ 2607 h 62"/>
                <a:gd name="T4" fmla="*/ 38 w 66"/>
                <a:gd name="T5" fmla="*/ 2610 h 62"/>
                <a:gd name="T6" fmla="*/ 49 w 66"/>
                <a:gd name="T7" fmla="*/ 2604 h 62"/>
                <a:gd name="T8" fmla="*/ 53 w 66"/>
                <a:gd name="T9" fmla="*/ 2594 h 62"/>
                <a:gd name="T10" fmla="*/ 61 w 66"/>
                <a:gd name="T11" fmla="*/ 2579 h 62"/>
                <a:gd name="T12" fmla="*/ 65 w 66"/>
                <a:gd name="T13" fmla="*/ 2567 h 62"/>
                <a:gd name="T14" fmla="*/ 52 w 66"/>
                <a:gd name="T15" fmla="*/ 2561 h 62"/>
                <a:gd name="T16" fmla="*/ 38 w 66"/>
                <a:gd name="T17" fmla="*/ 2556 h 62"/>
                <a:gd name="T18" fmla="*/ 24 w 66"/>
                <a:gd name="T19" fmla="*/ 2552 h 62"/>
                <a:gd name="T20" fmla="*/ 9 w 66"/>
                <a:gd name="T21" fmla="*/ 2549 h 62"/>
                <a:gd name="T22" fmla="*/ 5 w 66"/>
                <a:gd name="T23" fmla="*/ 2561 h 62"/>
                <a:gd name="T24" fmla="*/ 3 w 66"/>
                <a:gd name="T25" fmla="*/ 2578 h 62"/>
                <a:gd name="T26" fmla="*/ 0 w 66"/>
                <a:gd name="T27" fmla="*/ 2588 h 62"/>
                <a:gd name="T28" fmla="*/ 6 w 66"/>
                <a:gd name="T29" fmla="*/ 2600 h 62"/>
                <a:gd name="T30" fmla="*/ 16 w 66"/>
                <a:gd name="T31" fmla="*/ 260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16" y="54"/>
                  </a:moveTo>
                  <a:lnTo>
                    <a:pt x="27" y="58"/>
                  </a:lnTo>
                  <a:lnTo>
                    <a:pt x="38" y="61"/>
                  </a:lnTo>
                  <a:lnTo>
                    <a:pt x="49" y="55"/>
                  </a:lnTo>
                  <a:lnTo>
                    <a:pt x="53" y="45"/>
                  </a:lnTo>
                  <a:lnTo>
                    <a:pt x="61" y="30"/>
                  </a:lnTo>
                  <a:lnTo>
                    <a:pt x="65" y="18"/>
                  </a:lnTo>
                  <a:lnTo>
                    <a:pt x="52" y="12"/>
                  </a:lnTo>
                  <a:lnTo>
                    <a:pt x="38" y="7"/>
                  </a:lnTo>
                  <a:lnTo>
                    <a:pt x="24" y="3"/>
                  </a:lnTo>
                  <a:lnTo>
                    <a:pt x="9" y="0"/>
                  </a:lnTo>
                  <a:lnTo>
                    <a:pt x="5" y="12"/>
                  </a:lnTo>
                  <a:lnTo>
                    <a:pt x="3" y="29"/>
                  </a:lnTo>
                  <a:lnTo>
                    <a:pt x="0" y="39"/>
                  </a:lnTo>
                  <a:lnTo>
                    <a:pt x="6" y="51"/>
                  </a:lnTo>
                  <a:lnTo>
                    <a:pt x="16" y="54"/>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9" name="Picture 7848">
              <a:extLst>
                <a:ext uri="{FF2B5EF4-FFF2-40B4-BE49-F238E27FC236}">
                  <a16:creationId xmlns:a16="http://schemas.microsoft.com/office/drawing/2014/main" id="{9283189C-B62B-4A80-AAEF-D4C9989D9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 y="2546"/>
              <a:ext cx="63" cy="59"/>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7849">
              <a:extLst>
                <a:ext uri="{FF2B5EF4-FFF2-40B4-BE49-F238E27FC236}">
                  <a16:creationId xmlns:a16="http://schemas.microsoft.com/office/drawing/2014/main" id="{2D1B5AA6-9A74-4FE7-B82D-8C1059DE9884}"/>
                </a:ext>
              </a:extLst>
            </p:cNvPr>
            <p:cNvSpPr>
              <a:spLocks/>
            </p:cNvSpPr>
            <p:nvPr/>
          </p:nvSpPr>
          <p:spPr bwMode="auto">
            <a:xfrm>
              <a:off x="6193" y="2546"/>
              <a:ext cx="63" cy="59"/>
            </a:xfrm>
            <a:custGeom>
              <a:avLst/>
              <a:gdLst>
                <a:gd name="T0" fmla="*/ 34 w 63"/>
                <a:gd name="T1" fmla="*/ 2602 h 59"/>
                <a:gd name="T2" fmla="*/ 45 w 63"/>
                <a:gd name="T3" fmla="*/ 2600 h 59"/>
                <a:gd name="T4" fmla="*/ 56 w 63"/>
                <a:gd name="T5" fmla="*/ 2598 h 59"/>
                <a:gd name="T6" fmla="*/ 63 w 63"/>
                <a:gd name="T7" fmla="*/ 2587 h 59"/>
                <a:gd name="T8" fmla="*/ 60 w 63"/>
                <a:gd name="T9" fmla="*/ 2576 h 59"/>
                <a:gd name="T10" fmla="*/ 60 w 63"/>
                <a:gd name="T11" fmla="*/ 2559 h 59"/>
                <a:gd name="T12" fmla="*/ 58 w 63"/>
                <a:gd name="T13" fmla="*/ 2547 h 59"/>
                <a:gd name="T14" fmla="*/ 43 w 63"/>
                <a:gd name="T15" fmla="*/ 2548 h 59"/>
                <a:gd name="T16" fmla="*/ 29 w 63"/>
                <a:gd name="T17" fmla="*/ 2551 h 59"/>
                <a:gd name="T18" fmla="*/ 14 w 63"/>
                <a:gd name="T19" fmla="*/ 2554 h 59"/>
                <a:gd name="T20" fmla="*/ 0 w 63"/>
                <a:gd name="T21" fmla="*/ 2559 h 59"/>
                <a:gd name="T22" fmla="*/ 3 w 63"/>
                <a:gd name="T23" fmla="*/ 2572 h 59"/>
                <a:gd name="T24" fmla="*/ 10 w 63"/>
                <a:gd name="T25" fmla="*/ 2587 h 59"/>
                <a:gd name="T26" fmla="*/ 12 w 63"/>
                <a:gd name="T27" fmla="*/ 2598 h 59"/>
                <a:gd name="T28" fmla="*/ 23 w 63"/>
                <a:gd name="T29" fmla="*/ 2605 h 59"/>
                <a:gd name="T30" fmla="*/ 34 w 63"/>
                <a:gd name="T31" fmla="*/ 260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34" y="55"/>
                  </a:moveTo>
                  <a:lnTo>
                    <a:pt x="45" y="53"/>
                  </a:lnTo>
                  <a:lnTo>
                    <a:pt x="56" y="51"/>
                  </a:lnTo>
                  <a:lnTo>
                    <a:pt x="63" y="40"/>
                  </a:lnTo>
                  <a:lnTo>
                    <a:pt x="60" y="29"/>
                  </a:lnTo>
                  <a:lnTo>
                    <a:pt x="60" y="12"/>
                  </a:lnTo>
                  <a:lnTo>
                    <a:pt x="58" y="0"/>
                  </a:lnTo>
                  <a:lnTo>
                    <a:pt x="43" y="1"/>
                  </a:lnTo>
                  <a:lnTo>
                    <a:pt x="29" y="4"/>
                  </a:lnTo>
                  <a:lnTo>
                    <a:pt x="14" y="7"/>
                  </a:lnTo>
                  <a:lnTo>
                    <a:pt x="0" y="12"/>
                  </a:lnTo>
                  <a:lnTo>
                    <a:pt x="3" y="25"/>
                  </a:lnTo>
                  <a:lnTo>
                    <a:pt x="10" y="40"/>
                  </a:lnTo>
                  <a:lnTo>
                    <a:pt x="12" y="51"/>
                  </a:lnTo>
                  <a:lnTo>
                    <a:pt x="23" y="58"/>
                  </a:lnTo>
                  <a:lnTo>
                    <a:pt x="34" y="5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1" name="Picture 7850">
              <a:extLst>
                <a:ext uri="{FF2B5EF4-FFF2-40B4-BE49-F238E27FC236}">
                  <a16:creationId xmlns:a16="http://schemas.microsoft.com/office/drawing/2014/main" id="{0AF24E06-2CE1-4FC0-9A8D-2D2BF186D6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 y="2583"/>
              <a:ext cx="69" cy="68"/>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7851">
              <a:extLst>
                <a:ext uri="{FF2B5EF4-FFF2-40B4-BE49-F238E27FC236}">
                  <a16:creationId xmlns:a16="http://schemas.microsoft.com/office/drawing/2014/main" id="{643A6A87-222E-4B40-9210-DD73E6BF2268}"/>
                </a:ext>
              </a:extLst>
            </p:cNvPr>
            <p:cNvSpPr>
              <a:spLocks/>
            </p:cNvSpPr>
            <p:nvPr/>
          </p:nvSpPr>
          <p:spPr bwMode="auto">
            <a:xfrm>
              <a:off x="6101" y="2583"/>
              <a:ext cx="69" cy="68"/>
            </a:xfrm>
            <a:custGeom>
              <a:avLst/>
              <a:gdLst>
                <a:gd name="T0" fmla="*/ 51 w 69"/>
                <a:gd name="T1" fmla="*/ 2644 h 68"/>
                <a:gd name="T2" fmla="*/ 59 w 69"/>
                <a:gd name="T3" fmla="*/ 2637 h 68"/>
                <a:gd name="T4" fmla="*/ 68 w 69"/>
                <a:gd name="T5" fmla="*/ 2629 h 68"/>
                <a:gd name="T6" fmla="*/ 68 w 69"/>
                <a:gd name="T7" fmla="*/ 2617 h 68"/>
                <a:gd name="T8" fmla="*/ 61 w 69"/>
                <a:gd name="T9" fmla="*/ 2608 h 68"/>
                <a:gd name="T10" fmla="*/ 53 w 69"/>
                <a:gd name="T11" fmla="*/ 2594 h 68"/>
                <a:gd name="T12" fmla="*/ 44 w 69"/>
                <a:gd name="T13" fmla="*/ 2584 h 68"/>
                <a:gd name="T14" fmla="*/ 32 w 69"/>
                <a:gd name="T15" fmla="*/ 2593 h 68"/>
                <a:gd name="T16" fmla="*/ 21 w 69"/>
                <a:gd name="T17" fmla="*/ 2602 h 68"/>
                <a:gd name="T18" fmla="*/ 10 w 69"/>
                <a:gd name="T19" fmla="*/ 2613 h 68"/>
                <a:gd name="T20" fmla="*/ 0 w 69"/>
                <a:gd name="T21" fmla="*/ 2624 h 68"/>
                <a:gd name="T22" fmla="*/ 9 w 69"/>
                <a:gd name="T23" fmla="*/ 2633 h 68"/>
                <a:gd name="T24" fmla="*/ 23 w 69"/>
                <a:gd name="T25" fmla="*/ 2643 h 68"/>
                <a:gd name="T26" fmla="*/ 30 w 69"/>
                <a:gd name="T27" fmla="*/ 2651 h 68"/>
                <a:gd name="T28" fmla="*/ 43 w 69"/>
                <a:gd name="T29" fmla="*/ 2652 h 68"/>
                <a:gd name="T30" fmla="*/ 51 w 69"/>
                <a:gd name="T31" fmla="*/ 26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51" y="60"/>
                  </a:moveTo>
                  <a:lnTo>
                    <a:pt x="59" y="53"/>
                  </a:lnTo>
                  <a:lnTo>
                    <a:pt x="68" y="45"/>
                  </a:lnTo>
                  <a:lnTo>
                    <a:pt x="68" y="33"/>
                  </a:lnTo>
                  <a:lnTo>
                    <a:pt x="61" y="24"/>
                  </a:lnTo>
                  <a:lnTo>
                    <a:pt x="53" y="10"/>
                  </a:lnTo>
                  <a:lnTo>
                    <a:pt x="44" y="0"/>
                  </a:lnTo>
                  <a:lnTo>
                    <a:pt x="32" y="9"/>
                  </a:lnTo>
                  <a:lnTo>
                    <a:pt x="21" y="18"/>
                  </a:lnTo>
                  <a:lnTo>
                    <a:pt x="10" y="29"/>
                  </a:lnTo>
                  <a:lnTo>
                    <a:pt x="0" y="40"/>
                  </a:lnTo>
                  <a:lnTo>
                    <a:pt x="9" y="49"/>
                  </a:lnTo>
                  <a:lnTo>
                    <a:pt x="23" y="59"/>
                  </a:lnTo>
                  <a:lnTo>
                    <a:pt x="30" y="67"/>
                  </a:lnTo>
                  <a:lnTo>
                    <a:pt x="43" y="68"/>
                  </a:lnTo>
                  <a:lnTo>
                    <a:pt x="51" y="60"/>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3" name="Picture 7852">
              <a:extLst>
                <a:ext uri="{FF2B5EF4-FFF2-40B4-BE49-F238E27FC236}">
                  <a16:creationId xmlns:a16="http://schemas.microsoft.com/office/drawing/2014/main" id="{E59E00CC-CDF8-4D7D-8B7F-EFC6837B9D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 y="2669"/>
              <a:ext cx="62" cy="66"/>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7853">
              <a:extLst>
                <a:ext uri="{FF2B5EF4-FFF2-40B4-BE49-F238E27FC236}">
                  <a16:creationId xmlns:a16="http://schemas.microsoft.com/office/drawing/2014/main" id="{14A49A0A-DE95-42A6-82CA-A93AFB96F34E}"/>
                </a:ext>
              </a:extLst>
            </p:cNvPr>
            <p:cNvSpPr>
              <a:spLocks/>
            </p:cNvSpPr>
            <p:nvPr/>
          </p:nvSpPr>
          <p:spPr bwMode="auto">
            <a:xfrm>
              <a:off x="6054" y="2669"/>
              <a:ext cx="62" cy="66"/>
            </a:xfrm>
            <a:custGeom>
              <a:avLst/>
              <a:gdLst>
                <a:gd name="T0" fmla="*/ 54 w 62"/>
                <a:gd name="T1" fmla="*/ 2718 h 66"/>
                <a:gd name="T2" fmla="*/ 58 w 62"/>
                <a:gd name="T3" fmla="*/ 2707 h 66"/>
                <a:gd name="T4" fmla="*/ 61 w 62"/>
                <a:gd name="T5" fmla="*/ 2697 h 66"/>
                <a:gd name="T6" fmla="*/ 56 w 62"/>
                <a:gd name="T7" fmla="*/ 2685 h 66"/>
                <a:gd name="T8" fmla="*/ 45 w 62"/>
                <a:gd name="T9" fmla="*/ 2682 h 66"/>
                <a:gd name="T10" fmla="*/ 30 w 62"/>
                <a:gd name="T11" fmla="*/ 2674 h 66"/>
                <a:gd name="T12" fmla="*/ 18 w 62"/>
                <a:gd name="T13" fmla="*/ 2669 h 66"/>
                <a:gd name="T14" fmla="*/ 12 w 62"/>
                <a:gd name="T15" fmla="*/ 2683 h 66"/>
                <a:gd name="T16" fmla="*/ 7 w 62"/>
                <a:gd name="T17" fmla="*/ 2697 h 66"/>
                <a:gd name="T18" fmla="*/ 3 w 62"/>
                <a:gd name="T19" fmla="*/ 2711 h 66"/>
                <a:gd name="T20" fmla="*/ 0 w 62"/>
                <a:gd name="T21" fmla="*/ 2726 h 66"/>
                <a:gd name="T22" fmla="*/ 12 w 62"/>
                <a:gd name="T23" fmla="*/ 2729 h 66"/>
                <a:gd name="T24" fmla="*/ 29 w 62"/>
                <a:gd name="T25" fmla="*/ 2731 h 66"/>
                <a:gd name="T26" fmla="*/ 40 w 62"/>
                <a:gd name="T27" fmla="*/ 2734 h 66"/>
                <a:gd name="T28" fmla="*/ 51 w 62"/>
                <a:gd name="T29" fmla="*/ 2729 h 66"/>
                <a:gd name="T30" fmla="*/ 54 w 62"/>
                <a:gd name="T31" fmla="*/ 2718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54" y="49"/>
                  </a:moveTo>
                  <a:lnTo>
                    <a:pt x="58" y="38"/>
                  </a:lnTo>
                  <a:lnTo>
                    <a:pt x="61" y="28"/>
                  </a:lnTo>
                  <a:lnTo>
                    <a:pt x="56" y="16"/>
                  </a:lnTo>
                  <a:lnTo>
                    <a:pt x="45" y="13"/>
                  </a:lnTo>
                  <a:lnTo>
                    <a:pt x="30" y="5"/>
                  </a:lnTo>
                  <a:lnTo>
                    <a:pt x="18" y="0"/>
                  </a:lnTo>
                  <a:lnTo>
                    <a:pt x="12" y="14"/>
                  </a:lnTo>
                  <a:lnTo>
                    <a:pt x="7" y="28"/>
                  </a:lnTo>
                  <a:lnTo>
                    <a:pt x="3" y="42"/>
                  </a:lnTo>
                  <a:lnTo>
                    <a:pt x="0" y="57"/>
                  </a:lnTo>
                  <a:lnTo>
                    <a:pt x="12" y="60"/>
                  </a:lnTo>
                  <a:lnTo>
                    <a:pt x="29" y="62"/>
                  </a:lnTo>
                  <a:lnTo>
                    <a:pt x="40" y="65"/>
                  </a:lnTo>
                  <a:lnTo>
                    <a:pt x="51" y="60"/>
                  </a:lnTo>
                  <a:lnTo>
                    <a:pt x="54" y="4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5" name="Picture 7854">
              <a:extLst>
                <a:ext uri="{FF2B5EF4-FFF2-40B4-BE49-F238E27FC236}">
                  <a16:creationId xmlns:a16="http://schemas.microsoft.com/office/drawing/2014/main" id="{8AE399FA-7A99-404C-BCA1-C4CE7226E7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 y="2776"/>
              <a:ext cx="59" cy="61"/>
            </a:xfrm>
            <a:prstGeom prst="rect">
              <a:avLst/>
            </a:prstGeom>
            <a:noFill/>
            <a:extLst>
              <a:ext uri="{909E8E84-426E-40DD-AFC4-6F175D3DCCD1}">
                <a14:hiddenFill xmlns:a14="http://schemas.microsoft.com/office/drawing/2010/main">
                  <a:solidFill>
                    <a:srgbClr val="FFFFFF"/>
                  </a:solidFill>
                </a14:hiddenFill>
              </a:ext>
            </a:extLst>
          </p:spPr>
        </p:pic>
        <p:sp>
          <p:nvSpPr>
            <p:cNvPr id="56" name="Freeform 7855">
              <a:extLst>
                <a:ext uri="{FF2B5EF4-FFF2-40B4-BE49-F238E27FC236}">
                  <a16:creationId xmlns:a16="http://schemas.microsoft.com/office/drawing/2014/main" id="{6F1BECB6-3E58-4AF2-A058-E16CEDEC4EDB}"/>
                </a:ext>
              </a:extLst>
            </p:cNvPr>
            <p:cNvSpPr>
              <a:spLocks/>
            </p:cNvSpPr>
            <p:nvPr/>
          </p:nvSpPr>
          <p:spPr bwMode="auto">
            <a:xfrm>
              <a:off x="6052" y="2774"/>
              <a:ext cx="59" cy="63"/>
            </a:xfrm>
            <a:custGeom>
              <a:avLst/>
              <a:gdLst>
                <a:gd name="T0" fmla="*/ 56 w 59"/>
                <a:gd name="T1" fmla="*/ 2804 h 63"/>
                <a:gd name="T2" fmla="*/ 53 w 59"/>
                <a:gd name="T3" fmla="*/ 2793 h 63"/>
                <a:gd name="T4" fmla="*/ 51 w 59"/>
                <a:gd name="T5" fmla="*/ 2782 h 63"/>
                <a:gd name="T6" fmla="*/ 40 w 59"/>
                <a:gd name="T7" fmla="*/ 2775 h 63"/>
                <a:gd name="T8" fmla="*/ 29 w 59"/>
                <a:gd name="T9" fmla="*/ 2777 h 63"/>
                <a:gd name="T10" fmla="*/ 13 w 59"/>
                <a:gd name="T11" fmla="*/ 2777 h 63"/>
                <a:gd name="T12" fmla="*/ 0 w 59"/>
                <a:gd name="T13" fmla="*/ 2779 h 63"/>
                <a:gd name="T14" fmla="*/ 1 w 59"/>
                <a:gd name="T15" fmla="*/ 2794 h 63"/>
                <a:gd name="T16" fmla="*/ 4 w 59"/>
                <a:gd name="T17" fmla="*/ 2809 h 63"/>
                <a:gd name="T18" fmla="*/ 7 w 59"/>
                <a:gd name="T19" fmla="*/ 2823 h 63"/>
                <a:gd name="T20" fmla="*/ 12 w 59"/>
                <a:gd name="T21" fmla="*/ 2838 h 63"/>
                <a:gd name="T22" fmla="*/ 25 w 59"/>
                <a:gd name="T23" fmla="*/ 2835 h 63"/>
                <a:gd name="T24" fmla="*/ 40 w 59"/>
                <a:gd name="T25" fmla="*/ 2828 h 63"/>
                <a:gd name="T26" fmla="*/ 51 w 59"/>
                <a:gd name="T27" fmla="*/ 2825 h 63"/>
                <a:gd name="T28" fmla="*/ 58 w 59"/>
                <a:gd name="T29" fmla="*/ 2815 h 63"/>
                <a:gd name="T30" fmla="*/ 56 w 59"/>
                <a:gd name="T31" fmla="*/ 280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56" y="29"/>
                  </a:moveTo>
                  <a:lnTo>
                    <a:pt x="53" y="18"/>
                  </a:lnTo>
                  <a:lnTo>
                    <a:pt x="51" y="7"/>
                  </a:lnTo>
                  <a:lnTo>
                    <a:pt x="40" y="0"/>
                  </a:lnTo>
                  <a:lnTo>
                    <a:pt x="29" y="2"/>
                  </a:lnTo>
                  <a:lnTo>
                    <a:pt x="13" y="2"/>
                  </a:lnTo>
                  <a:lnTo>
                    <a:pt x="0" y="4"/>
                  </a:lnTo>
                  <a:lnTo>
                    <a:pt x="1" y="19"/>
                  </a:lnTo>
                  <a:lnTo>
                    <a:pt x="4" y="34"/>
                  </a:lnTo>
                  <a:lnTo>
                    <a:pt x="7" y="48"/>
                  </a:lnTo>
                  <a:lnTo>
                    <a:pt x="12" y="63"/>
                  </a:lnTo>
                  <a:lnTo>
                    <a:pt x="25" y="60"/>
                  </a:lnTo>
                  <a:lnTo>
                    <a:pt x="40" y="53"/>
                  </a:lnTo>
                  <a:lnTo>
                    <a:pt x="51" y="50"/>
                  </a:lnTo>
                  <a:lnTo>
                    <a:pt x="58" y="40"/>
                  </a:lnTo>
                  <a:lnTo>
                    <a:pt x="56" y="2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7" name="Picture 7856">
              <a:extLst>
                <a:ext uri="{FF2B5EF4-FFF2-40B4-BE49-F238E27FC236}">
                  <a16:creationId xmlns:a16="http://schemas.microsoft.com/office/drawing/2014/main" id="{FF3D1F8D-1849-4434-96CF-37F545AF1F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0" y="2863"/>
              <a:ext cx="68" cy="67"/>
            </a:xfrm>
            <a:prstGeom prst="rect">
              <a:avLst/>
            </a:prstGeom>
            <a:noFill/>
            <a:extLst>
              <a:ext uri="{909E8E84-426E-40DD-AFC4-6F175D3DCCD1}">
                <a14:hiddenFill xmlns:a14="http://schemas.microsoft.com/office/drawing/2010/main">
                  <a:solidFill>
                    <a:srgbClr val="FFFFFF"/>
                  </a:solidFill>
                </a14:hiddenFill>
              </a:ext>
            </a:extLst>
          </p:spPr>
        </p:pic>
        <p:sp>
          <p:nvSpPr>
            <p:cNvPr id="58" name="Freeform 7857">
              <a:extLst>
                <a:ext uri="{FF2B5EF4-FFF2-40B4-BE49-F238E27FC236}">
                  <a16:creationId xmlns:a16="http://schemas.microsoft.com/office/drawing/2014/main" id="{42A57956-523F-4A4E-A80C-88BC725D2B9D}"/>
                </a:ext>
              </a:extLst>
            </p:cNvPr>
            <p:cNvSpPr>
              <a:spLocks/>
            </p:cNvSpPr>
            <p:nvPr/>
          </p:nvSpPr>
          <p:spPr bwMode="auto">
            <a:xfrm>
              <a:off x="6090" y="2860"/>
              <a:ext cx="68" cy="69"/>
            </a:xfrm>
            <a:custGeom>
              <a:avLst/>
              <a:gdLst>
                <a:gd name="T0" fmla="*/ 61 w 68"/>
                <a:gd name="T1" fmla="*/ 2878 h 69"/>
                <a:gd name="T2" fmla="*/ 53 w 68"/>
                <a:gd name="T3" fmla="*/ 2870 h 69"/>
                <a:gd name="T4" fmla="*/ 46 w 68"/>
                <a:gd name="T5" fmla="*/ 2862 h 69"/>
                <a:gd name="T6" fmla="*/ 33 w 68"/>
                <a:gd name="T7" fmla="*/ 2861 h 69"/>
                <a:gd name="T8" fmla="*/ 24 w 68"/>
                <a:gd name="T9" fmla="*/ 2868 h 69"/>
                <a:gd name="T10" fmla="*/ 10 w 68"/>
                <a:gd name="T11" fmla="*/ 2877 h 69"/>
                <a:gd name="T12" fmla="*/ 0 w 68"/>
                <a:gd name="T13" fmla="*/ 2885 h 69"/>
                <a:gd name="T14" fmla="*/ 9 w 68"/>
                <a:gd name="T15" fmla="*/ 2897 h 69"/>
                <a:gd name="T16" fmla="*/ 18 w 68"/>
                <a:gd name="T17" fmla="*/ 2908 h 69"/>
                <a:gd name="T18" fmla="*/ 29 w 68"/>
                <a:gd name="T19" fmla="*/ 2919 h 69"/>
                <a:gd name="T20" fmla="*/ 40 w 68"/>
                <a:gd name="T21" fmla="*/ 2929 h 69"/>
                <a:gd name="T22" fmla="*/ 49 w 68"/>
                <a:gd name="T23" fmla="*/ 2920 h 69"/>
                <a:gd name="T24" fmla="*/ 59 w 68"/>
                <a:gd name="T25" fmla="*/ 2907 h 69"/>
                <a:gd name="T26" fmla="*/ 67 w 68"/>
                <a:gd name="T27" fmla="*/ 2899 h 69"/>
                <a:gd name="T28" fmla="*/ 68 w 68"/>
                <a:gd name="T29" fmla="*/ 2887 h 69"/>
                <a:gd name="T30" fmla="*/ 61 w 68"/>
                <a:gd name="T31" fmla="*/ 287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61" y="17"/>
                  </a:moveTo>
                  <a:lnTo>
                    <a:pt x="53" y="9"/>
                  </a:lnTo>
                  <a:lnTo>
                    <a:pt x="46" y="1"/>
                  </a:lnTo>
                  <a:lnTo>
                    <a:pt x="33" y="0"/>
                  </a:lnTo>
                  <a:lnTo>
                    <a:pt x="24" y="7"/>
                  </a:lnTo>
                  <a:lnTo>
                    <a:pt x="10" y="16"/>
                  </a:lnTo>
                  <a:lnTo>
                    <a:pt x="0" y="24"/>
                  </a:lnTo>
                  <a:lnTo>
                    <a:pt x="9" y="36"/>
                  </a:lnTo>
                  <a:lnTo>
                    <a:pt x="18" y="47"/>
                  </a:lnTo>
                  <a:lnTo>
                    <a:pt x="29" y="58"/>
                  </a:lnTo>
                  <a:lnTo>
                    <a:pt x="40" y="68"/>
                  </a:lnTo>
                  <a:lnTo>
                    <a:pt x="49" y="59"/>
                  </a:lnTo>
                  <a:lnTo>
                    <a:pt x="59" y="46"/>
                  </a:lnTo>
                  <a:lnTo>
                    <a:pt x="67" y="38"/>
                  </a:lnTo>
                  <a:lnTo>
                    <a:pt x="68" y="26"/>
                  </a:lnTo>
                  <a:lnTo>
                    <a:pt x="61" y="1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9" name="Picture 7858">
              <a:extLst>
                <a:ext uri="{FF2B5EF4-FFF2-40B4-BE49-F238E27FC236}">
                  <a16:creationId xmlns:a16="http://schemas.microsoft.com/office/drawing/2014/main" id="{9B5B02EB-9AD5-4401-AE3C-F32352078A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 y="2917"/>
              <a:ext cx="66" cy="60"/>
            </a:xfrm>
            <a:prstGeom prst="rect">
              <a:avLst/>
            </a:prstGeom>
            <a:noFill/>
            <a:extLst>
              <a:ext uri="{909E8E84-426E-40DD-AFC4-6F175D3DCCD1}">
                <a14:hiddenFill xmlns:a14="http://schemas.microsoft.com/office/drawing/2010/main">
                  <a:solidFill>
                    <a:srgbClr val="FFFFFF"/>
                  </a:solidFill>
                </a14:hiddenFill>
              </a:ext>
            </a:extLst>
          </p:spPr>
        </p:pic>
        <p:sp>
          <p:nvSpPr>
            <p:cNvPr id="60" name="Freeform 7859">
              <a:extLst>
                <a:ext uri="{FF2B5EF4-FFF2-40B4-BE49-F238E27FC236}">
                  <a16:creationId xmlns:a16="http://schemas.microsoft.com/office/drawing/2014/main" id="{AE317A92-E6E8-473C-875E-B01B79DF4686}"/>
                </a:ext>
              </a:extLst>
            </p:cNvPr>
            <p:cNvSpPr>
              <a:spLocks/>
            </p:cNvSpPr>
            <p:nvPr/>
          </p:nvSpPr>
          <p:spPr bwMode="auto">
            <a:xfrm>
              <a:off x="6175" y="2914"/>
              <a:ext cx="66" cy="62"/>
            </a:xfrm>
            <a:custGeom>
              <a:avLst/>
              <a:gdLst>
                <a:gd name="T0" fmla="*/ 49 w 66"/>
                <a:gd name="T1" fmla="*/ 2922 h 62"/>
                <a:gd name="T2" fmla="*/ 39 w 66"/>
                <a:gd name="T3" fmla="*/ 2918 h 62"/>
                <a:gd name="T4" fmla="*/ 28 w 66"/>
                <a:gd name="T5" fmla="*/ 2915 h 62"/>
                <a:gd name="T6" fmla="*/ 17 w 66"/>
                <a:gd name="T7" fmla="*/ 2921 h 62"/>
                <a:gd name="T8" fmla="*/ 13 w 66"/>
                <a:gd name="T9" fmla="*/ 2931 h 62"/>
                <a:gd name="T10" fmla="*/ 5 w 66"/>
                <a:gd name="T11" fmla="*/ 2946 h 62"/>
                <a:gd name="T12" fmla="*/ 0 w 66"/>
                <a:gd name="T13" fmla="*/ 2958 h 62"/>
                <a:gd name="T14" fmla="*/ 14 w 66"/>
                <a:gd name="T15" fmla="*/ 2964 h 62"/>
                <a:gd name="T16" fmla="*/ 28 w 66"/>
                <a:gd name="T17" fmla="*/ 2969 h 62"/>
                <a:gd name="T18" fmla="*/ 42 w 66"/>
                <a:gd name="T19" fmla="*/ 2973 h 62"/>
                <a:gd name="T20" fmla="*/ 57 w 66"/>
                <a:gd name="T21" fmla="*/ 2976 h 62"/>
                <a:gd name="T22" fmla="*/ 61 w 66"/>
                <a:gd name="T23" fmla="*/ 2964 h 62"/>
                <a:gd name="T24" fmla="*/ 62 w 66"/>
                <a:gd name="T25" fmla="*/ 2947 h 62"/>
                <a:gd name="T26" fmla="*/ 66 w 66"/>
                <a:gd name="T27" fmla="*/ 2937 h 62"/>
                <a:gd name="T28" fmla="*/ 60 w 66"/>
                <a:gd name="T29" fmla="*/ 2925 h 62"/>
                <a:gd name="T30" fmla="*/ 49 w 66"/>
                <a:gd name="T31" fmla="*/ 292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49" y="7"/>
                  </a:moveTo>
                  <a:lnTo>
                    <a:pt x="39" y="3"/>
                  </a:lnTo>
                  <a:lnTo>
                    <a:pt x="28" y="0"/>
                  </a:lnTo>
                  <a:lnTo>
                    <a:pt x="17" y="6"/>
                  </a:lnTo>
                  <a:lnTo>
                    <a:pt x="13" y="16"/>
                  </a:lnTo>
                  <a:lnTo>
                    <a:pt x="5" y="31"/>
                  </a:lnTo>
                  <a:lnTo>
                    <a:pt x="0" y="43"/>
                  </a:lnTo>
                  <a:lnTo>
                    <a:pt x="14" y="49"/>
                  </a:lnTo>
                  <a:lnTo>
                    <a:pt x="28" y="54"/>
                  </a:lnTo>
                  <a:lnTo>
                    <a:pt x="42" y="58"/>
                  </a:lnTo>
                  <a:lnTo>
                    <a:pt x="57" y="61"/>
                  </a:lnTo>
                  <a:lnTo>
                    <a:pt x="61" y="49"/>
                  </a:lnTo>
                  <a:lnTo>
                    <a:pt x="62" y="32"/>
                  </a:lnTo>
                  <a:lnTo>
                    <a:pt x="66" y="22"/>
                  </a:lnTo>
                  <a:lnTo>
                    <a:pt x="60" y="10"/>
                  </a:lnTo>
                  <a:lnTo>
                    <a:pt x="49" y="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1" name="Picture 7860">
              <a:extLst>
                <a:ext uri="{FF2B5EF4-FFF2-40B4-BE49-F238E27FC236}">
                  <a16:creationId xmlns:a16="http://schemas.microsoft.com/office/drawing/2014/main" id="{5120B9F4-524D-4B28-9544-F17009E64A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 y="2922"/>
              <a:ext cx="63" cy="57"/>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7861">
              <a:extLst>
                <a:ext uri="{FF2B5EF4-FFF2-40B4-BE49-F238E27FC236}">
                  <a16:creationId xmlns:a16="http://schemas.microsoft.com/office/drawing/2014/main" id="{F110D378-64FE-41D2-A8D1-0BCD3E9800C9}"/>
                </a:ext>
              </a:extLst>
            </p:cNvPr>
            <p:cNvSpPr>
              <a:spLocks/>
            </p:cNvSpPr>
            <p:nvPr/>
          </p:nvSpPr>
          <p:spPr bwMode="auto">
            <a:xfrm>
              <a:off x="6281" y="2920"/>
              <a:ext cx="63" cy="59"/>
            </a:xfrm>
            <a:custGeom>
              <a:avLst/>
              <a:gdLst>
                <a:gd name="T0" fmla="*/ 29 w 63"/>
                <a:gd name="T1" fmla="*/ 2923 h 59"/>
                <a:gd name="T2" fmla="*/ 18 w 63"/>
                <a:gd name="T3" fmla="*/ 2925 h 59"/>
                <a:gd name="T4" fmla="*/ 7 w 63"/>
                <a:gd name="T5" fmla="*/ 2927 h 59"/>
                <a:gd name="T6" fmla="*/ 0 w 63"/>
                <a:gd name="T7" fmla="*/ 2938 h 59"/>
                <a:gd name="T8" fmla="*/ 2 w 63"/>
                <a:gd name="T9" fmla="*/ 2949 h 59"/>
                <a:gd name="T10" fmla="*/ 3 w 63"/>
                <a:gd name="T11" fmla="*/ 2966 h 59"/>
                <a:gd name="T12" fmla="*/ 5 w 63"/>
                <a:gd name="T13" fmla="*/ 2979 h 59"/>
                <a:gd name="T14" fmla="*/ 20 w 63"/>
                <a:gd name="T15" fmla="*/ 2977 h 59"/>
                <a:gd name="T16" fmla="*/ 34 w 63"/>
                <a:gd name="T17" fmla="*/ 2974 h 59"/>
                <a:gd name="T18" fmla="*/ 49 w 63"/>
                <a:gd name="T19" fmla="*/ 2971 h 59"/>
                <a:gd name="T20" fmla="*/ 63 w 63"/>
                <a:gd name="T21" fmla="*/ 2966 h 59"/>
                <a:gd name="T22" fmla="*/ 60 w 63"/>
                <a:gd name="T23" fmla="*/ 2953 h 59"/>
                <a:gd name="T24" fmla="*/ 53 w 63"/>
                <a:gd name="T25" fmla="*/ 2938 h 59"/>
                <a:gd name="T26" fmla="*/ 51 w 63"/>
                <a:gd name="T27" fmla="*/ 2927 h 59"/>
                <a:gd name="T28" fmla="*/ 40 w 63"/>
                <a:gd name="T29" fmla="*/ 2920 h 59"/>
                <a:gd name="T30" fmla="*/ 29 w 63"/>
                <a:gd name="T31" fmla="*/ 2923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29" y="3"/>
                  </a:moveTo>
                  <a:lnTo>
                    <a:pt x="18" y="5"/>
                  </a:lnTo>
                  <a:lnTo>
                    <a:pt x="7" y="7"/>
                  </a:lnTo>
                  <a:lnTo>
                    <a:pt x="0" y="18"/>
                  </a:lnTo>
                  <a:lnTo>
                    <a:pt x="2" y="29"/>
                  </a:lnTo>
                  <a:lnTo>
                    <a:pt x="3" y="46"/>
                  </a:lnTo>
                  <a:lnTo>
                    <a:pt x="5" y="59"/>
                  </a:lnTo>
                  <a:lnTo>
                    <a:pt x="20" y="57"/>
                  </a:lnTo>
                  <a:lnTo>
                    <a:pt x="34" y="54"/>
                  </a:lnTo>
                  <a:lnTo>
                    <a:pt x="49" y="51"/>
                  </a:lnTo>
                  <a:lnTo>
                    <a:pt x="63" y="46"/>
                  </a:lnTo>
                  <a:lnTo>
                    <a:pt x="60" y="33"/>
                  </a:lnTo>
                  <a:lnTo>
                    <a:pt x="53" y="18"/>
                  </a:lnTo>
                  <a:lnTo>
                    <a:pt x="51" y="7"/>
                  </a:lnTo>
                  <a:lnTo>
                    <a:pt x="40" y="0"/>
                  </a:lnTo>
                  <a:lnTo>
                    <a:pt x="29" y="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3" name="Picture 7862">
              <a:extLst>
                <a:ext uri="{FF2B5EF4-FFF2-40B4-BE49-F238E27FC236}">
                  <a16:creationId xmlns:a16="http://schemas.microsoft.com/office/drawing/2014/main" id="{AC25C5E9-449F-4B2C-AFA4-B155824717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7" y="2875"/>
              <a:ext cx="69" cy="66"/>
            </a:xfrm>
            <a:prstGeom prst="rect">
              <a:avLst/>
            </a:prstGeom>
            <a:noFill/>
            <a:extLst>
              <a:ext uri="{909E8E84-426E-40DD-AFC4-6F175D3DCCD1}">
                <a14:hiddenFill xmlns:a14="http://schemas.microsoft.com/office/drawing/2010/main">
                  <a:solidFill>
                    <a:srgbClr val="FFFFFF"/>
                  </a:solidFill>
                </a14:hiddenFill>
              </a:ext>
            </a:extLst>
          </p:spPr>
        </p:pic>
        <p:sp>
          <p:nvSpPr>
            <p:cNvPr id="64" name="Freeform 7863">
              <a:extLst>
                <a:ext uri="{FF2B5EF4-FFF2-40B4-BE49-F238E27FC236}">
                  <a16:creationId xmlns:a16="http://schemas.microsoft.com/office/drawing/2014/main" id="{5DCDD7E7-D32D-46B7-9883-0428605DE7F9}"/>
                </a:ext>
              </a:extLst>
            </p:cNvPr>
            <p:cNvSpPr>
              <a:spLocks/>
            </p:cNvSpPr>
            <p:nvPr/>
          </p:nvSpPr>
          <p:spPr bwMode="auto">
            <a:xfrm>
              <a:off x="6367" y="2873"/>
              <a:ext cx="69" cy="68"/>
            </a:xfrm>
            <a:custGeom>
              <a:avLst/>
              <a:gdLst>
                <a:gd name="T0" fmla="*/ 18 w 69"/>
                <a:gd name="T1" fmla="*/ 2881 h 68"/>
                <a:gd name="T2" fmla="*/ 9 w 69"/>
                <a:gd name="T3" fmla="*/ 2888 h 68"/>
                <a:gd name="T4" fmla="*/ 1 w 69"/>
                <a:gd name="T5" fmla="*/ 2896 h 68"/>
                <a:gd name="T6" fmla="*/ 0 w 69"/>
                <a:gd name="T7" fmla="*/ 2909 h 68"/>
                <a:gd name="T8" fmla="*/ 8 w 69"/>
                <a:gd name="T9" fmla="*/ 2917 h 68"/>
                <a:gd name="T10" fmla="*/ 16 w 69"/>
                <a:gd name="T11" fmla="*/ 2931 h 68"/>
                <a:gd name="T12" fmla="*/ 25 w 69"/>
                <a:gd name="T13" fmla="*/ 2941 h 68"/>
                <a:gd name="T14" fmla="*/ 37 w 69"/>
                <a:gd name="T15" fmla="*/ 2932 h 68"/>
                <a:gd name="T16" fmla="*/ 48 w 69"/>
                <a:gd name="T17" fmla="*/ 2923 h 68"/>
                <a:gd name="T18" fmla="*/ 59 w 69"/>
                <a:gd name="T19" fmla="*/ 2913 h 68"/>
                <a:gd name="T20" fmla="*/ 69 w 69"/>
                <a:gd name="T21" fmla="*/ 2901 h 68"/>
                <a:gd name="T22" fmla="*/ 60 w 69"/>
                <a:gd name="T23" fmla="*/ 2892 h 68"/>
                <a:gd name="T24" fmla="*/ 46 w 69"/>
                <a:gd name="T25" fmla="*/ 2882 h 68"/>
                <a:gd name="T26" fmla="*/ 39 w 69"/>
                <a:gd name="T27" fmla="*/ 2874 h 68"/>
                <a:gd name="T28" fmla="*/ 26 w 69"/>
                <a:gd name="T29" fmla="*/ 2873 h 68"/>
                <a:gd name="T30" fmla="*/ 18 w 69"/>
                <a:gd name="T31" fmla="*/ 288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18" y="8"/>
                  </a:moveTo>
                  <a:lnTo>
                    <a:pt x="9" y="15"/>
                  </a:lnTo>
                  <a:lnTo>
                    <a:pt x="1" y="23"/>
                  </a:lnTo>
                  <a:lnTo>
                    <a:pt x="0" y="36"/>
                  </a:lnTo>
                  <a:lnTo>
                    <a:pt x="8" y="44"/>
                  </a:lnTo>
                  <a:lnTo>
                    <a:pt x="16" y="58"/>
                  </a:lnTo>
                  <a:lnTo>
                    <a:pt x="25" y="68"/>
                  </a:lnTo>
                  <a:lnTo>
                    <a:pt x="37" y="59"/>
                  </a:lnTo>
                  <a:lnTo>
                    <a:pt x="48" y="50"/>
                  </a:lnTo>
                  <a:lnTo>
                    <a:pt x="59" y="40"/>
                  </a:lnTo>
                  <a:lnTo>
                    <a:pt x="69" y="28"/>
                  </a:lnTo>
                  <a:lnTo>
                    <a:pt x="60" y="19"/>
                  </a:lnTo>
                  <a:lnTo>
                    <a:pt x="46" y="9"/>
                  </a:lnTo>
                  <a:lnTo>
                    <a:pt x="39" y="1"/>
                  </a:lnTo>
                  <a:lnTo>
                    <a:pt x="26" y="0"/>
                  </a:lnTo>
                  <a:lnTo>
                    <a:pt x="18" y="8"/>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5" name="Picture 7864">
              <a:extLst>
                <a:ext uri="{FF2B5EF4-FFF2-40B4-BE49-F238E27FC236}">
                  <a16:creationId xmlns:a16="http://schemas.microsoft.com/office/drawing/2014/main" id="{D9DB87DA-AE9D-428F-B6AA-802BF4D6D5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 y="2793"/>
              <a:ext cx="62" cy="63"/>
            </a:xfrm>
            <a:prstGeom prst="rect">
              <a:avLst/>
            </a:prstGeom>
            <a:noFill/>
            <a:extLst>
              <a:ext uri="{909E8E84-426E-40DD-AFC4-6F175D3DCCD1}">
                <a14:hiddenFill xmlns:a14="http://schemas.microsoft.com/office/drawing/2010/main">
                  <a:solidFill>
                    <a:srgbClr val="FFFFFF"/>
                  </a:solidFill>
                </a14:hiddenFill>
              </a:ext>
            </a:extLst>
          </p:spPr>
        </p:pic>
        <p:sp>
          <p:nvSpPr>
            <p:cNvPr id="66" name="Freeform 7865">
              <a:extLst>
                <a:ext uri="{FF2B5EF4-FFF2-40B4-BE49-F238E27FC236}">
                  <a16:creationId xmlns:a16="http://schemas.microsoft.com/office/drawing/2014/main" id="{268EDCBF-60B2-4741-9495-7705C40AC8D9}"/>
                </a:ext>
              </a:extLst>
            </p:cNvPr>
            <p:cNvSpPr>
              <a:spLocks/>
            </p:cNvSpPr>
            <p:nvPr/>
          </p:nvSpPr>
          <p:spPr bwMode="auto">
            <a:xfrm>
              <a:off x="6421" y="2790"/>
              <a:ext cx="62" cy="66"/>
            </a:xfrm>
            <a:custGeom>
              <a:avLst/>
              <a:gdLst>
                <a:gd name="T0" fmla="*/ 6 w 62"/>
                <a:gd name="T1" fmla="*/ 2807 h 66"/>
                <a:gd name="T2" fmla="*/ 3 w 62"/>
                <a:gd name="T3" fmla="*/ 2818 h 66"/>
                <a:gd name="T4" fmla="*/ 0 w 62"/>
                <a:gd name="T5" fmla="*/ 2828 h 66"/>
                <a:gd name="T6" fmla="*/ 5 w 62"/>
                <a:gd name="T7" fmla="*/ 2840 h 66"/>
                <a:gd name="T8" fmla="*/ 16 w 62"/>
                <a:gd name="T9" fmla="*/ 2843 h 66"/>
                <a:gd name="T10" fmla="*/ 30 w 62"/>
                <a:gd name="T11" fmla="*/ 2852 h 66"/>
                <a:gd name="T12" fmla="*/ 43 w 62"/>
                <a:gd name="T13" fmla="*/ 2856 h 66"/>
                <a:gd name="T14" fmla="*/ 49 w 62"/>
                <a:gd name="T15" fmla="*/ 2842 h 66"/>
                <a:gd name="T16" fmla="*/ 54 w 62"/>
                <a:gd name="T17" fmla="*/ 2829 h 66"/>
                <a:gd name="T18" fmla="*/ 58 w 62"/>
                <a:gd name="T19" fmla="*/ 2814 h 66"/>
                <a:gd name="T20" fmla="*/ 61 w 62"/>
                <a:gd name="T21" fmla="*/ 2799 h 66"/>
                <a:gd name="T22" fmla="*/ 48 w 62"/>
                <a:gd name="T23" fmla="*/ 2796 h 66"/>
                <a:gd name="T24" fmla="*/ 32 w 62"/>
                <a:gd name="T25" fmla="*/ 2794 h 66"/>
                <a:gd name="T26" fmla="*/ 21 w 62"/>
                <a:gd name="T27" fmla="*/ 2791 h 66"/>
                <a:gd name="T28" fmla="*/ 10 w 62"/>
                <a:gd name="T29" fmla="*/ 2796 h 66"/>
                <a:gd name="T30" fmla="*/ 6 w 62"/>
                <a:gd name="T31" fmla="*/ 280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6" y="16"/>
                  </a:moveTo>
                  <a:lnTo>
                    <a:pt x="3" y="27"/>
                  </a:lnTo>
                  <a:lnTo>
                    <a:pt x="0" y="37"/>
                  </a:lnTo>
                  <a:lnTo>
                    <a:pt x="5" y="49"/>
                  </a:lnTo>
                  <a:lnTo>
                    <a:pt x="16" y="52"/>
                  </a:lnTo>
                  <a:lnTo>
                    <a:pt x="30" y="61"/>
                  </a:lnTo>
                  <a:lnTo>
                    <a:pt x="43" y="65"/>
                  </a:lnTo>
                  <a:lnTo>
                    <a:pt x="49" y="51"/>
                  </a:lnTo>
                  <a:lnTo>
                    <a:pt x="54" y="38"/>
                  </a:lnTo>
                  <a:lnTo>
                    <a:pt x="58" y="23"/>
                  </a:lnTo>
                  <a:lnTo>
                    <a:pt x="61" y="8"/>
                  </a:lnTo>
                  <a:lnTo>
                    <a:pt x="48" y="5"/>
                  </a:lnTo>
                  <a:lnTo>
                    <a:pt x="32" y="3"/>
                  </a:lnTo>
                  <a:lnTo>
                    <a:pt x="21" y="0"/>
                  </a:lnTo>
                  <a:lnTo>
                    <a:pt x="10" y="5"/>
                  </a:lnTo>
                  <a:lnTo>
                    <a:pt x="6" y="1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7" name="Picture 7866">
              <a:extLst>
                <a:ext uri="{FF2B5EF4-FFF2-40B4-BE49-F238E27FC236}">
                  <a16:creationId xmlns:a16="http://schemas.microsoft.com/office/drawing/2014/main" id="{4EC7E9E6-8495-49D5-8281-F50EAEC0A8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7" y="2687"/>
              <a:ext cx="59" cy="63"/>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7867">
              <a:extLst>
                <a:ext uri="{FF2B5EF4-FFF2-40B4-BE49-F238E27FC236}">
                  <a16:creationId xmlns:a16="http://schemas.microsoft.com/office/drawing/2014/main" id="{A9B4A4DC-D751-442E-970C-7D7151D4CA2B}"/>
                </a:ext>
              </a:extLst>
            </p:cNvPr>
            <p:cNvSpPr>
              <a:spLocks/>
            </p:cNvSpPr>
            <p:nvPr/>
          </p:nvSpPr>
          <p:spPr bwMode="auto">
            <a:xfrm>
              <a:off x="6427" y="2687"/>
              <a:ext cx="59" cy="63"/>
            </a:xfrm>
            <a:custGeom>
              <a:avLst/>
              <a:gdLst>
                <a:gd name="T0" fmla="*/ 2 w 59"/>
                <a:gd name="T1" fmla="*/ 2721 h 63"/>
                <a:gd name="T2" fmla="*/ 5 w 59"/>
                <a:gd name="T3" fmla="*/ 2733 h 63"/>
                <a:gd name="T4" fmla="*/ 7 w 59"/>
                <a:gd name="T5" fmla="*/ 2743 h 63"/>
                <a:gd name="T6" fmla="*/ 18 w 59"/>
                <a:gd name="T7" fmla="*/ 2750 h 63"/>
                <a:gd name="T8" fmla="*/ 29 w 59"/>
                <a:gd name="T9" fmla="*/ 2748 h 63"/>
                <a:gd name="T10" fmla="*/ 45 w 59"/>
                <a:gd name="T11" fmla="*/ 2748 h 63"/>
                <a:gd name="T12" fmla="*/ 58 w 59"/>
                <a:gd name="T13" fmla="*/ 2746 h 63"/>
                <a:gd name="T14" fmla="*/ 57 w 59"/>
                <a:gd name="T15" fmla="*/ 2731 h 63"/>
                <a:gd name="T16" fmla="*/ 54 w 59"/>
                <a:gd name="T17" fmla="*/ 2716 h 63"/>
                <a:gd name="T18" fmla="*/ 50 w 59"/>
                <a:gd name="T19" fmla="*/ 2702 h 63"/>
                <a:gd name="T20" fmla="*/ 46 w 59"/>
                <a:gd name="T21" fmla="*/ 2688 h 63"/>
                <a:gd name="T22" fmla="*/ 33 w 59"/>
                <a:gd name="T23" fmla="*/ 2691 h 63"/>
                <a:gd name="T24" fmla="*/ 18 w 59"/>
                <a:gd name="T25" fmla="*/ 2697 h 63"/>
                <a:gd name="T26" fmla="*/ 7 w 59"/>
                <a:gd name="T27" fmla="*/ 2700 h 63"/>
                <a:gd name="T28" fmla="*/ 0 w 59"/>
                <a:gd name="T29" fmla="*/ 2711 h 63"/>
                <a:gd name="T30" fmla="*/ 2 w 59"/>
                <a:gd name="T31" fmla="*/ 272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2" y="33"/>
                  </a:moveTo>
                  <a:lnTo>
                    <a:pt x="5" y="45"/>
                  </a:lnTo>
                  <a:lnTo>
                    <a:pt x="7" y="55"/>
                  </a:lnTo>
                  <a:lnTo>
                    <a:pt x="18" y="62"/>
                  </a:lnTo>
                  <a:lnTo>
                    <a:pt x="29" y="60"/>
                  </a:lnTo>
                  <a:lnTo>
                    <a:pt x="45" y="60"/>
                  </a:lnTo>
                  <a:lnTo>
                    <a:pt x="58" y="58"/>
                  </a:lnTo>
                  <a:lnTo>
                    <a:pt x="57" y="43"/>
                  </a:lnTo>
                  <a:lnTo>
                    <a:pt x="54" y="28"/>
                  </a:lnTo>
                  <a:lnTo>
                    <a:pt x="50" y="14"/>
                  </a:lnTo>
                  <a:lnTo>
                    <a:pt x="46" y="0"/>
                  </a:lnTo>
                  <a:lnTo>
                    <a:pt x="33" y="3"/>
                  </a:lnTo>
                  <a:lnTo>
                    <a:pt x="18" y="9"/>
                  </a:lnTo>
                  <a:lnTo>
                    <a:pt x="7" y="12"/>
                  </a:lnTo>
                  <a:lnTo>
                    <a:pt x="0" y="23"/>
                  </a:lnTo>
                  <a:lnTo>
                    <a:pt x="2"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9" name="Picture 7868">
              <a:extLst>
                <a:ext uri="{FF2B5EF4-FFF2-40B4-BE49-F238E27FC236}">
                  <a16:creationId xmlns:a16="http://schemas.microsoft.com/office/drawing/2014/main" id="{362045DA-BF31-439B-95B9-C934E3CE34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9" y="2595"/>
              <a:ext cx="68" cy="69"/>
            </a:xfrm>
            <a:prstGeom prst="rect">
              <a:avLst/>
            </a:prstGeom>
            <a:noFill/>
            <a:extLst>
              <a:ext uri="{909E8E84-426E-40DD-AFC4-6F175D3DCCD1}">
                <a14:hiddenFill xmlns:a14="http://schemas.microsoft.com/office/drawing/2010/main">
                  <a:solidFill>
                    <a:srgbClr val="FFFFFF"/>
                  </a:solidFill>
                </a14:hiddenFill>
              </a:ext>
            </a:extLst>
          </p:spPr>
        </p:pic>
        <p:sp>
          <p:nvSpPr>
            <p:cNvPr id="70" name="Freeform 7869">
              <a:extLst>
                <a:ext uri="{FF2B5EF4-FFF2-40B4-BE49-F238E27FC236}">
                  <a16:creationId xmlns:a16="http://schemas.microsoft.com/office/drawing/2014/main" id="{4C71477C-4F40-44A8-AD08-98E9A05A1D13}"/>
                </a:ext>
              </a:extLst>
            </p:cNvPr>
            <p:cNvSpPr>
              <a:spLocks/>
            </p:cNvSpPr>
            <p:nvPr/>
          </p:nvSpPr>
          <p:spPr bwMode="auto">
            <a:xfrm>
              <a:off x="6379" y="2595"/>
              <a:ext cx="68" cy="69"/>
            </a:xfrm>
            <a:custGeom>
              <a:avLst/>
              <a:gdLst>
                <a:gd name="T0" fmla="*/ 7 w 68"/>
                <a:gd name="T1" fmla="*/ 2647 h 69"/>
                <a:gd name="T2" fmla="*/ 15 w 68"/>
                <a:gd name="T3" fmla="*/ 2655 h 69"/>
                <a:gd name="T4" fmla="*/ 22 w 68"/>
                <a:gd name="T5" fmla="*/ 2664 h 69"/>
                <a:gd name="T6" fmla="*/ 35 w 68"/>
                <a:gd name="T7" fmla="*/ 2664 h 69"/>
                <a:gd name="T8" fmla="*/ 43 w 68"/>
                <a:gd name="T9" fmla="*/ 2657 h 69"/>
                <a:gd name="T10" fmla="*/ 58 w 68"/>
                <a:gd name="T11" fmla="*/ 2648 h 69"/>
                <a:gd name="T12" fmla="*/ 68 w 68"/>
                <a:gd name="T13" fmla="*/ 2640 h 69"/>
                <a:gd name="T14" fmla="*/ 59 w 68"/>
                <a:gd name="T15" fmla="*/ 2628 h 69"/>
                <a:gd name="T16" fmla="*/ 50 w 68"/>
                <a:gd name="T17" fmla="*/ 2617 h 69"/>
                <a:gd name="T18" fmla="*/ 39 w 68"/>
                <a:gd name="T19" fmla="*/ 2606 h 69"/>
                <a:gd name="T20" fmla="*/ 28 w 68"/>
                <a:gd name="T21" fmla="*/ 2596 h 69"/>
                <a:gd name="T22" fmla="*/ 19 w 68"/>
                <a:gd name="T23" fmla="*/ 2605 h 69"/>
                <a:gd name="T24" fmla="*/ 9 w 68"/>
                <a:gd name="T25" fmla="*/ 2618 h 69"/>
                <a:gd name="T26" fmla="*/ 0 w 68"/>
                <a:gd name="T27" fmla="*/ 2626 h 69"/>
                <a:gd name="T28" fmla="*/ 0 w 68"/>
                <a:gd name="T29" fmla="*/ 2639 h 69"/>
                <a:gd name="T30" fmla="*/ 7 w 68"/>
                <a:gd name="T31" fmla="*/ 2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7" y="51"/>
                  </a:moveTo>
                  <a:lnTo>
                    <a:pt x="15" y="59"/>
                  </a:lnTo>
                  <a:lnTo>
                    <a:pt x="22" y="68"/>
                  </a:lnTo>
                  <a:lnTo>
                    <a:pt x="35" y="68"/>
                  </a:lnTo>
                  <a:lnTo>
                    <a:pt x="43" y="61"/>
                  </a:lnTo>
                  <a:lnTo>
                    <a:pt x="58" y="52"/>
                  </a:lnTo>
                  <a:lnTo>
                    <a:pt x="68" y="44"/>
                  </a:lnTo>
                  <a:lnTo>
                    <a:pt x="59" y="32"/>
                  </a:lnTo>
                  <a:lnTo>
                    <a:pt x="50" y="21"/>
                  </a:lnTo>
                  <a:lnTo>
                    <a:pt x="39" y="10"/>
                  </a:lnTo>
                  <a:lnTo>
                    <a:pt x="28" y="0"/>
                  </a:lnTo>
                  <a:lnTo>
                    <a:pt x="19" y="9"/>
                  </a:lnTo>
                  <a:lnTo>
                    <a:pt x="9" y="22"/>
                  </a:lnTo>
                  <a:lnTo>
                    <a:pt x="0" y="30"/>
                  </a:lnTo>
                  <a:lnTo>
                    <a:pt x="0" y="43"/>
                  </a:lnTo>
                  <a:lnTo>
                    <a:pt x="7" y="51"/>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1" name="Picture 7870">
              <a:extLst>
                <a:ext uri="{FF2B5EF4-FFF2-40B4-BE49-F238E27FC236}">
                  <a16:creationId xmlns:a16="http://schemas.microsoft.com/office/drawing/2014/main" id="{D44BA1E2-6E5D-4CFB-AEE4-5010B4FCAD6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5" y="1437"/>
              <a:ext cx="133" cy="1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871">
              <a:extLst>
                <a:ext uri="{FF2B5EF4-FFF2-40B4-BE49-F238E27FC236}">
                  <a16:creationId xmlns:a16="http://schemas.microsoft.com/office/drawing/2014/main" id="{16A4125C-814B-4F90-ACE1-607268A745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2" y="2256"/>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7872">
              <a:extLst>
                <a:ext uri="{FF2B5EF4-FFF2-40B4-BE49-F238E27FC236}">
                  <a16:creationId xmlns:a16="http://schemas.microsoft.com/office/drawing/2014/main" id="{ACD4C1FB-1695-4D6E-8451-D15E19FD843F}"/>
                </a:ext>
              </a:extLst>
            </p:cNvPr>
            <p:cNvSpPr>
              <a:spLocks/>
            </p:cNvSpPr>
            <p:nvPr/>
          </p:nvSpPr>
          <p:spPr bwMode="auto">
            <a:xfrm>
              <a:off x="6292" y="2256"/>
              <a:ext cx="61" cy="61"/>
            </a:xfrm>
            <a:custGeom>
              <a:avLst/>
              <a:gdLst>
                <a:gd name="T0" fmla="*/ 0 w 61"/>
                <a:gd name="T1" fmla="*/ 2283 h 61"/>
                <a:gd name="T2" fmla="*/ 4 w 61"/>
                <a:gd name="T3" fmla="*/ 2272 h 61"/>
                <a:gd name="T4" fmla="*/ 12 w 61"/>
                <a:gd name="T5" fmla="*/ 2263 h 61"/>
                <a:gd name="T6" fmla="*/ 22 w 61"/>
                <a:gd name="T7" fmla="*/ 2258 h 61"/>
                <a:gd name="T8" fmla="*/ 34 w 61"/>
                <a:gd name="T9" fmla="*/ 2257 h 61"/>
                <a:gd name="T10" fmla="*/ 45 w 61"/>
                <a:gd name="T11" fmla="*/ 2260 h 61"/>
                <a:gd name="T12" fmla="*/ 54 w 61"/>
                <a:gd name="T13" fmla="*/ 2268 h 61"/>
                <a:gd name="T14" fmla="*/ 59 w 61"/>
                <a:gd name="T15" fmla="*/ 2278 h 61"/>
                <a:gd name="T16" fmla="*/ 60 w 61"/>
                <a:gd name="T17" fmla="*/ 2290 h 61"/>
                <a:gd name="T18" fmla="*/ 57 w 61"/>
                <a:gd name="T19" fmla="*/ 2302 h 61"/>
                <a:gd name="T20" fmla="*/ 49 w 61"/>
                <a:gd name="T21" fmla="*/ 2310 h 61"/>
                <a:gd name="T22" fmla="*/ 39 w 61"/>
                <a:gd name="T23" fmla="*/ 2316 h 61"/>
                <a:gd name="T24" fmla="*/ 27 w 61"/>
                <a:gd name="T25" fmla="*/ 2317 h 61"/>
                <a:gd name="T26" fmla="*/ 15 w 61"/>
                <a:gd name="T27" fmla="*/ 2313 h 61"/>
                <a:gd name="T28" fmla="*/ 6 w 61"/>
                <a:gd name="T29" fmla="*/ 2305 h 61"/>
                <a:gd name="T30" fmla="*/ 1 w 61"/>
                <a:gd name="T31" fmla="*/ 2295 h 61"/>
                <a:gd name="T32" fmla="*/ 0 w 61"/>
                <a:gd name="T33" fmla="*/ 2283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59" y="21"/>
                  </a:lnTo>
                  <a:lnTo>
                    <a:pt x="60" y="33"/>
                  </a:lnTo>
                  <a:lnTo>
                    <a:pt x="57" y="45"/>
                  </a:lnTo>
                  <a:lnTo>
                    <a:pt x="49" y="53"/>
                  </a:lnTo>
                  <a:lnTo>
                    <a:pt x="39" y="59"/>
                  </a:lnTo>
                  <a:lnTo>
                    <a:pt x="27"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4" name="Picture 7873">
              <a:extLst>
                <a:ext uri="{FF2B5EF4-FFF2-40B4-BE49-F238E27FC236}">
                  <a16:creationId xmlns:a16="http://schemas.microsoft.com/office/drawing/2014/main" id="{537EE445-436E-467C-A08E-AE690F9C34F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9" y="2523"/>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7874">
              <a:extLst>
                <a:ext uri="{FF2B5EF4-FFF2-40B4-BE49-F238E27FC236}">
                  <a16:creationId xmlns:a16="http://schemas.microsoft.com/office/drawing/2014/main" id="{056F5ADF-34E9-4EAC-B237-E79B535D0C5C}"/>
                </a:ext>
              </a:extLst>
            </p:cNvPr>
            <p:cNvSpPr>
              <a:spLocks/>
            </p:cNvSpPr>
            <p:nvPr/>
          </p:nvSpPr>
          <p:spPr bwMode="auto">
            <a:xfrm>
              <a:off x="6439" y="2523"/>
              <a:ext cx="61" cy="61"/>
            </a:xfrm>
            <a:custGeom>
              <a:avLst/>
              <a:gdLst>
                <a:gd name="T0" fmla="*/ 0 w 61"/>
                <a:gd name="T1" fmla="*/ 2550 h 61"/>
                <a:gd name="T2" fmla="*/ 3 w 61"/>
                <a:gd name="T3" fmla="*/ 2539 h 61"/>
                <a:gd name="T4" fmla="*/ 11 w 61"/>
                <a:gd name="T5" fmla="*/ 2530 h 61"/>
                <a:gd name="T6" fmla="*/ 21 w 61"/>
                <a:gd name="T7" fmla="*/ 2524 h 61"/>
                <a:gd name="T8" fmla="*/ 33 w 61"/>
                <a:gd name="T9" fmla="*/ 2524 h 61"/>
                <a:gd name="T10" fmla="*/ 45 w 61"/>
                <a:gd name="T11" fmla="*/ 2527 h 61"/>
                <a:gd name="T12" fmla="*/ 54 w 61"/>
                <a:gd name="T13" fmla="*/ 2535 h 61"/>
                <a:gd name="T14" fmla="*/ 59 w 61"/>
                <a:gd name="T15" fmla="*/ 2545 h 61"/>
                <a:gd name="T16" fmla="*/ 60 w 61"/>
                <a:gd name="T17" fmla="*/ 2557 h 61"/>
                <a:gd name="T18" fmla="*/ 56 w 61"/>
                <a:gd name="T19" fmla="*/ 2569 h 61"/>
                <a:gd name="T20" fmla="*/ 48 w 61"/>
                <a:gd name="T21" fmla="*/ 2577 h 61"/>
                <a:gd name="T22" fmla="*/ 38 w 61"/>
                <a:gd name="T23" fmla="*/ 2583 h 61"/>
                <a:gd name="T24" fmla="*/ 26 w 61"/>
                <a:gd name="T25" fmla="*/ 2584 h 61"/>
                <a:gd name="T26" fmla="*/ 15 w 61"/>
                <a:gd name="T27" fmla="*/ 2580 h 61"/>
                <a:gd name="T28" fmla="*/ 6 w 61"/>
                <a:gd name="T29" fmla="*/ 2572 h 61"/>
                <a:gd name="T30" fmla="*/ 1 w 61"/>
                <a:gd name="T31" fmla="*/ 2562 h 61"/>
                <a:gd name="T32" fmla="*/ 0 w 61"/>
                <a:gd name="T33" fmla="*/ 255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3" y="15"/>
                  </a:lnTo>
                  <a:lnTo>
                    <a:pt x="11" y="6"/>
                  </a:lnTo>
                  <a:lnTo>
                    <a:pt x="21" y="0"/>
                  </a:lnTo>
                  <a:lnTo>
                    <a:pt x="33" y="0"/>
                  </a:lnTo>
                  <a:lnTo>
                    <a:pt x="45" y="3"/>
                  </a:lnTo>
                  <a:lnTo>
                    <a:pt x="54" y="11"/>
                  </a:lnTo>
                  <a:lnTo>
                    <a:pt x="59" y="21"/>
                  </a:lnTo>
                  <a:lnTo>
                    <a:pt x="60" y="33"/>
                  </a:lnTo>
                  <a:lnTo>
                    <a:pt x="56" y="45"/>
                  </a:lnTo>
                  <a:lnTo>
                    <a:pt x="48" y="53"/>
                  </a:lnTo>
                  <a:lnTo>
                    <a:pt x="38" y="59"/>
                  </a:lnTo>
                  <a:lnTo>
                    <a:pt x="26"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6" name="Picture 7875">
              <a:extLst>
                <a:ext uri="{FF2B5EF4-FFF2-40B4-BE49-F238E27FC236}">
                  <a16:creationId xmlns:a16="http://schemas.microsoft.com/office/drawing/2014/main" id="{DB13BF02-75F6-438D-8761-448A4D3E3F0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6" y="290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7876">
              <a:extLst>
                <a:ext uri="{FF2B5EF4-FFF2-40B4-BE49-F238E27FC236}">
                  <a16:creationId xmlns:a16="http://schemas.microsoft.com/office/drawing/2014/main" id="{F9EFF450-600B-4F64-B15F-20B3DA9EB154}"/>
                </a:ext>
              </a:extLst>
            </p:cNvPr>
            <p:cNvSpPr>
              <a:spLocks/>
            </p:cNvSpPr>
            <p:nvPr/>
          </p:nvSpPr>
          <p:spPr bwMode="auto">
            <a:xfrm>
              <a:off x="6446" y="2901"/>
              <a:ext cx="61" cy="61"/>
            </a:xfrm>
            <a:custGeom>
              <a:avLst/>
              <a:gdLst>
                <a:gd name="T0" fmla="*/ 0 w 61"/>
                <a:gd name="T1" fmla="*/ 2928 h 61"/>
                <a:gd name="T2" fmla="*/ 4 w 61"/>
                <a:gd name="T3" fmla="*/ 2917 h 61"/>
                <a:gd name="T4" fmla="*/ 12 w 61"/>
                <a:gd name="T5" fmla="*/ 2908 h 61"/>
                <a:gd name="T6" fmla="*/ 22 w 61"/>
                <a:gd name="T7" fmla="*/ 2903 h 61"/>
                <a:gd name="T8" fmla="*/ 34 w 61"/>
                <a:gd name="T9" fmla="*/ 2902 h 61"/>
                <a:gd name="T10" fmla="*/ 45 w 61"/>
                <a:gd name="T11" fmla="*/ 2905 h 61"/>
                <a:gd name="T12" fmla="*/ 54 w 61"/>
                <a:gd name="T13" fmla="*/ 2913 h 61"/>
                <a:gd name="T14" fmla="*/ 60 w 61"/>
                <a:gd name="T15" fmla="*/ 2923 h 61"/>
                <a:gd name="T16" fmla="*/ 61 w 61"/>
                <a:gd name="T17" fmla="*/ 2935 h 61"/>
                <a:gd name="T18" fmla="*/ 57 w 61"/>
                <a:gd name="T19" fmla="*/ 2947 h 61"/>
                <a:gd name="T20" fmla="*/ 49 w 61"/>
                <a:gd name="T21" fmla="*/ 2956 h 61"/>
                <a:gd name="T22" fmla="*/ 39 w 61"/>
                <a:gd name="T23" fmla="*/ 2961 h 61"/>
                <a:gd name="T24" fmla="*/ 27 w 61"/>
                <a:gd name="T25" fmla="*/ 2962 h 61"/>
                <a:gd name="T26" fmla="*/ 15 w 61"/>
                <a:gd name="T27" fmla="*/ 2958 h 61"/>
                <a:gd name="T28" fmla="*/ 7 w 61"/>
                <a:gd name="T29" fmla="*/ 2950 h 61"/>
                <a:gd name="T30" fmla="*/ 1 w 61"/>
                <a:gd name="T31" fmla="*/ 2940 h 61"/>
                <a:gd name="T32" fmla="*/ 0 w 61"/>
                <a:gd name="T33" fmla="*/ 292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60" y="21"/>
                  </a:lnTo>
                  <a:lnTo>
                    <a:pt x="61" y="33"/>
                  </a:lnTo>
                  <a:lnTo>
                    <a:pt x="57" y="45"/>
                  </a:lnTo>
                  <a:lnTo>
                    <a:pt x="49" y="54"/>
                  </a:lnTo>
                  <a:lnTo>
                    <a:pt x="39" y="59"/>
                  </a:lnTo>
                  <a:lnTo>
                    <a:pt x="27" y="60"/>
                  </a:lnTo>
                  <a:lnTo>
                    <a:pt x="15" y="56"/>
                  </a:lnTo>
                  <a:lnTo>
                    <a:pt x="7"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8" name="Picture 7877">
              <a:extLst>
                <a:ext uri="{FF2B5EF4-FFF2-40B4-BE49-F238E27FC236}">
                  <a16:creationId xmlns:a16="http://schemas.microsoft.com/office/drawing/2014/main" id="{572879F1-6CB4-4F55-AD4C-72CBD6BFA9A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 y="248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7878">
              <a:extLst>
                <a:ext uri="{FF2B5EF4-FFF2-40B4-BE49-F238E27FC236}">
                  <a16:creationId xmlns:a16="http://schemas.microsoft.com/office/drawing/2014/main" id="{465F99CB-8979-442C-9C68-E81054982AA9}"/>
                </a:ext>
              </a:extLst>
            </p:cNvPr>
            <p:cNvSpPr>
              <a:spLocks/>
            </p:cNvSpPr>
            <p:nvPr/>
          </p:nvSpPr>
          <p:spPr bwMode="auto">
            <a:xfrm>
              <a:off x="6086" y="2481"/>
              <a:ext cx="61" cy="61"/>
            </a:xfrm>
            <a:custGeom>
              <a:avLst/>
              <a:gdLst>
                <a:gd name="T0" fmla="*/ 60 w 61"/>
                <a:gd name="T1" fmla="*/ 2515 h 61"/>
                <a:gd name="T2" fmla="*/ 59 w 61"/>
                <a:gd name="T3" fmla="*/ 2503 h 61"/>
                <a:gd name="T4" fmla="*/ 54 w 61"/>
                <a:gd name="T5" fmla="*/ 2493 h 61"/>
                <a:gd name="T6" fmla="*/ 45 w 61"/>
                <a:gd name="T7" fmla="*/ 2485 h 61"/>
                <a:gd name="T8" fmla="*/ 34 w 61"/>
                <a:gd name="T9" fmla="*/ 2482 h 61"/>
                <a:gd name="T10" fmla="*/ 22 w 61"/>
                <a:gd name="T11" fmla="*/ 2483 h 61"/>
                <a:gd name="T12" fmla="*/ 12 w 61"/>
                <a:gd name="T13" fmla="*/ 2488 h 61"/>
                <a:gd name="T14" fmla="*/ 4 w 61"/>
                <a:gd name="T15" fmla="*/ 2497 h 61"/>
                <a:gd name="T16" fmla="*/ 0 w 61"/>
                <a:gd name="T17" fmla="*/ 2508 h 61"/>
                <a:gd name="T18" fmla="*/ 1 w 61"/>
                <a:gd name="T19" fmla="*/ 2520 h 61"/>
                <a:gd name="T20" fmla="*/ 6 w 61"/>
                <a:gd name="T21" fmla="*/ 2530 h 61"/>
                <a:gd name="T22" fmla="*/ 15 w 61"/>
                <a:gd name="T23" fmla="*/ 2538 h 61"/>
                <a:gd name="T24" fmla="*/ 27 w 61"/>
                <a:gd name="T25" fmla="*/ 2542 h 61"/>
                <a:gd name="T26" fmla="*/ 39 w 61"/>
                <a:gd name="T27" fmla="*/ 2541 h 61"/>
                <a:gd name="T28" fmla="*/ 49 w 61"/>
                <a:gd name="T29" fmla="*/ 2535 h 61"/>
                <a:gd name="T30" fmla="*/ 57 w 61"/>
                <a:gd name="T31" fmla="*/ 2527 h 61"/>
                <a:gd name="T32" fmla="*/ 60 w 61"/>
                <a:gd name="T33" fmla="*/ 2515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2" y="6"/>
                  </a:lnTo>
                  <a:lnTo>
                    <a:pt x="4" y="15"/>
                  </a:lnTo>
                  <a:lnTo>
                    <a:pt x="0" y="26"/>
                  </a:lnTo>
                  <a:lnTo>
                    <a:pt x="1" y="38"/>
                  </a:lnTo>
                  <a:lnTo>
                    <a:pt x="6" y="48"/>
                  </a:lnTo>
                  <a:lnTo>
                    <a:pt x="15" y="56"/>
                  </a:lnTo>
                  <a:lnTo>
                    <a:pt x="27" y="60"/>
                  </a:lnTo>
                  <a:lnTo>
                    <a:pt x="39" y="59"/>
                  </a:lnTo>
                  <a:lnTo>
                    <a:pt x="49" y="53"/>
                  </a:lnTo>
                  <a:lnTo>
                    <a:pt x="57"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7" name="Picture 7879">
              <a:extLst>
                <a:ext uri="{FF2B5EF4-FFF2-40B4-BE49-F238E27FC236}">
                  <a16:creationId xmlns:a16="http://schemas.microsoft.com/office/drawing/2014/main" id="{CAA75015-1C3E-41A5-8C24-24064FE3C9D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0" y="2847"/>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8" name="Freeform 7880">
              <a:extLst>
                <a:ext uri="{FF2B5EF4-FFF2-40B4-BE49-F238E27FC236}">
                  <a16:creationId xmlns:a16="http://schemas.microsoft.com/office/drawing/2014/main" id="{AB2CDFF2-DFF8-4A88-900F-8AD138BD4507}"/>
                </a:ext>
              </a:extLst>
            </p:cNvPr>
            <p:cNvSpPr>
              <a:spLocks/>
            </p:cNvSpPr>
            <p:nvPr/>
          </p:nvSpPr>
          <p:spPr bwMode="auto">
            <a:xfrm>
              <a:off x="5990" y="2847"/>
              <a:ext cx="61" cy="61"/>
            </a:xfrm>
            <a:custGeom>
              <a:avLst/>
              <a:gdLst>
                <a:gd name="T0" fmla="*/ 60 w 61"/>
                <a:gd name="T1" fmla="*/ 2881 h 61"/>
                <a:gd name="T2" fmla="*/ 59 w 61"/>
                <a:gd name="T3" fmla="*/ 2869 h 61"/>
                <a:gd name="T4" fmla="*/ 54 w 61"/>
                <a:gd name="T5" fmla="*/ 2859 h 61"/>
                <a:gd name="T6" fmla="*/ 45 w 61"/>
                <a:gd name="T7" fmla="*/ 2851 h 61"/>
                <a:gd name="T8" fmla="*/ 34 w 61"/>
                <a:gd name="T9" fmla="*/ 2848 h 61"/>
                <a:gd name="T10" fmla="*/ 22 w 61"/>
                <a:gd name="T11" fmla="*/ 2849 h 61"/>
                <a:gd name="T12" fmla="*/ 11 w 61"/>
                <a:gd name="T13" fmla="*/ 2854 h 61"/>
                <a:gd name="T14" fmla="*/ 4 w 61"/>
                <a:gd name="T15" fmla="*/ 2863 h 61"/>
                <a:gd name="T16" fmla="*/ 0 w 61"/>
                <a:gd name="T17" fmla="*/ 2874 h 61"/>
                <a:gd name="T18" fmla="*/ 1 w 61"/>
                <a:gd name="T19" fmla="*/ 2886 h 61"/>
                <a:gd name="T20" fmla="*/ 6 w 61"/>
                <a:gd name="T21" fmla="*/ 2896 h 61"/>
                <a:gd name="T22" fmla="*/ 15 w 61"/>
                <a:gd name="T23" fmla="*/ 2904 h 61"/>
                <a:gd name="T24" fmla="*/ 26 w 61"/>
                <a:gd name="T25" fmla="*/ 2908 h 61"/>
                <a:gd name="T26" fmla="*/ 38 w 61"/>
                <a:gd name="T27" fmla="*/ 2907 h 61"/>
                <a:gd name="T28" fmla="*/ 49 w 61"/>
                <a:gd name="T29" fmla="*/ 2901 h 61"/>
                <a:gd name="T30" fmla="*/ 56 w 61"/>
                <a:gd name="T31" fmla="*/ 2893 h 61"/>
                <a:gd name="T32" fmla="*/ 60 w 61"/>
                <a:gd name="T33" fmla="*/ 288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1" y="6"/>
                  </a:lnTo>
                  <a:lnTo>
                    <a:pt x="4" y="15"/>
                  </a:lnTo>
                  <a:lnTo>
                    <a:pt x="0" y="26"/>
                  </a:lnTo>
                  <a:lnTo>
                    <a:pt x="1" y="38"/>
                  </a:lnTo>
                  <a:lnTo>
                    <a:pt x="6" y="48"/>
                  </a:lnTo>
                  <a:lnTo>
                    <a:pt x="15" y="56"/>
                  </a:lnTo>
                  <a:lnTo>
                    <a:pt x="26" y="60"/>
                  </a:lnTo>
                  <a:lnTo>
                    <a:pt x="38" y="59"/>
                  </a:lnTo>
                  <a:lnTo>
                    <a:pt x="49" y="53"/>
                  </a:lnTo>
                  <a:lnTo>
                    <a:pt x="56"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19" name="Freeform 7881">
              <a:extLst>
                <a:ext uri="{FF2B5EF4-FFF2-40B4-BE49-F238E27FC236}">
                  <a16:creationId xmlns:a16="http://schemas.microsoft.com/office/drawing/2014/main" id="{8BD8EB7C-3438-4FE9-BE2C-64672C549E5E}"/>
                </a:ext>
              </a:extLst>
            </p:cNvPr>
            <p:cNvSpPr>
              <a:spLocks/>
            </p:cNvSpPr>
            <p:nvPr/>
          </p:nvSpPr>
          <p:spPr bwMode="auto">
            <a:xfrm>
              <a:off x="5941" y="2204"/>
              <a:ext cx="655" cy="885"/>
            </a:xfrm>
            <a:custGeom>
              <a:avLst/>
              <a:gdLst>
                <a:gd name="T0" fmla="*/ 619 w 655"/>
                <a:gd name="T1" fmla="*/ 2614 h 885"/>
                <a:gd name="T2" fmla="*/ 483 w 655"/>
                <a:gd name="T3" fmla="*/ 2276 h 885"/>
                <a:gd name="T4" fmla="*/ 468 w 655"/>
                <a:gd name="T5" fmla="*/ 2249 h 885"/>
                <a:gd name="T6" fmla="*/ 448 w 655"/>
                <a:gd name="T7" fmla="*/ 2228 h 885"/>
                <a:gd name="T8" fmla="*/ 421 w 655"/>
                <a:gd name="T9" fmla="*/ 2213 h 885"/>
                <a:gd name="T10" fmla="*/ 391 w 655"/>
                <a:gd name="T11" fmla="*/ 2205 h 885"/>
                <a:gd name="T12" fmla="*/ 360 w 655"/>
                <a:gd name="T13" fmla="*/ 2205 h 885"/>
                <a:gd name="T14" fmla="*/ 331 w 655"/>
                <a:gd name="T15" fmla="*/ 2214 h 885"/>
                <a:gd name="T16" fmla="*/ 305 w 655"/>
                <a:gd name="T17" fmla="*/ 2230 h 885"/>
                <a:gd name="T18" fmla="*/ 285 w 655"/>
                <a:gd name="T19" fmla="*/ 2252 h 885"/>
                <a:gd name="T20" fmla="*/ 61 w 655"/>
                <a:gd name="T21" fmla="*/ 2570 h 885"/>
                <a:gd name="T22" fmla="*/ 59 w 655"/>
                <a:gd name="T23" fmla="*/ 2573 h 885"/>
                <a:gd name="T24" fmla="*/ 57 w 655"/>
                <a:gd name="T25" fmla="*/ 2576 h 885"/>
                <a:gd name="T26" fmla="*/ 56 w 655"/>
                <a:gd name="T27" fmla="*/ 2579 h 885"/>
                <a:gd name="T28" fmla="*/ 45 w 655"/>
                <a:gd name="T29" fmla="*/ 2594 h 885"/>
                <a:gd name="T30" fmla="*/ 46 w 655"/>
                <a:gd name="T31" fmla="*/ 2594 h 885"/>
                <a:gd name="T32" fmla="*/ 30 w 655"/>
                <a:gd name="T33" fmla="*/ 2624 h 885"/>
                <a:gd name="T34" fmla="*/ 17 w 655"/>
                <a:gd name="T35" fmla="*/ 2656 h 885"/>
                <a:gd name="T36" fmla="*/ 7 w 655"/>
                <a:gd name="T37" fmla="*/ 2689 h 885"/>
                <a:gd name="T38" fmla="*/ 1 w 655"/>
                <a:gd name="T39" fmla="*/ 2724 h 885"/>
                <a:gd name="T40" fmla="*/ 0 w 655"/>
                <a:gd name="T41" fmla="*/ 2800 h 885"/>
                <a:gd name="T42" fmla="*/ 17 w 655"/>
                <a:gd name="T43" fmla="*/ 2872 h 885"/>
                <a:gd name="T44" fmla="*/ 48 w 655"/>
                <a:gd name="T45" fmla="*/ 2937 h 885"/>
                <a:gd name="T46" fmla="*/ 93 w 655"/>
                <a:gd name="T47" fmla="*/ 2993 h 885"/>
                <a:gd name="T48" fmla="*/ 148 w 655"/>
                <a:gd name="T49" fmla="*/ 3039 h 885"/>
                <a:gd name="T50" fmla="*/ 214 w 655"/>
                <a:gd name="T51" fmla="*/ 3071 h 885"/>
                <a:gd name="T52" fmla="*/ 288 w 655"/>
                <a:gd name="T53" fmla="*/ 3089 h 885"/>
                <a:gd name="T54" fmla="*/ 364 w 655"/>
                <a:gd name="T55" fmla="*/ 3089 h 885"/>
                <a:gd name="T56" fmla="*/ 435 w 655"/>
                <a:gd name="T57" fmla="*/ 3073 h 885"/>
                <a:gd name="T58" fmla="*/ 500 w 655"/>
                <a:gd name="T59" fmla="*/ 3042 h 885"/>
                <a:gd name="T60" fmla="*/ 557 w 655"/>
                <a:gd name="T61" fmla="*/ 2997 h 885"/>
                <a:gd name="T62" fmla="*/ 602 w 655"/>
                <a:gd name="T63" fmla="*/ 2941 h 885"/>
                <a:gd name="T64" fmla="*/ 635 w 655"/>
                <a:gd name="T65" fmla="*/ 2876 h 885"/>
                <a:gd name="T66" fmla="*/ 653 w 655"/>
                <a:gd name="T67" fmla="*/ 2802 h 885"/>
                <a:gd name="T68" fmla="*/ 655 w 655"/>
                <a:gd name="T69" fmla="*/ 2752 h 885"/>
                <a:gd name="T70" fmla="*/ 650 w 655"/>
                <a:gd name="T71" fmla="*/ 2704 h 885"/>
                <a:gd name="T72" fmla="*/ 637 w 655"/>
                <a:gd name="T73" fmla="*/ 2657 h 885"/>
                <a:gd name="T74" fmla="*/ 619 w 655"/>
                <a:gd name="T75" fmla="*/ 2614 h 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5" h="885">
                  <a:moveTo>
                    <a:pt x="619" y="409"/>
                  </a:moveTo>
                  <a:lnTo>
                    <a:pt x="483" y="71"/>
                  </a:lnTo>
                  <a:lnTo>
                    <a:pt x="468" y="44"/>
                  </a:lnTo>
                  <a:lnTo>
                    <a:pt x="448" y="23"/>
                  </a:lnTo>
                  <a:lnTo>
                    <a:pt x="421" y="8"/>
                  </a:lnTo>
                  <a:lnTo>
                    <a:pt x="391" y="0"/>
                  </a:lnTo>
                  <a:lnTo>
                    <a:pt x="360" y="0"/>
                  </a:lnTo>
                  <a:lnTo>
                    <a:pt x="331" y="9"/>
                  </a:lnTo>
                  <a:lnTo>
                    <a:pt x="305" y="25"/>
                  </a:lnTo>
                  <a:lnTo>
                    <a:pt x="285" y="47"/>
                  </a:lnTo>
                  <a:lnTo>
                    <a:pt x="61" y="365"/>
                  </a:lnTo>
                  <a:lnTo>
                    <a:pt x="59" y="368"/>
                  </a:lnTo>
                  <a:lnTo>
                    <a:pt x="57" y="371"/>
                  </a:lnTo>
                  <a:lnTo>
                    <a:pt x="56" y="374"/>
                  </a:lnTo>
                  <a:lnTo>
                    <a:pt x="45" y="389"/>
                  </a:lnTo>
                  <a:lnTo>
                    <a:pt x="46" y="389"/>
                  </a:lnTo>
                  <a:lnTo>
                    <a:pt x="30" y="419"/>
                  </a:lnTo>
                  <a:lnTo>
                    <a:pt x="17" y="451"/>
                  </a:lnTo>
                  <a:lnTo>
                    <a:pt x="7" y="484"/>
                  </a:lnTo>
                  <a:lnTo>
                    <a:pt x="1" y="519"/>
                  </a:lnTo>
                  <a:lnTo>
                    <a:pt x="0" y="595"/>
                  </a:lnTo>
                  <a:lnTo>
                    <a:pt x="17" y="667"/>
                  </a:lnTo>
                  <a:lnTo>
                    <a:pt x="48" y="732"/>
                  </a:lnTo>
                  <a:lnTo>
                    <a:pt x="93" y="788"/>
                  </a:lnTo>
                  <a:lnTo>
                    <a:pt x="148" y="834"/>
                  </a:lnTo>
                  <a:lnTo>
                    <a:pt x="214" y="866"/>
                  </a:lnTo>
                  <a:lnTo>
                    <a:pt x="288" y="884"/>
                  </a:lnTo>
                  <a:lnTo>
                    <a:pt x="364" y="884"/>
                  </a:lnTo>
                  <a:lnTo>
                    <a:pt x="435" y="868"/>
                  </a:lnTo>
                  <a:lnTo>
                    <a:pt x="500" y="837"/>
                  </a:lnTo>
                  <a:lnTo>
                    <a:pt x="557" y="792"/>
                  </a:lnTo>
                  <a:lnTo>
                    <a:pt x="602" y="736"/>
                  </a:lnTo>
                  <a:lnTo>
                    <a:pt x="635" y="671"/>
                  </a:lnTo>
                  <a:lnTo>
                    <a:pt x="653" y="597"/>
                  </a:lnTo>
                  <a:lnTo>
                    <a:pt x="655" y="547"/>
                  </a:lnTo>
                  <a:lnTo>
                    <a:pt x="650" y="499"/>
                  </a:lnTo>
                  <a:lnTo>
                    <a:pt x="637" y="452"/>
                  </a:lnTo>
                  <a:lnTo>
                    <a:pt x="619" y="40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20" name="Picture 7882">
              <a:extLst>
                <a:ext uri="{FF2B5EF4-FFF2-40B4-BE49-F238E27FC236}">
                  <a16:creationId xmlns:a16="http://schemas.microsoft.com/office/drawing/2014/main" id="{26C016A4-3E74-405E-8F2F-89377A79B1F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2" y="2468"/>
              <a:ext cx="58" cy="154"/>
            </a:xfrm>
            <a:prstGeom prst="rect">
              <a:avLst/>
            </a:prstGeom>
            <a:noFill/>
            <a:extLst>
              <a:ext uri="{909E8E84-426E-40DD-AFC4-6F175D3DCCD1}">
                <a14:hiddenFill xmlns:a14="http://schemas.microsoft.com/office/drawing/2010/main">
                  <a:solidFill>
                    <a:srgbClr val="FFFFFF"/>
                  </a:solidFill>
                </a14:hiddenFill>
              </a:ext>
            </a:extLst>
          </p:spPr>
        </p:pic>
        <p:sp>
          <p:nvSpPr>
            <p:cNvPr id="121" name="Freeform 7883">
              <a:extLst>
                <a:ext uri="{FF2B5EF4-FFF2-40B4-BE49-F238E27FC236}">
                  <a16:creationId xmlns:a16="http://schemas.microsoft.com/office/drawing/2014/main" id="{7AAA86BA-1649-42A4-819C-8116FF4C81C1}"/>
                </a:ext>
              </a:extLst>
            </p:cNvPr>
            <p:cNvSpPr>
              <a:spLocks/>
            </p:cNvSpPr>
            <p:nvPr/>
          </p:nvSpPr>
          <p:spPr bwMode="auto">
            <a:xfrm>
              <a:off x="6652" y="2467"/>
              <a:ext cx="58" cy="155"/>
            </a:xfrm>
            <a:custGeom>
              <a:avLst/>
              <a:gdLst>
                <a:gd name="T0" fmla="*/ 41 w 58"/>
                <a:gd name="T1" fmla="*/ 2613 h 155"/>
                <a:gd name="T2" fmla="*/ 40 w 58"/>
                <a:gd name="T3" fmla="*/ 2619 h 155"/>
                <a:gd name="T4" fmla="*/ 35 w 58"/>
                <a:gd name="T5" fmla="*/ 2622 h 155"/>
                <a:gd name="T6" fmla="*/ 30 w 58"/>
                <a:gd name="T7" fmla="*/ 2622 h 155"/>
                <a:gd name="T8" fmla="*/ 8 w 58"/>
                <a:gd name="T9" fmla="*/ 2619 h 155"/>
                <a:gd name="T10" fmla="*/ 3 w 58"/>
                <a:gd name="T11" fmla="*/ 2618 h 155"/>
                <a:gd name="T12" fmla="*/ 0 w 58"/>
                <a:gd name="T13" fmla="*/ 2614 h 155"/>
                <a:gd name="T14" fmla="*/ 0 w 58"/>
                <a:gd name="T15" fmla="*/ 2609 h 155"/>
                <a:gd name="T16" fmla="*/ 16 w 58"/>
                <a:gd name="T17" fmla="*/ 2477 h 155"/>
                <a:gd name="T18" fmla="*/ 17 w 58"/>
                <a:gd name="T19" fmla="*/ 2471 h 155"/>
                <a:gd name="T20" fmla="*/ 21 w 58"/>
                <a:gd name="T21" fmla="*/ 2468 h 155"/>
                <a:gd name="T22" fmla="*/ 26 w 58"/>
                <a:gd name="T23" fmla="*/ 2468 h 155"/>
                <a:gd name="T24" fmla="*/ 48 w 58"/>
                <a:gd name="T25" fmla="*/ 2471 h 155"/>
                <a:gd name="T26" fmla="*/ 53 w 58"/>
                <a:gd name="T27" fmla="*/ 2472 h 155"/>
                <a:gd name="T28" fmla="*/ 57 w 58"/>
                <a:gd name="T29" fmla="*/ 2476 h 155"/>
                <a:gd name="T30" fmla="*/ 56 w 58"/>
                <a:gd name="T31" fmla="*/ 2481 h 155"/>
                <a:gd name="T32" fmla="*/ 41 w 58"/>
                <a:gd name="T33" fmla="*/ 2613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5">
                  <a:moveTo>
                    <a:pt x="41" y="145"/>
                  </a:moveTo>
                  <a:lnTo>
                    <a:pt x="40" y="151"/>
                  </a:lnTo>
                  <a:lnTo>
                    <a:pt x="35" y="154"/>
                  </a:lnTo>
                  <a:lnTo>
                    <a:pt x="30" y="154"/>
                  </a:lnTo>
                  <a:lnTo>
                    <a:pt x="8" y="151"/>
                  </a:lnTo>
                  <a:lnTo>
                    <a:pt x="3" y="150"/>
                  </a:lnTo>
                  <a:lnTo>
                    <a:pt x="0" y="146"/>
                  </a:lnTo>
                  <a:lnTo>
                    <a:pt x="0" y="141"/>
                  </a:lnTo>
                  <a:lnTo>
                    <a:pt x="16" y="9"/>
                  </a:lnTo>
                  <a:lnTo>
                    <a:pt x="17" y="3"/>
                  </a:lnTo>
                  <a:lnTo>
                    <a:pt x="21" y="0"/>
                  </a:lnTo>
                  <a:lnTo>
                    <a:pt x="26" y="0"/>
                  </a:lnTo>
                  <a:lnTo>
                    <a:pt x="48" y="3"/>
                  </a:lnTo>
                  <a:lnTo>
                    <a:pt x="53" y="4"/>
                  </a:lnTo>
                  <a:lnTo>
                    <a:pt x="57" y="8"/>
                  </a:lnTo>
                  <a:lnTo>
                    <a:pt x="56" y="13"/>
                  </a:lnTo>
                  <a:lnTo>
                    <a:pt x="41"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22" name="Picture 7884">
              <a:extLst>
                <a:ext uri="{FF2B5EF4-FFF2-40B4-BE49-F238E27FC236}">
                  <a16:creationId xmlns:a16="http://schemas.microsoft.com/office/drawing/2014/main" id="{BC69915D-7514-4F0D-837D-B9019C83C5F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2" y="2472"/>
              <a:ext cx="49" cy="154"/>
            </a:xfrm>
            <a:prstGeom prst="rect">
              <a:avLst/>
            </a:prstGeom>
            <a:noFill/>
            <a:extLst>
              <a:ext uri="{909E8E84-426E-40DD-AFC4-6F175D3DCCD1}">
                <a14:hiddenFill xmlns:a14="http://schemas.microsoft.com/office/drawing/2010/main">
                  <a:solidFill>
                    <a:srgbClr val="FFFFFF"/>
                  </a:solidFill>
                </a14:hiddenFill>
              </a:ext>
            </a:extLst>
          </p:spPr>
        </p:pic>
        <p:sp>
          <p:nvSpPr>
            <p:cNvPr id="123" name="Freeform 7885">
              <a:extLst>
                <a:ext uri="{FF2B5EF4-FFF2-40B4-BE49-F238E27FC236}">
                  <a16:creationId xmlns:a16="http://schemas.microsoft.com/office/drawing/2014/main" id="{6F1ABD26-55C5-4BE3-8200-2DE271541BB0}"/>
                </a:ext>
              </a:extLst>
            </p:cNvPr>
            <p:cNvSpPr>
              <a:spLocks/>
            </p:cNvSpPr>
            <p:nvPr/>
          </p:nvSpPr>
          <p:spPr bwMode="auto">
            <a:xfrm>
              <a:off x="6692" y="2471"/>
              <a:ext cx="49" cy="155"/>
            </a:xfrm>
            <a:custGeom>
              <a:avLst/>
              <a:gdLst>
                <a:gd name="T0" fmla="*/ 32 w 49"/>
                <a:gd name="T1" fmla="*/ 2617 h 155"/>
                <a:gd name="T2" fmla="*/ 31 w 49"/>
                <a:gd name="T3" fmla="*/ 2623 h 155"/>
                <a:gd name="T4" fmla="*/ 27 w 49"/>
                <a:gd name="T5" fmla="*/ 2626 h 155"/>
                <a:gd name="T6" fmla="*/ 22 w 49"/>
                <a:gd name="T7" fmla="*/ 2626 h 155"/>
                <a:gd name="T8" fmla="*/ 9 w 49"/>
                <a:gd name="T9" fmla="*/ 2624 h 155"/>
                <a:gd name="T10" fmla="*/ 4 w 49"/>
                <a:gd name="T11" fmla="*/ 2624 h 155"/>
                <a:gd name="T12" fmla="*/ 0 w 49"/>
                <a:gd name="T13" fmla="*/ 2619 h 155"/>
                <a:gd name="T14" fmla="*/ 1 w 49"/>
                <a:gd name="T15" fmla="*/ 2614 h 155"/>
                <a:gd name="T16" fmla="*/ 17 w 49"/>
                <a:gd name="T17" fmla="*/ 2481 h 155"/>
                <a:gd name="T18" fmla="*/ 17 w 49"/>
                <a:gd name="T19" fmla="*/ 2476 h 155"/>
                <a:gd name="T20" fmla="*/ 22 w 49"/>
                <a:gd name="T21" fmla="*/ 2472 h 155"/>
                <a:gd name="T22" fmla="*/ 27 w 49"/>
                <a:gd name="T23" fmla="*/ 2473 h 155"/>
                <a:gd name="T24" fmla="*/ 40 w 49"/>
                <a:gd name="T25" fmla="*/ 2474 h 155"/>
                <a:gd name="T26" fmla="*/ 45 w 49"/>
                <a:gd name="T27" fmla="*/ 2475 h 155"/>
                <a:gd name="T28" fmla="*/ 48 w 49"/>
                <a:gd name="T29" fmla="*/ 2479 h 155"/>
                <a:gd name="T30" fmla="*/ 48 w 49"/>
                <a:gd name="T31" fmla="*/ 2484 h 155"/>
                <a:gd name="T32" fmla="*/ 32 w 49"/>
                <a:gd name="T33" fmla="*/ 261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5">
                  <a:moveTo>
                    <a:pt x="32" y="145"/>
                  </a:moveTo>
                  <a:lnTo>
                    <a:pt x="31" y="151"/>
                  </a:lnTo>
                  <a:lnTo>
                    <a:pt x="27" y="154"/>
                  </a:lnTo>
                  <a:lnTo>
                    <a:pt x="22" y="154"/>
                  </a:lnTo>
                  <a:lnTo>
                    <a:pt x="9" y="152"/>
                  </a:lnTo>
                  <a:lnTo>
                    <a:pt x="4" y="152"/>
                  </a:lnTo>
                  <a:lnTo>
                    <a:pt x="0" y="147"/>
                  </a:lnTo>
                  <a:lnTo>
                    <a:pt x="1" y="142"/>
                  </a:lnTo>
                  <a:lnTo>
                    <a:pt x="17" y="9"/>
                  </a:lnTo>
                  <a:lnTo>
                    <a:pt x="17" y="4"/>
                  </a:lnTo>
                  <a:lnTo>
                    <a:pt x="22" y="0"/>
                  </a:lnTo>
                  <a:lnTo>
                    <a:pt x="27" y="1"/>
                  </a:lnTo>
                  <a:lnTo>
                    <a:pt x="40" y="2"/>
                  </a:lnTo>
                  <a:lnTo>
                    <a:pt x="45" y="3"/>
                  </a:lnTo>
                  <a:lnTo>
                    <a:pt x="48" y="7"/>
                  </a:lnTo>
                  <a:lnTo>
                    <a:pt x="48" y="12"/>
                  </a:lnTo>
                  <a:lnTo>
                    <a:pt x="32"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24" name="Picture 7886">
              <a:extLst>
                <a:ext uri="{FF2B5EF4-FFF2-40B4-BE49-F238E27FC236}">
                  <a16:creationId xmlns:a16="http://schemas.microsoft.com/office/drawing/2014/main" id="{569DA570-3855-43DC-8CF6-769F7810AFC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1" y="2505"/>
              <a:ext cx="55" cy="51"/>
            </a:xfrm>
            <a:prstGeom prst="rect">
              <a:avLst/>
            </a:prstGeom>
            <a:noFill/>
            <a:extLst>
              <a:ext uri="{909E8E84-426E-40DD-AFC4-6F175D3DCCD1}">
                <a14:hiddenFill xmlns:a14="http://schemas.microsoft.com/office/drawing/2010/main">
                  <a:solidFill>
                    <a:srgbClr val="FFFFFF"/>
                  </a:solidFill>
                </a14:hiddenFill>
              </a:ext>
            </a:extLst>
          </p:spPr>
        </p:pic>
        <p:sp>
          <p:nvSpPr>
            <p:cNvPr id="125" name="Freeform 7887">
              <a:extLst>
                <a:ext uri="{FF2B5EF4-FFF2-40B4-BE49-F238E27FC236}">
                  <a16:creationId xmlns:a16="http://schemas.microsoft.com/office/drawing/2014/main" id="{C06BFB6A-6DF0-4D90-8991-F85F2D1EFD85}"/>
                </a:ext>
              </a:extLst>
            </p:cNvPr>
            <p:cNvSpPr>
              <a:spLocks/>
            </p:cNvSpPr>
            <p:nvPr/>
          </p:nvSpPr>
          <p:spPr bwMode="auto">
            <a:xfrm>
              <a:off x="6731" y="2504"/>
              <a:ext cx="55" cy="52"/>
            </a:xfrm>
            <a:custGeom>
              <a:avLst/>
              <a:gdLst>
                <a:gd name="T0" fmla="*/ 54 w 55"/>
                <a:gd name="T1" fmla="*/ 2520 h 52"/>
                <a:gd name="T2" fmla="*/ 10 w 55"/>
                <a:gd name="T3" fmla="*/ 2505 h 52"/>
                <a:gd name="T4" fmla="*/ 5 w 55"/>
                <a:gd name="T5" fmla="*/ 2509 h 52"/>
                <a:gd name="T6" fmla="*/ 4 w 55"/>
                <a:gd name="T7" fmla="*/ 2514 h 52"/>
                <a:gd name="T8" fmla="*/ 0 w 55"/>
                <a:gd name="T9" fmla="*/ 2550 h 52"/>
                <a:gd name="T10" fmla="*/ 50 w 55"/>
                <a:gd name="T11" fmla="*/ 2556 h 52"/>
                <a:gd name="T12" fmla="*/ 54 w 55"/>
                <a:gd name="T13" fmla="*/ 25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2">
                  <a:moveTo>
                    <a:pt x="54" y="15"/>
                  </a:moveTo>
                  <a:lnTo>
                    <a:pt x="10" y="0"/>
                  </a:lnTo>
                  <a:lnTo>
                    <a:pt x="5" y="4"/>
                  </a:lnTo>
                  <a:lnTo>
                    <a:pt x="4" y="9"/>
                  </a:lnTo>
                  <a:lnTo>
                    <a:pt x="0" y="45"/>
                  </a:lnTo>
                  <a:lnTo>
                    <a:pt x="50" y="51"/>
                  </a:lnTo>
                  <a:lnTo>
                    <a:pt x="54" y="1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26" name="Picture 7888">
              <a:extLst>
                <a:ext uri="{FF2B5EF4-FFF2-40B4-BE49-F238E27FC236}">
                  <a16:creationId xmlns:a16="http://schemas.microsoft.com/office/drawing/2014/main" id="{72F5BAAE-CC80-40E2-BEB9-2803052445B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5" y="2550"/>
              <a:ext cx="55" cy="5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7889">
              <a:extLst>
                <a:ext uri="{FF2B5EF4-FFF2-40B4-BE49-F238E27FC236}">
                  <a16:creationId xmlns:a16="http://schemas.microsoft.com/office/drawing/2014/main" id="{0FFDD466-DC39-4B22-B103-3925CA93C17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5" y="247"/>
              <a:ext cx="1219" cy="2887"/>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890">
              <a:extLst>
                <a:ext uri="{FF2B5EF4-FFF2-40B4-BE49-F238E27FC236}">
                  <a16:creationId xmlns:a16="http://schemas.microsoft.com/office/drawing/2014/main" id="{04B2D184-DBF8-4106-89CB-F5C7CED24B7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 y="1384"/>
              <a:ext cx="430" cy="244"/>
            </a:xfrm>
            <a:prstGeom prst="rect">
              <a:avLst/>
            </a:prstGeom>
            <a:noFill/>
            <a:extLst>
              <a:ext uri="{909E8E84-426E-40DD-AFC4-6F175D3DCCD1}">
                <a14:hiddenFill xmlns:a14="http://schemas.microsoft.com/office/drawing/2010/main">
                  <a:solidFill>
                    <a:srgbClr val="FFFFFF"/>
                  </a:solidFill>
                </a14:hiddenFill>
              </a:ext>
            </a:extLst>
          </p:spPr>
        </p:pic>
        <p:sp>
          <p:nvSpPr>
            <p:cNvPr id="129" name="Freeform 7891">
              <a:extLst>
                <a:ext uri="{FF2B5EF4-FFF2-40B4-BE49-F238E27FC236}">
                  <a16:creationId xmlns:a16="http://schemas.microsoft.com/office/drawing/2014/main" id="{01B40D0C-F466-4CCA-AE7C-EB3A5D52E448}"/>
                </a:ext>
              </a:extLst>
            </p:cNvPr>
            <p:cNvSpPr>
              <a:spLocks/>
            </p:cNvSpPr>
            <p:nvPr/>
          </p:nvSpPr>
          <p:spPr bwMode="auto">
            <a:xfrm>
              <a:off x="6143" y="1384"/>
              <a:ext cx="430" cy="244"/>
            </a:xfrm>
            <a:custGeom>
              <a:avLst/>
              <a:gdLst>
                <a:gd name="T0" fmla="*/ 0 w 430"/>
                <a:gd name="T1" fmla="*/ 1627 h 244"/>
                <a:gd name="T2" fmla="*/ 338 w 430"/>
                <a:gd name="T3" fmla="*/ 1627 h 244"/>
                <a:gd name="T4" fmla="*/ 374 w 430"/>
                <a:gd name="T5" fmla="*/ 1620 h 244"/>
                <a:gd name="T6" fmla="*/ 403 w 430"/>
                <a:gd name="T7" fmla="*/ 1601 h 244"/>
                <a:gd name="T8" fmla="*/ 423 w 430"/>
                <a:gd name="T9" fmla="*/ 1572 h 244"/>
                <a:gd name="T10" fmla="*/ 430 w 430"/>
                <a:gd name="T11" fmla="*/ 1536 h 244"/>
                <a:gd name="T12" fmla="*/ 430 w 430"/>
                <a:gd name="T13" fmla="*/ 1475 h 244"/>
                <a:gd name="T14" fmla="*/ 423 w 430"/>
                <a:gd name="T15" fmla="*/ 1440 h 244"/>
                <a:gd name="T16" fmla="*/ 403 w 430"/>
                <a:gd name="T17" fmla="*/ 1411 h 244"/>
                <a:gd name="T18" fmla="*/ 374 w 430"/>
                <a:gd name="T19" fmla="*/ 1391 h 244"/>
                <a:gd name="T20" fmla="*/ 338 w 430"/>
                <a:gd name="T21" fmla="*/ 1384 h 244"/>
                <a:gd name="T22" fmla="*/ 0 w 430"/>
                <a:gd name="T23" fmla="*/ 1384 h 244"/>
                <a:gd name="T24" fmla="*/ 0 w 430"/>
                <a:gd name="T25" fmla="*/ 162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0" h="244">
                  <a:moveTo>
                    <a:pt x="0" y="243"/>
                  </a:moveTo>
                  <a:lnTo>
                    <a:pt x="338" y="243"/>
                  </a:lnTo>
                  <a:lnTo>
                    <a:pt x="374" y="236"/>
                  </a:lnTo>
                  <a:lnTo>
                    <a:pt x="403" y="217"/>
                  </a:lnTo>
                  <a:lnTo>
                    <a:pt x="423" y="188"/>
                  </a:lnTo>
                  <a:lnTo>
                    <a:pt x="430" y="152"/>
                  </a:lnTo>
                  <a:lnTo>
                    <a:pt x="430" y="91"/>
                  </a:lnTo>
                  <a:lnTo>
                    <a:pt x="423" y="56"/>
                  </a:lnTo>
                  <a:lnTo>
                    <a:pt x="403" y="27"/>
                  </a:lnTo>
                  <a:lnTo>
                    <a:pt x="374" y="7"/>
                  </a:lnTo>
                  <a:lnTo>
                    <a:pt x="338" y="0"/>
                  </a:lnTo>
                  <a:lnTo>
                    <a:pt x="0" y="0"/>
                  </a:lnTo>
                  <a:lnTo>
                    <a:pt x="0" y="24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30" name="Picture 7892">
              <a:extLst>
                <a:ext uri="{FF2B5EF4-FFF2-40B4-BE49-F238E27FC236}">
                  <a16:creationId xmlns:a16="http://schemas.microsoft.com/office/drawing/2014/main" id="{FAD7C58E-DC49-4718-9094-178863FC217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2" y="1433"/>
              <a:ext cx="128" cy="12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7893">
              <a:extLst>
                <a:ext uri="{FF2B5EF4-FFF2-40B4-BE49-F238E27FC236}">
                  <a16:creationId xmlns:a16="http://schemas.microsoft.com/office/drawing/2014/main" id="{F81A53B9-B8B6-4E92-A0F4-ECE1E9330DA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38" y="1429"/>
              <a:ext cx="135" cy="135"/>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7894">
              <a:extLst>
                <a:ext uri="{FF2B5EF4-FFF2-40B4-BE49-F238E27FC236}">
                  <a16:creationId xmlns:a16="http://schemas.microsoft.com/office/drawing/2014/main" id="{C4BE6267-11F9-417D-8471-4D6B4E68C2B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96" y="1431"/>
              <a:ext cx="1088" cy="136"/>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7895">
              <a:extLst>
                <a:ext uri="{FF2B5EF4-FFF2-40B4-BE49-F238E27FC236}">
                  <a16:creationId xmlns:a16="http://schemas.microsoft.com/office/drawing/2014/main" id="{6B784098-0BF9-48B4-8AB2-FD437BE70651}"/>
                </a:ext>
              </a:extLst>
            </p:cNvPr>
            <p:cNvSpPr>
              <a:spLocks noChangeArrowheads="1"/>
            </p:cNvSpPr>
            <p:nvPr/>
          </p:nvSpPr>
          <p:spPr bwMode="auto">
            <a:xfrm>
              <a:off x="4996" y="1431"/>
              <a:ext cx="1088" cy="136"/>
            </a:xfrm>
            <a:prstGeom prst="rect">
              <a:avLst/>
            </a:prstGeom>
            <a:noFill/>
            <a:ln w="482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4" name="Rectangle 7896">
              <a:extLst>
                <a:ext uri="{FF2B5EF4-FFF2-40B4-BE49-F238E27FC236}">
                  <a16:creationId xmlns:a16="http://schemas.microsoft.com/office/drawing/2014/main" id="{C996A036-BACB-41BD-8AA6-F12B2FFFE82F}"/>
                </a:ext>
              </a:extLst>
            </p:cNvPr>
            <p:cNvSpPr>
              <a:spLocks noChangeArrowheads="1"/>
            </p:cNvSpPr>
            <p:nvPr/>
          </p:nvSpPr>
          <p:spPr bwMode="auto">
            <a:xfrm>
              <a:off x="6029"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5" name="Rectangle 7897">
              <a:extLst>
                <a:ext uri="{FF2B5EF4-FFF2-40B4-BE49-F238E27FC236}">
                  <a16:creationId xmlns:a16="http://schemas.microsoft.com/office/drawing/2014/main" id="{D8395A9A-3551-46F1-BE4F-A12534482632}"/>
                </a:ext>
              </a:extLst>
            </p:cNvPr>
            <p:cNvSpPr>
              <a:spLocks noChangeArrowheads="1"/>
            </p:cNvSpPr>
            <p:nvPr/>
          </p:nvSpPr>
          <p:spPr bwMode="auto">
            <a:xfrm>
              <a:off x="5994"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6" name="Rectangle 7898">
              <a:extLst>
                <a:ext uri="{FF2B5EF4-FFF2-40B4-BE49-F238E27FC236}">
                  <a16:creationId xmlns:a16="http://schemas.microsoft.com/office/drawing/2014/main" id="{ABF8DCFB-7261-4913-A0B5-FD469F1E3751}"/>
                </a:ext>
              </a:extLst>
            </p:cNvPr>
            <p:cNvSpPr>
              <a:spLocks noChangeArrowheads="1"/>
            </p:cNvSpPr>
            <p:nvPr/>
          </p:nvSpPr>
          <p:spPr bwMode="auto">
            <a:xfrm>
              <a:off x="5958"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7" name="Rectangle 7899">
              <a:extLst>
                <a:ext uri="{FF2B5EF4-FFF2-40B4-BE49-F238E27FC236}">
                  <a16:creationId xmlns:a16="http://schemas.microsoft.com/office/drawing/2014/main" id="{EB509360-4F1F-4C09-B41B-DAA11C733DB7}"/>
                </a:ext>
              </a:extLst>
            </p:cNvPr>
            <p:cNvSpPr>
              <a:spLocks noChangeArrowheads="1"/>
            </p:cNvSpPr>
            <p:nvPr/>
          </p:nvSpPr>
          <p:spPr bwMode="auto">
            <a:xfrm>
              <a:off x="5922"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38" name="Picture 7900">
              <a:extLst>
                <a:ext uri="{FF2B5EF4-FFF2-40B4-BE49-F238E27FC236}">
                  <a16:creationId xmlns:a16="http://schemas.microsoft.com/office/drawing/2014/main" id="{C94D72E7-9069-4F34-B1A9-32AB34FADC8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82" y="1415"/>
              <a:ext cx="61" cy="93"/>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7901">
              <a:extLst>
                <a:ext uri="{FF2B5EF4-FFF2-40B4-BE49-F238E27FC236}">
                  <a16:creationId xmlns:a16="http://schemas.microsoft.com/office/drawing/2014/main" id="{C378A372-13F6-47C5-91CD-488F978D3EF5}"/>
                </a:ext>
              </a:extLst>
            </p:cNvPr>
            <p:cNvSpPr>
              <a:spLocks noChangeArrowheads="1"/>
            </p:cNvSpPr>
            <p:nvPr/>
          </p:nvSpPr>
          <p:spPr bwMode="auto">
            <a:xfrm>
              <a:off x="6082" y="1415"/>
              <a:ext cx="61" cy="93"/>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40" name="Picture 7902">
              <a:extLst>
                <a:ext uri="{FF2B5EF4-FFF2-40B4-BE49-F238E27FC236}">
                  <a16:creationId xmlns:a16="http://schemas.microsoft.com/office/drawing/2014/main" id="{36F699B2-C678-4B25-BD43-3FE01ADA807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82" y="1507"/>
              <a:ext cx="61" cy="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7903">
              <a:extLst>
                <a:ext uri="{FF2B5EF4-FFF2-40B4-BE49-F238E27FC236}">
                  <a16:creationId xmlns:a16="http://schemas.microsoft.com/office/drawing/2014/main" id="{99517CAC-FA6B-4F74-9080-4F70E4D813A3}"/>
                </a:ext>
              </a:extLst>
            </p:cNvPr>
            <p:cNvSpPr>
              <a:spLocks noChangeArrowheads="1"/>
            </p:cNvSpPr>
            <p:nvPr/>
          </p:nvSpPr>
          <p:spPr bwMode="auto">
            <a:xfrm>
              <a:off x="6082" y="1507"/>
              <a:ext cx="61" cy="89"/>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42" name="Picture 7904">
              <a:extLst>
                <a:ext uri="{FF2B5EF4-FFF2-40B4-BE49-F238E27FC236}">
                  <a16:creationId xmlns:a16="http://schemas.microsoft.com/office/drawing/2014/main" id="{F6068CEE-C131-4514-B796-126CD3FFF5F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 y="712"/>
              <a:ext cx="529" cy="1589"/>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7905">
              <a:extLst>
                <a:ext uri="{FF2B5EF4-FFF2-40B4-BE49-F238E27FC236}">
                  <a16:creationId xmlns:a16="http://schemas.microsoft.com/office/drawing/2014/main" id="{4B37F06F-70B5-475F-94C4-43DE6F818088}"/>
                </a:ext>
              </a:extLst>
            </p:cNvPr>
            <p:cNvSpPr>
              <a:spLocks/>
            </p:cNvSpPr>
            <p:nvPr/>
          </p:nvSpPr>
          <p:spPr bwMode="auto">
            <a:xfrm>
              <a:off x="4773" y="634"/>
              <a:ext cx="180" cy="1742"/>
            </a:xfrm>
            <a:custGeom>
              <a:avLst/>
              <a:gdLst>
                <a:gd name="T0" fmla="*/ 1 w 180"/>
                <a:gd name="T1" fmla="*/ 2377 h 1742"/>
                <a:gd name="T2" fmla="*/ 0 w 180"/>
                <a:gd name="T3" fmla="*/ 2314 h 1742"/>
                <a:gd name="T4" fmla="*/ 20 w 180"/>
                <a:gd name="T5" fmla="*/ 2249 h 1742"/>
                <a:gd name="T6" fmla="*/ 77 w 180"/>
                <a:gd name="T7" fmla="*/ 2203 h 1742"/>
                <a:gd name="T8" fmla="*/ 123 w 180"/>
                <a:gd name="T9" fmla="*/ 2168 h 1742"/>
                <a:gd name="T10" fmla="*/ 132 w 180"/>
                <a:gd name="T11" fmla="*/ 2124 h 1742"/>
                <a:gd name="T12" fmla="*/ 125 w 180"/>
                <a:gd name="T13" fmla="*/ 2104 h 1742"/>
                <a:gd name="T14" fmla="*/ 104 w 180"/>
                <a:gd name="T15" fmla="*/ 2080 h 1742"/>
                <a:gd name="T16" fmla="*/ 67 w 180"/>
                <a:gd name="T17" fmla="*/ 1954 h 1742"/>
                <a:gd name="T18" fmla="*/ 73 w 180"/>
                <a:gd name="T19" fmla="*/ 992 h 1742"/>
                <a:gd name="T20" fmla="*/ 125 w 180"/>
                <a:gd name="T21" fmla="*/ 907 h 1742"/>
                <a:gd name="T22" fmla="*/ 132 w 180"/>
                <a:gd name="T23" fmla="*/ 888 h 1742"/>
                <a:gd name="T24" fmla="*/ 123 w 180"/>
                <a:gd name="T25" fmla="*/ 843 h 1742"/>
                <a:gd name="T26" fmla="*/ 77 w 180"/>
                <a:gd name="T27" fmla="*/ 809 h 1742"/>
                <a:gd name="T28" fmla="*/ 20 w 180"/>
                <a:gd name="T29" fmla="*/ 763 h 1742"/>
                <a:gd name="T30" fmla="*/ 0 w 180"/>
                <a:gd name="T31" fmla="*/ 697 h 1742"/>
                <a:gd name="T32" fmla="*/ 1 w 180"/>
                <a:gd name="T33" fmla="*/ 635 h 1742"/>
                <a:gd name="T34" fmla="*/ 49 w 180"/>
                <a:gd name="T35" fmla="*/ 665 h 1742"/>
                <a:gd name="T36" fmla="*/ 51 w 180"/>
                <a:gd name="T37" fmla="*/ 718 h 1742"/>
                <a:gd name="T38" fmla="*/ 78 w 180"/>
                <a:gd name="T39" fmla="*/ 752 h 1742"/>
                <a:gd name="T40" fmla="*/ 136 w 180"/>
                <a:gd name="T41" fmla="*/ 790 h 1742"/>
                <a:gd name="T42" fmla="*/ 178 w 180"/>
                <a:gd name="T43" fmla="*/ 847 h 1742"/>
                <a:gd name="T44" fmla="*/ 175 w 180"/>
                <a:gd name="T45" fmla="*/ 912 h 1742"/>
                <a:gd name="T46" fmla="*/ 159 w 180"/>
                <a:gd name="T47" fmla="*/ 941 h 1742"/>
                <a:gd name="T48" fmla="*/ 141 w 180"/>
                <a:gd name="T49" fmla="*/ 961 h 1742"/>
                <a:gd name="T50" fmla="*/ 116 w 180"/>
                <a:gd name="T51" fmla="*/ 1036 h 1742"/>
                <a:gd name="T52" fmla="*/ 115 w 180"/>
                <a:gd name="T53" fmla="*/ 1954 h 1742"/>
                <a:gd name="T54" fmla="*/ 149 w 180"/>
                <a:gd name="T55" fmla="*/ 2059 h 1742"/>
                <a:gd name="T56" fmla="*/ 168 w 180"/>
                <a:gd name="T57" fmla="*/ 2083 h 1742"/>
                <a:gd name="T58" fmla="*/ 180 w 180"/>
                <a:gd name="T59" fmla="*/ 2118 h 1742"/>
                <a:gd name="T60" fmla="*/ 162 w 180"/>
                <a:gd name="T61" fmla="*/ 2197 h 1742"/>
                <a:gd name="T62" fmla="*/ 103 w 180"/>
                <a:gd name="T63" fmla="*/ 2243 h 1742"/>
                <a:gd name="T64" fmla="*/ 60 w 180"/>
                <a:gd name="T65" fmla="*/ 2275 h 1742"/>
                <a:gd name="T66" fmla="*/ 48 w 180"/>
                <a:gd name="T67" fmla="*/ 2316 h 1742"/>
                <a:gd name="T68" fmla="*/ 50 w 180"/>
                <a:gd name="T69" fmla="*/ 2377 h 1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742">
                  <a:moveTo>
                    <a:pt x="50" y="1742"/>
                  </a:moveTo>
                  <a:lnTo>
                    <a:pt x="1" y="1742"/>
                  </a:lnTo>
                  <a:lnTo>
                    <a:pt x="1" y="1711"/>
                  </a:lnTo>
                  <a:lnTo>
                    <a:pt x="0" y="1679"/>
                  </a:lnTo>
                  <a:lnTo>
                    <a:pt x="5" y="1645"/>
                  </a:lnTo>
                  <a:lnTo>
                    <a:pt x="20" y="1614"/>
                  </a:lnTo>
                  <a:lnTo>
                    <a:pt x="51" y="1585"/>
                  </a:lnTo>
                  <a:lnTo>
                    <a:pt x="77" y="1568"/>
                  </a:lnTo>
                  <a:lnTo>
                    <a:pt x="105" y="1549"/>
                  </a:lnTo>
                  <a:lnTo>
                    <a:pt x="123" y="1533"/>
                  </a:lnTo>
                  <a:lnTo>
                    <a:pt x="132" y="1515"/>
                  </a:lnTo>
                  <a:lnTo>
                    <a:pt x="132" y="1489"/>
                  </a:lnTo>
                  <a:lnTo>
                    <a:pt x="130" y="1476"/>
                  </a:lnTo>
                  <a:lnTo>
                    <a:pt x="125" y="1469"/>
                  </a:lnTo>
                  <a:lnTo>
                    <a:pt x="113" y="1456"/>
                  </a:lnTo>
                  <a:lnTo>
                    <a:pt x="104" y="1445"/>
                  </a:lnTo>
                  <a:lnTo>
                    <a:pt x="73" y="1384"/>
                  </a:lnTo>
                  <a:lnTo>
                    <a:pt x="67" y="1319"/>
                  </a:lnTo>
                  <a:lnTo>
                    <a:pt x="67" y="422"/>
                  </a:lnTo>
                  <a:lnTo>
                    <a:pt x="73" y="357"/>
                  </a:lnTo>
                  <a:lnTo>
                    <a:pt x="104" y="296"/>
                  </a:lnTo>
                  <a:lnTo>
                    <a:pt x="125" y="272"/>
                  </a:lnTo>
                  <a:lnTo>
                    <a:pt x="130" y="266"/>
                  </a:lnTo>
                  <a:lnTo>
                    <a:pt x="132" y="253"/>
                  </a:lnTo>
                  <a:lnTo>
                    <a:pt x="132" y="227"/>
                  </a:lnTo>
                  <a:lnTo>
                    <a:pt x="123" y="208"/>
                  </a:lnTo>
                  <a:lnTo>
                    <a:pt x="105" y="192"/>
                  </a:lnTo>
                  <a:lnTo>
                    <a:pt x="77" y="174"/>
                  </a:lnTo>
                  <a:lnTo>
                    <a:pt x="51" y="157"/>
                  </a:lnTo>
                  <a:lnTo>
                    <a:pt x="20" y="128"/>
                  </a:lnTo>
                  <a:lnTo>
                    <a:pt x="5" y="96"/>
                  </a:lnTo>
                  <a:lnTo>
                    <a:pt x="0" y="62"/>
                  </a:lnTo>
                  <a:lnTo>
                    <a:pt x="1" y="28"/>
                  </a:lnTo>
                  <a:lnTo>
                    <a:pt x="1" y="0"/>
                  </a:lnTo>
                  <a:lnTo>
                    <a:pt x="50" y="0"/>
                  </a:lnTo>
                  <a:lnTo>
                    <a:pt x="49" y="30"/>
                  </a:lnTo>
                  <a:lnTo>
                    <a:pt x="48" y="61"/>
                  </a:lnTo>
                  <a:lnTo>
                    <a:pt x="51" y="83"/>
                  </a:lnTo>
                  <a:lnTo>
                    <a:pt x="60" y="101"/>
                  </a:lnTo>
                  <a:lnTo>
                    <a:pt x="78" y="117"/>
                  </a:lnTo>
                  <a:lnTo>
                    <a:pt x="103" y="133"/>
                  </a:lnTo>
                  <a:lnTo>
                    <a:pt x="136" y="155"/>
                  </a:lnTo>
                  <a:lnTo>
                    <a:pt x="162" y="180"/>
                  </a:lnTo>
                  <a:lnTo>
                    <a:pt x="178" y="212"/>
                  </a:lnTo>
                  <a:lnTo>
                    <a:pt x="180" y="258"/>
                  </a:lnTo>
                  <a:lnTo>
                    <a:pt x="175" y="277"/>
                  </a:lnTo>
                  <a:lnTo>
                    <a:pt x="168" y="293"/>
                  </a:lnTo>
                  <a:lnTo>
                    <a:pt x="159" y="306"/>
                  </a:lnTo>
                  <a:lnTo>
                    <a:pt x="149" y="317"/>
                  </a:lnTo>
                  <a:lnTo>
                    <a:pt x="141" y="326"/>
                  </a:lnTo>
                  <a:lnTo>
                    <a:pt x="134" y="336"/>
                  </a:lnTo>
                  <a:lnTo>
                    <a:pt x="116" y="401"/>
                  </a:lnTo>
                  <a:lnTo>
                    <a:pt x="115" y="422"/>
                  </a:lnTo>
                  <a:lnTo>
                    <a:pt x="115" y="1319"/>
                  </a:lnTo>
                  <a:lnTo>
                    <a:pt x="121" y="1380"/>
                  </a:lnTo>
                  <a:lnTo>
                    <a:pt x="149" y="1424"/>
                  </a:lnTo>
                  <a:lnTo>
                    <a:pt x="159" y="1435"/>
                  </a:lnTo>
                  <a:lnTo>
                    <a:pt x="168" y="1448"/>
                  </a:lnTo>
                  <a:lnTo>
                    <a:pt x="175" y="1464"/>
                  </a:lnTo>
                  <a:lnTo>
                    <a:pt x="180" y="1483"/>
                  </a:lnTo>
                  <a:lnTo>
                    <a:pt x="178" y="1529"/>
                  </a:lnTo>
                  <a:lnTo>
                    <a:pt x="162" y="1562"/>
                  </a:lnTo>
                  <a:lnTo>
                    <a:pt x="136" y="1586"/>
                  </a:lnTo>
                  <a:lnTo>
                    <a:pt x="103" y="1608"/>
                  </a:lnTo>
                  <a:lnTo>
                    <a:pt x="78" y="1625"/>
                  </a:lnTo>
                  <a:lnTo>
                    <a:pt x="60" y="1640"/>
                  </a:lnTo>
                  <a:lnTo>
                    <a:pt x="51" y="1658"/>
                  </a:lnTo>
                  <a:lnTo>
                    <a:pt x="48" y="1681"/>
                  </a:lnTo>
                  <a:lnTo>
                    <a:pt x="49" y="1713"/>
                  </a:lnTo>
                  <a:lnTo>
                    <a:pt x="50" y="174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4" name="AutoShape 7906">
              <a:extLst>
                <a:ext uri="{FF2B5EF4-FFF2-40B4-BE49-F238E27FC236}">
                  <a16:creationId xmlns:a16="http://schemas.microsoft.com/office/drawing/2014/main" id="{7162D524-15BB-4191-A6E3-1367735D5BA7}"/>
                </a:ext>
              </a:extLst>
            </p:cNvPr>
            <p:cNvSpPr>
              <a:spLocks/>
            </p:cNvSpPr>
            <p:nvPr/>
          </p:nvSpPr>
          <p:spPr bwMode="auto">
            <a:xfrm>
              <a:off x="4696" y="2334"/>
              <a:ext cx="221" cy="79"/>
            </a:xfrm>
            <a:custGeom>
              <a:avLst/>
              <a:gdLst>
                <a:gd name="T0" fmla="*/ 205 w 221"/>
                <a:gd name="T1" fmla="*/ 2413 h 79"/>
                <a:gd name="T2" fmla="*/ 15 w 221"/>
                <a:gd name="T3" fmla="*/ 2413 h 79"/>
                <a:gd name="T4" fmla="*/ 14 w 221"/>
                <a:gd name="T5" fmla="*/ 2405 h 79"/>
                <a:gd name="T6" fmla="*/ 0 w 221"/>
                <a:gd name="T7" fmla="*/ 2334 h 79"/>
                <a:gd name="T8" fmla="*/ 22 w 221"/>
                <a:gd name="T9" fmla="*/ 2334 h 79"/>
                <a:gd name="T10" fmla="*/ 33 w 221"/>
                <a:gd name="T11" fmla="*/ 2392 h 79"/>
                <a:gd name="T12" fmla="*/ 210 w 221"/>
                <a:gd name="T13" fmla="*/ 2392 h 79"/>
                <a:gd name="T14" fmla="*/ 205 w 221"/>
                <a:gd name="T15" fmla="*/ 2413 h 79"/>
                <a:gd name="T16" fmla="*/ 210 w 221"/>
                <a:gd name="T17" fmla="*/ 2392 h 79"/>
                <a:gd name="T18" fmla="*/ 188 w 221"/>
                <a:gd name="T19" fmla="*/ 2392 h 79"/>
                <a:gd name="T20" fmla="*/ 199 w 221"/>
                <a:gd name="T21" fmla="*/ 2334 h 79"/>
                <a:gd name="T22" fmla="*/ 221 w 221"/>
                <a:gd name="T23" fmla="*/ 2334 h 79"/>
                <a:gd name="T24" fmla="*/ 210 w 221"/>
                <a:gd name="T25" fmla="*/ 2392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79">
                  <a:moveTo>
                    <a:pt x="205" y="79"/>
                  </a:moveTo>
                  <a:lnTo>
                    <a:pt x="15" y="79"/>
                  </a:lnTo>
                  <a:lnTo>
                    <a:pt x="14" y="71"/>
                  </a:lnTo>
                  <a:lnTo>
                    <a:pt x="0" y="0"/>
                  </a:lnTo>
                  <a:lnTo>
                    <a:pt x="22" y="0"/>
                  </a:lnTo>
                  <a:lnTo>
                    <a:pt x="33" y="58"/>
                  </a:lnTo>
                  <a:lnTo>
                    <a:pt x="210" y="58"/>
                  </a:lnTo>
                  <a:lnTo>
                    <a:pt x="205" y="79"/>
                  </a:lnTo>
                  <a:close/>
                  <a:moveTo>
                    <a:pt x="210" y="58"/>
                  </a:moveTo>
                  <a:lnTo>
                    <a:pt x="188" y="58"/>
                  </a:lnTo>
                  <a:lnTo>
                    <a:pt x="199" y="0"/>
                  </a:lnTo>
                  <a:lnTo>
                    <a:pt x="221" y="0"/>
                  </a:lnTo>
                  <a:lnTo>
                    <a:pt x="210" y="5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5" name="Freeform 7907">
              <a:extLst>
                <a:ext uri="{FF2B5EF4-FFF2-40B4-BE49-F238E27FC236}">
                  <a16:creationId xmlns:a16="http://schemas.microsoft.com/office/drawing/2014/main" id="{83855555-CEED-4955-A9EF-9D980FBB2967}"/>
                </a:ext>
              </a:extLst>
            </p:cNvPr>
            <p:cNvSpPr>
              <a:spLocks/>
            </p:cNvSpPr>
            <p:nvPr/>
          </p:nvSpPr>
          <p:spPr bwMode="auto">
            <a:xfrm>
              <a:off x="4696" y="2334"/>
              <a:ext cx="221" cy="79"/>
            </a:xfrm>
            <a:custGeom>
              <a:avLst/>
              <a:gdLst>
                <a:gd name="T0" fmla="*/ 188 w 221"/>
                <a:gd name="T1" fmla="*/ 2392 h 79"/>
                <a:gd name="T2" fmla="*/ 33 w 221"/>
                <a:gd name="T3" fmla="*/ 2392 h 79"/>
                <a:gd name="T4" fmla="*/ 31 w 221"/>
                <a:gd name="T5" fmla="*/ 2381 h 79"/>
                <a:gd name="T6" fmla="*/ 28 w 221"/>
                <a:gd name="T7" fmla="*/ 2365 h 79"/>
                <a:gd name="T8" fmla="*/ 24 w 221"/>
                <a:gd name="T9" fmla="*/ 2349 h 79"/>
                <a:gd name="T10" fmla="*/ 22 w 221"/>
                <a:gd name="T11" fmla="*/ 2334 h 79"/>
                <a:gd name="T12" fmla="*/ 0 w 221"/>
                <a:gd name="T13" fmla="*/ 2334 h 79"/>
                <a:gd name="T14" fmla="*/ 14 w 221"/>
                <a:gd name="T15" fmla="*/ 2405 h 79"/>
                <a:gd name="T16" fmla="*/ 15 w 221"/>
                <a:gd name="T17" fmla="*/ 2413 h 79"/>
                <a:gd name="T18" fmla="*/ 205 w 221"/>
                <a:gd name="T19" fmla="*/ 2413 h 79"/>
                <a:gd name="T20" fmla="*/ 221 w 221"/>
                <a:gd name="T21" fmla="*/ 2334 h 79"/>
                <a:gd name="T22" fmla="*/ 199 w 221"/>
                <a:gd name="T23" fmla="*/ 2334 h 79"/>
                <a:gd name="T24" fmla="*/ 196 w 221"/>
                <a:gd name="T25" fmla="*/ 2349 h 79"/>
                <a:gd name="T26" fmla="*/ 193 w 221"/>
                <a:gd name="T27" fmla="*/ 2365 h 79"/>
                <a:gd name="T28" fmla="*/ 190 w 221"/>
                <a:gd name="T29" fmla="*/ 2381 h 79"/>
                <a:gd name="T30" fmla="*/ 188 w 221"/>
                <a:gd name="T31" fmla="*/ 239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58"/>
                  </a:moveTo>
                  <a:lnTo>
                    <a:pt x="33" y="58"/>
                  </a:lnTo>
                  <a:lnTo>
                    <a:pt x="31" y="47"/>
                  </a:lnTo>
                  <a:lnTo>
                    <a:pt x="28" y="31"/>
                  </a:lnTo>
                  <a:lnTo>
                    <a:pt x="24" y="15"/>
                  </a:lnTo>
                  <a:lnTo>
                    <a:pt x="22" y="0"/>
                  </a:lnTo>
                  <a:lnTo>
                    <a:pt x="0" y="0"/>
                  </a:lnTo>
                  <a:lnTo>
                    <a:pt x="14" y="71"/>
                  </a:lnTo>
                  <a:lnTo>
                    <a:pt x="15" y="79"/>
                  </a:lnTo>
                  <a:lnTo>
                    <a:pt x="205" y="79"/>
                  </a:lnTo>
                  <a:lnTo>
                    <a:pt x="221" y="0"/>
                  </a:lnTo>
                  <a:lnTo>
                    <a:pt x="199" y="0"/>
                  </a:lnTo>
                  <a:lnTo>
                    <a:pt x="196" y="15"/>
                  </a:lnTo>
                  <a:lnTo>
                    <a:pt x="193" y="31"/>
                  </a:lnTo>
                  <a:lnTo>
                    <a:pt x="190" y="47"/>
                  </a:lnTo>
                  <a:lnTo>
                    <a:pt x="188" y="58"/>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6" name="AutoShape 7908">
              <a:extLst>
                <a:ext uri="{FF2B5EF4-FFF2-40B4-BE49-F238E27FC236}">
                  <a16:creationId xmlns:a16="http://schemas.microsoft.com/office/drawing/2014/main" id="{9D0E6B0E-5ED7-46A3-8698-77E2F2B0723E}"/>
                </a:ext>
              </a:extLst>
            </p:cNvPr>
            <p:cNvSpPr>
              <a:spLocks/>
            </p:cNvSpPr>
            <p:nvPr/>
          </p:nvSpPr>
          <p:spPr bwMode="auto">
            <a:xfrm>
              <a:off x="4696" y="594"/>
              <a:ext cx="221" cy="79"/>
            </a:xfrm>
            <a:custGeom>
              <a:avLst/>
              <a:gdLst>
                <a:gd name="T0" fmla="*/ 22 w 221"/>
                <a:gd name="T1" fmla="*/ 674 h 79"/>
                <a:gd name="T2" fmla="*/ 0 w 221"/>
                <a:gd name="T3" fmla="*/ 674 h 79"/>
                <a:gd name="T4" fmla="*/ 15 w 221"/>
                <a:gd name="T5" fmla="*/ 595 h 79"/>
                <a:gd name="T6" fmla="*/ 205 w 221"/>
                <a:gd name="T7" fmla="*/ 595 h 79"/>
                <a:gd name="T8" fmla="*/ 209 w 221"/>
                <a:gd name="T9" fmla="*/ 616 h 79"/>
                <a:gd name="T10" fmla="*/ 33 w 221"/>
                <a:gd name="T11" fmla="*/ 616 h 79"/>
                <a:gd name="T12" fmla="*/ 22 w 221"/>
                <a:gd name="T13" fmla="*/ 674 h 79"/>
                <a:gd name="T14" fmla="*/ 221 w 221"/>
                <a:gd name="T15" fmla="*/ 674 h 79"/>
                <a:gd name="T16" fmla="*/ 199 w 221"/>
                <a:gd name="T17" fmla="*/ 674 h 79"/>
                <a:gd name="T18" fmla="*/ 188 w 221"/>
                <a:gd name="T19" fmla="*/ 616 h 79"/>
                <a:gd name="T20" fmla="*/ 209 w 221"/>
                <a:gd name="T21" fmla="*/ 616 h 79"/>
                <a:gd name="T22" fmla="*/ 221 w 221"/>
                <a:gd name="T23" fmla="*/ 67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79">
                  <a:moveTo>
                    <a:pt x="22" y="79"/>
                  </a:moveTo>
                  <a:lnTo>
                    <a:pt x="0" y="79"/>
                  </a:lnTo>
                  <a:lnTo>
                    <a:pt x="15" y="0"/>
                  </a:lnTo>
                  <a:lnTo>
                    <a:pt x="205" y="0"/>
                  </a:lnTo>
                  <a:lnTo>
                    <a:pt x="209" y="21"/>
                  </a:lnTo>
                  <a:lnTo>
                    <a:pt x="33" y="21"/>
                  </a:lnTo>
                  <a:lnTo>
                    <a:pt x="22" y="79"/>
                  </a:lnTo>
                  <a:close/>
                  <a:moveTo>
                    <a:pt x="221" y="79"/>
                  </a:moveTo>
                  <a:lnTo>
                    <a:pt x="199" y="79"/>
                  </a:lnTo>
                  <a:lnTo>
                    <a:pt x="188" y="21"/>
                  </a:lnTo>
                  <a:lnTo>
                    <a:pt x="209" y="21"/>
                  </a:lnTo>
                  <a:lnTo>
                    <a:pt x="221" y="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7" name="Freeform 7909">
              <a:extLst>
                <a:ext uri="{FF2B5EF4-FFF2-40B4-BE49-F238E27FC236}">
                  <a16:creationId xmlns:a16="http://schemas.microsoft.com/office/drawing/2014/main" id="{B1C519F7-DD35-42EB-AC62-4A806D0F5D02}"/>
                </a:ext>
              </a:extLst>
            </p:cNvPr>
            <p:cNvSpPr>
              <a:spLocks/>
            </p:cNvSpPr>
            <p:nvPr/>
          </p:nvSpPr>
          <p:spPr bwMode="auto">
            <a:xfrm>
              <a:off x="4696" y="594"/>
              <a:ext cx="221" cy="79"/>
            </a:xfrm>
            <a:custGeom>
              <a:avLst/>
              <a:gdLst>
                <a:gd name="T0" fmla="*/ 188 w 221"/>
                <a:gd name="T1" fmla="*/ 616 h 79"/>
                <a:gd name="T2" fmla="*/ 33 w 221"/>
                <a:gd name="T3" fmla="*/ 616 h 79"/>
                <a:gd name="T4" fmla="*/ 31 w 221"/>
                <a:gd name="T5" fmla="*/ 627 h 79"/>
                <a:gd name="T6" fmla="*/ 28 w 221"/>
                <a:gd name="T7" fmla="*/ 643 h 79"/>
                <a:gd name="T8" fmla="*/ 24 w 221"/>
                <a:gd name="T9" fmla="*/ 659 h 79"/>
                <a:gd name="T10" fmla="*/ 22 w 221"/>
                <a:gd name="T11" fmla="*/ 674 h 79"/>
                <a:gd name="T12" fmla="*/ 0 w 221"/>
                <a:gd name="T13" fmla="*/ 674 h 79"/>
                <a:gd name="T14" fmla="*/ 14 w 221"/>
                <a:gd name="T15" fmla="*/ 603 h 79"/>
                <a:gd name="T16" fmla="*/ 15 w 221"/>
                <a:gd name="T17" fmla="*/ 595 h 79"/>
                <a:gd name="T18" fmla="*/ 205 w 221"/>
                <a:gd name="T19" fmla="*/ 595 h 79"/>
                <a:gd name="T20" fmla="*/ 221 w 221"/>
                <a:gd name="T21" fmla="*/ 674 h 79"/>
                <a:gd name="T22" fmla="*/ 199 w 221"/>
                <a:gd name="T23" fmla="*/ 674 h 79"/>
                <a:gd name="T24" fmla="*/ 196 w 221"/>
                <a:gd name="T25" fmla="*/ 659 h 79"/>
                <a:gd name="T26" fmla="*/ 193 w 221"/>
                <a:gd name="T27" fmla="*/ 643 h 79"/>
                <a:gd name="T28" fmla="*/ 190 w 221"/>
                <a:gd name="T29" fmla="*/ 627 h 79"/>
                <a:gd name="T30" fmla="*/ 188 w 221"/>
                <a:gd name="T31" fmla="*/ 61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21"/>
                  </a:moveTo>
                  <a:lnTo>
                    <a:pt x="33" y="21"/>
                  </a:lnTo>
                  <a:lnTo>
                    <a:pt x="31" y="32"/>
                  </a:lnTo>
                  <a:lnTo>
                    <a:pt x="28" y="48"/>
                  </a:lnTo>
                  <a:lnTo>
                    <a:pt x="24" y="64"/>
                  </a:lnTo>
                  <a:lnTo>
                    <a:pt x="22" y="79"/>
                  </a:lnTo>
                  <a:lnTo>
                    <a:pt x="0" y="79"/>
                  </a:lnTo>
                  <a:lnTo>
                    <a:pt x="14" y="8"/>
                  </a:lnTo>
                  <a:lnTo>
                    <a:pt x="15" y="0"/>
                  </a:lnTo>
                  <a:lnTo>
                    <a:pt x="205" y="0"/>
                  </a:lnTo>
                  <a:lnTo>
                    <a:pt x="221" y="79"/>
                  </a:lnTo>
                  <a:lnTo>
                    <a:pt x="199" y="79"/>
                  </a:lnTo>
                  <a:lnTo>
                    <a:pt x="196" y="64"/>
                  </a:lnTo>
                  <a:lnTo>
                    <a:pt x="193" y="48"/>
                  </a:lnTo>
                  <a:lnTo>
                    <a:pt x="190" y="32"/>
                  </a:lnTo>
                  <a:lnTo>
                    <a:pt x="188" y="21"/>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8" name="Freeform 7910">
              <a:extLst>
                <a:ext uri="{FF2B5EF4-FFF2-40B4-BE49-F238E27FC236}">
                  <a16:creationId xmlns:a16="http://schemas.microsoft.com/office/drawing/2014/main" id="{03F699D5-F337-4235-B6C3-0DB7DCD74732}"/>
                </a:ext>
              </a:extLst>
            </p:cNvPr>
            <p:cNvSpPr>
              <a:spLocks/>
            </p:cNvSpPr>
            <p:nvPr/>
          </p:nvSpPr>
          <p:spPr bwMode="auto">
            <a:xfrm>
              <a:off x="4394" y="1586"/>
              <a:ext cx="392" cy="794"/>
            </a:xfrm>
            <a:custGeom>
              <a:avLst/>
              <a:gdLst>
                <a:gd name="T0" fmla="*/ 391 w 392"/>
                <a:gd name="T1" fmla="*/ 2380 h 794"/>
                <a:gd name="T2" fmla="*/ 339 w 392"/>
                <a:gd name="T3" fmla="*/ 2380 h 794"/>
                <a:gd name="T4" fmla="*/ 330 w 392"/>
                <a:gd name="T5" fmla="*/ 2297 h 794"/>
                <a:gd name="T6" fmla="*/ 67 w 392"/>
                <a:gd name="T7" fmla="*/ 2149 h 794"/>
                <a:gd name="T8" fmla="*/ 67 w 392"/>
                <a:gd name="T9" fmla="*/ 1639 h 794"/>
                <a:gd name="T10" fmla="*/ 0 w 392"/>
                <a:gd name="T11" fmla="*/ 1639 h 794"/>
                <a:gd name="T12" fmla="*/ 0 w 392"/>
                <a:gd name="T13" fmla="*/ 1586 h 794"/>
                <a:gd name="T14" fmla="*/ 120 w 392"/>
                <a:gd name="T15" fmla="*/ 1586 h 794"/>
                <a:gd name="T16" fmla="*/ 120 w 392"/>
                <a:gd name="T17" fmla="*/ 2118 h 794"/>
                <a:gd name="T18" fmla="*/ 380 w 392"/>
                <a:gd name="T19" fmla="*/ 2264 h 794"/>
                <a:gd name="T20" fmla="*/ 391 w 392"/>
                <a:gd name="T21" fmla="*/ 238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391" y="794"/>
                  </a:moveTo>
                  <a:lnTo>
                    <a:pt x="339" y="794"/>
                  </a:lnTo>
                  <a:lnTo>
                    <a:pt x="330" y="711"/>
                  </a:lnTo>
                  <a:lnTo>
                    <a:pt x="67" y="563"/>
                  </a:lnTo>
                  <a:lnTo>
                    <a:pt x="67" y="53"/>
                  </a:lnTo>
                  <a:lnTo>
                    <a:pt x="0" y="53"/>
                  </a:lnTo>
                  <a:lnTo>
                    <a:pt x="0" y="0"/>
                  </a:lnTo>
                  <a:lnTo>
                    <a:pt x="120" y="0"/>
                  </a:lnTo>
                  <a:lnTo>
                    <a:pt x="120" y="532"/>
                  </a:lnTo>
                  <a:lnTo>
                    <a:pt x="380" y="678"/>
                  </a:lnTo>
                  <a:lnTo>
                    <a:pt x="391" y="79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9" name="Freeform 7911">
              <a:extLst>
                <a:ext uri="{FF2B5EF4-FFF2-40B4-BE49-F238E27FC236}">
                  <a16:creationId xmlns:a16="http://schemas.microsoft.com/office/drawing/2014/main" id="{334B066A-A2A8-48E3-83F6-79497BC25297}"/>
                </a:ext>
              </a:extLst>
            </p:cNvPr>
            <p:cNvSpPr>
              <a:spLocks/>
            </p:cNvSpPr>
            <p:nvPr/>
          </p:nvSpPr>
          <p:spPr bwMode="auto">
            <a:xfrm>
              <a:off x="4394" y="1586"/>
              <a:ext cx="392" cy="794"/>
            </a:xfrm>
            <a:custGeom>
              <a:avLst/>
              <a:gdLst>
                <a:gd name="T0" fmla="*/ 0 w 392"/>
                <a:gd name="T1" fmla="*/ 1639 h 794"/>
                <a:gd name="T2" fmla="*/ 67 w 392"/>
                <a:gd name="T3" fmla="*/ 1639 h 794"/>
                <a:gd name="T4" fmla="*/ 67 w 392"/>
                <a:gd name="T5" fmla="*/ 2149 h 794"/>
                <a:gd name="T6" fmla="*/ 207 w 392"/>
                <a:gd name="T7" fmla="*/ 2227 h 794"/>
                <a:gd name="T8" fmla="*/ 281 w 392"/>
                <a:gd name="T9" fmla="*/ 2269 h 794"/>
                <a:gd name="T10" fmla="*/ 313 w 392"/>
                <a:gd name="T11" fmla="*/ 2287 h 794"/>
                <a:gd name="T12" fmla="*/ 330 w 392"/>
                <a:gd name="T13" fmla="*/ 2297 h 794"/>
                <a:gd name="T14" fmla="*/ 332 w 392"/>
                <a:gd name="T15" fmla="*/ 2318 h 794"/>
                <a:gd name="T16" fmla="*/ 335 w 392"/>
                <a:gd name="T17" fmla="*/ 2346 h 794"/>
                <a:gd name="T18" fmla="*/ 338 w 392"/>
                <a:gd name="T19" fmla="*/ 2370 h 794"/>
                <a:gd name="T20" fmla="*/ 339 w 392"/>
                <a:gd name="T21" fmla="*/ 2380 h 794"/>
                <a:gd name="T22" fmla="*/ 391 w 392"/>
                <a:gd name="T23" fmla="*/ 2380 h 794"/>
                <a:gd name="T24" fmla="*/ 380 w 392"/>
                <a:gd name="T25" fmla="*/ 2264 h 794"/>
                <a:gd name="T26" fmla="*/ 243 w 392"/>
                <a:gd name="T27" fmla="*/ 2187 h 794"/>
                <a:gd name="T28" fmla="*/ 171 w 392"/>
                <a:gd name="T29" fmla="*/ 2146 h 794"/>
                <a:gd name="T30" fmla="*/ 120 w 392"/>
                <a:gd name="T31" fmla="*/ 2118 h 794"/>
                <a:gd name="T32" fmla="*/ 120 w 392"/>
                <a:gd name="T33" fmla="*/ 1586 h 794"/>
                <a:gd name="T34" fmla="*/ 0 w 392"/>
                <a:gd name="T35" fmla="*/ 1586 h 794"/>
                <a:gd name="T36" fmla="*/ 0 w 392"/>
                <a:gd name="T37" fmla="*/ 1639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794">
                  <a:moveTo>
                    <a:pt x="0" y="53"/>
                  </a:moveTo>
                  <a:lnTo>
                    <a:pt x="67" y="53"/>
                  </a:lnTo>
                  <a:lnTo>
                    <a:pt x="67" y="563"/>
                  </a:lnTo>
                  <a:lnTo>
                    <a:pt x="207" y="641"/>
                  </a:lnTo>
                  <a:lnTo>
                    <a:pt x="281" y="683"/>
                  </a:lnTo>
                  <a:lnTo>
                    <a:pt x="313" y="701"/>
                  </a:lnTo>
                  <a:lnTo>
                    <a:pt x="330" y="711"/>
                  </a:lnTo>
                  <a:lnTo>
                    <a:pt x="332" y="732"/>
                  </a:lnTo>
                  <a:lnTo>
                    <a:pt x="335" y="760"/>
                  </a:lnTo>
                  <a:lnTo>
                    <a:pt x="338" y="784"/>
                  </a:lnTo>
                  <a:lnTo>
                    <a:pt x="339" y="794"/>
                  </a:lnTo>
                  <a:lnTo>
                    <a:pt x="391" y="794"/>
                  </a:lnTo>
                  <a:lnTo>
                    <a:pt x="380" y="678"/>
                  </a:lnTo>
                  <a:lnTo>
                    <a:pt x="243" y="601"/>
                  </a:lnTo>
                  <a:lnTo>
                    <a:pt x="171" y="560"/>
                  </a:lnTo>
                  <a:lnTo>
                    <a:pt x="120" y="532"/>
                  </a:lnTo>
                  <a:lnTo>
                    <a:pt x="120" y="0"/>
                  </a:lnTo>
                  <a:lnTo>
                    <a:pt x="0" y="0"/>
                  </a:lnTo>
                  <a:lnTo>
                    <a:pt x="0" y="53"/>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0" name="Freeform 7912">
              <a:extLst>
                <a:ext uri="{FF2B5EF4-FFF2-40B4-BE49-F238E27FC236}">
                  <a16:creationId xmlns:a16="http://schemas.microsoft.com/office/drawing/2014/main" id="{71B36B2B-1914-4C57-ABD1-133A107EE87F}"/>
                </a:ext>
              </a:extLst>
            </p:cNvPr>
            <p:cNvSpPr>
              <a:spLocks/>
            </p:cNvSpPr>
            <p:nvPr/>
          </p:nvSpPr>
          <p:spPr bwMode="auto">
            <a:xfrm>
              <a:off x="4828" y="1599"/>
              <a:ext cx="436" cy="780"/>
            </a:xfrm>
            <a:custGeom>
              <a:avLst/>
              <a:gdLst>
                <a:gd name="T0" fmla="*/ 52 w 436"/>
                <a:gd name="T1" fmla="*/ 2379 h 780"/>
                <a:gd name="T2" fmla="*/ 0 w 436"/>
                <a:gd name="T3" fmla="*/ 2379 h 780"/>
                <a:gd name="T4" fmla="*/ 13 w 436"/>
                <a:gd name="T5" fmla="*/ 2261 h 780"/>
                <a:gd name="T6" fmla="*/ 383 w 436"/>
                <a:gd name="T7" fmla="*/ 2034 h 780"/>
                <a:gd name="T8" fmla="*/ 383 w 436"/>
                <a:gd name="T9" fmla="*/ 1600 h 780"/>
                <a:gd name="T10" fmla="*/ 436 w 436"/>
                <a:gd name="T11" fmla="*/ 1600 h 780"/>
                <a:gd name="T12" fmla="*/ 436 w 436"/>
                <a:gd name="T13" fmla="*/ 2063 h 780"/>
                <a:gd name="T14" fmla="*/ 63 w 436"/>
                <a:gd name="T15" fmla="*/ 2292 h 780"/>
                <a:gd name="T16" fmla="*/ 62 w 436"/>
                <a:gd name="T17" fmla="*/ 2305 h 780"/>
                <a:gd name="T18" fmla="*/ 60 w 436"/>
                <a:gd name="T19" fmla="*/ 2318 h 780"/>
                <a:gd name="T20" fmla="*/ 57 w 436"/>
                <a:gd name="T21" fmla="*/ 2340 h 780"/>
                <a:gd name="T22" fmla="*/ 52 w 436"/>
                <a:gd name="T23" fmla="*/ 2379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52" y="779"/>
                  </a:moveTo>
                  <a:lnTo>
                    <a:pt x="0" y="779"/>
                  </a:lnTo>
                  <a:lnTo>
                    <a:pt x="13" y="661"/>
                  </a:lnTo>
                  <a:lnTo>
                    <a:pt x="383" y="434"/>
                  </a:lnTo>
                  <a:lnTo>
                    <a:pt x="383" y="0"/>
                  </a:lnTo>
                  <a:lnTo>
                    <a:pt x="436" y="0"/>
                  </a:lnTo>
                  <a:lnTo>
                    <a:pt x="436" y="463"/>
                  </a:lnTo>
                  <a:lnTo>
                    <a:pt x="63" y="692"/>
                  </a:lnTo>
                  <a:lnTo>
                    <a:pt x="62" y="705"/>
                  </a:lnTo>
                  <a:lnTo>
                    <a:pt x="60" y="718"/>
                  </a:lnTo>
                  <a:lnTo>
                    <a:pt x="57" y="740"/>
                  </a:lnTo>
                  <a:lnTo>
                    <a:pt x="52" y="7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1" name="Freeform 7913">
              <a:extLst>
                <a:ext uri="{FF2B5EF4-FFF2-40B4-BE49-F238E27FC236}">
                  <a16:creationId xmlns:a16="http://schemas.microsoft.com/office/drawing/2014/main" id="{6708DEFF-C3D1-444E-A18F-B36389026A52}"/>
                </a:ext>
              </a:extLst>
            </p:cNvPr>
            <p:cNvSpPr>
              <a:spLocks/>
            </p:cNvSpPr>
            <p:nvPr/>
          </p:nvSpPr>
          <p:spPr bwMode="auto">
            <a:xfrm>
              <a:off x="4828" y="1599"/>
              <a:ext cx="436" cy="780"/>
            </a:xfrm>
            <a:custGeom>
              <a:avLst/>
              <a:gdLst>
                <a:gd name="T0" fmla="*/ 52 w 436"/>
                <a:gd name="T1" fmla="*/ 2379 h 780"/>
                <a:gd name="T2" fmla="*/ 57 w 436"/>
                <a:gd name="T3" fmla="*/ 2340 h 780"/>
                <a:gd name="T4" fmla="*/ 60 w 436"/>
                <a:gd name="T5" fmla="*/ 2318 h 780"/>
                <a:gd name="T6" fmla="*/ 62 w 436"/>
                <a:gd name="T7" fmla="*/ 2305 h 780"/>
                <a:gd name="T8" fmla="*/ 63 w 436"/>
                <a:gd name="T9" fmla="*/ 2292 h 780"/>
                <a:gd name="T10" fmla="*/ 130 w 436"/>
                <a:gd name="T11" fmla="*/ 2251 h 780"/>
                <a:gd name="T12" fmla="*/ 257 w 436"/>
                <a:gd name="T13" fmla="*/ 2173 h 780"/>
                <a:gd name="T14" fmla="*/ 381 w 436"/>
                <a:gd name="T15" fmla="*/ 2097 h 780"/>
                <a:gd name="T16" fmla="*/ 436 w 436"/>
                <a:gd name="T17" fmla="*/ 2063 h 780"/>
                <a:gd name="T18" fmla="*/ 436 w 436"/>
                <a:gd name="T19" fmla="*/ 1600 h 780"/>
                <a:gd name="T20" fmla="*/ 383 w 436"/>
                <a:gd name="T21" fmla="*/ 1600 h 780"/>
                <a:gd name="T22" fmla="*/ 383 w 436"/>
                <a:gd name="T23" fmla="*/ 2034 h 780"/>
                <a:gd name="T24" fmla="*/ 315 w 436"/>
                <a:gd name="T25" fmla="*/ 2075 h 780"/>
                <a:gd name="T26" fmla="*/ 189 w 436"/>
                <a:gd name="T27" fmla="*/ 2153 h 780"/>
                <a:gd name="T28" fmla="*/ 67 w 436"/>
                <a:gd name="T29" fmla="*/ 2227 h 780"/>
                <a:gd name="T30" fmla="*/ 13 w 436"/>
                <a:gd name="T31" fmla="*/ 2261 h 780"/>
                <a:gd name="T32" fmla="*/ 0 w 436"/>
                <a:gd name="T33" fmla="*/ 2379 h 780"/>
                <a:gd name="T34" fmla="*/ 52 w 436"/>
                <a:gd name="T35" fmla="*/ 2379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779"/>
                  </a:moveTo>
                  <a:lnTo>
                    <a:pt x="57" y="740"/>
                  </a:lnTo>
                  <a:lnTo>
                    <a:pt x="60" y="718"/>
                  </a:lnTo>
                  <a:lnTo>
                    <a:pt x="62" y="705"/>
                  </a:lnTo>
                  <a:lnTo>
                    <a:pt x="63" y="692"/>
                  </a:lnTo>
                  <a:lnTo>
                    <a:pt x="130" y="651"/>
                  </a:lnTo>
                  <a:lnTo>
                    <a:pt x="257" y="573"/>
                  </a:lnTo>
                  <a:lnTo>
                    <a:pt x="381" y="497"/>
                  </a:lnTo>
                  <a:lnTo>
                    <a:pt x="436" y="463"/>
                  </a:lnTo>
                  <a:lnTo>
                    <a:pt x="436" y="0"/>
                  </a:lnTo>
                  <a:lnTo>
                    <a:pt x="383" y="0"/>
                  </a:lnTo>
                  <a:lnTo>
                    <a:pt x="383" y="434"/>
                  </a:lnTo>
                  <a:lnTo>
                    <a:pt x="315" y="475"/>
                  </a:lnTo>
                  <a:lnTo>
                    <a:pt x="189" y="553"/>
                  </a:lnTo>
                  <a:lnTo>
                    <a:pt x="67" y="627"/>
                  </a:lnTo>
                  <a:lnTo>
                    <a:pt x="13" y="661"/>
                  </a:lnTo>
                  <a:lnTo>
                    <a:pt x="0" y="779"/>
                  </a:lnTo>
                  <a:lnTo>
                    <a:pt x="52" y="77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2" name="Freeform 7914">
              <a:extLst>
                <a:ext uri="{FF2B5EF4-FFF2-40B4-BE49-F238E27FC236}">
                  <a16:creationId xmlns:a16="http://schemas.microsoft.com/office/drawing/2014/main" id="{ACCA81A1-ECC7-4891-9CC5-7504BC68E4C7}"/>
                </a:ext>
              </a:extLst>
            </p:cNvPr>
            <p:cNvSpPr>
              <a:spLocks/>
            </p:cNvSpPr>
            <p:nvPr/>
          </p:nvSpPr>
          <p:spPr bwMode="auto">
            <a:xfrm>
              <a:off x="4828" y="628"/>
              <a:ext cx="436" cy="780"/>
            </a:xfrm>
            <a:custGeom>
              <a:avLst/>
              <a:gdLst>
                <a:gd name="T0" fmla="*/ 436 w 436"/>
                <a:gd name="T1" fmla="*/ 1408 h 780"/>
                <a:gd name="T2" fmla="*/ 383 w 436"/>
                <a:gd name="T3" fmla="*/ 1408 h 780"/>
                <a:gd name="T4" fmla="*/ 383 w 436"/>
                <a:gd name="T5" fmla="*/ 974 h 780"/>
                <a:gd name="T6" fmla="*/ 13 w 436"/>
                <a:gd name="T7" fmla="*/ 747 h 780"/>
                <a:gd name="T8" fmla="*/ 0 w 436"/>
                <a:gd name="T9" fmla="*/ 628 h 780"/>
                <a:gd name="T10" fmla="*/ 52 w 436"/>
                <a:gd name="T11" fmla="*/ 628 h 780"/>
                <a:gd name="T12" fmla="*/ 57 w 436"/>
                <a:gd name="T13" fmla="*/ 668 h 780"/>
                <a:gd name="T14" fmla="*/ 60 w 436"/>
                <a:gd name="T15" fmla="*/ 690 h 780"/>
                <a:gd name="T16" fmla="*/ 62 w 436"/>
                <a:gd name="T17" fmla="*/ 703 h 780"/>
                <a:gd name="T18" fmla="*/ 63 w 436"/>
                <a:gd name="T19" fmla="*/ 715 h 780"/>
                <a:gd name="T20" fmla="*/ 436 w 436"/>
                <a:gd name="T21" fmla="*/ 944 h 780"/>
                <a:gd name="T22" fmla="*/ 436 w 436"/>
                <a:gd name="T23" fmla="*/ 1408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436" y="780"/>
                  </a:moveTo>
                  <a:lnTo>
                    <a:pt x="383" y="780"/>
                  </a:lnTo>
                  <a:lnTo>
                    <a:pt x="383" y="346"/>
                  </a:lnTo>
                  <a:lnTo>
                    <a:pt x="13" y="119"/>
                  </a:lnTo>
                  <a:lnTo>
                    <a:pt x="0" y="0"/>
                  </a:lnTo>
                  <a:lnTo>
                    <a:pt x="52" y="0"/>
                  </a:lnTo>
                  <a:lnTo>
                    <a:pt x="57" y="40"/>
                  </a:lnTo>
                  <a:lnTo>
                    <a:pt x="60" y="62"/>
                  </a:lnTo>
                  <a:lnTo>
                    <a:pt x="62" y="75"/>
                  </a:lnTo>
                  <a:lnTo>
                    <a:pt x="63" y="87"/>
                  </a:lnTo>
                  <a:lnTo>
                    <a:pt x="436" y="316"/>
                  </a:lnTo>
                  <a:lnTo>
                    <a:pt x="436" y="78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3" name="Freeform 7915">
              <a:extLst>
                <a:ext uri="{FF2B5EF4-FFF2-40B4-BE49-F238E27FC236}">
                  <a16:creationId xmlns:a16="http://schemas.microsoft.com/office/drawing/2014/main" id="{C6D88BF0-D422-4E84-B064-8E196E72B02A}"/>
                </a:ext>
              </a:extLst>
            </p:cNvPr>
            <p:cNvSpPr>
              <a:spLocks/>
            </p:cNvSpPr>
            <p:nvPr/>
          </p:nvSpPr>
          <p:spPr bwMode="auto">
            <a:xfrm>
              <a:off x="4828" y="628"/>
              <a:ext cx="436" cy="780"/>
            </a:xfrm>
            <a:custGeom>
              <a:avLst/>
              <a:gdLst>
                <a:gd name="T0" fmla="*/ 52 w 436"/>
                <a:gd name="T1" fmla="*/ 628 h 780"/>
                <a:gd name="T2" fmla="*/ 57 w 436"/>
                <a:gd name="T3" fmla="*/ 668 h 780"/>
                <a:gd name="T4" fmla="*/ 60 w 436"/>
                <a:gd name="T5" fmla="*/ 690 h 780"/>
                <a:gd name="T6" fmla="*/ 62 w 436"/>
                <a:gd name="T7" fmla="*/ 703 h 780"/>
                <a:gd name="T8" fmla="*/ 63 w 436"/>
                <a:gd name="T9" fmla="*/ 715 h 780"/>
                <a:gd name="T10" fmla="*/ 130 w 436"/>
                <a:gd name="T11" fmla="*/ 756 h 780"/>
                <a:gd name="T12" fmla="*/ 257 w 436"/>
                <a:gd name="T13" fmla="*/ 834 h 780"/>
                <a:gd name="T14" fmla="*/ 381 w 436"/>
                <a:gd name="T15" fmla="*/ 910 h 780"/>
                <a:gd name="T16" fmla="*/ 436 w 436"/>
                <a:gd name="T17" fmla="*/ 944 h 780"/>
                <a:gd name="T18" fmla="*/ 436 w 436"/>
                <a:gd name="T19" fmla="*/ 1408 h 780"/>
                <a:gd name="T20" fmla="*/ 383 w 436"/>
                <a:gd name="T21" fmla="*/ 1408 h 780"/>
                <a:gd name="T22" fmla="*/ 383 w 436"/>
                <a:gd name="T23" fmla="*/ 974 h 780"/>
                <a:gd name="T24" fmla="*/ 315 w 436"/>
                <a:gd name="T25" fmla="*/ 932 h 780"/>
                <a:gd name="T26" fmla="*/ 189 w 436"/>
                <a:gd name="T27" fmla="*/ 855 h 780"/>
                <a:gd name="T28" fmla="*/ 67 w 436"/>
                <a:gd name="T29" fmla="*/ 780 h 780"/>
                <a:gd name="T30" fmla="*/ 13 w 436"/>
                <a:gd name="T31" fmla="*/ 747 h 780"/>
                <a:gd name="T32" fmla="*/ 0 w 436"/>
                <a:gd name="T33" fmla="*/ 628 h 780"/>
                <a:gd name="T34" fmla="*/ 52 w 436"/>
                <a:gd name="T35" fmla="*/ 628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0"/>
                  </a:moveTo>
                  <a:lnTo>
                    <a:pt x="57" y="40"/>
                  </a:lnTo>
                  <a:lnTo>
                    <a:pt x="60" y="62"/>
                  </a:lnTo>
                  <a:lnTo>
                    <a:pt x="62" y="75"/>
                  </a:lnTo>
                  <a:lnTo>
                    <a:pt x="63" y="87"/>
                  </a:lnTo>
                  <a:lnTo>
                    <a:pt x="130" y="128"/>
                  </a:lnTo>
                  <a:lnTo>
                    <a:pt x="257" y="206"/>
                  </a:lnTo>
                  <a:lnTo>
                    <a:pt x="381" y="282"/>
                  </a:lnTo>
                  <a:lnTo>
                    <a:pt x="436" y="316"/>
                  </a:lnTo>
                  <a:lnTo>
                    <a:pt x="436" y="780"/>
                  </a:lnTo>
                  <a:lnTo>
                    <a:pt x="383" y="780"/>
                  </a:lnTo>
                  <a:lnTo>
                    <a:pt x="383" y="346"/>
                  </a:lnTo>
                  <a:lnTo>
                    <a:pt x="315" y="304"/>
                  </a:lnTo>
                  <a:lnTo>
                    <a:pt x="189" y="227"/>
                  </a:lnTo>
                  <a:lnTo>
                    <a:pt x="67" y="152"/>
                  </a:lnTo>
                  <a:lnTo>
                    <a:pt x="13" y="119"/>
                  </a:lnTo>
                  <a:lnTo>
                    <a:pt x="0" y="0"/>
                  </a:lnTo>
                  <a:lnTo>
                    <a:pt x="52" y="0"/>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4" name="Freeform 7916">
              <a:extLst>
                <a:ext uri="{FF2B5EF4-FFF2-40B4-BE49-F238E27FC236}">
                  <a16:creationId xmlns:a16="http://schemas.microsoft.com/office/drawing/2014/main" id="{F64446A2-B742-49F5-BC5F-39A43FD340B0}"/>
                </a:ext>
              </a:extLst>
            </p:cNvPr>
            <p:cNvSpPr>
              <a:spLocks/>
            </p:cNvSpPr>
            <p:nvPr/>
          </p:nvSpPr>
          <p:spPr bwMode="auto">
            <a:xfrm>
              <a:off x="4394" y="627"/>
              <a:ext cx="392" cy="794"/>
            </a:xfrm>
            <a:custGeom>
              <a:avLst/>
              <a:gdLst>
                <a:gd name="T0" fmla="*/ 120 w 392"/>
                <a:gd name="T1" fmla="*/ 1421 h 794"/>
                <a:gd name="T2" fmla="*/ 0 w 392"/>
                <a:gd name="T3" fmla="*/ 1421 h 794"/>
                <a:gd name="T4" fmla="*/ 0 w 392"/>
                <a:gd name="T5" fmla="*/ 1368 h 794"/>
                <a:gd name="T6" fmla="*/ 67 w 392"/>
                <a:gd name="T7" fmla="*/ 1368 h 794"/>
                <a:gd name="T8" fmla="*/ 67 w 392"/>
                <a:gd name="T9" fmla="*/ 858 h 794"/>
                <a:gd name="T10" fmla="*/ 330 w 392"/>
                <a:gd name="T11" fmla="*/ 711 h 794"/>
                <a:gd name="T12" fmla="*/ 339 w 392"/>
                <a:gd name="T13" fmla="*/ 628 h 794"/>
                <a:gd name="T14" fmla="*/ 391 w 392"/>
                <a:gd name="T15" fmla="*/ 628 h 794"/>
                <a:gd name="T16" fmla="*/ 380 w 392"/>
                <a:gd name="T17" fmla="*/ 744 h 794"/>
                <a:gd name="T18" fmla="*/ 120 w 392"/>
                <a:gd name="T19" fmla="*/ 890 h 794"/>
                <a:gd name="T20" fmla="*/ 120 w 392"/>
                <a:gd name="T21" fmla="*/ 1421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120" y="793"/>
                  </a:moveTo>
                  <a:lnTo>
                    <a:pt x="0" y="793"/>
                  </a:lnTo>
                  <a:lnTo>
                    <a:pt x="0" y="740"/>
                  </a:lnTo>
                  <a:lnTo>
                    <a:pt x="67" y="740"/>
                  </a:lnTo>
                  <a:lnTo>
                    <a:pt x="67" y="230"/>
                  </a:lnTo>
                  <a:lnTo>
                    <a:pt x="330" y="83"/>
                  </a:lnTo>
                  <a:lnTo>
                    <a:pt x="339" y="0"/>
                  </a:lnTo>
                  <a:lnTo>
                    <a:pt x="391" y="0"/>
                  </a:lnTo>
                  <a:lnTo>
                    <a:pt x="380" y="116"/>
                  </a:lnTo>
                  <a:lnTo>
                    <a:pt x="120" y="262"/>
                  </a:lnTo>
                  <a:lnTo>
                    <a:pt x="120" y="79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5" name="Freeform 7917">
              <a:extLst>
                <a:ext uri="{FF2B5EF4-FFF2-40B4-BE49-F238E27FC236}">
                  <a16:creationId xmlns:a16="http://schemas.microsoft.com/office/drawing/2014/main" id="{30A4C3D7-3E24-4CF1-A3E0-BD918B458B28}"/>
                </a:ext>
              </a:extLst>
            </p:cNvPr>
            <p:cNvSpPr>
              <a:spLocks/>
            </p:cNvSpPr>
            <p:nvPr/>
          </p:nvSpPr>
          <p:spPr bwMode="auto">
            <a:xfrm>
              <a:off x="4394" y="627"/>
              <a:ext cx="392" cy="794"/>
            </a:xfrm>
            <a:custGeom>
              <a:avLst/>
              <a:gdLst>
                <a:gd name="T0" fmla="*/ 0 w 392"/>
                <a:gd name="T1" fmla="*/ 1368 h 794"/>
                <a:gd name="T2" fmla="*/ 67 w 392"/>
                <a:gd name="T3" fmla="*/ 1368 h 794"/>
                <a:gd name="T4" fmla="*/ 67 w 392"/>
                <a:gd name="T5" fmla="*/ 858 h 794"/>
                <a:gd name="T6" fmla="*/ 207 w 392"/>
                <a:gd name="T7" fmla="*/ 780 h 794"/>
                <a:gd name="T8" fmla="*/ 281 w 392"/>
                <a:gd name="T9" fmla="*/ 739 h 794"/>
                <a:gd name="T10" fmla="*/ 313 w 392"/>
                <a:gd name="T11" fmla="*/ 720 h 794"/>
                <a:gd name="T12" fmla="*/ 330 w 392"/>
                <a:gd name="T13" fmla="*/ 711 h 794"/>
                <a:gd name="T14" fmla="*/ 332 w 392"/>
                <a:gd name="T15" fmla="*/ 689 h 794"/>
                <a:gd name="T16" fmla="*/ 335 w 392"/>
                <a:gd name="T17" fmla="*/ 662 h 794"/>
                <a:gd name="T18" fmla="*/ 338 w 392"/>
                <a:gd name="T19" fmla="*/ 638 h 794"/>
                <a:gd name="T20" fmla="*/ 339 w 392"/>
                <a:gd name="T21" fmla="*/ 628 h 794"/>
                <a:gd name="T22" fmla="*/ 391 w 392"/>
                <a:gd name="T23" fmla="*/ 628 h 794"/>
                <a:gd name="T24" fmla="*/ 380 w 392"/>
                <a:gd name="T25" fmla="*/ 744 h 794"/>
                <a:gd name="T26" fmla="*/ 243 w 392"/>
                <a:gd name="T27" fmla="*/ 820 h 794"/>
                <a:gd name="T28" fmla="*/ 171 w 392"/>
                <a:gd name="T29" fmla="*/ 861 h 794"/>
                <a:gd name="T30" fmla="*/ 138 w 392"/>
                <a:gd name="T31" fmla="*/ 880 h 794"/>
                <a:gd name="T32" fmla="*/ 120 w 392"/>
                <a:gd name="T33" fmla="*/ 890 h 794"/>
                <a:gd name="T34" fmla="*/ 120 w 392"/>
                <a:gd name="T35" fmla="*/ 1421 h 794"/>
                <a:gd name="T36" fmla="*/ 0 w 392"/>
                <a:gd name="T37" fmla="*/ 1421 h 794"/>
                <a:gd name="T38" fmla="*/ 0 w 392"/>
                <a:gd name="T39" fmla="*/ 1368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794">
                  <a:moveTo>
                    <a:pt x="0" y="740"/>
                  </a:moveTo>
                  <a:lnTo>
                    <a:pt x="67" y="740"/>
                  </a:lnTo>
                  <a:lnTo>
                    <a:pt x="67" y="230"/>
                  </a:lnTo>
                  <a:lnTo>
                    <a:pt x="207" y="152"/>
                  </a:lnTo>
                  <a:lnTo>
                    <a:pt x="281" y="111"/>
                  </a:lnTo>
                  <a:lnTo>
                    <a:pt x="313" y="92"/>
                  </a:lnTo>
                  <a:lnTo>
                    <a:pt x="330" y="83"/>
                  </a:lnTo>
                  <a:lnTo>
                    <a:pt x="332" y="61"/>
                  </a:lnTo>
                  <a:lnTo>
                    <a:pt x="335" y="34"/>
                  </a:lnTo>
                  <a:lnTo>
                    <a:pt x="338" y="10"/>
                  </a:lnTo>
                  <a:lnTo>
                    <a:pt x="339" y="0"/>
                  </a:lnTo>
                  <a:lnTo>
                    <a:pt x="391" y="0"/>
                  </a:lnTo>
                  <a:lnTo>
                    <a:pt x="380" y="116"/>
                  </a:lnTo>
                  <a:lnTo>
                    <a:pt x="243" y="192"/>
                  </a:lnTo>
                  <a:lnTo>
                    <a:pt x="171" y="233"/>
                  </a:lnTo>
                  <a:lnTo>
                    <a:pt x="138" y="252"/>
                  </a:lnTo>
                  <a:lnTo>
                    <a:pt x="120" y="262"/>
                  </a:lnTo>
                  <a:lnTo>
                    <a:pt x="120" y="793"/>
                  </a:lnTo>
                  <a:lnTo>
                    <a:pt x="0" y="793"/>
                  </a:lnTo>
                  <a:lnTo>
                    <a:pt x="0" y="740"/>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6" name="Freeform 7918">
              <a:extLst>
                <a:ext uri="{FF2B5EF4-FFF2-40B4-BE49-F238E27FC236}">
                  <a16:creationId xmlns:a16="http://schemas.microsoft.com/office/drawing/2014/main" id="{66F5C799-5213-4AD2-B194-DDA055845371}"/>
                </a:ext>
              </a:extLst>
            </p:cNvPr>
            <p:cNvSpPr>
              <a:spLocks/>
            </p:cNvSpPr>
            <p:nvPr/>
          </p:nvSpPr>
          <p:spPr bwMode="auto">
            <a:xfrm>
              <a:off x="4998" y="1326"/>
              <a:ext cx="86" cy="86"/>
            </a:xfrm>
            <a:custGeom>
              <a:avLst/>
              <a:gdLst>
                <a:gd name="T0" fmla="*/ 43 w 86"/>
                <a:gd name="T1" fmla="*/ 1412 h 86"/>
                <a:gd name="T2" fmla="*/ 27 w 86"/>
                <a:gd name="T3" fmla="*/ 1409 h 86"/>
                <a:gd name="T4" fmla="*/ 13 w 86"/>
                <a:gd name="T5" fmla="*/ 1400 h 86"/>
                <a:gd name="T6" fmla="*/ 3 w 86"/>
                <a:gd name="T7" fmla="*/ 1386 h 86"/>
                <a:gd name="T8" fmla="*/ 0 w 86"/>
                <a:gd name="T9" fmla="*/ 1369 h 86"/>
                <a:gd name="T10" fmla="*/ 3 w 86"/>
                <a:gd name="T11" fmla="*/ 1353 h 86"/>
                <a:gd name="T12" fmla="*/ 12 w 86"/>
                <a:gd name="T13" fmla="*/ 1340 h 86"/>
                <a:gd name="T14" fmla="*/ 26 w 86"/>
                <a:gd name="T15" fmla="*/ 1330 h 86"/>
                <a:gd name="T16" fmla="*/ 42 w 86"/>
                <a:gd name="T17" fmla="*/ 1327 h 86"/>
                <a:gd name="T18" fmla="*/ 58 w 86"/>
                <a:gd name="T19" fmla="*/ 1330 h 86"/>
                <a:gd name="T20" fmla="*/ 72 w 86"/>
                <a:gd name="T21" fmla="*/ 1338 h 86"/>
                <a:gd name="T22" fmla="*/ 82 w 86"/>
                <a:gd name="T23" fmla="*/ 1352 h 86"/>
                <a:gd name="T24" fmla="*/ 85 w 86"/>
                <a:gd name="T25" fmla="*/ 1369 h 86"/>
                <a:gd name="T26" fmla="*/ 82 w 86"/>
                <a:gd name="T27" fmla="*/ 1385 h 86"/>
                <a:gd name="T28" fmla="*/ 73 w 86"/>
                <a:gd name="T29" fmla="*/ 1398 h 86"/>
                <a:gd name="T30" fmla="*/ 59 w 86"/>
                <a:gd name="T31" fmla="*/ 1408 h 86"/>
                <a:gd name="T32" fmla="*/ 43 w 86"/>
                <a:gd name="T33" fmla="*/ 14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3" y="59"/>
                  </a:lnTo>
                  <a:lnTo>
                    <a:pt x="0" y="42"/>
                  </a:lnTo>
                  <a:lnTo>
                    <a:pt x="3" y="26"/>
                  </a:lnTo>
                  <a:lnTo>
                    <a:pt x="12" y="13"/>
                  </a:lnTo>
                  <a:lnTo>
                    <a:pt x="26" y="3"/>
                  </a:lnTo>
                  <a:lnTo>
                    <a:pt x="42" y="0"/>
                  </a:lnTo>
                  <a:lnTo>
                    <a:pt x="58" y="3"/>
                  </a:lnTo>
                  <a:lnTo>
                    <a:pt x="72" y="11"/>
                  </a:lnTo>
                  <a:lnTo>
                    <a:pt x="82" y="25"/>
                  </a:lnTo>
                  <a:lnTo>
                    <a:pt x="85" y="42"/>
                  </a:lnTo>
                  <a:lnTo>
                    <a:pt x="82" y="58"/>
                  </a:lnTo>
                  <a:lnTo>
                    <a:pt x="73" y="71"/>
                  </a:lnTo>
                  <a:lnTo>
                    <a:pt x="59"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7" name="Freeform 7919">
              <a:extLst>
                <a:ext uri="{FF2B5EF4-FFF2-40B4-BE49-F238E27FC236}">
                  <a16:creationId xmlns:a16="http://schemas.microsoft.com/office/drawing/2014/main" id="{EAA09D5E-B0F6-4C15-9111-FB403B51C360}"/>
                </a:ext>
              </a:extLst>
            </p:cNvPr>
            <p:cNvSpPr>
              <a:spLocks/>
            </p:cNvSpPr>
            <p:nvPr/>
          </p:nvSpPr>
          <p:spPr bwMode="auto">
            <a:xfrm>
              <a:off x="5034" y="1211"/>
              <a:ext cx="86" cy="86"/>
            </a:xfrm>
            <a:custGeom>
              <a:avLst/>
              <a:gdLst>
                <a:gd name="T0" fmla="*/ 43 w 86"/>
                <a:gd name="T1" fmla="*/ 1296 h 86"/>
                <a:gd name="T2" fmla="*/ 27 w 86"/>
                <a:gd name="T3" fmla="*/ 1293 h 86"/>
                <a:gd name="T4" fmla="*/ 13 w 86"/>
                <a:gd name="T5" fmla="*/ 1284 h 86"/>
                <a:gd name="T6" fmla="*/ 4 w 86"/>
                <a:gd name="T7" fmla="*/ 1270 h 86"/>
                <a:gd name="T8" fmla="*/ 0 w 86"/>
                <a:gd name="T9" fmla="*/ 1254 h 86"/>
                <a:gd name="T10" fmla="*/ 3 w 86"/>
                <a:gd name="T11" fmla="*/ 1238 h 86"/>
                <a:gd name="T12" fmla="*/ 12 w 86"/>
                <a:gd name="T13" fmla="*/ 1224 h 86"/>
                <a:gd name="T14" fmla="*/ 26 w 86"/>
                <a:gd name="T15" fmla="*/ 1215 h 86"/>
                <a:gd name="T16" fmla="*/ 42 w 86"/>
                <a:gd name="T17" fmla="*/ 1211 h 86"/>
                <a:gd name="T18" fmla="*/ 58 w 86"/>
                <a:gd name="T19" fmla="*/ 1214 h 86"/>
                <a:gd name="T20" fmla="*/ 72 w 86"/>
                <a:gd name="T21" fmla="*/ 1223 h 86"/>
                <a:gd name="T22" fmla="*/ 82 w 86"/>
                <a:gd name="T23" fmla="*/ 1237 h 86"/>
                <a:gd name="T24" fmla="*/ 85 w 86"/>
                <a:gd name="T25" fmla="*/ 1253 h 86"/>
                <a:gd name="T26" fmla="*/ 82 w 86"/>
                <a:gd name="T27" fmla="*/ 1269 h 86"/>
                <a:gd name="T28" fmla="*/ 73 w 86"/>
                <a:gd name="T29" fmla="*/ 1283 h 86"/>
                <a:gd name="T30" fmla="*/ 59 w 86"/>
                <a:gd name="T31" fmla="*/ 1293 h 86"/>
                <a:gd name="T32" fmla="*/ 43 w 86"/>
                <a:gd name="T33" fmla="*/ 129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3"/>
                  </a:lnTo>
                  <a:lnTo>
                    <a:pt x="3" y="27"/>
                  </a:lnTo>
                  <a:lnTo>
                    <a:pt x="12" y="13"/>
                  </a:lnTo>
                  <a:lnTo>
                    <a:pt x="26" y="4"/>
                  </a:lnTo>
                  <a:lnTo>
                    <a:pt x="42" y="0"/>
                  </a:lnTo>
                  <a:lnTo>
                    <a:pt x="58" y="3"/>
                  </a:lnTo>
                  <a:lnTo>
                    <a:pt x="72" y="12"/>
                  </a:lnTo>
                  <a:lnTo>
                    <a:pt x="82" y="26"/>
                  </a:lnTo>
                  <a:lnTo>
                    <a:pt x="85" y="42"/>
                  </a:lnTo>
                  <a:lnTo>
                    <a:pt x="82" y="58"/>
                  </a:lnTo>
                  <a:lnTo>
                    <a:pt x="73" y="72"/>
                  </a:lnTo>
                  <a:lnTo>
                    <a:pt x="59"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8" name="Freeform 7920">
              <a:extLst>
                <a:ext uri="{FF2B5EF4-FFF2-40B4-BE49-F238E27FC236}">
                  <a16:creationId xmlns:a16="http://schemas.microsoft.com/office/drawing/2014/main" id="{0E2DA680-AFDD-45A0-B4E3-39D98C4D6942}"/>
                </a:ext>
              </a:extLst>
            </p:cNvPr>
            <p:cNvSpPr>
              <a:spLocks/>
            </p:cNvSpPr>
            <p:nvPr/>
          </p:nvSpPr>
          <p:spPr bwMode="auto">
            <a:xfrm>
              <a:off x="5069" y="1095"/>
              <a:ext cx="86" cy="86"/>
            </a:xfrm>
            <a:custGeom>
              <a:avLst/>
              <a:gdLst>
                <a:gd name="T0" fmla="*/ 43 w 86"/>
                <a:gd name="T1" fmla="*/ 1181 h 86"/>
                <a:gd name="T2" fmla="*/ 27 w 86"/>
                <a:gd name="T3" fmla="*/ 1178 h 86"/>
                <a:gd name="T4" fmla="*/ 13 w 86"/>
                <a:gd name="T5" fmla="*/ 1169 h 86"/>
                <a:gd name="T6" fmla="*/ 4 w 86"/>
                <a:gd name="T7" fmla="*/ 1155 h 86"/>
                <a:gd name="T8" fmla="*/ 0 w 86"/>
                <a:gd name="T9" fmla="*/ 1138 h 86"/>
                <a:gd name="T10" fmla="*/ 3 w 86"/>
                <a:gd name="T11" fmla="*/ 1122 h 86"/>
                <a:gd name="T12" fmla="*/ 12 w 86"/>
                <a:gd name="T13" fmla="*/ 1109 h 86"/>
                <a:gd name="T14" fmla="*/ 26 w 86"/>
                <a:gd name="T15" fmla="*/ 1099 h 86"/>
                <a:gd name="T16" fmla="*/ 42 w 86"/>
                <a:gd name="T17" fmla="*/ 1096 h 86"/>
                <a:gd name="T18" fmla="*/ 58 w 86"/>
                <a:gd name="T19" fmla="*/ 1099 h 86"/>
                <a:gd name="T20" fmla="*/ 72 w 86"/>
                <a:gd name="T21" fmla="*/ 1107 h 86"/>
                <a:gd name="T22" fmla="*/ 82 w 86"/>
                <a:gd name="T23" fmla="*/ 1121 h 86"/>
                <a:gd name="T24" fmla="*/ 85 w 86"/>
                <a:gd name="T25" fmla="*/ 1138 h 86"/>
                <a:gd name="T26" fmla="*/ 82 w 86"/>
                <a:gd name="T27" fmla="*/ 1154 h 86"/>
                <a:gd name="T28" fmla="*/ 73 w 86"/>
                <a:gd name="T29" fmla="*/ 1168 h 86"/>
                <a:gd name="T30" fmla="*/ 60 w 86"/>
                <a:gd name="T31" fmla="*/ 1177 h 86"/>
                <a:gd name="T32" fmla="*/ 43 w 86"/>
                <a:gd name="T33" fmla="*/ 118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2"/>
                  </a:lnTo>
                  <a:lnTo>
                    <a:pt x="3" y="26"/>
                  </a:lnTo>
                  <a:lnTo>
                    <a:pt x="12" y="13"/>
                  </a:lnTo>
                  <a:lnTo>
                    <a:pt x="26" y="3"/>
                  </a:lnTo>
                  <a:lnTo>
                    <a:pt x="42" y="0"/>
                  </a:lnTo>
                  <a:lnTo>
                    <a:pt x="58" y="3"/>
                  </a:lnTo>
                  <a:lnTo>
                    <a:pt x="72" y="11"/>
                  </a:lnTo>
                  <a:lnTo>
                    <a:pt x="82" y="25"/>
                  </a:lnTo>
                  <a:lnTo>
                    <a:pt x="85" y="42"/>
                  </a:lnTo>
                  <a:lnTo>
                    <a:pt x="82" y="58"/>
                  </a:lnTo>
                  <a:lnTo>
                    <a:pt x="73" y="72"/>
                  </a:lnTo>
                  <a:lnTo>
                    <a:pt x="60"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9" name="Freeform 7921">
              <a:extLst>
                <a:ext uri="{FF2B5EF4-FFF2-40B4-BE49-F238E27FC236}">
                  <a16:creationId xmlns:a16="http://schemas.microsoft.com/office/drawing/2014/main" id="{412C421D-E75C-4042-8FB5-5F34B5689899}"/>
                </a:ext>
              </a:extLst>
            </p:cNvPr>
            <p:cNvSpPr>
              <a:spLocks/>
            </p:cNvSpPr>
            <p:nvPr/>
          </p:nvSpPr>
          <p:spPr bwMode="auto">
            <a:xfrm>
              <a:off x="5104" y="980"/>
              <a:ext cx="86" cy="86"/>
            </a:xfrm>
            <a:custGeom>
              <a:avLst/>
              <a:gdLst>
                <a:gd name="T0" fmla="*/ 43 w 86"/>
                <a:gd name="T1" fmla="*/ 1065 h 86"/>
                <a:gd name="T2" fmla="*/ 27 w 86"/>
                <a:gd name="T3" fmla="*/ 1062 h 86"/>
                <a:gd name="T4" fmla="*/ 13 w 86"/>
                <a:gd name="T5" fmla="*/ 1053 h 86"/>
                <a:gd name="T6" fmla="*/ 4 w 86"/>
                <a:gd name="T7" fmla="*/ 1040 h 86"/>
                <a:gd name="T8" fmla="*/ 0 w 86"/>
                <a:gd name="T9" fmla="*/ 1023 h 86"/>
                <a:gd name="T10" fmla="*/ 3 w 86"/>
                <a:gd name="T11" fmla="*/ 1007 h 86"/>
                <a:gd name="T12" fmla="*/ 12 w 86"/>
                <a:gd name="T13" fmla="*/ 993 h 86"/>
                <a:gd name="T14" fmla="*/ 26 w 86"/>
                <a:gd name="T15" fmla="*/ 984 h 86"/>
                <a:gd name="T16" fmla="*/ 42 w 86"/>
                <a:gd name="T17" fmla="*/ 980 h 86"/>
                <a:gd name="T18" fmla="*/ 58 w 86"/>
                <a:gd name="T19" fmla="*/ 983 h 86"/>
                <a:gd name="T20" fmla="*/ 72 w 86"/>
                <a:gd name="T21" fmla="*/ 992 h 86"/>
                <a:gd name="T22" fmla="*/ 82 w 86"/>
                <a:gd name="T23" fmla="*/ 1006 h 86"/>
                <a:gd name="T24" fmla="*/ 85 w 86"/>
                <a:gd name="T25" fmla="*/ 1022 h 86"/>
                <a:gd name="T26" fmla="*/ 82 w 86"/>
                <a:gd name="T27" fmla="*/ 1038 h 86"/>
                <a:gd name="T28" fmla="*/ 73 w 86"/>
                <a:gd name="T29" fmla="*/ 1052 h 86"/>
                <a:gd name="T30" fmla="*/ 60 w 86"/>
                <a:gd name="T31" fmla="*/ 1062 h 86"/>
                <a:gd name="T32" fmla="*/ 43 w 86"/>
                <a:gd name="T33" fmla="*/ 106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60"/>
                  </a:lnTo>
                  <a:lnTo>
                    <a:pt x="0" y="43"/>
                  </a:lnTo>
                  <a:lnTo>
                    <a:pt x="3" y="27"/>
                  </a:lnTo>
                  <a:lnTo>
                    <a:pt x="12" y="13"/>
                  </a:lnTo>
                  <a:lnTo>
                    <a:pt x="26" y="4"/>
                  </a:lnTo>
                  <a:lnTo>
                    <a:pt x="42" y="0"/>
                  </a:lnTo>
                  <a:lnTo>
                    <a:pt x="58" y="3"/>
                  </a:lnTo>
                  <a:lnTo>
                    <a:pt x="72" y="12"/>
                  </a:lnTo>
                  <a:lnTo>
                    <a:pt x="82" y="26"/>
                  </a:lnTo>
                  <a:lnTo>
                    <a:pt x="85" y="42"/>
                  </a:lnTo>
                  <a:lnTo>
                    <a:pt x="82" y="58"/>
                  </a:lnTo>
                  <a:lnTo>
                    <a:pt x="73" y="72"/>
                  </a:lnTo>
                  <a:lnTo>
                    <a:pt x="60"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0" name="Freeform 7922">
              <a:extLst>
                <a:ext uri="{FF2B5EF4-FFF2-40B4-BE49-F238E27FC236}">
                  <a16:creationId xmlns:a16="http://schemas.microsoft.com/office/drawing/2014/main" id="{F506FB0E-8AED-40E1-98D6-355071198F3C}"/>
                </a:ext>
              </a:extLst>
            </p:cNvPr>
            <p:cNvSpPr>
              <a:spLocks/>
            </p:cNvSpPr>
            <p:nvPr/>
          </p:nvSpPr>
          <p:spPr bwMode="auto">
            <a:xfrm>
              <a:off x="4998" y="1594"/>
              <a:ext cx="86" cy="86"/>
            </a:xfrm>
            <a:custGeom>
              <a:avLst/>
              <a:gdLst>
                <a:gd name="T0" fmla="*/ 42 w 86"/>
                <a:gd name="T1" fmla="*/ 1679 h 86"/>
                <a:gd name="T2" fmla="*/ 26 w 86"/>
                <a:gd name="T3" fmla="*/ 1676 h 86"/>
                <a:gd name="T4" fmla="*/ 12 w 86"/>
                <a:gd name="T5" fmla="*/ 1666 h 86"/>
                <a:gd name="T6" fmla="*/ 3 w 86"/>
                <a:gd name="T7" fmla="*/ 1653 h 86"/>
                <a:gd name="T8" fmla="*/ 0 w 86"/>
                <a:gd name="T9" fmla="*/ 1637 h 86"/>
                <a:gd name="T10" fmla="*/ 3 w 86"/>
                <a:gd name="T11" fmla="*/ 1620 h 86"/>
                <a:gd name="T12" fmla="*/ 13 w 86"/>
                <a:gd name="T13" fmla="*/ 1606 h 86"/>
                <a:gd name="T14" fmla="*/ 27 w 86"/>
                <a:gd name="T15" fmla="*/ 1597 h 86"/>
                <a:gd name="T16" fmla="*/ 43 w 86"/>
                <a:gd name="T17" fmla="*/ 1594 h 86"/>
                <a:gd name="T18" fmla="*/ 59 w 86"/>
                <a:gd name="T19" fmla="*/ 1598 h 86"/>
                <a:gd name="T20" fmla="*/ 73 w 86"/>
                <a:gd name="T21" fmla="*/ 1607 h 86"/>
                <a:gd name="T22" fmla="*/ 82 w 86"/>
                <a:gd name="T23" fmla="*/ 1621 h 86"/>
                <a:gd name="T24" fmla="*/ 85 w 86"/>
                <a:gd name="T25" fmla="*/ 1637 h 86"/>
                <a:gd name="T26" fmla="*/ 82 w 86"/>
                <a:gd name="T27" fmla="*/ 1654 h 86"/>
                <a:gd name="T28" fmla="*/ 72 w 86"/>
                <a:gd name="T29" fmla="*/ 1668 h 86"/>
                <a:gd name="T30" fmla="*/ 58 w 86"/>
                <a:gd name="T31" fmla="*/ 1676 h 86"/>
                <a:gd name="T32" fmla="*/ 42 w 86"/>
                <a:gd name="T33" fmla="*/ 167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3" y="26"/>
                  </a:lnTo>
                  <a:lnTo>
                    <a:pt x="13" y="12"/>
                  </a:lnTo>
                  <a:lnTo>
                    <a:pt x="27" y="3"/>
                  </a:lnTo>
                  <a:lnTo>
                    <a:pt x="43" y="0"/>
                  </a:lnTo>
                  <a:lnTo>
                    <a:pt x="59"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1" name="Freeform 7923">
              <a:extLst>
                <a:ext uri="{FF2B5EF4-FFF2-40B4-BE49-F238E27FC236}">
                  <a16:creationId xmlns:a16="http://schemas.microsoft.com/office/drawing/2014/main" id="{AD3205A2-826B-461C-9157-CA1341A11EAE}"/>
                </a:ext>
              </a:extLst>
            </p:cNvPr>
            <p:cNvSpPr>
              <a:spLocks/>
            </p:cNvSpPr>
            <p:nvPr/>
          </p:nvSpPr>
          <p:spPr bwMode="auto">
            <a:xfrm>
              <a:off x="5034" y="1709"/>
              <a:ext cx="86" cy="86"/>
            </a:xfrm>
            <a:custGeom>
              <a:avLst/>
              <a:gdLst>
                <a:gd name="T0" fmla="*/ 42 w 86"/>
                <a:gd name="T1" fmla="*/ 1795 h 86"/>
                <a:gd name="T2" fmla="*/ 26 w 86"/>
                <a:gd name="T3" fmla="*/ 1791 h 86"/>
                <a:gd name="T4" fmla="*/ 12 w 86"/>
                <a:gd name="T5" fmla="*/ 1782 h 86"/>
                <a:gd name="T6" fmla="*/ 3 w 86"/>
                <a:gd name="T7" fmla="*/ 1768 h 86"/>
                <a:gd name="T8" fmla="*/ 0 w 86"/>
                <a:gd name="T9" fmla="*/ 1752 h 86"/>
                <a:gd name="T10" fmla="*/ 4 w 86"/>
                <a:gd name="T11" fmla="*/ 1736 h 86"/>
                <a:gd name="T12" fmla="*/ 13 w 86"/>
                <a:gd name="T13" fmla="*/ 1722 h 86"/>
                <a:gd name="T14" fmla="*/ 27 w 86"/>
                <a:gd name="T15" fmla="*/ 1713 h 86"/>
                <a:gd name="T16" fmla="*/ 43 w 86"/>
                <a:gd name="T17" fmla="*/ 1710 h 86"/>
                <a:gd name="T18" fmla="*/ 59 w 86"/>
                <a:gd name="T19" fmla="*/ 1713 h 86"/>
                <a:gd name="T20" fmla="*/ 73 w 86"/>
                <a:gd name="T21" fmla="*/ 1723 h 86"/>
                <a:gd name="T22" fmla="*/ 82 w 86"/>
                <a:gd name="T23" fmla="*/ 1737 h 86"/>
                <a:gd name="T24" fmla="*/ 85 w 86"/>
                <a:gd name="T25" fmla="*/ 1753 h 86"/>
                <a:gd name="T26" fmla="*/ 82 w 86"/>
                <a:gd name="T27" fmla="*/ 1769 h 86"/>
                <a:gd name="T28" fmla="*/ 72 w 86"/>
                <a:gd name="T29" fmla="*/ 1783 h 86"/>
                <a:gd name="T30" fmla="*/ 58 w 86"/>
                <a:gd name="T31" fmla="*/ 1792 h 86"/>
                <a:gd name="T32" fmla="*/ 42 w 86"/>
                <a:gd name="T33" fmla="*/ 179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6"/>
                  </a:lnTo>
                  <a:lnTo>
                    <a:pt x="13" y="12"/>
                  </a:lnTo>
                  <a:lnTo>
                    <a:pt x="27" y="3"/>
                  </a:lnTo>
                  <a:lnTo>
                    <a:pt x="43" y="0"/>
                  </a:lnTo>
                  <a:lnTo>
                    <a:pt x="59"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2" name="Freeform 7924">
              <a:extLst>
                <a:ext uri="{FF2B5EF4-FFF2-40B4-BE49-F238E27FC236}">
                  <a16:creationId xmlns:a16="http://schemas.microsoft.com/office/drawing/2014/main" id="{31FC961F-A55C-4F4E-B6B7-707E00804FCD}"/>
                </a:ext>
              </a:extLst>
            </p:cNvPr>
            <p:cNvSpPr>
              <a:spLocks/>
            </p:cNvSpPr>
            <p:nvPr/>
          </p:nvSpPr>
          <p:spPr bwMode="auto">
            <a:xfrm>
              <a:off x="5069" y="1825"/>
              <a:ext cx="86" cy="86"/>
            </a:xfrm>
            <a:custGeom>
              <a:avLst/>
              <a:gdLst>
                <a:gd name="T0" fmla="*/ 42 w 86"/>
                <a:gd name="T1" fmla="*/ 1910 h 86"/>
                <a:gd name="T2" fmla="*/ 26 w 86"/>
                <a:gd name="T3" fmla="*/ 1907 h 86"/>
                <a:gd name="T4" fmla="*/ 12 w 86"/>
                <a:gd name="T5" fmla="*/ 1897 h 86"/>
                <a:gd name="T6" fmla="*/ 3 w 86"/>
                <a:gd name="T7" fmla="*/ 1884 h 86"/>
                <a:gd name="T8" fmla="*/ 0 w 86"/>
                <a:gd name="T9" fmla="*/ 1868 h 86"/>
                <a:gd name="T10" fmla="*/ 4 w 86"/>
                <a:gd name="T11" fmla="*/ 1851 h 86"/>
                <a:gd name="T12" fmla="*/ 13 w 86"/>
                <a:gd name="T13" fmla="*/ 1837 h 86"/>
                <a:gd name="T14" fmla="*/ 27 w 86"/>
                <a:gd name="T15" fmla="*/ 1828 h 86"/>
                <a:gd name="T16" fmla="*/ 43 w 86"/>
                <a:gd name="T17" fmla="*/ 1825 h 86"/>
                <a:gd name="T18" fmla="*/ 60 w 86"/>
                <a:gd name="T19" fmla="*/ 1829 h 86"/>
                <a:gd name="T20" fmla="*/ 73 w 86"/>
                <a:gd name="T21" fmla="*/ 1838 h 86"/>
                <a:gd name="T22" fmla="*/ 82 w 86"/>
                <a:gd name="T23" fmla="*/ 1852 h 86"/>
                <a:gd name="T24" fmla="*/ 85 w 86"/>
                <a:gd name="T25" fmla="*/ 1868 h 86"/>
                <a:gd name="T26" fmla="*/ 82 w 86"/>
                <a:gd name="T27" fmla="*/ 1885 h 86"/>
                <a:gd name="T28" fmla="*/ 72 w 86"/>
                <a:gd name="T29" fmla="*/ 1899 h 86"/>
                <a:gd name="T30" fmla="*/ 58 w 86"/>
                <a:gd name="T31" fmla="*/ 1907 h 86"/>
                <a:gd name="T32" fmla="*/ 42 w 86"/>
                <a:gd name="T33" fmla="*/ 191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4" y="26"/>
                  </a:lnTo>
                  <a:lnTo>
                    <a:pt x="13" y="12"/>
                  </a:lnTo>
                  <a:lnTo>
                    <a:pt x="27" y="3"/>
                  </a:lnTo>
                  <a:lnTo>
                    <a:pt x="43" y="0"/>
                  </a:lnTo>
                  <a:lnTo>
                    <a:pt x="60"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3" name="Freeform 7925">
              <a:extLst>
                <a:ext uri="{FF2B5EF4-FFF2-40B4-BE49-F238E27FC236}">
                  <a16:creationId xmlns:a16="http://schemas.microsoft.com/office/drawing/2014/main" id="{4C7A705B-3AC3-4A11-8447-11D414475FD2}"/>
                </a:ext>
              </a:extLst>
            </p:cNvPr>
            <p:cNvSpPr>
              <a:spLocks/>
            </p:cNvSpPr>
            <p:nvPr/>
          </p:nvSpPr>
          <p:spPr bwMode="auto">
            <a:xfrm>
              <a:off x="5104" y="1940"/>
              <a:ext cx="86" cy="86"/>
            </a:xfrm>
            <a:custGeom>
              <a:avLst/>
              <a:gdLst>
                <a:gd name="T0" fmla="*/ 42 w 86"/>
                <a:gd name="T1" fmla="*/ 2026 h 86"/>
                <a:gd name="T2" fmla="*/ 26 w 86"/>
                <a:gd name="T3" fmla="*/ 2022 h 86"/>
                <a:gd name="T4" fmla="*/ 12 w 86"/>
                <a:gd name="T5" fmla="*/ 2013 h 86"/>
                <a:gd name="T6" fmla="*/ 3 w 86"/>
                <a:gd name="T7" fmla="*/ 1999 h 86"/>
                <a:gd name="T8" fmla="*/ 0 w 86"/>
                <a:gd name="T9" fmla="*/ 1983 h 86"/>
                <a:gd name="T10" fmla="*/ 4 w 86"/>
                <a:gd name="T11" fmla="*/ 1966 h 86"/>
                <a:gd name="T12" fmla="*/ 13 w 86"/>
                <a:gd name="T13" fmla="*/ 1953 h 86"/>
                <a:gd name="T14" fmla="*/ 27 w 86"/>
                <a:gd name="T15" fmla="*/ 1944 h 86"/>
                <a:gd name="T16" fmla="*/ 43 w 86"/>
                <a:gd name="T17" fmla="*/ 1941 h 86"/>
                <a:gd name="T18" fmla="*/ 60 w 86"/>
                <a:gd name="T19" fmla="*/ 1944 h 86"/>
                <a:gd name="T20" fmla="*/ 73 w 86"/>
                <a:gd name="T21" fmla="*/ 1954 h 86"/>
                <a:gd name="T22" fmla="*/ 82 w 86"/>
                <a:gd name="T23" fmla="*/ 1968 h 86"/>
                <a:gd name="T24" fmla="*/ 85 w 86"/>
                <a:gd name="T25" fmla="*/ 1984 h 86"/>
                <a:gd name="T26" fmla="*/ 82 w 86"/>
                <a:gd name="T27" fmla="*/ 2000 h 86"/>
                <a:gd name="T28" fmla="*/ 72 w 86"/>
                <a:gd name="T29" fmla="*/ 2014 h 86"/>
                <a:gd name="T30" fmla="*/ 58 w 86"/>
                <a:gd name="T31" fmla="*/ 2023 h 86"/>
                <a:gd name="T32" fmla="*/ 42 w 86"/>
                <a:gd name="T33" fmla="*/ 202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5"/>
                  </a:lnTo>
                  <a:lnTo>
                    <a:pt x="13" y="12"/>
                  </a:lnTo>
                  <a:lnTo>
                    <a:pt x="27" y="3"/>
                  </a:lnTo>
                  <a:lnTo>
                    <a:pt x="43" y="0"/>
                  </a:lnTo>
                  <a:lnTo>
                    <a:pt x="60"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64" name="Picture 7926">
              <a:extLst>
                <a:ext uri="{FF2B5EF4-FFF2-40B4-BE49-F238E27FC236}">
                  <a16:creationId xmlns:a16="http://schemas.microsoft.com/office/drawing/2014/main" id="{B5E0C485-0E30-451C-B6B2-79E78E06FF9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7" y="957"/>
              <a:ext cx="84" cy="1097"/>
            </a:xfrm>
            <a:prstGeom prst="rect">
              <a:avLst/>
            </a:prstGeom>
            <a:noFill/>
            <a:extLst>
              <a:ext uri="{909E8E84-426E-40DD-AFC4-6F175D3DCCD1}">
                <a14:hiddenFill xmlns:a14="http://schemas.microsoft.com/office/drawing/2010/main">
                  <a:solidFill>
                    <a:srgbClr val="FFFFFF"/>
                  </a:solidFill>
                </a14:hiddenFill>
              </a:ext>
            </a:extLst>
          </p:spPr>
        </p:pic>
        <p:sp>
          <p:nvSpPr>
            <p:cNvPr id="165" name="Freeform 7927">
              <a:extLst>
                <a:ext uri="{FF2B5EF4-FFF2-40B4-BE49-F238E27FC236}">
                  <a16:creationId xmlns:a16="http://schemas.microsoft.com/office/drawing/2014/main" id="{FDD8422D-04E2-48F0-88B7-CAC171FFF0D2}"/>
                </a:ext>
              </a:extLst>
            </p:cNvPr>
            <p:cNvSpPr>
              <a:spLocks/>
            </p:cNvSpPr>
            <p:nvPr/>
          </p:nvSpPr>
          <p:spPr bwMode="auto">
            <a:xfrm>
              <a:off x="4907" y="957"/>
              <a:ext cx="84" cy="1097"/>
            </a:xfrm>
            <a:custGeom>
              <a:avLst/>
              <a:gdLst>
                <a:gd name="T0" fmla="*/ 83 w 84"/>
                <a:gd name="T1" fmla="*/ 993 h 1097"/>
                <a:gd name="T2" fmla="*/ 80 w 84"/>
                <a:gd name="T3" fmla="*/ 980 h 1097"/>
                <a:gd name="T4" fmla="*/ 71 w 84"/>
                <a:gd name="T5" fmla="*/ 968 h 1097"/>
                <a:gd name="T6" fmla="*/ 58 w 84"/>
                <a:gd name="T7" fmla="*/ 960 h 1097"/>
                <a:gd name="T8" fmla="*/ 41 w 84"/>
                <a:gd name="T9" fmla="*/ 958 h 1097"/>
                <a:gd name="T10" fmla="*/ 25 w 84"/>
                <a:gd name="T11" fmla="*/ 960 h 1097"/>
                <a:gd name="T12" fmla="*/ 12 w 84"/>
                <a:gd name="T13" fmla="*/ 968 h 1097"/>
                <a:gd name="T14" fmla="*/ 3 w 84"/>
                <a:gd name="T15" fmla="*/ 980 h 1097"/>
                <a:gd name="T16" fmla="*/ 0 w 84"/>
                <a:gd name="T17" fmla="*/ 993 h 1097"/>
                <a:gd name="T18" fmla="*/ 0 w 84"/>
                <a:gd name="T19" fmla="*/ 2018 h 1097"/>
                <a:gd name="T20" fmla="*/ 3 w 84"/>
                <a:gd name="T21" fmla="*/ 2032 h 1097"/>
                <a:gd name="T22" fmla="*/ 12 w 84"/>
                <a:gd name="T23" fmla="*/ 2043 h 1097"/>
                <a:gd name="T24" fmla="*/ 25 w 84"/>
                <a:gd name="T25" fmla="*/ 2051 h 1097"/>
                <a:gd name="T26" fmla="*/ 41 w 84"/>
                <a:gd name="T27" fmla="*/ 2054 h 1097"/>
                <a:gd name="T28" fmla="*/ 58 w 84"/>
                <a:gd name="T29" fmla="*/ 2051 h 1097"/>
                <a:gd name="T30" fmla="*/ 71 w 84"/>
                <a:gd name="T31" fmla="*/ 2043 h 1097"/>
                <a:gd name="T32" fmla="*/ 80 w 84"/>
                <a:gd name="T33" fmla="*/ 2032 h 1097"/>
                <a:gd name="T34" fmla="*/ 83 w 84"/>
                <a:gd name="T35" fmla="*/ 2018 h 1097"/>
                <a:gd name="T36" fmla="*/ 83 w 84"/>
                <a:gd name="T37" fmla="*/ 993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97">
                  <a:moveTo>
                    <a:pt x="83" y="35"/>
                  </a:moveTo>
                  <a:lnTo>
                    <a:pt x="80" y="22"/>
                  </a:lnTo>
                  <a:lnTo>
                    <a:pt x="71" y="10"/>
                  </a:lnTo>
                  <a:lnTo>
                    <a:pt x="58" y="2"/>
                  </a:lnTo>
                  <a:lnTo>
                    <a:pt x="41" y="0"/>
                  </a:lnTo>
                  <a:lnTo>
                    <a:pt x="25" y="2"/>
                  </a:lnTo>
                  <a:lnTo>
                    <a:pt x="12" y="10"/>
                  </a:lnTo>
                  <a:lnTo>
                    <a:pt x="3" y="22"/>
                  </a:lnTo>
                  <a:lnTo>
                    <a:pt x="0" y="35"/>
                  </a:lnTo>
                  <a:lnTo>
                    <a:pt x="0" y="1060"/>
                  </a:lnTo>
                  <a:lnTo>
                    <a:pt x="3" y="1074"/>
                  </a:lnTo>
                  <a:lnTo>
                    <a:pt x="12" y="1085"/>
                  </a:lnTo>
                  <a:lnTo>
                    <a:pt x="25" y="1093"/>
                  </a:lnTo>
                  <a:lnTo>
                    <a:pt x="41" y="1096"/>
                  </a:lnTo>
                  <a:lnTo>
                    <a:pt x="58" y="1093"/>
                  </a:lnTo>
                  <a:lnTo>
                    <a:pt x="71" y="1085"/>
                  </a:lnTo>
                  <a:lnTo>
                    <a:pt x="80" y="1074"/>
                  </a:lnTo>
                  <a:lnTo>
                    <a:pt x="83" y="1060"/>
                  </a:lnTo>
                  <a:lnTo>
                    <a:pt x="83" y="3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117871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pply </a:t>
            </a:r>
            <a:r>
              <a:rPr lang="en-US" dirty="0"/>
              <a:t>the </a:t>
            </a:r>
            <a:r>
              <a:rPr lang="en-US" dirty="0" smtClean="0"/>
              <a:t>parking brakes</a:t>
            </a:r>
            <a:endParaRPr lang="en-CA" dirty="0"/>
          </a:p>
        </p:txBody>
      </p:sp>
      <p:sp>
        <p:nvSpPr>
          <p:cNvPr id="3" name="Content Placeholder 2"/>
          <p:cNvSpPr>
            <a:spLocks noGrp="1"/>
          </p:cNvSpPr>
          <p:nvPr>
            <p:ph sz="quarter" idx="11"/>
          </p:nvPr>
        </p:nvSpPr>
        <p:spPr>
          <a:xfrm>
            <a:off x="838199" y="1493361"/>
            <a:ext cx="8825345" cy="1044253"/>
          </a:xfrm>
        </p:spPr>
        <p:txBody>
          <a:bodyPr/>
          <a:lstStyle/>
          <a:p>
            <a:r>
              <a:rPr lang="en-US" sz="2000" dirty="0"/>
              <a:t>Exit from under the vehicle and apply the brakes by pulling the yellow button.</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31</a:t>
            </a:fld>
            <a:endParaRPr lang="en-CA" dirty="0"/>
          </a:p>
        </p:txBody>
      </p:sp>
      <p:grpSp>
        <p:nvGrpSpPr>
          <p:cNvPr id="92" name="Group 6621">
            <a:extLst>
              <a:ext uri="{FF2B5EF4-FFF2-40B4-BE49-F238E27FC236}">
                <a16:creationId xmlns:a16="http://schemas.microsoft.com/office/drawing/2014/main" id="{701BF607-7212-4D78-8C99-071C3F187B9B}"/>
              </a:ext>
            </a:extLst>
          </p:cNvPr>
          <p:cNvGrpSpPr>
            <a:grpSpLocks/>
          </p:cNvGrpSpPr>
          <p:nvPr/>
        </p:nvGrpSpPr>
        <p:grpSpPr bwMode="auto">
          <a:xfrm>
            <a:off x="2372200" y="2537614"/>
            <a:ext cx="7116043" cy="3220452"/>
            <a:chOff x="4340" y="163"/>
            <a:chExt cx="6461" cy="2889"/>
          </a:xfrm>
        </p:grpSpPr>
        <p:pic>
          <p:nvPicPr>
            <p:cNvPr id="93" name="Picture 3404">
              <a:extLst>
                <a:ext uri="{FF2B5EF4-FFF2-40B4-BE49-F238E27FC236}">
                  <a16:creationId xmlns:a16="http://schemas.microsoft.com/office/drawing/2014/main" id="{D9C3BF90-108B-4140-B57C-F490866326AD}"/>
                </a:ext>
              </a:extLst>
            </p:cNvPr>
            <p:cNvPicPr>
              <a:picLocks noChangeAspect="1" noChangeArrowheads="1"/>
            </p:cNvPicPr>
            <p:nvPr/>
          </p:nvPicPr>
          <p:blipFill>
            <a:blip r:embed="rId3" cstate="print"/>
            <a:srcRect/>
            <a:stretch>
              <a:fillRect/>
            </a:stretch>
          </p:blipFill>
          <p:spPr bwMode="auto">
            <a:xfrm>
              <a:off x="5102" y="1795"/>
              <a:ext cx="2790" cy="103"/>
            </a:xfrm>
            <a:prstGeom prst="rect">
              <a:avLst/>
            </a:prstGeom>
            <a:noFill/>
          </p:spPr>
        </p:pic>
        <p:pic>
          <p:nvPicPr>
            <p:cNvPr id="94" name="Picture 3405">
              <a:extLst>
                <a:ext uri="{FF2B5EF4-FFF2-40B4-BE49-F238E27FC236}">
                  <a16:creationId xmlns:a16="http://schemas.microsoft.com/office/drawing/2014/main" id="{617D1359-4F90-4BA9-BA80-3C1D75ED27DB}"/>
                </a:ext>
              </a:extLst>
            </p:cNvPr>
            <p:cNvPicPr>
              <a:picLocks noChangeAspect="1" noChangeArrowheads="1"/>
            </p:cNvPicPr>
            <p:nvPr/>
          </p:nvPicPr>
          <p:blipFill>
            <a:blip r:embed="rId4" cstate="print"/>
            <a:srcRect/>
            <a:stretch>
              <a:fillRect/>
            </a:stretch>
          </p:blipFill>
          <p:spPr bwMode="auto">
            <a:xfrm>
              <a:off x="4664" y="253"/>
              <a:ext cx="4263" cy="2792"/>
            </a:xfrm>
            <a:prstGeom prst="rect">
              <a:avLst/>
            </a:prstGeom>
            <a:noFill/>
          </p:spPr>
        </p:pic>
        <p:pic>
          <p:nvPicPr>
            <p:cNvPr id="95" name="Picture 3406">
              <a:extLst>
                <a:ext uri="{FF2B5EF4-FFF2-40B4-BE49-F238E27FC236}">
                  <a16:creationId xmlns:a16="http://schemas.microsoft.com/office/drawing/2014/main" id="{50F95A07-78BA-445C-BAA4-F15E17AEB057}"/>
                </a:ext>
              </a:extLst>
            </p:cNvPr>
            <p:cNvPicPr>
              <a:picLocks noChangeAspect="1" noChangeArrowheads="1"/>
            </p:cNvPicPr>
            <p:nvPr/>
          </p:nvPicPr>
          <p:blipFill>
            <a:blip r:embed="rId5" cstate="print"/>
            <a:srcRect/>
            <a:stretch>
              <a:fillRect/>
            </a:stretch>
          </p:blipFill>
          <p:spPr bwMode="auto">
            <a:xfrm>
              <a:off x="4345" y="171"/>
              <a:ext cx="404" cy="2874"/>
            </a:xfrm>
            <a:prstGeom prst="rect">
              <a:avLst/>
            </a:prstGeom>
            <a:noFill/>
          </p:spPr>
        </p:pic>
        <p:pic>
          <p:nvPicPr>
            <p:cNvPr id="96" name="Picture 3407">
              <a:extLst>
                <a:ext uri="{FF2B5EF4-FFF2-40B4-BE49-F238E27FC236}">
                  <a16:creationId xmlns:a16="http://schemas.microsoft.com/office/drawing/2014/main" id="{A6F54A88-0082-444B-868D-B3B9290A1B1E}"/>
                </a:ext>
              </a:extLst>
            </p:cNvPr>
            <p:cNvPicPr>
              <a:picLocks noChangeAspect="1" noChangeArrowheads="1"/>
            </p:cNvPicPr>
            <p:nvPr/>
          </p:nvPicPr>
          <p:blipFill>
            <a:blip r:embed="rId6" cstate="print"/>
            <a:srcRect/>
            <a:stretch>
              <a:fillRect/>
            </a:stretch>
          </p:blipFill>
          <p:spPr bwMode="auto">
            <a:xfrm>
              <a:off x="4571" y="707"/>
              <a:ext cx="475" cy="1004"/>
            </a:xfrm>
            <a:prstGeom prst="rect">
              <a:avLst/>
            </a:prstGeom>
            <a:noFill/>
          </p:spPr>
        </p:pic>
        <p:sp>
          <p:nvSpPr>
            <p:cNvPr id="97" name="Freeform 3408">
              <a:extLst>
                <a:ext uri="{FF2B5EF4-FFF2-40B4-BE49-F238E27FC236}">
                  <a16:creationId xmlns:a16="http://schemas.microsoft.com/office/drawing/2014/main" id="{04ADAE9A-F5BD-48B6-A0BA-A9D728E6ADBA}"/>
                </a:ext>
              </a:extLst>
            </p:cNvPr>
            <p:cNvSpPr>
              <a:spLocks/>
            </p:cNvSpPr>
            <p:nvPr/>
          </p:nvSpPr>
          <p:spPr bwMode="auto">
            <a:xfrm>
              <a:off x="7311"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Freeform 3409">
              <a:extLst>
                <a:ext uri="{FF2B5EF4-FFF2-40B4-BE49-F238E27FC236}">
                  <a16:creationId xmlns:a16="http://schemas.microsoft.com/office/drawing/2014/main" id="{5549A7D6-2F64-4EC0-A684-EDA2B3AB3442}"/>
                </a:ext>
              </a:extLst>
            </p:cNvPr>
            <p:cNvSpPr>
              <a:spLocks/>
            </p:cNvSpPr>
            <p:nvPr/>
          </p:nvSpPr>
          <p:spPr bwMode="auto">
            <a:xfrm>
              <a:off x="7567"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AutoShape 3410">
              <a:extLst>
                <a:ext uri="{FF2B5EF4-FFF2-40B4-BE49-F238E27FC236}">
                  <a16:creationId xmlns:a16="http://schemas.microsoft.com/office/drawing/2014/main" id="{BB1FC641-2686-4973-A0E4-3A1DFD6EF89F}"/>
                </a:ext>
              </a:extLst>
            </p:cNvPr>
            <p:cNvSpPr>
              <a:spLocks/>
            </p:cNvSpPr>
            <p:nvPr/>
          </p:nvSpPr>
          <p:spPr bwMode="auto">
            <a:xfrm>
              <a:off x="5969" y="1374"/>
              <a:ext cx="27" cy="43"/>
            </a:xfrm>
            <a:custGeom>
              <a:avLst/>
              <a:gdLst>
                <a:gd name="T0" fmla="*/ 22 w 27"/>
                <a:gd name="T1" fmla="*/ 1417 h 43"/>
                <a:gd name="T2" fmla="*/ 6 w 27"/>
                <a:gd name="T3" fmla="*/ 1417 h 43"/>
                <a:gd name="T4" fmla="*/ 0 w 27"/>
                <a:gd name="T5" fmla="*/ 1408 h 43"/>
                <a:gd name="T6" fmla="*/ 0 w 27"/>
                <a:gd name="T7" fmla="*/ 1383 h 43"/>
                <a:gd name="T8" fmla="*/ 6 w 27"/>
                <a:gd name="T9" fmla="*/ 1374 h 43"/>
                <a:gd name="T10" fmla="*/ 22 w 27"/>
                <a:gd name="T11" fmla="*/ 1374 h 43"/>
                <a:gd name="T12" fmla="*/ 25 w 27"/>
                <a:gd name="T13" fmla="*/ 1380 h 43"/>
                <a:gd name="T14" fmla="*/ 9 w 27"/>
                <a:gd name="T15" fmla="*/ 1380 h 43"/>
                <a:gd name="T16" fmla="*/ 6 w 27"/>
                <a:gd name="T17" fmla="*/ 1386 h 43"/>
                <a:gd name="T18" fmla="*/ 6 w 27"/>
                <a:gd name="T19" fmla="*/ 1405 h 43"/>
                <a:gd name="T20" fmla="*/ 9 w 27"/>
                <a:gd name="T21" fmla="*/ 1411 h 43"/>
                <a:gd name="T22" fmla="*/ 25 w 27"/>
                <a:gd name="T23" fmla="*/ 1411 h 43"/>
                <a:gd name="T24" fmla="*/ 22 w 27"/>
                <a:gd name="T25" fmla="*/ 1417 h 43"/>
                <a:gd name="T26" fmla="*/ 25 w 27"/>
                <a:gd name="T27" fmla="*/ 1411 h 43"/>
                <a:gd name="T28" fmla="*/ 18 w 27"/>
                <a:gd name="T29" fmla="*/ 1411 h 43"/>
                <a:gd name="T30" fmla="*/ 21 w 27"/>
                <a:gd name="T31" fmla="*/ 1405 h 43"/>
                <a:gd name="T32" fmla="*/ 21 w 27"/>
                <a:gd name="T33" fmla="*/ 1386 h 43"/>
                <a:gd name="T34" fmla="*/ 18 w 27"/>
                <a:gd name="T35" fmla="*/ 1380 h 43"/>
                <a:gd name="T36" fmla="*/ 25 w 27"/>
                <a:gd name="T37" fmla="*/ 1380 h 43"/>
                <a:gd name="T38" fmla="*/ 27 w 27"/>
                <a:gd name="T39" fmla="*/ 1383 h 43"/>
                <a:gd name="T40" fmla="*/ 27 w 27"/>
                <a:gd name="T41" fmla="*/ 1408 h 43"/>
                <a:gd name="T42" fmla="*/ 25 w 27"/>
                <a:gd name="T43" fmla="*/ 1411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2" y="43"/>
                  </a:moveTo>
                  <a:lnTo>
                    <a:pt x="6" y="43"/>
                  </a:lnTo>
                  <a:lnTo>
                    <a:pt x="0" y="34"/>
                  </a:lnTo>
                  <a:lnTo>
                    <a:pt x="0" y="9"/>
                  </a:lnTo>
                  <a:lnTo>
                    <a:pt x="6" y="0"/>
                  </a:lnTo>
                  <a:lnTo>
                    <a:pt x="22" y="0"/>
                  </a:lnTo>
                  <a:lnTo>
                    <a:pt x="25" y="6"/>
                  </a:lnTo>
                  <a:lnTo>
                    <a:pt x="9" y="6"/>
                  </a:lnTo>
                  <a:lnTo>
                    <a:pt x="6" y="12"/>
                  </a:lnTo>
                  <a:lnTo>
                    <a:pt x="6" y="31"/>
                  </a:lnTo>
                  <a:lnTo>
                    <a:pt x="9" y="37"/>
                  </a:lnTo>
                  <a:lnTo>
                    <a:pt x="25" y="37"/>
                  </a:lnTo>
                  <a:lnTo>
                    <a:pt x="22" y="43"/>
                  </a:lnTo>
                  <a:close/>
                  <a:moveTo>
                    <a:pt x="25" y="37"/>
                  </a:moveTo>
                  <a:lnTo>
                    <a:pt x="18" y="37"/>
                  </a:lnTo>
                  <a:lnTo>
                    <a:pt x="21" y="31"/>
                  </a:lnTo>
                  <a:lnTo>
                    <a:pt x="21" y="12"/>
                  </a:lnTo>
                  <a:lnTo>
                    <a:pt x="18" y="6"/>
                  </a:lnTo>
                  <a:lnTo>
                    <a:pt x="25" y="6"/>
                  </a:lnTo>
                  <a:lnTo>
                    <a:pt x="27" y="9"/>
                  </a:lnTo>
                  <a:lnTo>
                    <a:pt x="27"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AutoShape 3411">
              <a:extLst>
                <a:ext uri="{FF2B5EF4-FFF2-40B4-BE49-F238E27FC236}">
                  <a16:creationId xmlns:a16="http://schemas.microsoft.com/office/drawing/2014/main" id="{99447998-D284-42A5-8938-DD1A72D891C4}"/>
                </a:ext>
              </a:extLst>
            </p:cNvPr>
            <p:cNvSpPr>
              <a:spLocks/>
            </p:cNvSpPr>
            <p:nvPr/>
          </p:nvSpPr>
          <p:spPr bwMode="auto">
            <a:xfrm>
              <a:off x="6300" y="1319"/>
              <a:ext cx="27" cy="42"/>
            </a:xfrm>
            <a:custGeom>
              <a:avLst/>
              <a:gdLst>
                <a:gd name="T0" fmla="*/ 1 w 27"/>
                <a:gd name="T1" fmla="*/ 1331 h 42"/>
                <a:gd name="T2" fmla="*/ 1 w 27"/>
                <a:gd name="T3" fmla="*/ 1323 h 42"/>
                <a:gd name="T4" fmla="*/ 4 w 27"/>
                <a:gd name="T5" fmla="*/ 1321 h 42"/>
                <a:gd name="T6" fmla="*/ 7 w 27"/>
                <a:gd name="T7" fmla="*/ 1319 h 42"/>
                <a:gd name="T8" fmla="*/ 18 w 27"/>
                <a:gd name="T9" fmla="*/ 1319 h 42"/>
                <a:gd name="T10" fmla="*/ 23 w 27"/>
                <a:gd name="T11" fmla="*/ 1325 h 42"/>
                <a:gd name="T12" fmla="*/ 23 w 27"/>
                <a:gd name="T13" fmla="*/ 1325 h 42"/>
                <a:gd name="T14" fmla="*/ 7 w 27"/>
                <a:gd name="T15" fmla="*/ 1325 h 42"/>
                <a:gd name="T16" fmla="*/ 4 w 27"/>
                <a:gd name="T17" fmla="*/ 1327 h 42"/>
                <a:gd name="T18" fmla="*/ 1 w 27"/>
                <a:gd name="T19" fmla="*/ 1331 h 42"/>
                <a:gd name="T20" fmla="*/ 26 w 27"/>
                <a:gd name="T21" fmla="*/ 1361 h 42"/>
                <a:gd name="T22" fmla="*/ 0 w 27"/>
                <a:gd name="T23" fmla="*/ 1361 h 42"/>
                <a:gd name="T24" fmla="*/ 0 w 27"/>
                <a:gd name="T25" fmla="*/ 1361 h 42"/>
                <a:gd name="T26" fmla="*/ 5 w 27"/>
                <a:gd name="T27" fmla="*/ 1355 h 42"/>
                <a:gd name="T28" fmla="*/ 11 w 27"/>
                <a:gd name="T29" fmla="*/ 1348 h 42"/>
                <a:gd name="T30" fmla="*/ 16 w 27"/>
                <a:gd name="T31" fmla="*/ 1338 h 42"/>
                <a:gd name="T32" fmla="*/ 17 w 27"/>
                <a:gd name="T33" fmla="*/ 1336 h 42"/>
                <a:gd name="T34" fmla="*/ 17 w 27"/>
                <a:gd name="T35" fmla="*/ 1328 h 42"/>
                <a:gd name="T36" fmla="*/ 14 w 27"/>
                <a:gd name="T37" fmla="*/ 1325 h 42"/>
                <a:gd name="T38" fmla="*/ 23 w 27"/>
                <a:gd name="T39" fmla="*/ 1325 h 42"/>
                <a:gd name="T40" fmla="*/ 23 w 27"/>
                <a:gd name="T41" fmla="*/ 1339 h 42"/>
                <a:gd name="T42" fmla="*/ 20 w 27"/>
                <a:gd name="T43" fmla="*/ 1345 h 42"/>
                <a:gd name="T44" fmla="*/ 11 w 27"/>
                <a:gd name="T45" fmla="*/ 1356 h 42"/>
                <a:gd name="T46" fmla="*/ 26 w 27"/>
                <a:gd name="T47" fmla="*/ 1356 h 42"/>
                <a:gd name="T48" fmla="*/ 26 w 27"/>
                <a:gd name="T49" fmla="*/ 136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2"/>
                  </a:moveTo>
                  <a:lnTo>
                    <a:pt x="1" y="4"/>
                  </a:lnTo>
                  <a:lnTo>
                    <a:pt x="4" y="2"/>
                  </a:lnTo>
                  <a:lnTo>
                    <a:pt x="7" y="0"/>
                  </a:lnTo>
                  <a:lnTo>
                    <a:pt x="18" y="0"/>
                  </a:lnTo>
                  <a:lnTo>
                    <a:pt x="23" y="6"/>
                  </a:lnTo>
                  <a:lnTo>
                    <a:pt x="7" y="6"/>
                  </a:lnTo>
                  <a:lnTo>
                    <a:pt x="4" y="8"/>
                  </a:lnTo>
                  <a:lnTo>
                    <a:pt x="1" y="12"/>
                  </a:lnTo>
                  <a:close/>
                  <a:moveTo>
                    <a:pt x="26" y="42"/>
                  </a:moveTo>
                  <a:lnTo>
                    <a:pt x="0" y="42"/>
                  </a:lnTo>
                  <a:lnTo>
                    <a:pt x="5" y="36"/>
                  </a:lnTo>
                  <a:lnTo>
                    <a:pt x="11" y="29"/>
                  </a:lnTo>
                  <a:lnTo>
                    <a:pt x="16" y="19"/>
                  </a:lnTo>
                  <a:lnTo>
                    <a:pt x="17" y="17"/>
                  </a:lnTo>
                  <a:lnTo>
                    <a:pt x="17" y="9"/>
                  </a:lnTo>
                  <a:lnTo>
                    <a:pt x="14" y="6"/>
                  </a:lnTo>
                  <a:lnTo>
                    <a:pt x="23" y="6"/>
                  </a:lnTo>
                  <a:lnTo>
                    <a:pt x="23" y="20"/>
                  </a:lnTo>
                  <a:lnTo>
                    <a:pt x="20" y="26"/>
                  </a:lnTo>
                  <a:lnTo>
                    <a:pt x="11" y="37"/>
                  </a:lnTo>
                  <a:lnTo>
                    <a:pt x="26" y="37"/>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AutoShape 3412">
              <a:extLst>
                <a:ext uri="{FF2B5EF4-FFF2-40B4-BE49-F238E27FC236}">
                  <a16:creationId xmlns:a16="http://schemas.microsoft.com/office/drawing/2014/main" id="{91DEC116-F6A9-4605-AC1F-F5BACEBFBF5B}"/>
                </a:ext>
              </a:extLst>
            </p:cNvPr>
            <p:cNvSpPr>
              <a:spLocks/>
            </p:cNvSpPr>
            <p:nvPr/>
          </p:nvSpPr>
          <p:spPr bwMode="auto">
            <a:xfrm>
              <a:off x="6331" y="1319"/>
              <a:ext cx="24" cy="42"/>
            </a:xfrm>
            <a:custGeom>
              <a:avLst/>
              <a:gdLst>
                <a:gd name="T0" fmla="*/ 4 w 24"/>
                <a:gd name="T1" fmla="*/ 1341 h 42"/>
                <a:gd name="T2" fmla="*/ 4 w 24"/>
                <a:gd name="T3" fmla="*/ 1320 h 42"/>
                <a:gd name="T4" fmla="*/ 22 w 24"/>
                <a:gd name="T5" fmla="*/ 1320 h 42"/>
                <a:gd name="T6" fmla="*/ 22 w 24"/>
                <a:gd name="T7" fmla="*/ 1325 h 42"/>
                <a:gd name="T8" fmla="*/ 9 w 24"/>
                <a:gd name="T9" fmla="*/ 1325 h 42"/>
                <a:gd name="T10" fmla="*/ 9 w 24"/>
                <a:gd name="T11" fmla="*/ 1336 h 42"/>
                <a:gd name="T12" fmla="*/ 19 w 24"/>
                <a:gd name="T13" fmla="*/ 1336 h 42"/>
                <a:gd name="T14" fmla="*/ 22 w 24"/>
                <a:gd name="T15" fmla="*/ 1339 h 42"/>
                <a:gd name="T16" fmla="*/ 13 w 24"/>
                <a:gd name="T17" fmla="*/ 1339 h 42"/>
                <a:gd name="T18" fmla="*/ 4 w 24"/>
                <a:gd name="T19" fmla="*/ 1341 h 42"/>
                <a:gd name="T20" fmla="*/ 19 w 24"/>
                <a:gd name="T21" fmla="*/ 1336 h 42"/>
                <a:gd name="T22" fmla="*/ 9 w 24"/>
                <a:gd name="T23" fmla="*/ 1336 h 42"/>
                <a:gd name="T24" fmla="*/ 18 w 24"/>
                <a:gd name="T25" fmla="*/ 1335 h 42"/>
                <a:gd name="T26" fmla="*/ 19 w 24"/>
                <a:gd name="T27" fmla="*/ 1336 h 42"/>
                <a:gd name="T28" fmla="*/ 24 w 24"/>
                <a:gd name="T29" fmla="*/ 1356 h 42"/>
                <a:gd name="T30" fmla="*/ 14 w 24"/>
                <a:gd name="T31" fmla="*/ 1356 h 42"/>
                <a:gd name="T32" fmla="*/ 18 w 24"/>
                <a:gd name="T33" fmla="*/ 1353 h 42"/>
                <a:gd name="T34" fmla="*/ 18 w 24"/>
                <a:gd name="T35" fmla="*/ 1343 h 42"/>
                <a:gd name="T36" fmla="*/ 13 w 24"/>
                <a:gd name="T37" fmla="*/ 1339 h 42"/>
                <a:gd name="T38" fmla="*/ 22 w 24"/>
                <a:gd name="T39" fmla="*/ 1339 h 42"/>
                <a:gd name="T40" fmla="*/ 24 w 24"/>
                <a:gd name="T41" fmla="*/ 1341 h 42"/>
                <a:gd name="T42" fmla="*/ 24 w 24"/>
                <a:gd name="T43" fmla="*/ 1356 h 42"/>
                <a:gd name="T44" fmla="*/ 18 w 24"/>
                <a:gd name="T45" fmla="*/ 1362 h 42"/>
                <a:gd name="T46" fmla="*/ 7 w 24"/>
                <a:gd name="T47" fmla="*/ 1362 h 42"/>
                <a:gd name="T48" fmla="*/ 4 w 24"/>
                <a:gd name="T49" fmla="*/ 1361 h 42"/>
                <a:gd name="T50" fmla="*/ 0 w 24"/>
                <a:gd name="T51" fmla="*/ 1359 h 42"/>
                <a:gd name="T52" fmla="*/ 0 w 24"/>
                <a:gd name="T53" fmla="*/ 1353 h 42"/>
                <a:gd name="T54" fmla="*/ 3 w 24"/>
                <a:gd name="T55" fmla="*/ 1355 h 42"/>
                <a:gd name="T56" fmla="*/ 6 w 24"/>
                <a:gd name="T57" fmla="*/ 1356 h 42"/>
                <a:gd name="T58" fmla="*/ 24 w 24"/>
                <a:gd name="T59" fmla="*/ 1356 h 42"/>
                <a:gd name="T60" fmla="*/ 24 w 24"/>
                <a:gd name="T61" fmla="*/ 1356 h 42"/>
                <a:gd name="T62" fmla="*/ 18 w 24"/>
                <a:gd name="T63" fmla="*/ 136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1"/>
                  </a:moveTo>
                  <a:lnTo>
                    <a:pt x="4" y="0"/>
                  </a:lnTo>
                  <a:lnTo>
                    <a:pt x="22" y="0"/>
                  </a:lnTo>
                  <a:lnTo>
                    <a:pt x="22" y="5"/>
                  </a:lnTo>
                  <a:lnTo>
                    <a:pt x="9" y="5"/>
                  </a:lnTo>
                  <a:lnTo>
                    <a:pt x="9" y="16"/>
                  </a:lnTo>
                  <a:lnTo>
                    <a:pt x="19" y="16"/>
                  </a:lnTo>
                  <a:lnTo>
                    <a:pt x="22" y="19"/>
                  </a:lnTo>
                  <a:lnTo>
                    <a:pt x="13" y="19"/>
                  </a:lnTo>
                  <a:lnTo>
                    <a:pt x="4" y="21"/>
                  </a:lnTo>
                  <a:close/>
                  <a:moveTo>
                    <a:pt x="19" y="16"/>
                  </a:moveTo>
                  <a:lnTo>
                    <a:pt x="9" y="16"/>
                  </a:lnTo>
                  <a:lnTo>
                    <a:pt x="18" y="15"/>
                  </a:lnTo>
                  <a:lnTo>
                    <a:pt x="19" y="16"/>
                  </a:lnTo>
                  <a:close/>
                  <a:moveTo>
                    <a:pt x="24" y="36"/>
                  </a:moveTo>
                  <a:lnTo>
                    <a:pt x="14" y="36"/>
                  </a:lnTo>
                  <a:lnTo>
                    <a:pt x="18" y="33"/>
                  </a:lnTo>
                  <a:lnTo>
                    <a:pt x="18" y="23"/>
                  </a:lnTo>
                  <a:lnTo>
                    <a:pt x="13" y="19"/>
                  </a:lnTo>
                  <a:lnTo>
                    <a:pt x="22" y="19"/>
                  </a:lnTo>
                  <a:lnTo>
                    <a:pt x="24" y="21"/>
                  </a:lnTo>
                  <a:lnTo>
                    <a:pt x="24" y="36"/>
                  </a:lnTo>
                  <a:close/>
                  <a:moveTo>
                    <a:pt x="18" y="42"/>
                  </a:moveTo>
                  <a:lnTo>
                    <a:pt x="7" y="42"/>
                  </a:lnTo>
                  <a:lnTo>
                    <a:pt x="4" y="41"/>
                  </a:lnTo>
                  <a:lnTo>
                    <a:pt x="0" y="39"/>
                  </a:lnTo>
                  <a:lnTo>
                    <a:pt x="0" y="33"/>
                  </a:lnTo>
                  <a:lnTo>
                    <a:pt x="3" y="35"/>
                  </a:lnTo>
                  <a:lnTo>
                    <a:pt x="6" y="36"/>
                  </a:lnTo>
                  <a:lnTo>
                    <a:pt x="24" y="36"/>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AutoShape 3413">
              <a:extLst>
                <a:ext uri="{FF2B5EF4-FFF2-40B4-BE49-F238E27FC236}">
                  <a16:creationId xmlns:a16="http://schemas.microsoft.com/office/drawing/2014/main" id="{E4EDCD9B-186C-44B8-A932-2E926C94BAE3}"/>
                </a:ext>
              </a:extLst>
            </p:cNvPr>
            <p:cNvSpPr>
              <a:spLocks/>
            </p:cNvSpPr>
            <p:nvPr/>
          </p:nvSpPr>
          <p:spPr bwMode="auto">
            <a:xfrm>
              <a:off x="6260" y="1393"/>
              <a:ext cx="20" cy="32"/>
            </a:xfrm>
            <a:custGeom>
              <a:avLst/>
              <a:gdLst>
                <a:gd name="T0" fmla="*/ 1 w 20"/>
                <a:gd name="T1" fmla="*/ 1402 h 32"/>
                <a:gd name="T2" fmla="*/ 1 w 20"/>
                <a:gd name="T3" fmla="*/ 1397 h 32"/>
                <a:gd name="T4" fmla="*/ 3 w 20"/>
                <a:gd name="T5" fmla="*/ 1395 h 32"/>
                <a:gd name="T6" fmla="*/ 6 w 20"/>
                <a:gd name="T7" fmla="*/ 1394 h 32"/>
                <a:gd name="T8" fmla="*/ 14 w 20"/>
                <a:gd name="T9" fmla="*/ 1394 h 32"/>
                <a:gd name="T10" fmla="*/ 18 w 20"/>
                <a:gd name="T11" fmla="*/ 1398 h 32"/>
                <a:gd name="T12" fmla="*/ 18 w 20"/>
                <a:gd name="T13" fmla="*/ 1398 h 32"/>
                <a:gd name="T14" fmla="*/ 6 w 20"/>
                <a:gd name="T15" fmla="*/ 1398 h 32"/>
                <a:gd name="T16" fmla="*/ 3 w 20"/>
                <a:gd name="T17" fmla="*/ 1399 h 32"/>
                <a:gd name="T18" fmla="*/ 1 w 20"/>
                <a:gd name="T19" fmla="*/ 1402 h 32"/>
                <a:gd name="T20" fmla="*/ 20 w 20"/>
                <a:gd name="T21" fmla="*/ 1425 h 32"/>
                <a:gd name="T22" fmla="*/ 0 w 20"/>
                <a:gd name="T23" fmla="*/ 1425 h 32"/>
                <a:gd name="T24" fmla="*/ 0 w 20"/>
                <a:gd name="T25" fmla="*/ 1425 h 32"/>
                <a:gd name="T26" fmla="*/ 4 w 20"/>
                <a:gd name="T27" fmla="*/ 1420 h 32"/>
                <a:gd name="T28" fmla="*/ 8 w 20"/>
                <a:gd name="T29" fmla="*/ 1415 h 32"/>
                <a:gd name="T30" fmla="*/ 12 w 20"/>
                <a:gd name="T31" fmla="*/ 1408 h 32"/>
                <a:gd name="T32" fmla="*/ 13 w 20"/>
                <a:gd name="T33" fmla="*/ 1406 h 32"/>
                <a:gd name="T34" fmla="*/ 13 w 20"/>
                <a:gd name="T35" fmla="*/ 1400 h 32"/>
                <a:gd name="T36" fmla="*/ 11 w 20"/>
                <a:gd name="T37" fmla="*/ 1398 h 32"/>
                <a:gd name="T38" fmla="*/ 18 w 20"/>
                <a:gd name="T39" fmla="*/ 1398 h 32"/>
                <a:gd name="T40" fmla="*/ 18 w 20"/>
                <a:gd name="T41" fmla="*/ 1408 h 32"/>
                <a:gd name="T42" fmla="*/ 15 w 20"/>
                <a:gd name="T43" fmla="*/ 1412 h 32"/>
                <a:gd name="T44" fmla="*/ 8 w 20"/>
                <a:gd name="T45" fmla="*/ 1421 h 32"/>
                <a:gd name="T46" fmla="*/ 20 w 20"/>
                <a:gd name="T47" fmla="*/ 1421 h 32"/>
                <a:gd name="T48" fmla="*/ 20 w 20"/>
                <a:gd name="T49" fmla="*/ 14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2">
                  <a:moveTo>
                    <a:pt x="1" y="8"/>
                  </a:moveTo>
                  <a:lnTo>
                    <a:pt x="1" y="3"/>
                  </a:lnTo>
                  <a:lnTo>
                    <a:pt x="3" y="1"/>
                  </a:lnTo>
                  <a:lnTo>
                    <a:pt x="6" y="0"/>
                  </a:lnTo>
                  <a:lnTo>
                    <a:pt x="14" y="0"/>
                  </a:lnTo>
                  <a:lnTo>
                    <a:pt x="18" y="4"/>
                  </a:lnTo>
                  <a:lnTo>
                    <a:pt x="6" y="4"/>
                  </a:lnTo>
                  <a:lnTo>
                    <a:pt x="3" y="5"/>
                  </a:lnTo>
                  <a:lnTo>
                    <a:pt x="1" y="8"/>
                  </a:lnTo>
                  <a:close/>
                  <a:moveTo>
                    <a:pt x="20" y="31"/>
                  </a:moveTo>
                  <a:lnTo>
                    <a:pt x="0" y="31"/>
                  </a:lnTo>
                  <a:lnTo>
                    <a:pt x="4" y="26"/>
                  </a:lnTo>
                  <a:lnTo>
                    <a:pt x="8" y="21"/>
                  </a:lnTo>
                  <a:lnTo>
                    <a:pt x="12" y="14"/>
                  </a:lnTo>
                  <a:lnTo>
                    <a:pt x="13" y="12"/>
                  </a:lnTo>
                  <a:lnTo>
                    <a:pt x="13" y="6"/>
                  </a:lnTo>
                  <a:lnTo>
                    <a:pt x="11" y="4"/>
                  </a:lnTo>
                  <a:lnTo>
                    <a:pt x="18" y="4"/>
                  </a:lnTo>
                  <a:lnTo>
                    <a:pt x="18" y="14"/>
                  </a:lnTo>
                  <a:lnTo>
                    <a:pt x="15" y="18"/>
                  </a:lnTo>
                  <a:lnTo>
                    <a:pt x="8" y="27"/>
                  </a:lnTo>
                  <a:lnTo>
                    <a:pt x="20" y="27"/>
                  </a:lnTo>
                  <a:lnTo>
                    <a:pt x="20"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AutoShape 3414">
              <a:extLst>
                <a:ext uri="{FF2B5EF4-FFF2-40B4-BE49-F238E27FC236}">
                  <a16:creationId xmlns:a16="http://schemas.microsoft.com/office/drawing/2014/main" id="{898CA4CA-58A4-4C7B-AD39-DE2D8518B6F7}"/>
                </a:ext>
              </a:extLst>
            </p:cNvPr>
            <p:cNvSpPr>
              <a:spLocks/>
            </p:cNvSpPr>
            <p:nvPr/>
          </p:nvSpPr>
          <p:spPr bwMode="auto">
            <a:xfrm>
              <a:off x="6282" y="1393"/>
              <a:ext cx="20" cy="32"/>
            </a:xfrm>
            <a:custGeom>
              <a:avLst/>
              <a:gdLst>
                <a:gd name="T0" fmla="*/ 15 w 20"/>
                <a:gd name="T1" fmla="*/ 1425 h 32"/>
                <a:gd name="T2" fmla="*/ 4 w 20"/>
                <a:gd name="T3" fmla="*/ 1425 h 32"/>
                <a:gd name="T4" fmla="*/ 0 w 20"/>
                <a:gd name="T5" fmla="*/ 1422 h 32"/>
                <a:gd name="T6" fmla="*/ 0 w 20"/>
                <a:gd name="T7" fmla="*/ 1413 h 32"/>
                <a:gd name="T8" fmla="*/ 1 w 20"/>
                <a:gd name="T9" fmla="*/ 1411 h 32"/>
                <a:gd name="T10" fmla="*/ 4 w 20"/>
                <a:gd name="T11" fmla="*/ 1409 h 32"/>
                <a:gd name="T12" fmla="*/ 2 w 20"/>
                <a:gd name="T13" fmla="*/ 1407 h 32"/>
                <a:gd name="T14" fmla="*/ 0 w 20"/>
                <a:gd name="T15" fmla="*/ 1405 h 32"/>
                <a:gd name="T16" fmla="*/ 0 w 20"/>
                <a:gd name="T17" fmla="*/ 1397 h 32"/>
                <a:gd name="T18" fmla="*/ 5 w 20"/>
                <a:gd name="T19" fmla="*/ 1394 h 32"/>
                <a:gd name="T20" fmla="*/ 15 w 20"/>
                <a:gd name="T21" fmla="*/ 1394 h 32"/>
                <a:gd name="T22" fmla="*/ 19 w 20"/>
                <a:gd name="T23" fmla="*/ 1397 h 32"/>
                <a:gd name="T24" fmla="*/ 19 w 20"/>
                <a:gd name="T25" fmla="*/ 1398 h 32"/>
                <a:gd name="T26" fmla="*/ 7 w 20"/>
                <a:gd name="T27" fmla="*/ 1398 h 32"/>
                <a:gd name="T28" fmla="*/ 5 w 20"/>
                <a:gd name="T29" fmla="*/ 1400 h 32"/>
                <a:gd name="T30" fmla="*/ 5 w 20"/>
                <a:gd name="T31" fmla="*/ 1405 h 32"/>
                <a:gd name="T32" fmla="*/ 7 w 20"/>
                <a:gd name="T33" fmla="*/ 1407 h 32"/>
                <a:gd name="T34" fmla="*/ 18 w 20"/>
                <a:gd name="T35" fmla="*/ 1407 h 32"/>
                <a:gd name="T36" fmla="*/ 18 w 20"/>
                <a:gd name="T37" fmla="*/ 1407 h 32"/>
                <a:gd name="T38" fmla="*/ 15 w 20"/>
                <a:gd name="T39" fmla="*/ 1409 h 32"/>
                <a:gd name="T40" fmla="*/ 18 w 20"/>
                <a:gd name="T41" fmla="*/ 1411 h 32"/>
                <a:gd name="T42" fmla="*/ 18 w 20"/>
                <a:gd name="T43" fmla="*/ 1411 h 32"/>
                <a:gd name="T44" fmla="*/ 6 w 20"/>
                <a:gd name="T45" fmla="*/ 1411 h 32"/>
                <a:gd name="T46" fmla="*/ 4 w 20"/>
                <a:gd name="T47" fmla="*/ 1413 h 32"/>
                <a:gd name="T48" fmla="*/ 4 w 20"/>
                <a:gd name="T49" fmla="*/ 1419 h 32"/>
                <a:gd name="T50" fmla="*/ 6 w 20"/>
                <a:gd name="T51" fmla="*/ 1421 h 32"/>
                <a:gd name="T52" fmla="*/ 19 w 20"/>
                <a:gd name="T53" fmla="*/ 1421 h 32"/>
                <a:gd name="T54" fmla="*/ 19 w 20"/>
                <a:gd name="T55" fmla="*/ 1422 h 32"/>
                <a:gd name="T56" fmla="*/ 15 w 20"/>
                <a:gd name="T57" fmla="*/ 1425 h 32"/>
                <a:gd name="T58" fmla="*/ 18 w 20"/>
                <a:gd name="T59" fmla="*/ 1407 h 32"/>
                <a:gd name="T60" fmla="*/ 12 w 20"/>
                <a:gd name="T61" fmla="*/ 1407 h 32"/>
                <a:gd name="T62" fmla="*/ 14 w 20"/>
                <a:gd name="T63" fmla="*/ 1405 h 32"/>
                <a:gd name="T64" fmla="*/ 14 w 20"/>
                <a:gd name="T65" fmla="*/ 1400 h 32"/>
                <a:gd name="T66" fmla="*/ 13 w 20"/>
                <a:gd name="T67" fmla="*/ 1398 h 32"/>
                <a:gd name="T68" fmla="*/ 19 w 20"/>
                <a:gd name="T69" fmla="*/ 1398 h 32"/>
                <a:gd name="T70" fmla="*/ 19 w 20"/>
                <a:gd name="T71" fmla="*/ 1405 h 32"/>
                <a:gd name="T72" fmla="*/ 18 w 20"/>
                <a:gd name="T73" fmla="*/ 1407 h 32"/>
                <a:gd name="T74" fmla="*/ 19 w 20"/>
                <a:gd name="T75" fmla="*/ 1421 h 32"/>
                <a:gd name="T76" fmla="*/ 13 w 20"/>
                <a:gd name="T77" fmla="*/ 1421 h 32"/>
                <a:gd name="T78" fmla="*/ 15 w 20"/>
                <a:gd name="T79" fmla="*/ 1419 h 32"/>
                <a:gd name="T80" fmla="*/ 15 w 20"/>
                <a:gd name="T81" fmla="*/ 1413 h 32"/>
                <a:gd name="T82" fmla="*/ 13 w 20"/>
                <a:gd name="T83" fmla="*/ 1411 h 32"/>
                <a:gd name="T84" fmla="*/ 18 w 20"/>
                <a:gd name="T85" fmla="*/ 1411 h 32"/>
                <a:gd name="T86" fmla="*/ 19 w 20"/>
                <a:gd name="T87" fmla="*/ 1413 h 32"/>
                <a:gd name="T88" fmla="*/ 19 w 20"/>
                <a:gd name="T89" fmla="*/ 1421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32">
                  <a:moveTo>
                    <a:pt x="15" y="31"/>
                  </a:moveTo>
                  <a:lnTo>
                    <a:pt x="4" y="31"/>
                  </a:lnTo>
                  <a:lnTo>
                    <a:pt x="0" y="28"/>
                  </a:lnTo>
                  <a:lnTo>
                    <a:pt x="0" y="19"/>
                  </a:lnTo>
                  <a:lnTo>
                    <a:pt x="1" y="17"/>
                  </a:lnTo>
                  <a:lnTo>
                    <a:pt x="4" y="15"/>
                  </a:lnTo>
                  <a:lnTo>
                    <a:pt x="2" y="13"/>
                  </a:lnTo>
                  <a:lnTo>
                    <a:pt x="0" y="11"/>
                  </a:lnTo>
                  <a:lnTo>
                    <a:pt x="0" y="3"/>
                  </a:lnTo>
                  <a:lnTo>
                    <a:pt x="5" y="0"/>
                  </a:lnTo>
                  <a:lnTo>
                    <a:pt x="15" y="0"/>
                  </a:lnTo>
                  <a:lnTo>
                    <a:pt x="19" y="3"/>
                  </a:lnTo>
                  <a:lnTo>
                    <a:pt x="19" y="4"/>
                  </a:lnTo>
                  <a:lnTo>
                    <a:pt x="7" y="4"/>
                  </a:lnTo>
                  <a:lnTo>
                    <a:pt x="5" y="6"/>
                  </a:lnTo>
                  <a:lnTo>
                    <a:pt x="5" y="11"/>
                  </a:lnTo>
                  <a:lnTo>
                    <a:pt x="7" y="13"/>
                  </a:lnTo>
                  <a:lnTo>
                    <a:pt x="18" y="13"/>
                  </a:lnTo>
                  <a:lnTo>
                    <a:pt x="15" y="15"/>
                  </a:lnTo>
                  <a:lnTo>
                    <a:pt x="18" y="17"/>
                  </a:lnTo>
                  <a:lnTo>
                    <a:pt x="6" y="17"/>
                  </a:lnTo>
                  <a:lnTo>
                    <a:pt x="4" y="19"/>
                  </a:lnTo>
                  <a:lnTo>
                    <a:pt x="4" y="25"/>
                  </a:lnTo>
                  <a:lnTo>
                    <a:pt x="6" y="27"/>
                  </a:lnTo>
                  <a:lnTo>
                    <a:pt x="19" y="27"/>
                  </a:lnTo>
                  <a:lnTo>
                    <a:pt x="19" y="28"/>
                  </a:lnTo>
                  <a:lnTo>
                    <a:pt x="15" y="31"/>
                  </a:lnTo>
                  <a:close/>
                  <a:moveTo>
                    <a:pt x="18" y="13"/>
                  </a:moveTo>
                  <a:lnTo>
                    <a:pt x="12" y="13"/>
                  </a:lnTo>
                  <a:lnTo>
                    <a:pt x="14" y="11"/>
                  </a:lnTo>
                  <a:lnTo>
                    <a:pt x="14" y="6"/>
                  </a:lnTo>
                  <a:lnTo>
                    <a:pt x="13" y="4"/>
                  </a:lnTo>
                  <a:lnTo>
                    <a:pt x="19" y="4"/>
                  </a:lnTo>
                  <a:lnTo>
                    <a:pt x="19" y="11"/>
                  </a:lnTo>
                  <a:lnTo>
                    <a:pt x="18" y="13"/>
                  </a:lnTo>
                  <a:close/>
                  <a:moveTo>
                    <a:pt x="19" y="27"/>
                  </a:moveTo>
                  <a:lnTo>
                    <a:pt x="13" y="27"/>
                  </a:lnTo>
                  <a:lnTo>
                    <a:pt x="15" y="25"/>
                  </a:lnTo>
                  <a:lnTo>
                    <a:pt x="15" y="19"/>
                  </a:lnTo>
                  <a:lnTo>
                    <a:pt x="13" y="17"/>
                  </a:lnTo>
                  <a:lnTo>
                    <a:pt x="18" y="17"/>
                  </a:lnTo>
                  <a:lnTo>
                    <a:pt x="19" y="19"/>
                  </a:lnTo>
                  <a:lnTo>
                    <a:pt x="19"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4" name="Picture 3415">
              <a:extLst>
                <a:ext uri="{FF2B5EF4-FFF2-40B4-BE49-F238E27FC236}">
                  <a16:creationId xmlns:a16="http://schemas.microsoft.com/office/drawing/2014/main" id="{87D53DE5-D6B3-457F-A771-A807C4DF4EC1}"/>
                </a:ext>
              </a:extLst>
            </p:cNvPr>
            <p:cNvPicPr>
              <a:picLocks noChangeAspect="1" noChangeArrowheads="1"/>
            </p:cNvPicPr>
            <p:nvPr/>
          </p:nvPicPr>
          <p:blipFill>
            <a:blip r:embed="rId7" cstate="print"/>
            <a:srcRect/>
            <a:stretch>
              <a:fillRect/>
            </a:stretch>
          </p:blipFill>
          <p:spPr bwMode="auto">
            <a:xfrm>
              <a:off x="8474" y="1044"/>
              <a:ext cx="310" cy="283"/>
            </a:xfrm>
            <a:prstGeom prst="rect">
              <a:avLst/>
            </a:prstGeom>
            <a:noFill/>
          </p:spPr>
        </p:pic>
        <p:sp>
          <p:nvSpPr>
            <p:cNvPr id="105" name="Rectangle 3416">
              <a:extLst>
                <a:ext uri="{FF2B5EF4-FFF2-40B4-BE49-F238E27FC236}">
                  <a16:creationId xmlns:a16="http://schemas.microsoft.com/office/drawing/2014/main" id="{DAA62ECC-99AE-4CAA-B282-CB1B53A61030}"/>
                </a:ext>
              </a:extLst>
            </p:cNvPr>
            <p:cNvSpPr>
              <a:spLocks noChangeArrowheads="1"/>
            </p:cNvSpPr>
            <p:nvPr/>
          </p:nvSpPr>
          <p:spPr bwMode="auto">
            <a:xfrm>
              <a:off x="6132" y="988"/>
              <a:ext cx="16" cy="43"/>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3417">
              <a:extLst>
                <a:ext uri="{FF2B5EF4-FFF2-40B4-BE49-F238E27FC236}">
                  <a16:creationId xmlns:a16="http://schemas.microsoft.com/office/drawing/2014/main" id="{10084AE7-CFCC-4D20-B632-E17A7092069D}"/>
                </a:ext>
              </a:extLst>
            </p:cNvPr>
            <p:cNvSpPr>
              <a:spLocks/>
            </p:cNvSpPr>
            <p:nvPr/>
          </p:nvSpPr>
          <p:spPr bwMode="auto">
            <a:xfrm>
              <a:off x="5920" y="1083"/>
              <a:ext cx="43" cy="40"/>
            </a:xfrm>
            <a:custGeom>
              <a:avLst/>
              <a:gdLst>
                <a:gd name="T0" fmla="*/ 32 w 43"/>
                <a:gd name="T1" fmla="*/ 1123 h 40"/>
                <a:gd name="T2" fmla="*/ 0 w 43"/>
                <a:gd name="T3" fmla="*/ 1096 h 40"/>
                <a:gd name="T4" fmla="*/ 9 w 43"/>
                <a:gd name="T5" fmla="*/ 1084 h 40"/>
                <a:gd name="T6" fmla="*/ 42 w 43"/>
                <a:gd name="T7" fmla="*/ 1111 h 40"/>
                <a:gd name="T8" fmla="*/ 32 w 43"/>
                <a:gd name="T9" fmla="*/ 11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0">
                  <a:moveTo>
                    <a:pt x="32" y="39"/>
                  </a:moveTo>
                  <a:lnTo>
                    <a:pt x="0" y="12"/>
                  </a:lnTo>
                  <a:lnTo>
                    <a:pt x="9" y="0"/>
                  </a:lnTo>
                  <a:lnTo>
                    <a:pt x="42" y="27"/>
                  </a:lnTo>
                  <a:lnTo>
                    <a:pt x="32"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Freeform 3418">
              <a:extLst>
                <a:ext uri="{FF2B5EF4-FFF2-40B4-BE49-F238E27FC236}">
                  <a16:creationId xmlns:a16="http://schemas.microsoft.com/office/drawing/2014/main" id="{1E3CAE42-5A15-4526-8E28-3C811DCA6821}"/>
                </a:ext>
              </a:extLst>
            </p:cNvPr>
            <p:cNvSpPr>
              <a:spLocks/>
            </p:cNvSpPr>
            <p:nvPr/>
          </p:nvSpPr>
          <p:spPr bwMode="auto">
            <a:xfrm>
              <a:off x="5862" y="1299"/>
              <a:ext cx="45" cy="22"/>
            </a:xfrm>
            <a:custGeom>
              <a:avLst/>
              <a:gdLst>
                <a:gd name="T0" fmla="*/ 2 w 45"/>
                <a:gd name="T1" fmla="*/ 1321 h 22"/>
                <a:gd name="T2" fmla="*/ 0 w 45"/>
                <a:gd name="T3" fmla="*/ 1306 h 22"/>
                <a:gd name="T4" fmla="*/ 42 w 45"/>
                <a:gd name="T5" fmla="*/ 1299 h 22"/>
                <a:gd name="T6" fmla="*/ 44 w 45"/>
                <a:gd name="T7" fmla="*/ 1315 h 22"/>
                <a:gd name="T8" fmla="*/ 2 w 45"/>
                <a:gd name="T9" fmla="*/ 13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2">
                  <a:moveTo>
                    <a:pt x="2" y="22"/>
                  </a:moveTo>
                  <a:lnTo>
                    <a:pt x="0" y="7"/>
                  </a:lnTo>
                  <a:lnTo>
                    <a:pt x="42" y="0"/>
                  </a:lnTo>
                  <a:lnTo>
                    <a:pt x="44" y="16"/>
                  </a:lnTo>
                  <a:lnTo>
                    <a:pt x="2"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Freeform 3419">
              <a:extLst>
                <a:ext uri="{FF2B5EF4-FFF2-40B4-BE49-F238E27FC236}">
                  <a16:creationId xmlns:a16="http://schemas.microsoft.com/office/drawing/2014/main" id="{1BF5CC52-4FF3-4EBE-9767-84EFA04E05E5}"/>
                </a:ext>
              </a:extLst>
            </p:cNvPr>
            <p:cNvSpPr>
              <a:spLocks/>
            </p:cNvSpPr>
            <p:nvPr/>
          </p:nvSpPr>
          <p:spPr bwMode="auto">
            <a:xfrm>
              <a:off x="6334" y="1108"/>
              <a:ext cx="44" cy="37"/>
            </a:xfrm>
            <a:custGeom>
              <a:avLst/>
              <a:gdLst>
                <a:gd name="T0" fmla="*/ 9 w 44"/>
                <a:gd name="T1" fmla="*/ 1144 h 37"/>
                <a:gd name="T2" fmla="*/ 0 w 44"/>
                <a:gd name="T3" fmla="*/ 1132 h 37"/>
                <a:gd name="T4" fmla="*/ 36 w 44"/>
                <a:gd name="T5" fmla="*/ 1108 h 37"/>
                <a:gd name="T6" fmla="*/ 44 w 44"/>
                <a:gd name="T7" fmla="*/ 1121 h 37"/>
                <a:gd name="T8" fmla="*/ 9 w 44"/>
                <a:gd name="T9" fmla="*/ 114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9" y="36"/>
                  </a:moveTo>
                  <a:lnTo>
                    <a:pt x="0" y="24"/>
                  </a:lnTo>
                  <a:lnTo>
                    <a:pt x="36" y="0"/>
                  </a:lnTo>
                  <a:lnTo>
                    <a:pt x="44" y="13"/>
                  </a:lnTo>
                  <a:lnTo>
                    <a:pt x="9" y="3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3420">
              <a:extLst>
                <a:ext uri="{FF2B5EF4-FFF2-40B4-BE49-F238E27FC236}">
                  <a16:creationId xmlns:a16="http://schemas.microsoft.com/office/drawing/2014/main" id="{E6DBB385-3CF2-4F0B-9E6B-44E577B0D688}"/>
                </a:ext>
              </a:extLst>
            </p:cNvPr>
            <p:cNvSpPr>
              <a:spLocks/>
            </p:cNvSpPr>
            <p:nvPr/>
          </p:nvSpPr>
          <p:spPr bwMode="auto">
            <a:xfrm>
              <a:off x="6361" y="1346"/>
              <a:ext cx="45" cy="30"/>
            </a:xfrm>
            <a:custGeom>
              <a:avLst/>
              <a:gdLst>
                <a:gd name="T0" fmla="*/ 39 w 45"/>
                <a:gd name="T1" fmla="*/ 1376 h 30"/>
                <a:gd name="T2" fmla="*/ 0 w 45"/>
                <a:gd name="T3" fmla="*/ 1361 h 30"/>
                <a:gd name="T4" fmla="*/ 5 w 45"/>
                <a:gd name="T5" fmla="*/ 1346 h 30"/>
                <a:gd name="T6" fmla="*/ 44 w 45"/>
                <a:gd name="T7" fmla="*/ 1362 h 30"/>
                <a:gd name="T8" fmla="*/ 39 w 45"/>
                <a:gd name="T9" fmla="*/ 137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39" y="30"/>
                  </a:moveTo>
                  <a:lnTo>
                    <a:pt x="0" y="15"/>
                  </a:lnTo>
                  <a:lnTo>
                    <a:pt x="5" y="0"/>
                  </a:lnTo>
                  <a:lnTo>
                    <a:pt x="44" y="16"/>
                  </a:lnTo>
                  <a:lnTo>
                    <a:pt x="39"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3421">
              <a:extLst>
                <a:ext uri="{FF2B5EF4-FFF2-40B4-BE49-F238E27FC236}">
                  <a16:creationId xmlns:a16="http://schemas.microsoft.com/office/drawing/2014/main" id="{200E108B-68F1-4D94-8F2D-963124BF5FCC}"/>
                </a:ext>
              </a:extLst>
            </p:cNvPr>
            <p:cNvSpPr>
              <a:spLocks/>
            </p:cNvSpPr>
            <p:nvPr/>
          </p:nvSpPr>
          <p:spPr bwMode="auto">
            <a:xfrm>
              <a:off x="6307" y="1429"/>
              <a:ext cx="41" cy="41"/>
            </a:xfrm>
            <a:custGeom>
              <a:avLst/>
              <a:gdLst>
                <a:gd name="T0" fmla="*/ 30 w 41"/>
                <a:gd name="T1" fmla="*/ 1470 h 41"/>
                <a:gd name="T2" fmla="*/ 0 w 41"/>
                <a:gd name="T3" fmla="*/ 1440 h 41"/>
                <a:gd name="T4" fmla="*/ 11 w 41"/>
                <a:gd name="T5" fmla="*/ 1429 h 41"/>
                <a:gd name="T6" fmla="*/ 41 w 41"/>
                <a:gd name="T7" fmla="*/ 1459 h 41"/>
                <a:gd name="T8" fmla="*/ 30 w 41"/>
                <a:gd name="T9" fmla="*/ 147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30" y="41"/>
                  </a:moveTo>
                  <a:lnTo>
                    <a:pt x="0" y="11"/>
                  </a:lnTo>
                  <a:lnTo>
                    <a:pt x="11" y="0"/>
                  </a:lnTo>
                  <a:lnTo>
                    <a:pt x="41" y="30"/>
                  </a:lnTo>
                  <a:lnTo>
                    <a:pt x="30" y="4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3422">
              <a:extLst>
                <a:ext uri="{FF2B5EF4-FFF2-40B4-BE49-F238E27FC236}">
                  <a16:creationId xmlns:a16="http://schemas.microsoft.com/office/drawing/2014/main" id="{5DC24232-F6A4-42CB-8632-A552B2D32B92}"/>
                </a:ext>
              </a:extLst>
            </p:cNvPr>
            <p:cNvSpPr>
              <a:spLocks/>
            </p:cNvSpPr>
            <p:nvPr/>
          </p:nvSpPr>
          <p:spPr bwMode="auto">
            <a:xfrm>
              <a:off x="5910" y="1408"/>
              <a:ext cx="44" cy="38"/>
            </a:xfrm>
            <a:custGeom>
              <a:avLst/>
              <a:gdLst>
                <a:gd name="T0" fmla="*/ 9 w 44"/>
                <a:gd name="T1" fmla="*/ 1446 h 38"/>
                <a:gd name="T2" fmla="*/ 0 w 44"/>
                <a:gd name="T3" fmla="*/ 1434 h 38"/>
                <a:gd name="T4" fmla="*/ 34 w 44"/>
                <a:gd name="T5" fmla="*/ 1408 h 38"/>
                <a:gd name="T6" fmla="*/ 43 w 44"/>
                <a:gd name="T7" fmla="*/ 1421 h 38"/>
                <a:gd name="T8" fmla="*/ 9 w 44"/>
                <a:gd name="T9" fmla="*/ 14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8">
                  <a:moveTo>
                    <a:pt x="9" y="38"/>
                  </a:moveTo>
                  <a:lnTo>
                    <a:pt x="0" y="26"/>
                  </a:lnTo>
                  <a:lnTo>
                    <a:pt x="34" y="0"/>
                  </a:lnTo>
                  <a:lnTo>
                    <a:pt x="43" y="13"/>
                  </a:lnTo>
                  <a:lnTo>
                    <a:pt x="9" y="3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Freeform 3423">
              <a:extLst>
                <a:ext uri="{FF2B5EF4-FFF2-40B4-BE49-F238E27FC236}">
                  <a16:creationId xmlns:a16="http://schemas.microsoft.com/office/drawing/2014/main" id="{421F03B4-5375-4BDF-904D-F65E06C4A492}"/>
                </a:ext>
              </a:extLst>
            </p:cNvPr>
            <p:cNvSpPr>
              <a:spLocks/>
            </p:cNvSpPr>
            <p:nvPr/>
          </p:nvSpPr>
          <p:spPr bwMode="auto">
            <a:xfrm>
              <a:off x="6092" y="1002"/>
              <a:ext cx="16" cy="35"/>
            </a:xfrm>
            <a:custGeom>
              <a:avLst/>
              <a:gdLst>
                <a:gd name="T0" fmla="*/ 6 w 16"/>
                <a:gd name="T1" fmla="*/ 1037 h 35"/>
                <a:gd name="T2" fmla="*/ 0 w 16"/>
                <a:gd name="T3" fmla="*/ 1004 h 35"/>
                <a:gd name="T4" fmla="*/ 11 w 16"/>
                <a:gd name="T5" fmla="*/ 1002 h 35"/>
                <a:gd name="T6" fmla="*/ 16 w 16"/>
                <a:gd name="T7" fmla="*/ 1035 h 35"/>
                <a:gd name="T8" fmla="*/ 6 w 16"/>
                <a:gd name="T9" fmla="*/ 103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6" y="35"/>
                  </a:moveTo>
                  <a:lnTo>
                    <a:pt x="0" y="2"/>
                  </a:lnTo>
                  <a:lnTo>
                    <a:pt x="11" y="0"/>
                  </a:lnTo>
                  <a:lnTo>
                    <a:pt x="16" y="33"/>
                  </a:lnTo>
                  <a:lnTo>
                    <a:pt x="6"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3424">
              <a:extLst>
                <a:ext uri="{FF2B5EF4-FFF2-40B4-BE49-F238E27FC236}">
                  <a16:creationId xmlns:a16="http://schemas.microsoft.com/office/drawing/2014/main" id="{B4C10D16-19A6-427D-88B6-48C3F5E8711D}"/>
                </a:ext>
              </a:extLst>
            </p:cNvPr>
            <p:cNvSpPr>
              <a:spLocks/>
            </p:cNvSpPr>
            <p:nvPr/>
          </p:nvSpPr>
          <p:spPr bwMode="auto">
            <a:xfrm>
              <a:off x="6047" y="1012"/>
              <a:ext cx="22" cy="35"/>
            </a:xfrm>
            <a:custGeom>
              <a:avLst/>
              <a:gdLst>
                <a:gd name="T0" fmla="*/ 11 w 22"/>
                <a:gd name="T1" fmla="*/ 1048 h 35"/>
                <a:gd name="T2" fmla="*/ 0 w 22"/>
                <a:gd name="T3" fmla="*/ 1016 h 35"/>
                <a:gd name="T4" fmla="*/ 10 w 22"/>
                <a:gd name="T5" fmla="*/ 1013 h 35"/>
                <a:gd name="T6" fmla="*/ 21 w 22"/>
                <a:gd name="T7" fmla="*/ 1044 h 35"/>
                <a:gd name="T8" fmla="*/ 11 w 22"/>
                <a:gd name="T9" fmla="*/ 104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1" y="35"/>
                  </a:moveTo>
                  <a:lnTo>
                    <a:pt x="0" y="3"/>
                  </a:lnTo>
                  <a:lnTo>
                    <a:pt x="10" y="0"/>
                  </a:lnTo>
                  <a:lnTo>
                    <a:pt x="21" y="31"/>
                  </a:lnTo>
                  <a:lnTo>
                    <a:pt x="11"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3425">
              <a:extLst>
                <a:ext uri="{FF2B5EF4-FFF2-40B4-BE49-F238E27FC236}">
                  <a16:creationId xmlns:a16="http://schemas.microsoft.com/office/drawing/2014/main" id="{CCEDDA8C-3F74-4F86-9D56-E0BD1E6B0555}"/>
                </a:ext>
              </a:extLst>
            </p:cNvPr>
            <p:cNvSpPr>
              <a:spLocks/>
            </p:cNvSpPr>
            <p:nvPr/>
          </p:nvSpPr>
          <p:spPr bwMode="auto">
            <a:xfrm>
              <a:off x="6002" y="1032"/>
              <a:ext cx="26" cy="35"/>
            </a:xfrm>
            <a:custGeom>
              <a:avLst/>
              <a:gdLst>
                <a:gd name="T0" fmla="*/ 16 w 26"/>
                <a:gd name="T1" fmla="*/ 1066 h 35"/>
                <a:gd name="T2" fmla="*/ 0 w 26"/>
                <a:gd name="T3" fmla="*/ 1038 h 35"/>
                <a:gd name="T4" fmla="*/ 9 w 26"/>
                <a:gd name="T5" fmla="*/ 1032 h 35"/>
                <a:gd name="T6" fmla="*/ 25 w 26"/>
                <a:gd name="T7" fmla="*/ 1061 h 35"/>
                <a:gd name="T8" fmla="*/ 16 w 26"/>
                <a:gd name="T9" fmla="*/ 106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5">
                  <a:moveTo>
                    <a:pt x="16" y="34"/>
                  </a:moveTo>
                  <a:lnTo>
                    <a:pt x="0" y="6"/>
                  </a:lnTo>
                  <a:lnTo>
                    <a:pt x="9" y="0"/>
                  </a:lnTo>
                  <a:lnTo>
                    <a:pt x="25" y="29"/>
                  </a:lnTo>
                  <a:lnTo>
                    <a:pt x="16"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3426">
              <a:extLst>
                <a:ext uri="{FF2B5EF4-FFF2-40B4-BE49-F238E27FC236}">
                  <a16:creationId xmlns:a16="http://schemas.microsoft.com/office/drawing/2014/main" id="{DF65F9A9-C9B3-4671-AE48-9993374DDF7A}"/>
                </a:ext>
              </a:extLst>
            </p:cNvPr>
            <p:cNvSpPr>
              <a:spLocks/>
            </p:cNvSpPr>
            <p:nvPr/>
          </p:nvSpPr>
          <p:spPr bwMode="auto">
            <a:xfrm>
              <a:off x="5964" y="1057"/>
              <a:ext cx="30" cy="33"/>
            </a:xfrm>
            <a:custGeom>
              <a:avLst/>
              <a:gdLst>
                <a:gd name="T0" fmla="*/ 20 w 30"/>
                <a:gd name="T1" fmla="*/ 1091 h 33"/>
                <a:gd name="T2" fmla="*/ 0 w 30"/>
                <a:gd name="T3" fmla="*/ 1065 h 33"/>
                <a:gd name="T4" fmla="*/ 8 w 30"/>
                <a:gd name="T5" fmla="*/ 1058 h 33"/>
                <a:gd name="T6" fmla="*/ 29 w 30"/>
                <a:gd name="T7" fmla="*/ 1084 h 33"/>
                <a:gd name="T8" fmla="*/ 20 w 30"/>
                <a:gd name="T9" fmla="*/ 109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3">
                  <a:moveTo>
                    <a:pt x="20" y="33"/>
                  </a:moveTo>
                  <a:lnTo>
                    <a:pt x="0" y="7"/>
                  </a:lnTo>
                  <a:lnTo>
                    <a:pt x="8" y="0"/>
                  </a:lnTo>
                  <a:lnTo>
                    <a:pt x="29" y="26"/>
                  </a:lnTo>
                  <a:lnTo>
                    <a:pt x="2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3427">
              <a:extLst>
                <a:ext uri="{FF2B5EF4-FFF2-40B4-BE49-F238E27FC236}">
                  <a16:creationId xmlns:a16="http://schemas.microsoft.com/office/drawing/2014/main" id="{8665D040-C0DB-4521-9FFC-278CDEACD286}"/>
                </a:ext>
              </a:extLst>
            </p:cNvPr>
            <p:cNvSpPr>
              <a:spLocks/>
            </p:cNvSpPr>
            <p:nvPr/>
          </p:nvSpPr>
          <p:spPr bwMode="auto">
            <a:xfrm>
              <a:off x="5899" y="1374"/>
              <a:ext cx="35" cy="25"/>
            </a:xfrm>
            <a:custGeom>
              <a:avLst/>
              <a:gdLst>
                <a:gd name="T0" fmla="*/ 5 w 35"/>
                <a:gd name="T1" fmla="*/ 1399 h 25"/>
                <a:gd name="T2" fmla="*/ 0 w 35"/>
                <a:gd name="T3" fmla="*/ 1390 h 25"/>
                <a:gd name="T4" fmla="*/ 30 w 35"/>
                <a:gd name="T5" fmla="*/ 1375 h 25"/>
                <a:gd name="T6" fmla="*/ 35 w 35"/>
                <a:gd name="T7" fmla="*/ 1384 h 25"/>
                <a:gd name="T8" fmla="*/ 5 w 35"/>
                <a:gd name="T9" fmla="*/ 13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5" y="24"/>
                  </a:moveTo>
                  <a:lnTo>
                    <a:pt x="0" y="15"/>
                  </a:lnTo>
                  <a:lnTo>
                    <a:pt x="30" y="0"/>
                  </a:lnTo>
                  <a:lnTo>
                    <a:pt x="35" y="9"/>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6" name="Freeform 3428">
              <a:extLst>
                <a:ext uri="{FF2B5EF4-FFF2-40B4-BE49-F238E27FC236}">
                  <a16:creationId xmlns:a16="http://schemas.microsoft.com/office/drawing/2014/main" id="{0B1C53A5-BC61-43BF-8A4C-E1B046AC44D2}"/>
                </a:ext>
              </a:extLst>
            </p:cNvPr>
            <p:cNvSpPr>
              <a:spLocks/>
            </p:cNvSpPr>
            <p:nvPr/>
          </p:nvSpPr>
          <p:spPr bwMode="auto">
            <a:xfrm>
              <a:off x="5902" y="1134"/>
              <a:ext cx="35" cy="26"/>
            </a:xfrm>
            <a:custGeom>
              <a:avLst/>
              <a:gdLst>
                <a:gd name="T0" fmla="*/ 29 w 35"/>
                <a:gd name="T1" fmla="*/ 1160 h 26"/>
                <a:gd name="T2" fmla="*/ 0 w 35"/>
                <a:gd name="T3" fmla="*/ 1144 h 26"/>
                <a:gd name="T4" fmla="*/ 5 w 35"/>
                <a:gd name="T5" fmla="*/ 1134 h 26"/>
                <a:gd name="T6" fmla="*/ 34 w 35"/>
                <a:gd name="T7" fmla="*/ 1150 h 26"/>
                <a:gd name="T8" fmla="*/ 29 w 35"/>
                <a:gd name="T9" fmla="*/ 116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29" y="26"/>
                  </a:moveTo>
                  <a:lnTo>
                    <a:pt x="0" y="10"/>
                  </a:lnTo>
                  <a:lnTo>
                    <a:pt x="5" y="0"/>
                  </a:lnTo>
                  <a:lnTo>
                    <a:pt x="34" y="16"/>
                  </a:lnTo>
                  <a:lnTo>
                    <a:pt x="29" y="2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7" name="Freeform 3429">
              <a:extLst>
                <a:ext uri="{FF2B5EF4-FFF2-40B4-BE49-F238E27FC236}">
                  <a16:creationId xmlns:a16="http://schemas.microsoft.com/office/drawing/2014/main" id="{E6F3A1B5-FA1F-4F94-AF73-5AFB49ED342D}"/>
                </a:ext>
              </a:extLst>
            </p:cNvPr>
            <p:cNvSpPr>
              <a:spLocks/>
            </p:cNvSpPr>
            <p:nvPr/>
          </p:nvSpPr>
          <p:spPr bwMode="auto">
            <a:xfrm>
              <a:off x="5884" y="1176"/>
              <a:ext cx="35" cy="22"/>
            </a:xfrm>
            <a:custGeom>
              <a:avLst/>
              <a:gdLst>
                <a:gd name="T0" fmla="*/ 32 w 35"/>
                <a:gd name="T1" fmla="*/ 1198 h 22"/>
                <a:gd name="T2" fmla="*/ 0 w 35"/>
                <a:gd name="T3" fmla="*/ 1187 h 22"/>
                <a:gd name="T4" fmla="*/ 4 w 35"/>
                <a:gd name="T5" fmla="*/ 1177 h 22"/>
                <a:gd name="T6" fmla="*/ 35 w 35"/>
                <a:gd name="T7" fmla="*/ 1188 h 22"/>
                <a:gd name="T8" fmla="*/ 32 w 35"/>
                <a:gd name="T9" fmla="*/ 119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32" y="21"/>
                  </a:moveTo>
                  <a:lnTo>
                    <a:pt x="0" y="10"/>
                  </a:lnTo>
                  <a:lnTo>
                    <a:pt x="4" y="0"/>
                  </a:lnTo>
                  <a:lnTo>
                    <a:pt x="35" y="11"/>
                  </a:lnTo>
                  <a:lnTo>
                    <a:pt x="32"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8" name="Freeform 3430">
              <a:extLst>
                <a:ext uri="{FF2B5EF4-FFF2-40B4-BE49-F238E27FC236}">
                  <a16:creationId xmlns:a16="http://schemas.microsoft.com/office/drawing/2014/main" id="{83EFF741-17C0-438B-9B90-3A0B9B7E55BB}"/>
                </a:ext>
              </a:extLst>
            </p:cNvPr>
            <p:cNvSpPr>
              <a:spLocks/>
            </p:cNvSpPr>
            <p:nvPr/>
          </p:nvSpPr>
          <p:spPr bwMode="auto">
            <a:xfrm>
              <a:off x="5874" y="1214"/>
              <a:ext cx="35" cy="17"/>
            </a:xfrm>
            <a:custGeom>
              <a:avLst/>
              <a:gdLst>
                <a:gd name="T0" fmla="*/ 33 w 35"/>
                <a:gd name="T1" fmla="*/ 1232 h 17"/>
                <a:gd name="T2" fmla="*/ 0 w 35"/>
                <a:gd name="T3" fmla="*/ 1225 h 17"/>
                <a:gd name="T4" fmla="*/ 2 w 35"/>
                <a:gd name="T5" fmla="*/ 1215 h 17"/>
                <a:gd name="T6" fmla="*/ 35 w 35"/>
                <a:gd name="T7" fmla="*/ 1221 h 17"/>
                <a:gd name="T8" fmla="*/ 33 w 35"/>
                <a:gd name="T9" fmla="*/ 12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0"/>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9" name="Freeform 3431">
              <a:extLst>
                <a:ext uri="{FF2B5EF4-FFF2-40B4-BE49-F238E27FC236}">
                  <a16:creationId xmlns:a16="http://schemas.microsoft.com/office/drawing/2014/main" id="{89F474C6-D68E-4ECD-AE07-E0B55BE6E10D}"/>
                </a:ext>
              </a:extLst>
            </p:cNvPr>
            <p:cNvSpPr>
              <a:spLocks/>
            </p:cNvSpPr>
            <p:nvPr/>
          </p:nvSpPr>
          <p:spPr bwMode="auto">
            <a:xfrm>
              <a:off x="5870" y="1261"/>
              <a:ext cx="34" cy="12"/>
            </a:xfrm>
            <a:custGeom>
              <a:avLst/>
              <a:gdLst>
                <a:gd name="T0" fmla="*/ 33 w 34"/>
                <a:gd name="T1" fmla="*/ 1273 h 12"/>
                <a:gd name="T2" fmla="*/ 0 w 34"/>
                <a:gd name="T3" fmla="*/ 1272 h 12"/>
                <a:gd name="T4" fmla="*/ 0 w 34"/>
                <a:gd name="T5" fmla="*/ 1261 h 12"/>
                <a:gd name="T6" fmla="*/ 33 w 34"/>
                <a:gd name="T7" fmla="*/ 1262 h 12"/>
                <a:gd name="T8" fmla="*/ 33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33" y="12"/>
                  </a:moveTo>
                  <a:lnTo>
                    <a:pt x="0" y="11"/>
                  </a:lnTo>
                  <a:lnTo>
                    <a:pt x="0" y="0"/>
                  </a:lnTo>
                  <a:lnTo>
                    <a:pt x="33" y="1"/>
                  </a:lnTo>
                  <a:lnTo>
                    <a:pt x="33" y="1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0" name="Freeform 3432">
              <a:extLst>
                <a:ext uri="{FF2B5EF4-FFF2-40B4-BE49-F238E27FC236}">
                  <a16:creationId xmlns:a16="http://schemas.microsoft.com/office/drawing/2014/main" id="{94CEF543-46CF-43C3-9529-BD9AB1DE27D3}"/>
                </a:ext>
              </a:extLst>
            </p:cNvPr>
            <p:cNvSpPr>
              <a:spLocks/>
            </p:cNvSpPr>
            <p:nvPr/>
          </p:nvSpPr>
          <p:spPr bwMode="auto">
            <a:xfrm>
              <a:off x="5883" y="1339"/>
              <a:ext cx="35" cy="21"/>
            </a:xfrm>
            <a:custGeom>
              <a:avLst/>
              <a:gdLst>
                <a:gd name="T0" fmla="*/ 4 w 35"/>
                <a:gd name="T1" fmla="*/ 1360 h 21"/>
                <a:gd name="T2" fmla="*/ 0 w 35"/>
                <a:gd name="T3" fmla="*/ 1349 h 21"/>
                <a:gd name="T4" fmla="*/ 32 w 35"/>
                <a:gd name="T5" fmla="*/ 1339 h 21"/>
                <a:gd name="T6" fmla="*/ 35 w 35"/>
                <a:gd name="T7" fmla="*/ 1350 h 21"/>
                <a:gd name="T8" fmla="*/ 4 w 35"/>
                <a:gd name="T9" fmla="*/ 13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1">
                  <a:moveTo>
                    <a:pt x="4" y="21"/>
                  </a:moveTo>
                  <a:lnTo>
                    <a:pt x="0" y="10"/>
                  </a:lnTo>
                  <a:lnTo>
                    <a:pt x="32" y="0"/>
                  </a:lnTo>
                  <a:lnTo>
                    <a:pt x="35" y="11"/>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1" name="Freeform 3433">
              <a:extLst>
                <a:ext uri="{FF2B5EF4-FFF2-40B4-BE49-F238E27FC236}">
                  <a16:creationId xmlns:a16="http://schemas.microsoft.com/office/drawing/2014/main" id="{52AF14C0-0750-4C7F-A526-5B3F077EC1CF}"/>
                </a:ext>
              </a:extLst>
            </p:cNvPr>
            <p:cNvSpPr>
              <a:spLocks/>
            </p:cNvSpPr>
            <p:nvPr/>
          </p:nvSpPr>
          <p:spPr bwMode="auto">
            <a:xfrm>
              <a:off x="6298" y="1070"/>
              <a:ext cx="31" cy="32"/>
            </a:xfrm>
            <a:custGeom>
              <a:avLst/>
              <a:gdLst>
                <a:gd name="T0" fmla="*/ 8 w 31"/>
                <a:gd name="T1" fmla="*/ 1102 h 32"/>
                <a:gd name="T2" fmla="*/ 0 w 31"/>
                <a:gd name="T3" fmla="*/ 1094 h 32"/>
                <a:gd name="T4" fmla="*/ 23 w 31"/>
                <a:gd name="T5" fmla="*/ 1070 h 32"/>
                <a:gd name="T6" fmla="*/ 31 w 31"/>
                <a:gd name="T7" fmla="*/ 1078 h 32"/>
                <a:gd name="T8" fmla="*/ 8 w 31"/>
                <a:gd name="T9" fmla="*/ 110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8" y="32"/>
                  </a:moveTo>
                  <a:lnTo>
                    <a:pt x="0" y="24"/>
                  </a:lnTo>
                  <a:lnTo>
                    <a:pt x="23" y="0"/>
                  </a:lnTo>
                  <a:lnTo>
                    <a:pt x="31" y="8"/>
                  </a:lnTo>
                  <a:lnTo>
                    <a:pt x="8"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2" name="Freeform 3434">
              <a:extLst>
                <a:ext uri="{FF2B5EF4-FFF2-40B4-BE49-F238E27FC236}">
                  <a16:creationId xmlns:a16="http://schemas.microsoft.com/office/drawing/2014/main" id="{ECD06B19-0A3A-4B94-B3F7-0EB9E7BCE737}"/>
                </a:ext>
              </a:extLst>
            </p:cNvPr>
            <p:cNvSpPr>
              <a:spLocks/>
            </p:cNvSpPr>
            <p:nvPr/>
          </p:nvSpPr>
          <p:spPr bwMode="auto">
            <a:xfrm>
              <a:off x="6265" y="1041"/>
              <a:ext cx="28" cy="34"/>
            </a:xfrm>
            <a:custGeom>
              <a:avLst/>
              <a:gdLst>
                <a:gd name="T0" fmla="*/ 9 w 28"/>
                <a:gd name="T1" fmla="*/ 1075 h 34"/>
                <a:gd name="T2" fmla="*/ 0 w 28"/>
                <a:gd name="T3" fmla="*/ 1069 h 34"/>
                <a:gd name="T4" fmla="*/ 18 w 28"/>
                <a:gd name="T5" fmla="*/ 1042 h 34"/>
                <a:gd name="T6" fmla="*/ 27 w 28"/>
                <a:gd name="T7" fmla="*/ 1048 h 34"/>
                <a:gd name="T8" fmla="*/ 9 w 28"/>
                <a:gd name="T9" fmla="*/ 107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9" y="33"/>
                  </a:moveTo>
                  <a:lnTo>
                    <a:pt x="0" y="27"/>
                  </a:lnTo>
                  <a:lnTo>
                    <a:pt x="18" y="0"/>
                  </a:lnTo>
                  <a:lnTo>
                    <a:pt x="27" y="6"/>
                  </a:lnTo>
                  <a:lnTo>
                    <a:pt x="9"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3" name="Freeform 3435">
              <a:extLst>
                <a:ext uri="{FF2B5EF4-FFF2-40B4-BE49-F238E27FC236}">
                  <a16:creationId xmlns:a16="http://schemas.microsoft.com/office/drawing/2014/main" id="{052DF31A-DC7B-48F3-BA0D-F24C4FBB3024}"/>
                </a:ext>
              </a:extLst>
            </p:cNvPr>
            <p:cNvSpPr>
              <a:spLocks/>
            </p:cNvSpPr>
            <p:nvPr/>
          </p:nvSpPr>
          <p:spPr bwMode="auto">
            <a:xfrm>
              <a:off x="6227" y="1019"/>
              <a:ext cx="23" cy="35"/>
            </a:xfrm>
            <a:custGeom>
              <a:avLst/>
              <a:gdLst>
                <a:gd name="T0" fmla="*/ 10 w 23"/>
                <a:gd name="T1" fmla="*/ 1054 h 35"/>
                <a:gd name="T2" fmla="*/ 0 w 23"/>
                <a:gd name="T3" fmla="*/ 1050 h 35"/>
                <a:gd name="T4" fmla="*/ 13 w 23"/>
                <a:gd name="T5" fmla="*/ 1019 h 35"/>
                <a:gd name="T6" fmla="*/ 23 w 23"/>
                <a:gd name="T7" fmla="*/ 1023 h 35"/>
                <a:gd name="T8" fmla="*/ 10 w 23"/>
                <a:gd name="T9" fmla="*/ 105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5">
                  <a:moveTo>
                    <a:pt x="10" y="35"/>
                  </a:moveTo>
                  <a:lnTo>
                    <a:pt x="0" y="31"/>
                  </a:lnTo>
                  <a:lnTo>
                    <a:pt x="13" y="0"/>
                  </a:lnTo>
                  <a:lnTo>
                    <a:pt x="23" y="4"/>
                  </a:lnTo>
                  <a:lnTo>
                    <a:pt x="10"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Freeform 3436">
              <a:extLst>
                <a:ext uri="{FF2B5EF4-FFF2-40B4-BE49-F238E27FC236}">
                  <a16:creationId xmlns:a16="http://schemas.microsoft.com/office/drawing/2014/main" id="{FC2595CE-B831-4117-9A7D-D0C14366C19F}"/>
                </a:ext>
              </a:extLst>
            </p:cNvPr>
            <p:cNvSpPr>
              <a:spLocks/>
            </p:cNvSpPr>
            <p:nvPr/>
          </p:nvSpPr>
          <p:spPr bwMode="auto">
            <a:xfrm>
              <a:off x="6187" y="1005"/>
              <a:ext cx="19" cy="35"/>
            </a:xfrm>
            <a:custGeom>
              <a:avLst/>
              <a:gdLst>
                <a:gd name="T0" fmla="*/ 10 w 19"/>
                <a:gd name="T1" fmla="*/ 1040 h 35"/>
                <a:gd name="T2" fmla="*/ 0 w 19"/>
                <a:gd name="T3" fmla="*/ 1038 h 35"/>
                <a:gd name="T4" fmla="*/ 7 w 19"/>
                <a:gd name="T5" fmla="*/ 1006 h 35"/>
                <a:gd name="T6" fmla="*/ 18 w 19"/>
                <a:gd name="T7" fmla="*/ 1008 h 35"/>
                <a:gd name="T8" fmla="*/ 10 w 19"/>
                <a:gd name="T9" fmla="*/ 104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5">
                  <a:moveTo>
                    <a:pt x="10" y="34"/>
                  </a:moveTo>
                  <a:lnTo>
                    <a:pt x="0" y="32"/>
                  </a:lnTo>
                  <a:lnTo>
                    <a:pt x="7" y="0"/>
                  </a:lnTo>
                  <a:lnTo>
                    <a:pt x="18" y="2"/>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Freeform 3437">
              <a:extLst>
                <a:ext uri="{FF2B5EF4-FFF2-40B4-BE49-F238E27FC236}">
                  <a16:creationId xmlns:a16="http://schemas.microsoft.com/office/drawing/2014/main" id="{B5B3DF0B-4629-4DE1-8828-3BF25EDF3A0D}"/>
                </a:ext>
              </a:extLst>
            </p:cNvPr>
            <p:cNvSpPr>
              <a:spLocks/>
            </p:cNvSpPr>
            <p:nvPr/>
          </p:nvSpPr>
          <p:spPr bwMode="auto">
            <a:xfrm>
              <a:off x="6372" y="1303"/>
              <a:ext cx="35" cy="17"/>
            </a:xfrm>
            <a:custGeom>
              <a:avLst/>
              <a:gdLst>
                <a:gd name="T0" fmla="*/ 33 w 35"/>
                <a:gd name="T1" fmla="*/ 1320 h 17"/>
                <a:gd name="T2" fmla="*/ 0 w 35"/>
                <a:gd name="T3" fmla="*/ 1314 h 17"/>
                <a:gd name="T4" fmla="*/ 2 w 35"/>
                <a:gd name="T5" fmla="*/ 1303 h 17"/>
                <a:gd name="T6" fmla="*/ 35 w 35"/>
                <a:gd name="T7" fmla="*/ 1309 h 17"/>
                <a:gd name="T8" fmla="*/ 33 w 35"/>
                <a:gd name="T9" fmla="*/ 13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1"/>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Freeform 3438">
              <a:extLst>
                <a:ext uri="{FF2B5EF4-FFF2-40B4-BE49-F238E27FC236}">
                  <a16:creationId xmlns:a16="http://schemas.microsoft.com/office/drawing/2014/main" id="{921ABCB9-B490-4EE6-B992-5E4F767DAFF5}"/>
                </a:ext>
              </a:extLst>
            </p:cNvPr>
            <p:cNvSpPr>
              <a:spLocks/>
            </p:cNvSpPr>
            <p:nvPr/>
          </p:nvSpPr>
          <p:spPr bwMode="auto">
            <a:xfrm>
              <a:off x="6376" y="1261"/>
              <a:ext cx="34" cy="12"/>
            </a:xfrm>
            <a:custGeom>
              <a:avLst/>
              <a:gdLst>
                <a:gd name="T0" fmla="*/ 0 w 34"/>
                <a:gd name="T1" fmla="*/ 1273 h 12"/>
                <a:gd name="T2" fmla="*/ 0 w 34"/>
                <a:gd name="T3" fmla="*/ 1262 h 12"/>
                <a:gd name="T4" fmla="*/ 33 w 34"/>
                <a:gd name="T5" fmla="*/ 1262 h 12"/>
                <a:gd name="T6" fmla="*/ 33 w 34"/>
                <a:gd name="T7" fmla="*/ 1273 h 12"/>
                <a:gd name="T8" fmla="*/ 0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0" y="11"/>
                  </a:moveTo>
                  <a:lnTo>
                    <a:pt x="0" y="0"/>
                  </a:lnTo>
                  <a:lnTo>
                    <a:pt x="33" y="0"/>
                  </a:lnTo>
                  <a:lnTo>
                    <a:pt x="33"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3439">
              <a:extLst>
                <a:ext uri="{FF2B5EF4-FFF2-40B4-BE49-F238E27FC236}">
                  <a16:creationId xmlns:a16="http://schemas.microsoft.com/office/drawing/2014/main" id="{695E6DF3-C2FA-4D44-B82A-C4529EBC6670}"/>
                </a:ext>
              </a:extLst>
            </p:cNvPr>
            <p:cNvSpPr>
              <a:spLocks/>
            </p:cNvSpPr>
            <p:nvPr/>
          </p:nvSpPr>
          <p:spPr bwMode="auto">
            <a:xfrm>
              <a:off x="6326" y="1406"/>
              <a:ext cx="34" cy="29"/>
            </a:xfrm>
            <a:custGeom>
              <a:avLst/>
              <a:gdLst>
                <a:gd name="T0" fmla="*/ 26 w 34"/>
                <a:gd name="T1" fmla="*/ 1436 h 29"/>
                <a:gd name="T2" fmla="*/ 0 w 34"/>
                <a:gd name="T3" fmla="*/ 1416 h 29"/>
                <a:gd name="T4" fmla="*/ 6 w 34"/>
                <a:gd name="T5" fmla="*/ 1407 h 29"/>
                <a:gd name="T6" fmla="*/ 33 w 34"/>
                <a:gd name="T7" fmla="*/ 1427 h 29"/>
                <a:gd name="T8" fmla="*/ 26 w 34"/>
                <a:gd name="T9" fmla="*/ 14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9">
                  <a:moveTo>
                    <a:pt x="26" y="29"/>
                  </a:moveTo>
                  <a:lnTo>
                    <a:pt x="0" y="9"/>
                  </a:lnTo>
                  <a:lnTo>
                    <a:pt x="6" y="0"/>
                  </a:lnTo>
                  <a:lnTo>
                    <a:pt x="33" y="20"/>
                  </a:lnTo>
                  <a:lnTo>
                    <a:pt x="26" y="2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Freeform 3440">
              <a:extLst>
                <a:ext uri="{FF2B5EF4-FFF2-40B4-BE49-F238E27FC236}">
                  <a16:creationId xmlns:a16="http://schemas.microsoft.com/office/drawing/2014/main" id="{A84FCFD3-5B21-4BD9-AB79-1E7AD3283AD9}"/>
                </a:ext>
              </a:extLst>
            </p:cNvPr>
            <p:cNvSpPr>
              <a:spLocks/>
            </p:cNvSpPr>
            <p:nvPr/>
          </p:nvSpPr>
          <p:spPr bwMode="auto">
            <a:xfrm>
              <a:off x="6348" y="1371"/>
              <a:ext cx="35" cy="25"/>
            </a:xfrm>
            <a:custGeom>
              <a:avLst/>
              <a:gdLst>
                <a:gd name="T0" fmla="*/ 29 w 35"/>
                <a:gd name="T1" fmla="*/ 1396 h 25"/>
                <a:gd name="T2" fmla="*/ 0 w 35"/>
                <a:gd name="T3" fmla="*/ 1381 h 25"/>
                <a:gd name="T4" fmla="*/ 5 w 35"/>
                <a:gd name="T5" fmla="*/ 1371 h 25"/>
                <a:gd name="T6" fmla="*/ 34 w 35"/>
                <a:gd name="T7" fmla="*/ 1386 h 25"/>
                <a:gd name="T8" fmla="*/ 29 w 35"/>
                <a:gd name="T9" fmla="*/ 139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29" y="25"/>
                  </a:moveTo>
                  <a:lnTo>
                    <a:pt x="0" y="10"/>
                  </a:lnTo>
                  <a:lnTo>
                    <a:pt x="5" y="0"/>
                  </a:lnTo>
                  <a:lnTo>
                    <a:pt x="34" y="15"/>
                  </a:lnTo>
                  <a:lnTo>
                    <a:pt x="29"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Freeform 3441">
              <a:extLst>
                <a:ext uri="{FF2B5EF4-FFF2-40B4-BE49-F238E27FC236}">
                  <a16:creationId xmlns:a16="http://schemas.microsoft.com/office/drawing/2014/main" id="{8690B7BD-A33E-4F5B-9417-12AC087EBDFE}"/>
                </a:ext>
              </a:extLst>
            </p:cNvPr>
            <p:cNvSpPr>
              <a:spLocks/>
            </p:cNvSpPr>
            <p:nvPr/>
          </p:nvSpPr>
          <p:spPr bwMode="auto">
            <a:xfrm>
              <a:off x="6370" y="1212"/>
              <a:ext cx="35" cy="18"/>
            </a:xfrm>
            <a:custGeom>
              <a:avLst/>
              <a:gdLst>
                <a:gd name="T0" fmla="*/ 2 w 35"/>
                <a:gd name="T1" fmla="*/ 1230 h 18"/>
                <a:gd name="T2" fmla="*/ 0 w 35"/>
                <a:gd name="T3" fmla="*/ 1219 h 18"/>
                <a:gd name="T4" fmla="*/ 32 w 35"/>
                <a:gd name="T5" fmla="*/ 1213 h 18"/>
                <a:gd name="T6" fmla="*/ 34 w 35"/>
                <a:gd name="T7" fmla="*/ 1224 h 18"/>
                <a:gd name="T8" fmla="*/ 2 w 35"/>
                <a:gd name="T9" fmla="*/ 123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8">
                  <a:moveTo>
                    <a:pt x="2" y="17"/>
                  </a:moveTo>
                  <a:lnTo>
                    <a:pt x="0" y="6"/>
                  </a:lnTo>
                  <a:lnTo>
                    <a:pt x="32" y="0"/>
                  </a:lnTo>
                  <a:lnTo>
                    <a:pt x="34" y="11"/>
                  </a:lnTo>
                  <a:lnTo>
                    <a:pt x="2"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Freeform 3442">
              <a:extLst>
                <a:ext uri="{FF2B5EF4-FFF2-40B4-BE49-F238E27FC236}">
                  <a16:creationId xmlns:a16="http://schemas.microsoft.com/office/drawing/2014/main" id="{81538ED1-3789-4481-AA0C-7857BC3B997F}"/>
                </a:ext>
              </a:extLst>
            </p:cNvPr>
            <p:cNvSpPr>
              <a:spLocks/>
            </p:cNvSpPr>
            <p:nvPr/>
          </p:nvSpPr>
          <p:spPr bwMode="auto">
            <a:xfrm>
              <a:off x="6358" y="1167"/>
              <a:ext cx="35" cy="23"/>
            </a:xfrm>
            <a:custGeom>
              <a:avLst/>
              <a:gdLst>
                <a:gd name="T0" fmla="*/ 3 w 35"/>
                <a:gd name="T1" fmla="*/ 1190 h 23"/>
                <a:gd name="T2" fmla="*/ 0 w 35"/>
                <a:gd name="T3" fmla="*/ 1180 h 23"/>
                <a:gd name="T4" fmla="*/ 30 w 35"/>
                <a:gd name="T5" fmla="*/ 1168 h 23"/>
                <a:gd name="T6" fmla="*/ 34 w 35"/>
                <a:gd name="T7" fmla="*/ 1178 h 23"/>
                <a:gd name="T8" fmla="*/ 3 w 3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3" y="22"/>
                  </a:moveTo>
                  <a:lnTo>
                    <a:pt x="0" y="12"/>
                  </a:lnTo>
                  <a:lnTo>
                    <a:pt x="30" y="0"/>
                  </a:lnTo>
                  <a:lnTo>
                    <a:pt x="34" y="10"/>
                  </a:lnTo>
                  <a:lnTo>
                    <a:pt x="3"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Freeform 3443">
              <a:extLst>
                <a:ext uri="{FF2B5EF4-FFF2-40B4-BE49-F238E27FC236}">
                  <a16:creationId xmlns:a16="http://schemas.microsoft.com/office/drawing/2014/main" id="{7BD49F56-0E50-4AA4-BB58-DCCAD47E4A93}"/>
                </a:ext>
              </a:extLst>
            </p:cNvPr>
            <p:cNvSpPr>
              <a:spLocks/>
            </p:cNvSpPr>
            <p:nvPr/>
          </p:nvSpPr>
          <p:spPr bwMode="auto">
            <a:xfrm>
              <a:off x="5948" y="1286"/>
              <a:ext cx="174" cy="134"/>
            </a:xfrm>
            <a:custGeom>
              <a:avLst/>
              <a:gdLst>
                <a:gd name="T0" fmla="*/ 5 w 174"/>
                <a:gd name="T1" fmla="*/ 1420 h 134"/>
                <a:gd name="T2" fmla="*/ 0 w 174"/>
                <a:gd name="T3" fmla="*/ 1409 h 134"/>
                <a:gd name="T4" fmla="*/ 161 w 174"/>
                <a:gd name="T5" fmla="*/ 1287 h 134"/>
                <a:gd name="T6" fmla="*/ 173 w 174"/>
                <a:gd name="T7" fmla="*/ 1306 h 134"/>
                <a:gd name="T8" fmla="*/ 5 w 174"/>
                <a:gd name="T9" fmla="*/ 142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34">
                  <a:moveTo>
                    <a:pt x="5" y="133"/>
                  </a:moveTo>
                  <a:lnTo>
                    <a:pt x="0" y="122"/>
                  </a:lnTo>
                  <a:lnTo>
                    <a:pt x="161" y="0"/>
                  </a:lnTo>
                  <a:lnTo>
                    <a:pt x="173" y="19"/>
                  </a:lnTo>
                  <a:lnTo>
                    <a:pt x="5" y="133"/>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2" name="Rectangle 3444">
              <a:extLst>
                <a:ext uri="{FF2B5EF4-FFF2-40B4-BE49-F238E27FC236}">
                  <a16:creationId xmlns:a16="http://schemas.microsoft.com/office/drawing/2014/main" id="{1413B023-27B5-4370-924F-D321005CDE15}"/>
                </a:ext>
              </a:extLst>
            </p:cNvPr>
            <p:cNvSpPr>
              <a:spLocks noChangeArrowheads="1"/>
            </p:cNvSpPr>
            <p:nvPr/>
          </p:nvSpPr>
          <p:spPr bwMode="auto">
            <a:xfrm>
              <a:off x="6125" y="1041"/>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AutoShape 3445">
              <a:extLst>
                <a:ext uri="{FF2B5EF4-FFF2-40B4-BE49-F238E27FC236}">
                  <a16:creationId xmlns:a16="http://schemas.microsoft.com/office/drawing/2014/main" id="{472D43AE-8FBD-4EFD-9749-F448C1E7E517}"/>
                </a:ext>
              </a:extLst>
            </p:cNvPr>
            <p:cNvSpPr>
              <a:spLocks/>
            </p:cNvSpPr>
            <p:nvPr/>
          </p:nvSpPr>
          <p:spPr bwMode="auto">
            <a:xfrm>
              <a:off x="6146" y="1041"/>
              <a:ext cx="24" cy="42"/>
            </a:xfrm>
            <a:custGeom>
              <a:avLst/>
              <a:gdLst>
                <a:gd name="T0" fmla="*/ 4 w 24"/>
                <a:gd name="T1" fmla="*/ 1063 h 42"/>
                <a:gd name="T2" fmla="*/ 4 w 24"/>
                <a:gd name="T3" fmla="*/ 1041 h 42"/>
                <a:gd name="T4" fmla="*/ 22 w 24"/>
                <a:gd name="T5" fmla="*/ 1041 h 42"/>
                <a:gd name="T6" fmla="*/ 22 w 24"/>
                <a:gd name="T7" fmla="*/ 1047 h 42"/>
                <a:gd name="T8" fmla="*/ 9 w 24"/>
                <a:gd name="T9" fmla="*/ 1047 h 42"/>
                <a:gd name="T10" fmla="*/ 9 w 24"/>
                <a:gd name="T11" fmla="*/ 1057 h 42"/>
                <a:gd name="T12" fmla="*/ 19 w 24"/>
                <a:gd name="T13" fmla="*/ 1057 h 42"/>
                <a:gd name="T14" fmla="*/ 22 w 24"/>
                <a:gd name="T15" fmla="*/ 1061 h 42"/>
                <a:gd name="T16" fmla="*/ 13 w 24"/>
                <a:gd name="T17" fmla="*/ 1061 h 42"/>
                <a:gd name="T18" fmla="*/ 4 w 24"/>
                <a:gd name="T19" fmla="*/ 1063 h 42"/>
                <a:gd name="T20" fmla="*/ 19 w 24"/>
                <a:gd name="T21" fmla="*/ 1057 h 42"/>
                <a:gd name="T22" fmla="*/ 9 w 24"/>
                <a:gd name="T23" fmla="*/ 1057 h 42"/>
                <a:gd name="T24" fmla="*/ 18 w 24"/>
                <a:gd name="T25" fmla="*/ 1057 h 42"/>
                <a:gd name="T26" fmla="*/ 19 w 24"/>
                <a:gd name="T27" fmla="*/ 1057 h 42"/>
                <a:gd name="T28" fmla="*/ 24 w 24"/>
                <a:gd name="T29" fmla="*/ 1078 h 42"/>
                <a:gd name="T30" fmla="*/ 14 w 24"/>
                <a:gd name="T31" fmla="*/ 1078 h 42"/>
                <a:gd name="T32" fmla="*/ 18 w 24"/>
                <a:gd name="T33" fmla="*/ 1074 h 42"/>
                <a:gd name="T34" fmla="*/ 18 w 24"/>
                <a:gd name="T35" fmla="*/ 1065 h 42"/>
                <a:gd name="T36" fmla="*/ 13 w 24"/>
                <a:gd name="T37" fmla="*/ 1061 h 42"/>
                <a:gd name="T38" fmla="*/ 22 w 24"/>
                <a:gd name="T39" fmla="*/ 1061 h 42"/>
                <a:gd name="T40" fmla="*/ 24 w 24"/>
                <a:gd name="T41" fmla="*/ 1063 h 42"/>
                <a:gd name="T42" fmla="*/ 24 w 24"/>
                <a:gd name="T43" fmla="*/ 1078 h 42"/>
                <a:gd name="T44" fmla="*/ 18 w 24"/>
                <a:gd name="T45" fmla="*/ 1083 h 42"/>
                <a:gd name="T46" fmla="*/ 7 w 24"/>
                <a:gd name="T47" fmla="*/ 1083 h 42"/>
                <a:gd name="T48" fmla="*/ 4 w 24"/>
                <a:gd name="T49" fmla="*/ 1083 h 42"/>
                <a:gd name="T50" fmla="*/ 0 w 24"/>
                <a:gd name="T51" fmla="*/ 1081 h 42"/>
                <a:gd name="T52" fmla="*/ 0 w 24"/>
                <a:gd name="T53" fmla="*/ 1075 h 42"/>
                <a:gd name="T54" fmla="*/ 3 w 24"/>
                <a:gd name="T55" fmla="*/ 1077 h 42"/>
                <a:gd name="T56" fmla="*/ 6 w 24"/>
                <a:gd name="T57" fmla="*/ 1078 h 42"/>
                <a:gd name="T58" fmla="*/ 24 w 24"/>
                <a:gd name="T59" fmla="*/ 1078 h 42"/>
                <a:gd name="T60" fmla="*/ 24 w 24"/>
                <a:gd name="T61" fmla="*/ 1078 h 42"/>
                <a:gd name="T62" fmla="*/ 18 w 24"/>
                <a:gd name="T63" fmla="*/ 1083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2"/>
                  </a:moveTo>
                  <a:lnTo>
                    <a:pt x="4" y="0"/>
                  </a:lnTo>
                  <a:lnTo>
                    <a:pt x="22" y="0"/>
                  </a:lnTo>
                  <a:lnTo>
                    <a:pt x="22" y="6"/>
                  </a:lnTo>
                  <a:lnTo>
                    <a:pt x="9" y="6"/>
                  </a:lnTo>
                  <a:lnTo>
                    <a:pt x="9" y="16"/>
                  </a:lnTo>
                  <a:lnTo>
                    <a:pt x="19" y="16"/>
                  </a:lnTo>
                  <a:lnTo>
                    <a:pt x="22" y="20"/>
                  </a:lnTo>
                  <a:lnTo>
                    <a:pt x="13" y="20"/>
                  </a:lnTo>
                  <a:lnTo>
                    <a:pt x="4" y="22"/>
                  </a:lnTo>
                  <a:close/>
                  <a:moveTo>
                    <a:pt x="19" y="16"/>
                  </a:moveTo>
                  <a:lnTo>
                    <a:pt x="9" y="16"/>
                  </a:lnTo>
                  <a:lnTo>
                    <a:pt x="18" y="16"/>
                  </a:lnTo>
                  <a:lnTo>
                    <a:pt x="19" y="16"/>
                  </a:lnTo>
                  <a:close/>
                  <a:moveTo>
                    <a:pt x="24" y="37"/>
                  </a:moveTo>
                  <a:lnTo>
                    <a:pt x="14" y="37"/>
                  </a:lnTo>
                  <a:lnTo>
                    <a:pt x="18" y="33"/>
                  </a:lnTo>
                  <a:lnTo>
                    <a:pt x="18" y="24"/>
                  </a:lnTo>
                  <a:lnTo>
                    <a:pt x="13" y="20"/>
                  </a:lnTo>
                  <a:lnTo>
                    <a:pt x="22" y="20"/>
                  </a:lnTo>
                  <a:lnTo>
                    <a:pt x="24" y="22"/>
                  </a:lnTo>
                  <a:lnTo>
                    <a:pt x="24" y="37"/>
                  </a:lnTo>
                  <a:close/>
                  <a:moveTo>
                    <a:pt x="18" y="42"/>
                  </a:moveTo>
                  <a:lnTo>
                    <a:pt x="7" y="42"/>
                  </a:lnTo>
                  <a:lnTo>
                    <a:pt x="4" y="42"/>
                  </a:lnTo>
                  <a:lnTo>
                    <a:pt x="0" y="40"/>
                  </a:lnTo>
                  <a:lnTo>
                    <a:pt x="0" y="34"/>
                  </a:lnTo>
                  <a:lnTo>
                    <a:pt x="3" y="36"/>
                  </a:lnTo>
                  <a:lnTo>
                    <a:pt x="6" y="37"/>
                  </a:lnTo>
                  <a:lnTo>
                    <a:pt x="24" y="37"/>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Rectangle 3446">
              <a:extLst>
                <a:ext uri="{FF2B5EF4-FFF2-40B4-BE49-F238E27FC236}">
                  <a16:creationId xmlns:a16="http://schemas.microsoft.com/office/drawing/2014/main" id="{CC874F71-A55E-4C0F-A9BE-1AE85F00EE47}"/>
                </a:ext>
              </a:extLst>
            </p:cNvPr>
            <p:cNvSpPr>
              <a:spLocks noChangeArrowheads="1"/>
            </p:cNvSpPr>
            <p:nvPr/>
          </p:nvSpPr>
          <p:spPr bwMode="auto">
            <a:xfrm>
              <a:off x="5965"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AutoShape 3447">
              <a:extLst>
                <a:ext uri="{FF2B5EF4-FFF2-40B4-BE49-F238E27FC236}">
                  <a16:creationId xmlns:a16="http://schemas.microsoft.com/office/drawing/2014/main" id="{F0151969-F14F-4E3A-AF55-6FA73B9C35D0}"/>
                </a:ext>
              </a:extLst>
            </p:cNvPr>
            <p:cNvSpPr>
              <a:spLocks/>
            </p:cNvSpPr>
            <p:nvPr/>
          </p:nvSpPr>
          <p:spPr bwMode="auto">
            <a:xfrm>
              <a:off x="5985"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4 w 27"/>
                <a:gd name="T13" fmla="*/ 1130 h 43"/>
                <a:gd name="T14" fmla="*/ 8 w 27"/>
                <a:gd name="T15" fmla="*/ 1130 h 43"/>
                <a:gd name="T16" fmla="*/ 6 w 27"/>
                <a:gd name="T17" fmla="*/ 1136 h 43"/>
                <a:gd name="T18" fmla="*/ 6 w 27"/>
                <a:gd name="T19" fmla="*/ 1156 h 43"/>
                <a:gd name="T20" fmla="*/ 8 w 27"/>
                <a:gd name="T21" fmla="*/ 1162 h 43"/>
                <a:gd name="T22" fmla="*/ 24 w 27"/>
                <a:gd name="T23" fmla="*/ 1162 h 43"/>
                <a:gd name="T24" fmla="*/ 21 w 27"/>
                <a:gd name="T25" fmla="*/ 1167 h 43"/>
                <a:gd name="T26" fmla="*/ 24 w 27"/>
                <a:gd name="T27" fmla="*/ 1162 h 43"/>
                <a:gd name="T28" fmla="*/ 17 w 27"/>
                <a:gd name="T29" fmla="*/ 1162 h 43"/>
                <a:gd name="T30" fmla="*/ 20 w 27"/>
                <a:gd name="T31" fmla="*/ 1156 h 43"/>
                <a:gd name="T32" fmla="*/ 20 w 27"/>
                <a:gd name="T33" fmla="*/ 1136 h 43"/>
                <a:gd name="T34" fmla="*/ 17 w 27"/>
                <a:gd name="T35" fmla="*/ 1130 h 43"/>
                <a:gd name="T36" fmla="*/ 24 w 27"/>
                <a:gd name="T37" fmla="*/ 1130 h 43"/>
                <a:gd name="T38" fmla="*/ 26 w 27"/>
                <a:gd name="T39" fmla="*/ 1133 h 43"/>
                <a:gd name="T40" fmla="*/ 26 w 27"/>
                <a:gd name="T41" fmla="*/ 1159 h 43"/>
                <a:gd name="T42" fmla="*/ 24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4" y="5"/>
                  </a:lnTo>
                  <a:lnTo>
                    <a:pt x="8" y="5"/>
                  </a:lnTo>
                  <a:lnTo>
                    <a:pt x="6" y="11"/>
                  </a:lnTo>
                  <a:lnTo>
                    <a:pt x="6" y="31"/>
                  </a:lnTo>
                  <a:lnTo>
                    <a:pt x="8" y="37"/>
                  </a:lnTo>
                  <a:lnTo>
                    <a:pt x="24" y="37"/>
                  </a:lnTo>
                  <a:lnTo>
                    <a:pt x="21" y="42"/>
                  </a:lnTo>
                  <a:close/>
                  <a:moveTo>
                    <a:pt x="24" y="37"/>
                  </a:moveTo>
                  <a:lnTo>
                    <a:pt x="17" y="37"/>
                  </a:lnTo>
                  <a:lnTo>
                    <a:pt x="20" y="31"/>
                  </a:lnTo>
                  <a:lnTo>
                    <a:pt x="20" y="11"/>
                  </a:lnTo>
                  <a:lnTo>
                    <a:pt x="17" y="5"/>
                  </a:lnTo>
                  <a:lnTo>
                    <a:pt x="24" y="5"/>
                  </a:lnTo>
                  <a:lnTo>
                    <a:pt x="26" y="8"/>
                  </a:lnTo>
                  <a:lnTo>
                    <a:pt x="26" y="34"/>
                  </a:lnTo>
                  <a:lnTo>
                    <a:pt x="2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AutoShape 3448">
              <a:extLst>
                <a:ext uri="{FF2B5EF4-FFF2-40B4-BE49-F238E27FC236}">
                  <a16:creationId xmlns:a16="http://schemas.microsoft.com/office/drawing/2014/main" id="{869CB473-E3DD-4FAA-8FEA-FED0F2928169}"/>
                </a:ext>
              </a:extLst>
            </p:cNvPr>
            <p:cNvSpPr>
              <a:spLocks/>
            </p:cNvSpPr>
            <p:nvPr/>
          </p:nvSpPr>
          <p:spPr bwMode="auto">
            <a:xfrm>
              <a:off x="5917" y="1280"/>
              <a:ext cx="24" cy="42"/>
            </a:xfrm>
            <a:custGeom>
              <a:avLst/>
              <a:gdLst>
                <a:gd name="T0" fmla="*/ 3 w 24"/>
                <a:gd name="T1" fmla="*/ 1302 h 42"/>
                <a:gd name="T2" fmla="*/ 3 w 24"/>
                <a:gd name="T3" fmla="*/ 1281 h 42"/>
                <a:gd name="T4" fmla="*/ 22 w 24"/>
                <a:gd name="T5" fmla="*/ 1281 h 42"/>
                <a:gd name="T6" fmla="*/ 22 w 24"/>
                <a:gd name="T7" fmla="*/ 1286 h 42"/>
                <a:gd name="T8" fmla="*/ 9 w 24"/>
                <a:gd name="T9" fmla="*/ 1286 h 42"/>
                <a:gd name="T10" fmla="*/ 9 w 24"/>
                <a:gd name="T11" fmla="*/ 1296 h 42"/>
                <a:gd name="T12" fmla="*/ 19 w 24"/>
                <a:gd name="T13" fmla="*/ 1296 h 42"/>
                <a:gd name="T14" fmla="*/ 22 w 24"/>
                <a:gd name="T15" fmla="*/ 1300 h 42"/>
                <a:gd name="T16" fmla="*/ 12 w 24"/>
                <a:gd name="T17" fmla="*/ 1300 h 42"/>
                <a:gd name="T18" fmla="*/ 3 w 24"/>
                <a:gd name="T19" fmla="*/ 1302 h 42"/>
                <a:gd name="T20" fmla="*/ 19 w 24"/>
                <a:gd name="T21" fmla="*/ 1296 h 42"/>
                <a:gd name="T22" fmla="*/ 9 w 24"/>
                <a:gd name="T23" fmla="*/ 1296 h 42"/>
                <a:gd name="T24" fmla="*/ 18 w 24"/>
                <a:gd name="T25" fmla="*/ 1296 h 42"/>
                <a:gd name="T26" fmla="*/ 19 w 24"/>
                <a:gd name="T27" fmla="*/ 1296 h 42"/>
                <a:gd name="T28" fmla="*/ 24 w 24"/>
                <a:gd name="T29" fmla="*/ 1317 h 42"/>
                <a:gd name="T30" fmla="*/ 14 w 24"/>
                <a:gd name="T31" fmla="*/ 1317 h 42"/>
                <a:gd name="T32" fmla="*/ 18 w 24"/>
                <a:gd name="T33" fmla="*/ 1313 h 42"/>
                <a:gd name="T34" fmla="*/ 18 w 24"/>
                <a:gd name="T35" fmla="*/ 1304 h 42"/>
                <a:gd name="T36" fmla="*/ 12 w 24"/>
                <a:gd name="T37" fmla="*/ 1300 h 42"/>
                <a:gd name="T38" fmla="*/ 22 w 24"/>
                <a:gd name="T39" fmla="*/ 1300 h 42"/>
                <a:gd name="T40" fmla="*/ 24 w 24"/>
                <a:gd name="T41" fmla="*/ 1302 h 42"/>
                <a:gd name="T42" fmla="*/ 24 w 24"/>
                <a:gd name="T43" fmla="*/ 1317 h 42"/>
                <a:gd name="T44" fmla="*/ 18 w 24"/>
                <a:gd name="T45" fmla="*/ 1322 h 42"/>
                <a:gd name="T46" fmla="*/ 7 w 24"/>
                <a:gd name="T47" fmla="*/ 1322 h 42"/>
                <a:gd name="T48" fmla="*/ 4 w 24"/>
                <a:gd name="T49" fmla="*/ 1322 h 42"/>
                <a:gd name="T50" fmla="*/ 0 w 24"/>
                <a:gd name="T51" fmla="*/ 1320 h 42"/>
                <a:gd name="T52" fmla="*/ 0 w 24"/>
                <a:gd name="T53" fmla="*/ 1314 h 42"/>
                <a:gd name="T54" fmla="*/ 3 w 24"/>
                <a:gd name="T55" fmla="*/ 1316 h 42"/>
                <a:gd name="T56" fmla="*/ 6 w 24"/>
                <a:gd name="T57" fmla="*/ 1317 h 42"/>
                <a:gd name="T58" fmla="*/ 24 w 24"/>
                <a:gd name="T59" fmla="*/ 1317 h 42"/>
                <a:gd name="T60" fmla="*/ 24 w 24"/>
                <a:gd name="T61" fmla="*/ 1317 h 42"/>
                <a:gd name="T62" fmla="*/ 18 w 24"/>
                <a:gd name="T63" fmla="*/ 132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1"/>
                  </a:moveTo>
                  <a:lnTo>
                    <a:pt x="3" y="0"/>
                  </a:lnTo>
                  <a:lnTo>
                    <a:pt x="22" y="0"/>
                  </a:lnTo>
                  <a:lnTo>
                    <a:pt x="22" y="5"/>
                  </a:lnTo>
                  <a:lnTo>
                    <a:pt x="9" y="5"/>
                  </a:lnTo>
                  <a:lnTo>
                    <a:pt x="9" y="15"/>
                  </a:lnTo>
                  <a:lnTo>
                    <a:pt x="19" y="15"/>
                  </a:lnTo>
                  <a:lnTo>
                    <a:pt x="22" y="19"/>
                  </a:lnTo>
                  <a:lnTo>
                    <a:pt x="12" y="19"/>
                  </a:lnTo>
                  <a:lnTo>
                    <a:pt x="3" y="21"/>
                  </a:lnTo>
                  <a:close/>
                  <a:moveTo>
                    <a:pt x="19" y="15"/>
                  </a:moveTo>
                  <a:lnTo>
                    <a:pt x="9" y="15"/>
                  </a:lnTo>
                  <a:lnTo>
                    <a:pt x="18" y="15"/>
                  </a:lnTo>
                  <a:lnTo>
                    <a:pt x="19" y="15"/>
                  </a:lnTo>
                  <a:close/>
                  <a:moveTo>
                    <a:pt x="24" y="36"/>
                  </a:moveTo>
                  <a:lnTo>
                    <a:pt x="14" y="36"/>
                  </a:lnTo>
                  <a:lnTo>
                    <a:pt x="18" y="32"/>
                  </a:lnTo>
                  <a:lnTo>
                    <a:pt x="18" y="23"/>
                  </a:lnTo>
                  <a:lnTo>
                    <a:pt x="12" y="19"/>
                  </a:lnTo>
                  <a:lnTo>
                    <a:pt x="22" y="19"/>
                  </a:lnTo>
                  <a:lnTo>
                    <a:pt x="24" y="21"/>
                  </a:lnTo>
                  <a:lnTo>
                    <a:pt x="24" y="36"/>
                  </a:lnTo>
                  <a:close/>
                  <a:moveTo>
                    <a:pt x="18" y="41"/>
                  </a:moveTo>
                  <a:lnTo>
                    <a:pt x="7" y="41"/>
                  </a:lnTo>
                  <a:lnTo>
                    <a:pt x="4" y="41"/>
                  </a:lnTo>
                  <a:lnTo>
                    <a:pt x="0" y="39"/>
                  </a:lnTo>
                  <a:lnTo>
                    <a:pt x="0" y="33"/>
                  </a:lnTo>
                  <a:lnTo>
                    <a:pt x="3" y="35"/>
                  </a:lnTo>
                  <a:lnTo>
                    <a:pt x="6" y="36"/>
                  </a:lnTo>
                  <a:lnTo>
                    <a:pt x="24" y="36"/>
                  </a:lnTo>
                  <a:lnTo>
                    <a:pt x="18"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7" name="Rectangle 3449">
              <a:extLst>
                <a:ext uri="{FF2B5EF4-FFF2-40B4-BE49-F238E27FC236}">
                  <a16:creationId xmlns:a16="http://schemas.microsoft.com/office/drawing/2014/main" id="{959FC969-9D93-4D27-A6E3-FECA8F84AB90}"/>
                </a:ext>
              </a:extLst>
            </p:cNvPr>
            <p:cNvSpPr>
              <a:spLocks noChangeArrowheads="1"/>
            </p:cNvSpPr>
            <p:nvPr/>
          </p:nvSpPr>
          <p:spPr bwMode="auto">
            <a:xfrm>
              <a:off x="6268"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AutoShape 3450">
              <a:extLst>
                <a:ext uri="{FF2B5EF4-FFF2-40B4-BE49-F238E27FC236}">
                  <a16:creationId xmlns:a16="http://schemas.microsoft.com/office/drawing/2014/main" id="{C4743FF6-38E8-42A3-8663-7AFB1FEB836B}"/>
                </a:ext>
              </a:extLst>
            </p:cNvPr>
            <p:cNvSpPr>
              <a:spLocks/>
            </p:cNvSpPr>
            <p:nvPr/>
          </p:nvSpPr>
          <p:spPr bwMode="auto">
            <a:xfrm>
              <a:off x="6289" y="1125"/>
              <a:ext cx="24" cy="42"/>
            </a:xfrm>
            <a:custGeom>
              <a:avLst/>
              <a:gdLst>
                <a:gd name="T0" fmla="*/ 3 w 24"/>
                <a:gd name="T1" fmla="*/ 1147 h 42"/>
                <a:gd name="T2" fmla="*/ 3 w 24"/>
                <a:gd name="T3" fmla="*/ 1125 h 42"/>
                <a:gd name="T4" fmla="*/ 21 w 24"/>
                <a:gd name="T5" fmla="*/ 1125 h 42"/>
                <a:gd name="T6" fmla="*/ 21 w 24"/>
                <a:gd name="T7" fmla="*/ 1131 h 42"/>
                <a:gd name="T8" fmla="*/ 8 w 24"/>
                <a:gd name="T9" fmla="*/ 1131 h 42"/>
                <a:gd name="T10" fmla="*/ 8 w 24"/>
                <a:gd name="T11" fmla="*/ 1141 h 42"/>
                <a:gd name="T12" fmla="*/ 18 w 24"/>
                <a:gd name="T13" fmla="*/ 1141 h 42"/>
                <a:gd name="T14" fmla="*/ 21 w 24"/>
                <a:gd name="T15" fmla="*/ 1145 h 42"/>
                <a:gd name="T16" fmla="*/ 12 w 24"/>
                <a:gd name="T17" fmla="*/ 1145 h 42"/>
                <a:gd name="T18" fmla="*/ 3 w 24"/>
                <a:gd name="T19" fmla="*/ 1147 h 42"/>
                <a:gd name="T20" fmla="*/ 18 w 24"/>
                <a:gd name="T21" fmla="*/ 1141 h 42"/>
                <a:gd name="T22" fmla="*/ 8 w 24"/>
                <a:gd name="T23" fmla="*/ 1141 h 42"/>
                <a:gd name="T24" fmla="*/ 17 w 24"/>
                <a:gd name="T25" fmla="*/ 1141 h 42"/>
                <a:gd name="T26" fmla="*/ 18 w 24"/>
                <a:gd name="T27" fmla="*/ 1141 h 42"/>
                <a:gd name="T28" fmla="*/ 23 w 24"/>
                <a:gd name="T29" fmla="*/ 1162 h 42"/>
                <a:gd name="T30" fmla="*/ 13 w 24"/>
                <a:gd name="T31" fmla="*/ 1162 h 42"/>
                <a:gd name="T32" fmla="*/ 17 w 24"/>
                <a:gd name="T33" fmla="*/ 1158 h 42"/>
                <a:gd name="T34" fmla="*/ 17 w 24"/>
                <a:gd name="T35" fmla="*/ 1149 h 42"/>
                <a:gd name="T36" fmla="*/ 12 w 24"/>
                <a:gd name="T37" fmla="*/ 1145 h 42"/>
                <a:gd name="T38" fmla="*/ 21 w 24"/>
                <a:gd name="T39" fmla="*/ 1145 h 42"/>
                <a:gd name="T40" fmla="*/ 23 w 24"/>
                <a:gd name="T41" fmla="*/ 1146 h 42"/>
                <a:gd name="T42" fmla="*/ 23 w 24"/>
                <a:gd name="T43" fmla="*/ 1162 h 42"/>
                <a:gd name="T44" fmla="*/ 17 w 24"/>
                <a:gd name="T45" fmla="*/ 1167 h 42"/>
                <a:gd name="T46" fmla="*/ 6 w 24"/>
                <a:gd name="T47" fmla="*/ 1167 h 42"/>
                <a:gd name="T48" fmla="*/ 3 w 24"/>
                <a:gd name="T49" fmla="*/ 1167 h 42"/>
                <a:gd name="T50" fmla="*/ 0 w 24"/>
                <a:gd name="T51" fmla="*/ 1165 h 42"/>
                <a:gd name="T52" fmla="*/ 0 w 24"/>
                <a:gd name="T53" fmla="*/ 1159 h 42"/>
                <a:gd name="T54" fmla="*/ 3 w 24"/>
                <a:gd name="T55" fmla="*/ 1161 h 42"/>
                <a:gd name="T56" fmla="*/ 6 w 24"/>
                <a:gd name="T57" fmla="*/ 1162 h 42"/>
                <a:gd name="T58" fmla="*/ 23 w 24"/>
                <a:gd name="T59" fmla="*/ 1162 h 42"/>
                <a:gd name="T60" fmla="*/ 23 w 24"/>
                <a:gd name="T61" fmla="*/ 1162 h 42"/>
                <a:gd name="T62" fmla="*/ 17 w 24"/>
                <a:gd name="T63" fmla="*/ 116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2"/>
                  </a:moveTo>
                  <a:lnTo>
                    <a:pt x="3" y="0"/>
                  </a:lnTo>
                  <a:lnTo>
                    <a:pt x="21" y="0"/>
                  </a:lnTo>
                  <a:lnTo>
                    <a:pt x="21" y="6"/>
                  </a:lnTo>
                  <a:lnTo>
                    <a:pt x="8" y="6"/>
                  </a:lnTo>
                  <a:lnTo>
                    <a:pt x="8" y="16"/>
                  </a:lnTo>
                  <a:lnTo>
                    <a:pt x="18" y="16"/>
                  </a:lnTo>
                  <a:lnTo>
                    <a:pt x="21" y="20"/>
                  </a:lnTo>
                  <a:lnTo>
                    <a:pt x="12" y="20"/>
                  </a:lnTo>
                  <a:lnTo>
                    <a:pt x="3" y="22"/>
                  </a:lnTo>
                  <a:close/>
                  <a:moveTo>
                    <a:pt x="18" y="16"/>
                  </a:moveTo>
                  <a:lnTo>
                    <a:pt x="8" y="16"/>
                  </a:lnTo>
                  <a:lnTo>
                    <a:pt x="17" y="16"/>
                  </a:lnTo>
                  <a:lnTo>
                    <a:pt x="18" y="16"/>
                  </a:lnTo>
                  <a:close/>
                  <a:moveTo>
                    <a:pt x="23" y="37"/>
                  </a:moveTo>
                  <a:lnTo>
                    <a:pt x="13" y="37"/>
                  </a:lnTo>
                  <a:lnTo>
                    <a:pt x="17" y="33"/>
                  </a:lnTo>
                  <a:lnTo>
                    <a:pt x="17" y="24"/>
                  </a:lnTo>
                  <a:lnTo>
                    <a:pt x="12" y="20"/>
                  </a:lnTo>
                  <a:lnTo>
                    <a:pt x="21" y="20"/>
                  </a:lnTo>
                  <a:lnTo>
                    <a:pt x="23" y="21"/>
                  </a:lnTo>
                  <a:lnTo>
                    <a:pt x="23" y="37"/>
                  </a:lnTo>
                  <a:close/>
                  <a:moveTo>
                    <a:pt x="17" y="42"/>
                  </a:moveTo>
                  <a:lnTo>
                    <a:pt x="6" y="42"/>
                  </a:lnTo>
                  <a:lnTo>
                    <a:pt x="3" y="42"/>
                  </a:lnTo>
                  <a:lnTo>
                    <a:pt x="0" y="40"/>
                  </a:lnTo>
                  <a:lnTo>
                    <a:pt x="0" y="34"/>
                  </a:lnTo>
                  <a:lnTo>
                    <a:pt x="3" y="36"/>
                  </a:lnTo>
                  <a:lnTo>
                    <a:pt x="6" y="37"/>
                  </a:lnTo>
                  <a:lnTo>
                    <a:pt x="23" y="37"/>
                  </a:lnTo>
                  <a:lnTo>
                    <a:pt x="1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AutoShape 3451">
              <a:extLst>
                <a:ext uri="{FF2B5EF4-FFF2-40B4-BE49-F238E27FC236}">
                  <a16:creationId xmlns:a16="http://schemas.microsoft.com/office/drawing/2014/main" id="{9B3BB18E-19C4-4346-8599-D7AF5D4836CD}"/>
                </a:ext>
              </a:extLst>
            </p:cNvPr>
            <p:cNvSpPr>
              <a:spLocks/>
            </p:cNvSpPr>
            <p:nvPr/>
          </p:nvSpPr>
          <p:spPr bwMode="auto">
            <a:xfrm>
              <a:off x="6264" y="1124"/>
              <a:ext cx="27" cy="42"/>
            </a:xfrm>
            <a:custGeom>
              <a:avLst/>
              <a:gdLst>
                <a:gd name="T0" fmla="*/ 1 w 27"/>
                <a:gd name="T1" fmla="*/ 1136 h 42"/>
                <a:gd name="T2" fmla="*/ 1 w 27"/>
                <a:gd name="T3" fmla="*/ 1129 h 42"/>
                <a:gd name="T4" fmla="*/ 4 w 27"/>
                <a:gd name="T5" fmla="*/ 1126 h 42"/>
                <a:gd name="T6" fmla="*/ 7 w 27"/>
                <a:gd name="T7" fmla="*/ 1125 h 42"/>
                <a:gd name="T8" fmla="*/ 18 w 27"/>
                <a:gd name="T9" fmla="*/ 1125 h 42"/>
                <a:gd name="T10" fmla="*/ 23 w 27"/>
                <a:gd name="T11" fmla="*/ 1130 h 42"/>
                <a:gd name="T12" fmla="*/ 23 w 27"/>
                <a:gd name="T13" fmla="*/ 1131 h 42"/>
                <a:gd name="T14" fmla="*/ 7 w 27"/>
                <a:gd name="T15" fmla="*/ 1131 h 42"/>
                <a:gd name="T16" fmla="*/ 4 w 27"/>
                <a:gd name="T17" fmla="*/ 1132 h 42"/>
                <a:gd name="T18" fmla="*/ 1 w 27"/>
                <a:gd name="T19" fmla="*/ 1136 h 42"/>
                <a:gd name="T20" fmla="*/ 26 w 27"/>
                <a:gd name="T21" fmla="*/ 1167 h 42"/>
                <a:gd name="T22" fmla="*/ 0 w 27"/>
                <a:gd name="T23" fmla="*/ 1167 h 42"/>
                <a:gd name="T24" fmla="*/ 0 w 27"/>
                <a:gd name="T25" fmla="*/ 1166 h 42"/>
                <a:gd name="T26" fmla="*/ 4 w 27"/>
                <a:gd name="T27" fmla="*/ 1161 h 42"/>
                <a:gd name="T28" fmla="*/ 11 w 27"/>
                <a:gd name="T29" fmla="*/ 1153 h 42"/>
                <a:gd name="T30" fmla="*/ 16 w 27"/>
                <a:gd name="T31" fmla="*/ 1144 h 42"/>
                <a:gd name="T32" fmla="*/ 17 w 27"/>
                <a:gd name="T33" fmla="*/ 1142 h 42"/>
                <a:gd name="T34" fmla="*/ 17 w 27"/>
                <a:gd name="T35" fmla="*/ 1134 h 42"/>
                <a:gd name="T36" fmla="*/ 14 w 27"/>
                <a:gd name="T37" fmla="*/ 1131 h 42"/>
                <a:gd name="T38" fmla="*/ 23 w 27"/>
                <a:gd name="T39" fmla="*/ 1131 h 42"/>
                <a:gd name="T40" fmla="*/ 23 w 27"/>
                <a:gd name="T41" fmla="*/ 1145 h 42"/>
                <a:gd name="T42" fmla="*/ 19 w 27"/>
                <a:gd name="T43" fmla="*/ 1150 h 42"/>
                <a:gd name="T44" fmla="*/ 10 w 27"/>
                <a:gd name="T45" fmla="*/ 1161 h 42"/>
                <a:gd name="T46" fmla="*/ 26 w 27"/>
                <a:gd name="T47" fmla="*/ 1161 h 42"/>
                <a:gd name="T48" fmla="*/ 26 w 27"/>
                <a:gd name="T49" fmla="*/ 116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1"/>
                  </a:moveTo>
                  <a:lnTo>
                    <a:pt x="1" y="4"/>
                  </a:lnTo>
                  <a:lnTo>
                    <a:pt x="4" y="1"/>
                  </a:lnTo>
                  <a:lnTo>
                    <a:pt x="7" y="0"/>
                  </a:lnTo>
                  <a:lnTo>
                    <a:pt x="18" y="0"/>
                  </a:lnTo>
                  <a:lnTo>
                    <a:pt x="23" y="5"/>
                  </a:lnTo>
                  <a:lnTo>
                    <a:pt x="23" y="6"/>
                  </a:lnTo>
                  <a:lnTo>
                    <a:pt x="7" y="6"/>
                  </a:lnTo>
                  <a:lnTo>
                    <a:pt x="4" y="7"/>
                  </a:lnTo>
                  <a:lnTo>
                    <a:pt x="1" y="11"/>
                  </a:lnTo>
                  <a:close/>
                  <a:moveTo>
                    <a:pt x="26" y="42"/>
                  </a:moveTo>
                  <a:lnTo>
                    <a:pt x="0" y="42"/>
                  </a:lnTo>
                  <a:lnTo>
                    <a:pt x="0" y="41"/>
                  </a:lnTo>
                  <a:lnTo>
                    <a:pt x="4" y="36"/>
                  </a:lnTo>
                  <a:lnTo>
                    <a:pt x="11" y="28"/>
                  </a:lnTo>
                  <a:lnTo>
                    <a:pt x="16" y="19"/>
                  </a:lnTo>
                  <a:lnTo>
                    <a:pt x="17" y="17"/>
                  </a:lnTo>
                  <a:lnTo>
                    <a:pt x="17" y="9"/>
                  </a:lnTo>
                  <a:lnTo>
                    <a:pt x="14" y="6"/>
                  </a:lnTo>
                  <a:lnTo>
                    <a:pt x="23" y="6"/>
                  </a:lnTo>
                  <a:lnTo>
                    <a:pt x="23" y="20"/>
                  </a:lnTo>
                  <a:lnTo>
                    <a:pt x="19" y="25"/>
                  </a:lnTo>
                  <a:lnTo>
                    <a:pt x="10" y="36"/>
                  </a:lnTo>
                  <a:lnTo>
                    <a:pt x="26" y="36"/>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AutoShape 3452">
              <a:extLst>
                <a:ext uri="{FF2B5EF4-FFF2-40B4-BE49-F238E27FC236}">
                  <a16:creationId xmlns:a16="http://schemas.microsoft.com/office/drawing/2014/main" id="{5D5B79B6-6D5C-457E-B73E-6F2057C63429}"/>
                </a:ext>
              </a:extLst>
            </p:cNvPr>
            <p:cNvSpPr>
              <a:spLocks/>
            </p:cNvSpPr>
            <p:nvPr/>
          </p:nvSpPr>
          <p:spPr bwMode="auto">
            <a:xfrm>
              <a:off x="6294"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5 w 27"/>
                <a:gd name="T13" fmla="*/ 1130 h 43"/>
                <a:gd name="T14" fmla="*/ 8 w 27"/>
                <a:gd name="T15" fmla="*/ 1130 h 43"/>
                <a:gd name="T16" fmla="*/ 6 w 27"/>
                <a:gd name="T17" fmla="*/ 1136 h 43"/>
                <a:gd name="T18" fmla="*/ 6 w 27"/>
                <a:gd name="T19" fmla="*/ 1156 h 43"/>
                <a:gd name="T20" fmla="*/ 8 w 27"/>
                <a:gd name="T21" fmla="*/ 1162 h 43"/>
                <a:gd name="T22" fmla="*/ 25 w 27"/>
                <a:gd name="T23" fmla="*/ 1162 h 43"/>
                <a:gd name="T24" fmla="*/ 21 w 27"/>
                <a:gd name="T25" fmla="*/ 1167 h 43"/>
                <a:gd name="T26" fmla="*/ 25 w 27"/>
                <a:gd name="T27" fmla="*/ 1162 h 43"/>
                <a:gd name="T28" fmla="*/ 18 w 27"/>
                <a:gd name="T29" fmla="*/ 1162 h 43"/>
                <a:gd name="T30" fmla="*/ 20 w 27"/>
                <a:gd name="T31" fmla="*/ 1156 h 43"/>
                <a:gd name="T32" fmla="*/ 20 w 27"/>
                <a:gd name="T33" fmla="*/ 1136 h 43"/>
                <a:gd name="T34" fmla="*/ 18 w 27"/>
                <a:gd name="T35" fmla="*/ 1130 h 43"/>
                <a:gd name="T36" fmla="*/ 25 w 27"/>
                <a:gd name="T37" fmla="*/ 1130 h 43"/>
                <a:gd name="T38" fmla="*/ 26 w 27"/>
                <a:gd name="T39" fmla="*/ 1133 h 43"/>
                <a:gd name="T40" fmla="*/ 26 w 27"/>
                <a:gd name="T41" fmla="*/ 1159 h 43"/>
                <a:gd name="T42" fmla="*/ 25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5" y="5"/>
                  </a:lnTo>
                  <a:lnTo>
                    <a:pt x="8" y="5"/>
                  </a:lnTo>
                  <a:lnTo>
                    <a:pt x="6" y="11"/>
                  </a:lnTo>
                  <a:lnTo>
                    <a:pt x="6" y="31"/>
                  </a:lnTo>
                  <a:lnTo>
                    <a:pt x="8" y="37"/>
                  </a:lnTo>
                  <a:lnTo>
                    <a:pt x="25" y="37"/>
                  </a:lnTo>
                  <a:lnTo>
                    <a:pt x="21" y="42"/>
                  </a:lnTo>
                  <a:close/>
                  <a:moveTo>
                    <a:pt x="25" y="37"/>
                  </a:moveTo>
                  <a:lnTo>
                    <a:pt x="18" y="37"/>
                  </a:lnTo>
                  <a:lnTo>
                    <a:pt x="20" y="31"/>
                  </a:lnTo>
                  <a:lnTo>
                    <a:pt x="20" y="11"/>
                  </a:lnTo>
                  <a:lnTo>
                    <a:pt x="18" y="5"/>
                  </a:lnTo>
                  <a:lnTo>
                    <a:pt x="25" y="5"/>
                  </a:lnTo>
                  <a:lnTo>
                    <a:pt x="26" y="8"/>
                  </a:lnTo>
                  <a:lnTo>
                    <a:pt x="26"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AutoShape 3453">
              <a:extLst>
                <a:ext uri="{FF2B5EF4-FFF2-40B4-BE49-F238E27FC236}">
                  <a16:creationId xmlns:a16="http://schemas.microsoft.com/office/drawing/2014/main" id="{9635EB8C-78CA-4335-8E11-C99C7330087F}"/>
                </a:ext>
              </a:extLst>
            </p:cNvPr>
            <p:cNvSpPr>
              <a:spLocks/>
            </p:cNvSpPr>
            <p:nvPr/>
          </p:nvSpPr>
          <p:spPr bwMode="auto">
            <a:xfrm>
              <a:off x="6067" y="1341"/>
              <a:ext cx="13" cy="16"/>
            </a:xfrm>
            <a:custGeom>
              <a:avLst/>
              <a:gdLst>
                <a:gd name="T0" fmla="*/ 6 w 13"/>
                <a:gd name="T1" fmla="*/ 1346 h 16"/>
                <a:gd name="T2" fmla="*/ 5 w 13"/>
                <a:gd name="T3" fmla="*/ 1346 h 16"/>
                <a:gd name="T4" fmla="*/ 6 w 13"/>
                <a:gd name="T5" fmla="*/ 1343 h 16"/>
                <a:gd name="T6" fmla="*/ 7 w 13"/>
                <a:gd name="T7" fmla="*/ 1341 h 16"/>
                <a:gd name="T8" fmla="*/ 10 w 13"/>
                <a:gd name="T9" fmla="*/ 1341 h 16"/>
                <a:gd name="T10" fmla="*/ 11 w 13"/>
                <a:gd name="T11" fmla="*/ 1342 h 16"/>
                <a:gd name="T12" fmla="*/ 12 w 13"/>
                <a:gd name="T13" fmla="*/ 1343 h 16"/>
                <a:gd name="T14" fmla="*/ 11 w 13"/>
                <a:gd name="T15" fmla="*/ 1346 h 16"/>
                <a:gd name="T16" fmla="*/ 7 w 13"/>
                <a:gd name="T17" fmla="*/ 1346 h 16"/>
                <a:gd name="T18" fmla="*/ 6 w 13"/>
                <a:gd name="T19" fmla="*/ 1346 h 16"/>
                <a:gd name="T20" fmla="*/ 5 w 13"/>
                <a:gd name="T21" fmla="*/ 1357 h 16"/>
                <a:gd name="T22" fmla="*/ 0 w 13"/>
                <a:gd name="T23" fmla="*/ 1357 h 16"/>
                <a:gd name="T24" fmla="*/ 0 w 13"/>
                <a:gd name="T25" fmla="*/ 1342 h 16"/>
                <a:gd name="T26" fmla="*/ 5 w 13"/>
                <a:gd name="T27" fmla="*/ 1342 h 16"/>
                <a:gd name="T28" fmla="*/ 5 w 13"/>
                <a:gd name="T29" fmla="*/ 1346 h 16"/>
                <a:gd name="T30" fmla="*/ 6 w 13"/>
                <a:gd name="T31" fmla="*/ 1346 h 16"/>
                <a:gd name="T32" fmla="*/ 6 w 13"/>
                <a:gd name="T33" fmla="*/ 1348 h 16"/>
                <a:gd name="T34" fmla="*/ 5 w 13"/>
                <a:gd name="T35" fmla="*/ 1350 h 16"/>
                <a:gd name="T36" fmla="*/ 5 w 13"/>
                <a:gd name="T37" fmla="*/ 1357 h 16"/>
                <a:gd name="T38" fmla="*/ 11 w 13"/>
                <a:gd name="T39" fmla="*/ 1347 h 16"/>
                <a:gd name="T40" fmla="*/ 10 w 13"/>
                <a:gd name="T41" fmla="*/ 1346 h 16"/>
                <a:gd name="T42" fmla="*/ 9 w 13"/>
                <a:gd name="T43" fmla="*/ 1346 h 16"/>
                <a:gd name="T44" fmla="*/ 11 w 13"/>
                <a:gd name="T45" fmla="*/ 1346 h 16"/>
                <a:gd name="T46" fmla="*/ 11 w 13"/>
                <a:gd name="T47" fmla="*/ 13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6">
                  <a:moveTo>
                    <a:pt x="6" y="5"/>
                  </a:moveTo>
                  <a:lnTo>
                    <a:pt x="5" y="5"/>
                  </a:lnTo>
                  <a:lnTo>
                    <a:pt x="6" y="2"/>
                  </a:lnTo>
                  <a:lnTo>
                    <a:pt x="7" y="0"/>
                  </a:lnTo>
                  <a:lnTo>
                    <a:pt x="10" y="0"/>
                  </a:lnTo>
                  <a:lnTo>
                    <a:pt x="11" y="1"/>
                  </a:lnTo>
                  <a:lnTo>
                    <a:pt x="12" y="2"/>
                  </a:lnTo>
                  <a:lnTo>
                    <a:pt x="11" y="5"/>
                  </a:lnTo>
                  <a:lnTo>
                    <a:pt x="7" y="5"/>
                  </a:lnTo>
                  <a:lnTo>
                    <a:pt x="6" y="5"/>
                  </a:lnTo>
                  <a:close/>
                  <a:moveTo>
                    <a:pt x="5" y="16"/>
                  </a:moveTo>
                  <a:lnTo>
                    <a:pt x="0" y="16"/>
                  </a:lnTo>
                  <a:lnTo>
                    <a:pt x="0" y="1"/>
                  </a:lnTo>
                  <a:lnTo>
                    <a:pt x="5" y="1"/>
                  </a:lnTo>
                  <a:lnTo>
                    <a:pt x="5" y="5"/>
                  </a:lnTo>
                  <a:lnTo>
                    <a:pt x="6" y="5"/>
                  </a:lnTo>
                  <a:lnTo>
                    <a:pt x="6" y="7"/>
                  </a:lnTo>
                  <a:lnTo>
                    <a:pt x="5" y="9"/>
                  </a:lnTo>
                  <a:lnTo>
                    <a:pt x="5" y="16"/>
                  </a:lnTo>
                  <a:close/>
                  <a:moveTo>
                    <a:pt x="11" y="6"/>
                  </a:moveTo>
                  <a:lnTo>
                    <a:pt x="10" y="5"/>
                  </a:lnTo>
                  <a:lnTo>
                    <a:pt x="9" y="5"/>
                  </a:lnTo>
                  <a:lnTo>
                    <a:pt x="11" y="5"/>
                  </a:lnTo>
                  <a:lnTo>
                    <a:pt x="1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3454">
              <a:extLst>
                <a:ext uri="{FF2B5EF4-FFF2-40B4-BE49-F238E27FC236}">
                  <a16:creationId xmlns:a16="http://schemas.microsoft.com/office/drawing/2014/main" id="{DF7AD384-A49F-44E6-AE8F-234C3625A42A}"/>
                </a:ext>
              </a:extLst>
            </p:cNvPr>
            <p:cNvSpPr>
              <a:spLocks/>
            </p:cNvSpPr>
            <p:nvPr/>
          </p:nvSpPr>
          <p:spPr bwMode="auto">
            <a:xfrm>
              <a:off x="6078" y="1334"/>
              <a:ext cx="9" cy="24"/>
            </a:xfrm>
            <a:custGeom>
              <a:avLst/>
              <a:gdLst>
                <a:gd name="T0" fmla="*/ 3 w 9"/>
                <a:gd name="T1" fmla="*/ 1357 h 24"/>
                <a:gd name="T2" fmla="*/ 0 w 9"/>
                <a:gd name="T3" fmla="*/ 1357 h 24"/>
                <a:gd name="T4" fmla="*/ 5 w 9"/>
                <a:gd name="T5" fmla="*/ 1334 h 24"/>
                <a:gd name="T6" fmla="*/ 8 w 9"/>
                <a:gd name="T7" fmla="*/ 1334 h 24"/>
                <a:gd name="T8" fmla="*/ 3 w 9"/>
                <a:gd name="T9" fmla="*/ 13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3"/>
                  </a:moveTo>
                  <a:lnTo>
                    <a:pt x="0" y="23"/>
                  </a:lnTo>
                  <a:lnTo>
                    <a:pt x="5" y="0"/>
                  </a:lnTo>
                  <a:lnTo>
                    <a:pt x="8" y="0"/>
                  </a:lnTo>
                  <a:lnTo>
                    <a:pt x="3"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AutoShape 3455">
              <a:extLst>
                <a:ext uri="{FF2B5EF4-FFF2-40B4-BE49-F238E27FC236}">
                  <a16:creationId xmlns:a16="http://schemas.microsoft.com/office/drawing/2014/main" id="{839EADF9-B090-452A-8976-35360A3504F9}"/>
                </a:ext>
              </a:extLst>
            </p:cNvPr>
            <p:cNvSpPr>
              <a:spLocks/>
            </p:cNvSpPr>
            <p:nvPr/>
          </p:nvSpPr>
          <p:spPr bwMode="auto">
            <a:xfrm>
              <a:off x="6089" y="1341"/>
              <a:ext cx="26" cy="16"/>
            </a:xfrm>
            <a:custGeom>
              <a:avLst/>
              <a:gdLst>
                <a:gd name="T0" fmla="*/ 14 w 26"/>
                <a:gd name="T1" fmla="*/ 1344 h 16"/>
                <a:gd name="T2" fmla="*/ 4 w 26"/>
                <a:gd name="T3" fmla="*/ 1344 h 16"/>
                <a:gd name="T4" fmla="*/ 5 w 26"/>
                <a:gd name="T5" fmla="*/ 1343 h 16"/>
                <a:gd name="T6" fmla="*/ 6 w 26"/>
                <a:gd name="T7" fmla="*/ 1342 h 16"/>
                <a:gd name="T8" fmla="*/ 7 w 26"/>
                <a:gd name="T9" fmla="*/ 1342 h 16"/>
                <a:gd name="T10" fmla="*/ 8 w 26"/>
                <a:gd name="T11" fmla="*/ 1341 h 16"/>
                <a:gd name="T12" fmla="*/ 12 w 26"/>
                <a:gd name="T13" fmla="*/ 1341 h 16"/>
                <a:gd name="T14" fmla="*/ 13 w 26"/>
                <a:gd name="T15" fmla="*/ 1342 h 16"/>
                <a:gd name="T16" fmla="*/ 14 w 26"/>
                <a:gd name="T17" fmla="*/ 1344 h 16"/>
                <a:gd name="T18" fmla="*/ 17 w 26"/>
                <a:gd name="T19" fmla="*/ 1345 h 16"/>
                <a:gd name="T20" fmla="*/ 14 w 26"/>
                <a:gd name="T21" fmla="*/ 1345 h 16"/>
                <a:gd name="T22" fmla="*/ 16 w 26"/>
                <a:gd name="T23" fmla="*/ 1342 h 16"/>
                <a:gd name="T24" fmla="*/ 16 w 26"/>
                <a:gd name="T25" fmla="*/ 1342 h 16"/>
                <a:gd name="T26" fmla="*/ 18 w 26"/>
                <a:gd name="T27" fmla="*/ 1341 h 16"/>
                <a:gd name="T28" fmla="*/ 23 w 26"/>
                <a:gd name="T29" fmla="*/ 1341 h 16"/>
                <a:gd name="T30" fmla="*/ 26 w 26"/>
                <a:gd name="T31" fmla="*/ 1344 h 16"/>
                <a:gd name="T32" fmla="*/ 26 w 26"/>
                <a:gd name="T33" fmla="*/ 1345 h 16"/>
                <a:gd name="T34" fmla="*/ 17 w 26"/>
                <a:gd name="T35" fmla="*/ 1345 h 16"/>
                <a:gd name="T36" fmla="*/ 17 w 26"/>
                <a:gd name="T37" fmla="*/ 1345 h 16"/>
                <a:gd name="T38" fmla="*/ 4 w 26"/>
                <a:gd name="T39" fmla="*/ 1357 h 16"/>
                <a:gd name="T40" fmla="*/ 0 w 26"/>
                <a:gd name="T41" fmla="*/ 1357 h 16"/>
                <a:gd name="T42" fmla="*/ 0 w 26"/>
                <a:gd name="T43" fmla="*/ 1342 h 16"/>
                <a:gd name="T44" fmla="*/ 4 w 26"/>
                <a:gd name="T45" fmla="*/ 1342 h 16"/>
                <a:gd name="T46" fmla="*/ 4 w 26"/>
                <a:gd name="T47" fmla="*/ 1344 h 16"/>
                <a:gd name="T48" fmla="*/ 14 w 26"/>
                <a:gd name="T49" fmla="*/ 1344 h 16"/>
                <a:gd name="T50" fmla="*/ 14 w 26"/>
                <a:gd name="T51" fmla="*/ 1345 h 16"/>
                <a:gd name="T52" fmla="*/ 6 w 26"/>
                <a:gd name="T53" fmla="*/ 1345 h 16"/>
                <a:gd name="T54" fmla="*/ 5 w 26"/>
                <a:gd name="T55" fmla="*/ 1345 h 16"/>
                <a:gd name="T56" fmla="*/ 4 w 26"/>
                <a:gd name="T57" fmla="*/ 1347 h 16"/>
                <a:gd name="T58" fmla="*/ 4 w 26"/>
                <a:gd name="T59" fmla="*/ 1357 h 16"/>
                <a:gd name="T60" fmla="*/ 15 w 26"/>
                <a:gd name="T61" fmla="*/ 1357 h 16"/>
                <a:gd name="T62" fmla="*/ 10 w 26"/>
                <a:gd name="T63" fmla="*/ 1357 h 16"/>
                <a:gd name="T64" fmla="*/ 10 w 26"/>
                <a:gd name="T65" fmla="*/ 1345 h 16"/>
                <a:gd name="T66" fmla="*/ 9 w 26"/>
                <a:gd name="T67" fmla="*/ 1345 h 16"/>
                <a:gd name="T68" fmla="*/ 14 w 26"/>
                <a:gd name="T69" fmla="*/ 1345 h 16"/>
                <a:gd name="T70" fmla="*/ 14 w 26"/>
                <a:gd name="T71" fmla="*/ 1345 h 16"/>
                <a:gd name="T72" fmla="*/ 17 w 26"/>
                <a:gd name="T73" fmla="*/ 1345 h 16"/>
                <a:gd name="T74" fmla="*/ 16 w 26"/>
                <a:gd name="T75" fmla="*/ 1346 h 16"/>
                <a:gd name="T76" fmla="*/ 15 w 26"/>
                <a:gd name="T77" fmla="*/ 1347 h 16"/>
                <a:gd name="T78" fmla="*/ 15 w 26"/>
                <a:gd name="T79" fmla="*/ 1357 h 16"/>
                <a:gd name="T80" fmla="*/ 26 w 26"/>
                <a:gd name="T81" fmla="*/ 1357 h 16"/>
                <a:gd name="T82" fmla="*/ 21 w 26"/>
                <a:gd name="T83" fmla="*/ 1357 h 16"/>
                <a:gd name="T84" fmla="*/ 21 w 26"/>
                <a:gd name="T85" fmla="*/ 1346 h 16"/>
                <a:gd name="T86" fmla="*/ 20 w 26"/>
                <a:gd name="T87" fmla="*/ 1345 h 16"/>
                <a:gd name="T88" fmla="*/ 26 w 26"/>
                <a:gd name="T89" fmla="*/ 1345 h 16"/>
                <a:gd name="T90" fmla="*/ 26 w 26"/>
                <a:gd name="T91" fmla="*/ 1357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16">
                  <a:moveTo>
                    <a:pt x="14" y="3"/>
                  </a:moveTo>
                  <a:lnTo>
                    <a:pt x="4" y="3"/>
                  </a:lnTo>
                  <a:lnTo>
                    <a:pt x="5" y="2"/>
                  </a:lnTo>
                  <a:lnTo>
                    <a:pt x="6" y="1"/>
                  </a:lnTo>
                  <a:lnTo>
                    <a:pt x="7" y="1"/>
                  </a:lnTo>
                  <a:lnTo>
                    <a:pt x="8" y="0"/>
                  </a:lnTo>
                  <a:lnTo>
                    <a:pt x="12" y="0"/>
                  </a:lnTo>
                  <a:lnTo>
                    <a:pt x="13" y="1"/>
                  </a:lnTo>
                  <a:lnTo>
                    <a:pt x="14" y="3"/>
                  </a:lnTo>
                  <a:close/>
                  <a:moveTo>
                    <a:pt x="17" y="4"/>
                  </a:moveTo>
                  <a:lnTo>
                    <a:pt x="14" y="4"/>
                  </a:lnTo>
                  <a:lnTo>
                    <a:pt x="16" y="1"/>
                  </a:lnTo>
                  <a:lnTo>
                    <a:pt x="18" y="0"/>
                  </a:lnTo>
                  <a:lnTo>
                    <a:pt x="23" y="0"/>
                  </a:lnTo>
                  <a:lnTo>
                    <a:pt x="26" y="3"/>
                  </a:lnTo>
                  <a:lnTo>
                    <a:pt x="26" y="4"/>
                  </a:lnTo>
                  <a:lnTo>
                    <a:pt x="17" y="4"/>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5" y="16"/>
                  </a:moveTo>
                  <a:lnTo>
                    <a:pt x="10" y="16"/>
                  </a:lnTo>
                  <a:lnTo>
                    <a:pt x="10" y="4"/>
                  </a:lnTo>
                  <a:lnTo>
                    <a:pt x="9" y="4"/>
                  </a:lnTo>
                  <a:lnTo>
                    <a:pt x="14" y="4"/>
                  </a:lnTo>
                  <a:lnTo>
                    <a:pt x="17" y="4"/>
                  </a:lnTo>
                  <a:lnTo>
                    <a:pt x="16" y="5"/>
                  </a:lnTo>
                  <a:lnTo>
                    <a:pt x="15" y="6"/>
                  </a:lnTo>
                  <a:lnTo>
                    <a:pt x="15" y="16"/>
                  </a:lnTo>
                  <a:close/>
                  <a:moveTo>
                    <a:pt x="26" y="16"/>
                  </a:moveTo>
                  <a:lnTo>
                    <a:pt x="21" y="16"/>
                  </a:lnTo>
                  <a:lnTo>
                    <a:pt x="21" y="5"/>
                  </a:lnTo>
                  <a:lnTo>
                    <a:pt x="20" y="4"/>
                  </a:lnTo>
                  <a:lnTo>
                    <a:pt x="26" y="4"/>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4" name="AutoShape 3456">
              <a:extLst>
                <a:ext uri="{FF2B5EF4-FFF2-40B4-BE49-F238E27FC236}">
                  <a16:creationId xmlns:a16="http://schemas.microsoft.com/office/drawing/2014/main" id="{3EDBCB82-1700-4080-AEDB-B526F6CE9610}"/>
                </a:ext>
              </a:extLst>
            </p:cNvPr>
            <p:cNvSpPr>
              <a:spLocks/>
            </p:cNvSpPr>
            <p:nvPr/>
          </p:nvSpPr>
          <p:spPr bwMode="auto">
            <a:xfrm>
              <a:off x="6119" y="1334"/>
              <a:ext cx="5" cy="24"/>
            </a:xfrm>
            <a:custGeom>
              <a:avLst/>
              <a:gdLst>
                <a:gd name="T0" fmla="*/ 5 w 5"/>
                <a:gd name="T1" fmla="*/ 1357 h 24"/>
                <a:gd name="T2" fmla="*/ 0 w 5"/>
                <a:gd name="T3" fmla="*/ 1357 h 24"/>
                <a:gd name="T4" fmla="*/ 0 w 5"/>
                <a:gd name="T5" fmla="*/ 1342 h 24"/>
                <a:gd name="T6" fmla="*/ 5 w 5"/>
                <a:gd name="T7" fmla="*/ 1342 h 24"/>
                <a:gd name="T8" fmla="*/ 5 w 5"/>
                <a:gd name="T9" fmla="*/ 1357 h 24"/>
                <a:gd name="T10" fmla="*/ 4 w 5"/>
                <a:gd name="T11" fmla="*/ 1339 h 24"/>
                <a:gd name="T12" fmla="*/ 1 w 5"/>
                <a:gd name="T13" fmla="*/ 1339 h 24"/>
                <a:gd name="T14" fmla="*/ 0 w 5"/>
                <a:gd name="T15" fmla="*/ 1338 h 24"/>
                <a:gd name="T16" fmla="*/ 0 w 5"/>
                <a:gd name="T17" fmla="*/ 1335 h 24"/>
                <a:gd name="T18" fmla="*/ 1 w 5"/>
                <a:gd name="T19" fmla="*/ 1334 h 24"/>
                <a:gd name="T20" fmla="*/ 4 w 5"/>
                <a:gd name="T21" fmla="*/ 1334 h 24"/>
                <a:gd name="T22" fmla="*/ 5 w 5"/>
                <a:gd name="T23" fmla="*/ 1335 h 24"/>
                <a:gd name="T24" fmla="*/ 5 w 5"/>
                <a:gd name="T25" fmla="*/ 1338 h 24"/>
                <a:gd name="T26" fmla="*/ 4 w 5"/>
                <a:gd name="T27" fmla="*/ 133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4">
                  <a:moveTo>
                    <a:pt x="5" y="23"/>
                  </a:moveTo>
                  <a:lnTo>
                    <a:pt x="0" y="23"/>
                  </a:lnTo>
                  <a:lnTo>
                    <a:pt x="0" y="8"/>
                  </a:lnTo>
                  <a:lnTo>
                    <a:pt x="5" y="8"/>
                  </a:lnTo>
                  <a:lnTo>
                    <a:pt x="5" y="23"/>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AutoShape 3457">
              <a:extLst>
                <a:ext uri="{FF2B5EF4-FFF2-40B4-BE49-F238E27FC236}">
                  <a16:creationId xmlns:a16="http://schemas.microsoft.com/office/drawing/2014/main" id="{4F820C0F-3802-4392-BAB9-0F1A05FBA7C4}"/>
                </a:ext>
              </a:extLst>
            </p:cNvPr>
            <p:cNvSpPr>
              <a:spLocks/>
            </p:cNvSpPr>
            <p:nvPr/>
          </p:nvSpPr>
          <p:spPr bwMode="auto">
            <a:xfrm>
              <a:off x="6127" y="1341"/>
              <a:ext cx="15" cy="16"/>
            </a:xfrm>
            <a:custGeom>
              <a:avLst/>
              <a:gdLst>
                <a:gd name="T0" fmla="*/ 14 w 15"/>
                <a:gd name="T1" fmla="*/ 1344 h 16"/>
                <a:gd name="T2" fmla="*/ 4 w 15"/>
                <a:gd name="T3" fmla="*/ 1344 h 16"/>
                <a:gd name="T4" fmla="*/ 6 w 15"/>
                <a:gd name="T5" fmla="*/ 1342 h 16"/>
                <a:gd name="T6" fmla="*/ 7 w 15"/>
                <a:gd name="T7" fmla="*/ 1341 h 16"/>
                <a:gd name="T8" fmla="*/ 11 w 15"/>
                <a:gd name="T9" fmla="*/ 1341 h 16"/>
                <a:gd name="T10" fmla="*/ 14 w 15"/>
                <a:gd name="T11" fmla="*/ 1343 h 16"/>
                <a:gd name="T12" fmla="*/ 14 w 15"/>
                <a:gd name="T13" fmla="*/ 1344 h 16"/>
                <a:gd name="T14" fmla="*/ 4 w 15"/>
                <a:gd name="T15" fmla="*/ 1357 h 16"/>
                <a:gd name="T16" fmla="*/ 0 w 15"/>
                <a:gd name="T17" fmla="*/ 1357 h 16"/>
                <a:gd name="T18" fmla="*/ 0 w 15"/>
                <a:gd name="T19" fmla="*/ 1342 h 16"/>
                <a:gd name="T20" fmla="*/ 4 w 15"/>
                <a:gd name="T21" fmla="*/ 1342 h 16"/>
                <a:gd name="T22" fmla="*/ 4 w 15"/>
                <a:gd name="T23" fmla="*/ 1344 h 16"/>
                <a:gd name="T24" fmla="*/ 14 w 15"/>
                <a:gd name="T25" fmla="*/ 1344 h 16"/>
                <a:gd name="T26" fmla="*/ 14 w 15"/>
                <a:gd name="T27" fmla="*/ 1345 h 16"/>
                <a:gd name="T28" fmla="*/ 6 w 15"/>
                <a:gd name="T29" fmla="*/ 1345 h 16"/>
                <a:gd name="T30" fmla="*/ 5 w 15"/>
                <a:gd name="T31" fmla="*/ 1345 h 16"/>
                <a:gd name="T32" fmla="*/ 4 w 15"/>
                <a:gd name="T33" fmla="*/ 1347 h 16"/>
                <a:gd name="T34" fmla="*/ 4 w 15"/>
                <a:gd name="T35" fmla="*/ 1357 h 16"/>
                <a:gd name="T36" fmla="*/ 14 w 15"/>
                <a:gd name="T37" fmla="*/ 1357 h 16"/>
                <a:gd name="T38" fmla="*/ 10 w 15"/>
                <a:gd name="T39" fmla="*/ 1357 h 16"/>
                <a:gd name="T40" fmla="*/ 10 w 15"/>
                <a:gd name="T41" fmla="*/ 1346 h 16"/>
                <a:gd name="T42" fmla="*/ 9 w 15"/>
                <a:gd name="T43" fmla="*/ 1345 h 16"/>
                <a:gd name="T44" fmla="*/ 14 w 15"/>
                <a:gd name="T45" fmla="*/ 1345 h 16"/>
                <a:gd name="T46" fmla="*/ 14 w 15"/>
                <a:gd name="T47" fmla="*/ 135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6">
                  <a:moveTo>
                    <a:pt x="14" y="3"/>
                  </a:moveTo>
                  <a:lnTo>
                    <a:pt x="4" y="3"/>
                  </a:lnTo>
                  <a:lnTo>
                    <a:pt x="6" y="1"/>
                  </a:lnTo>
                  <a:lnTo>
                    <a:pt x="7" y="0"/>
                  </a:lnTo>
                  <a:lnTo>
                    <a:pt x="11" y="0"/>
                  </a:lnTo>
                  <a:lnTo>
                    <a:pt x="14" y="2"/>
                  </a:lnTo>
                  <a:lnTo>
                    <a:pt x="14" y="3"/>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4" y="16"/>
                  </a:moveTo>
                  <a:lnTo>
                    <a:pt x="10" y="16"/>
                  </a:lnTo>
                  <a:lnTo>
                    <a:pt x="10" y="5"/>
                  </a:lnTo>
                  <a:lnTo>
                    <a:pt x="9" y="4"/>
                  </a:lnTo>
                  <a:lnTo>
                    <a:pt x="14" y="4"/>
                  </a:lnTo>
                  <a:lnTo>
                    <a:pt x="14"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6" name="AutoShape 3458">
              <a:extLst>
                <a:ext uri="{FF2B5EF4-FFF2-40B4-BE49-F238E27FC236}">
                  <a16:creationId xmlns:a16="http://schemas.microsoft.com/office/drawing/2014/main" id="{95B87C19-576D-4549-86F5-AE0867A713D1}"/>
                </a:ext>
              </a:extLst>
            </p:cNvPr>
            <p:cNvSpPr>
              <a:spLocks/>
            </p:cNvSpPr>
            <p:nvPr/>
          </p:nvSpPr>
          <p:spPr bwMode="auto">
            <a:xfrm>
              <a:off x="6152" y="1341"/>
              <a:ext cx="17" cy="16"/>
            </a:xfrm>
            <a:custGeom>
              <a:avLst/>
              <a:gdLst>
                <a:gd name="T0" fmla="*/ 5 w 17"/>
                <a:gd name="T1" fmla="*/ 1357 h 16"/>
                <a:gd name="T2" fmla="*/ 0 w 17"/>
                <a:gd name="T3" fmla="*/ 1357 h 16"/>
                <a:gd name="T4" fmla="*/ 6 w 17"/>
                <a:gd name="T5" fmla="*/ 1349 h 16"/>
                <a:gd name="T6" fmla="*/ 0 w 17"/>
                <a:gd name="T7" fmla="*/ 1342 h 16"/>
                <a:gd name="T8" fmla="*/ 5 w 17"/>
                <a:gd name="T9" fmla="*/ 1342 h 16"/>
                <a:gd name="T10" fmla="*/ 8 w 17"/>
                <a:gd name="T11" fmla="*/ 1346 h 16"/>
                <a:gd name="T12" fmla="*/ 13 w 17"/>
                <a:gd name="T13" fmla="*/ 1346 h 16"/>
                <a:gd name="T14" fmla="*/ 11 w 17"/>
                <a:gd name="T15" fmla="*/ 1349 h 16"/>
                <a:gd name="T16" fmla="*/ 13 w 17"/>
                <a:gd name="T17" fmla="*/ 1352 h 16"/>
                <a:gd name="T18" fmla="*/ 8 w 17"/>
                <a:gd name="T19" fmla="*/ 1352 h 16"/>
                <a:gd name="T20" fmla="*/ 5 w 17"/>
                <a:gd name="T21" fmla="*/ 1357 h 16"/>
                <a:gd name="T22" fmla="*/ 13 w 17"/>
                <a:gd name="T23" fmla="*/ 1346 h 16"/>
                <a:gd name="T24" fmla="*/ 8 w 17"/>
                <a:gd name="T25" fmla="*/ 1346 h 16"/>
                <a:gd name="T26" fmla="*/ 11 w 17"/>
                <a:gd name="T27" fmla="*/ 1342 h 16"/>
                <a:gd name="T28" fmla="*/ 16 w 17"/>
                <a:gd name="T29" fmla="*/ 1342 h 16"/>
                <a:gd name="T30" fmla="*/ 13 w 17"/>
                <a:gd name="T31" fmla="*/ 1346 h 16"/>
                <a:gd name="T32" fmla="*/ 17 w 17"/>
                <a:gd name="T33" fmla="*/ 1357 h 16"/>
                <a:gd name="T34" fmla="*/ 12 w 17"/>
                <a:gd name="T35" fmla="*/ 1357 h 16"/>
                <a:gd name="T36" fmla="*/ 8 w 17"/>
                <a:gd name="T37" fmla="*/ 1352 h 16"/>
                <a:gd name="T38" fmla="*/ 13 w 17"/>
                <a:gd name="T39" fmla="*/ 1352 h 16"/>
                <a:gd name="T40" fmla="*/ 17 w 17"/>
                <a:gd name="T41" fmla="*/ 135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6">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7" y="15"/>
                  </a:moveTo>
                  <a:lnTo>
                    <a:pt x="12" y="15"/>
                  </a:lnTo>
                  <a:lnTo>
                    <a:pt x="8" y="10"/>
                  </a:lnTo>
                  <a:lnTo>
                    <a:pt x="13" y="10"/>
                  </a:lnTo>
                  <a:lnTo>
                    <a:pt x="1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7" name="Rectangle 3459">
              <a:extLst>
                <a:ext uri="{FF2B5EF4-FFF2-40B4-BE49-F238E27FC236}">
                  <a16:creationId xmlns:a16="http://schemas.microsoft.com/office/drawing/2014/main" id="{64B105C8-3F5D-4EDA-A864-A34C3A16C874}"/>
                </a:ext>
              </a:extLst>
            </p:cNvPr>
            <p:cNvSpPr>
              <a:spLocks noChangeArrowheads="1"/>
            </p:cNvSpPr>
            <p:nvPr/>
          </p:nvSpPr>
          <p:spPr bwMode="auto">
            <a:xfrm>
              <a:off x="6184" y="1334"/>
              <a:ext cx="5"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98" name="AutoShape 3460">
              <a:extLst>
                <a:ext uri="{FF2B5EF4-FFF2-40B4-BE49-F238E27FC236}">
                  <a16:creationId xmlns:a16="http://schemas.microsoft.com/office/drawing/2014/main" id="{FD231291-B86E-4E60-AE92-367FF41E87F4}"/>
                </a:ext>
              </a:extLst>
            </p:cNvPr>
            <p:cNvSpPr>
              <a:spLocks/>
            </p:cNvSpPr>
            <p:nvPr/>
          </p:nvSpPr>
          <p:spPr bwMode="auto">
            <a:xfrm>
              <a:off x="6197" y="1334"/>
              <a:ext cx="15" cy="24"/>
            </a:xfrm>
            <a:custGeom>
              <a:avLst/>
              <a:gdLst>
                <a:gd name="T0" fmla="*/ 12 w 15"/>
                <a:gd name="T1" fmla="*/ 1357 h 24"/>
                <a:gd name="T2" fmla="*/ 2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5 w 15"/>
                <a:gd name="T21" fmla="*/ 1353 h 24"/>
                <a:gd name="T22" fmla="*/ 14 w 15"/>
                <a:gd name="T23" fmla="*/ 1353 h 24"/>
                <a:gd name="T24" fmla="*/ 12 w 15"/>
                <a:gd name="T25" fmla="*/ 1357 h 24"/>
                <a:gd name="T26" fmla="*/ 14 w 15"/>
                <a:gd name="T27" fmla="*/ 1353 h 24"/>
                <a:gd name="T28" fmla="*/ 9 w 15"/>
                <a:gd name="T29" fmla="*/ 1353 h 24"/>
                <a:gd name="T30" fmla="*/ 10 w 15"/>
                <a:gd name="T31" fmla="*/ 1351 h 24"/>
                <a:gd name="T32" fmla="*/ 10 w 15"/>
                <a:gd name="T33" fmla="*/ 1341 h 24"/>
                <a:gd name="T34" fmla="*/ 9 w 15"/>
                <a:gd name="T35" fmla="*/ 1338 h 24"/>
                <a:gd name="T36" fmla="*/ 14 w 15"/>
                <a:gd name="T37" fmla="*/ 1338 h 24"/>
                <a:gd name="T38" fmla="*/ 14 w 15"/>
                <a:gd name="T39" fmla="*/ 1339 h 24"/>
                <a:gd name="T40" fmla="*/ 14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2" y="23"/>
                  </a:moveTo>
                  <a:lnTo>
                    <a:pt x="2" y="23"/>
                  </a:lnTo>
                  <a:lnTo>
                    <a:pt x="0" y="19"/>
                  </a:lnTo>
                  <a:lnTo>
                    <a:pt x="0" y="4"/>
                  </a:lnTo>
                  <a:lnTo>
                    <a:pt x="3" y="0"/>
                  </a:lnTo>
                  <a:lnTo>
                    <a:pt x="12" y="0"/>
                  </a:lnTo>
                  <a:lnTo>
                    <a:pt x="14" y="4"/>
                  </a:lnTo>
                  <a:lnTo>
                    <a:pt x="5" y="4"/>
                  </a:lnTo>
                  <a:lnTo>
                    <a:pt x="5" y="7"/>
                  </a:lnTo>
                  <a:lnTo>
                    <a:pt x="5" y="17"/>
                  </a:lnTo>
                  <a:lnTo>
                    <a:pt x="5" y="19"/>
                  </a:lnTo>
                  <a:lnTo>
                    <a:pt x="14" y="19"/>
                  </a:lnTo>
                  <a:lnTo>
                    <a:pt x="12" y="23"/>
                  </a:lnTo>
                  <a:close/>
                  <a:moveTo>
                    <a:pt x="14" y="19"/>
                  </a:moveTo>
                  <a:lnTo>
                    <a:pt x="9" y="19"/>
                  </a:lnTo>
                  <a:lnTo>
                    <a:pt x="10" y="17"/>
                  </a:lnTo>
                  <a:lnTo>
                    <a:pt x="10" y="7"/>
                  </a:lnTo>
                  <a:lnTo>
                    <a:pt x="9" y="4"/>
                  </a:lnTo>
                  <a:lnTo>
                    <a:pt x="14" y="4"/>
                  </a:lnTo>
                  <a:lnTo>
                    <a:pt x="14" y="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9" name="AutoShape 3461">
              <a:extLst>
                <a:ext uri="{FF2B5EF4-FFF2-40B4-BE49-F238E27FC236}">
                  <a16:creationId xmlns:a16="http://schemas.microsoft.com/office/drawing/2014/main" id="{21495A5E-1B92-484B-B8F4-809E7C554078}"/>
                </a:ext>
              </a:extLst>
            </p:cNvPr>
            <p:cNvSpPr>
              <a:spLocks/>
            </p:cNvSpPr>
            <p:nvPr/>
          </p:nvSpPr>
          <p:spPr bwMode="auto">
            <a:xfrm>
              <a:off x="6214" y="1334"/>
              <a:ext cx="15" cy="24"/>
            </a:xfrm>
            <a:custGeom>
              <a:avLst/>
              <a:gdLst>
                <a:gd name="T0" fmla="*/ 13 w 15"/>
                <a:gd name="T1" fmla="*/ 1357 h 24"/>
                <a:gd name="T2" fmla="*/ 3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6 w 15"/>
                <a:gd name="T21" fmla="*/ 1353 h 24"/>
                <a:gd name="T22" fmla="*/ 14 w 15"/>
                <a:gd name="T23" fmla="*/ 1353 h 24"/>
                <a:gd name="T24" fmla="*/ 13 w 15"/>
                <a:gd name="T25" fmla="*/ 1357 h 24"/>
                <a:gd name="T26" fmla="*/ 14 w 15"/>
                <a:gd name="T27" fmla="*/ 1353 h 24"/>
                <a:gd name="T28" fmla="*/ 10 w 15"/>
                <a:gd name="T29" fmla="*/ 1353 h 24"/>
                <a:gd name="T30" fmla="*/ 10 w 15"/>
                <a:gd name="T31" fmla="*/ 1351 h 24"/>
                <a:gd name="T32" fmla="*/ 10 w 15"/>
                <a:gd name="T33" fmla="*/ 1341 h 24"/>
                <a:gd name="T34" fmla="*/ 9 w 15"/>
                <a:gd name="T35" fmla="*/ 1338 h 24"/>
                <a:gd name="T36" fmla="*/ 14 w 15"/>
                <a:gd name="T37" fmla="*/ 1338 h 24"/>
                <a:gd name="T38" fmla="*/ 15 w 15"/>
                <a:gd name="T39" fmla="*/ 1339 h 24"/>
                <a:gd name="T40" fmla="*/ 15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3" y="23"/>
                  </a:moveTo>
                  <a:lnTo>
                    <a:pt x="3" y="23"/>
                  </a:lnTo>
                  <a:lnTo>
                    <a:pt x="0" y="19"/>
                  </a:lnTo>
                  <a:lnTo>
                    <a:pt x="0" y="4"/>
                  </a:lnTo>
                  <a:lnTo>
                    <a:pt x="3" y="0"/>
                  </a:lnTo>
                  <a:lnTo>
                    <a:pt x="12" y="0"/>
                  </a:lnTo>
                  <a:lnTo>
                    <a:pt x="14" y="4"/>
                  </a:lnTo>
                  <a:lnTo>
                    <a:pt x="5" y="4"/>
                  </a:lnTo>
                  <a:lnTo>
                    <a:pt x="5" y="7"/>
                  </a:lnTo>
                  <a:lnTo>
                    <a:pt x="5" y="17"/>
                  </a:lnTo>
                  <a:lnTo>
                    <a:pt x="6" y="19"/>
                  </a:lnTo>
                  <a:lnTo>
                    <a:pt x="14" y="19"/>
                  </a:lnTo>
                  <a:lnTo>
                    <a:pt x="13" y="23"/>
                  </a:lnTo>
                  <a:close/>
                  <a:moveTo>
                    <a:pt x="14" y="19"/>
                  </a:moveTo>
                  <a:lnTo>
                    <a:pt x="10" y="19"/>
                  </a:lnTo>
                  <a:lnTo>
                    <a:pt x="10" y="17"/>
                  </a:lnTo>
                  <a:lnTo>
                    <a:pt x="10" y="7"/>
                  </a:lnTo>
                  <a:lnTo>
                    <a:pt x="9" y="4"/>
                  </a:lnTo>
                  <a:lnTo>
                    <a:pt x="14" y="4"/>
                  </a:lnTo>
                  <a:lnTo>
                    <a:pt x="15" y="5"/>
                  </a:lnTo>
                  <a:lnTo>
                    <a:pt x="15" y="19"/>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0" name="Picture 3462">
              <a:extLst>
                <a:ext uri="{FF2B5EF4-FFF2-40B4-BE49-F238E27FC236}">
                  <a16:creationId xmlns:a16="http://schemas.microsoft.com/office/drawing/2014/main" id="{7E4BD045-6735-4EA3-9315-D3E5375B3B99}"/>
                </a:ext>
              </a:extLst>
            </p:cNvPr>
            <p:cNvPicPr>
              <a:picLocks noChangeAspect="1" noChangeArrowheads="1"/>
            </p:cNvPicPr>
            <p:nvPr/>
          </p:nvPicPr>
          <p:blipFill>
            <a:blip r:embed="rId8" cstate="print"/>
            <a:srcRect/>
            <a:stretch>
              <a:fillRect/>
            </a:stretch>
          </p:blipFill>
          <p:spPr bwMode="auto">
            <a:xfrm>
              <a:off x="6543" y="979"/>
              <a:ext cx="593" cy="519"/>
            </a:xfrm>
            <a:prstGeom prst="rect">
              <a:avLst/>
            </a:prstGeom>
            <a:noFill/>
          </p:spPr>
        </p:pic>
        <p:pic>
          <p:nvPicPr>
            <p:cNvPr id="201" name="Picture 3463">
              <a:extLst>
                <a:ext uri="{FF2B5EF4-FFF2-40B4-BE49-F238E27FC236}">
                  <a16:creationId xmlns:a16="http://schemas.microsoft.com/office/drawing/2014/main" id="{29392257-7DF4-4B6E-956A-FBA022053542}"/>
                </a:ext>
              </a:extLst>
            </p:cNvPr>
            <p:cNvPicPr>
              <a:picLocks noChangeAspect="1" noChangeArrowheads="1"/>
            </p:cNvPicPr>
            <p:nvPr/>
          </p:nvPicPr>
          <p:blipFill>
            <a:blip r:embed="rId9" cstate="print"/>
            <a:srcRect/>
            <a:stretch>
              <a:fillRect/>
            </a:stretch>
          </p:blipFill>
          <p:spPr bwMode="auto">
            <a:xfrm>
              <a:off x="5262" y="1055"/>
              <a:ext cx="460" cy="137"/>
            </a:xfrm>
            <a:prstGeom prst="rect">
              <a:avLst/>
            </a:prstGeom>
            <a:noFill/>
          </p:spPr>
        </p:pic>
        <p:pic>
          <p:nvPicPr>
            <p:cNvPr id="202" name="Picture 3464">
              <a:extLst>
                <a:ext uri="{FF2B5EF4-FFF2-40B4-BE49-F238E27FC236}">
                  <a16:creationId xmlns:a16="http://schemas.microsoft.com/office/drawing/2014/main" id="{4F9F2AFE-04F2-4E35-887B-B85A54742C12}"/>
                </a:ext>
              </a:extLst>
            </p:cNvPr>
            <p:cNvPicPr>
              <a:picLocks noChangeAspect="1" noChangeArrowheads="1"/>
            </p:cNvPicPr>
            <p:nvPr/>
          </p:nvPicPr>
          <p:blipFill>
            <a:blip r:embed="rId10" cstate="print"/>
            <a:srcRect/>
            <a:stretch>
              <a:fillRect/>
            </a:stretch>
          </p:blipFill>
          <p:spPr bwMode="auto">
            <a:xfrm>
              <a:off x="5613" y="1079"/>
              <a:ext cx="9" cy="26"/>
            </a:xfrm>
            <a:prstGeom prst="rect">
              <a:avLst/>
            </a:prstGeom>
            <a:noFill/>
          </p:spPr>
        </p:pic>
        <p:sp>
          <p:nvSpPr>
            <p:cNvPr id="203" name="AutoShape 3465">
              <a:extLst>
                <a:ext uri="{FF2B5EF4-FFF2-40B4-BE49-F238E27FC236}">
                  <a16:creationId xmlns:a16="http://schemas.microsoft.com/office/drawing/2014/main" id="{024BF016-0130-4061-91B8-303DFB9F9037}"/>
                </a:ext>
              </a:extLst>
            </p:cNvPr>
            <p:cNvSpPr>
              <a:spLocks/>
            </p:cNvSpPr>
            <p:nvPr/>
          </p:nvSpPr>
          <p:spPr bwMode="auto">
            <a:xfrm>
              <a:off x="5274" y="1208"/>
              <a:ext cx="44" cy="42"/>
            </a:xfrm>
            <a:custGeom>
              <a:avLst/>
              <a:gdLst>
                <a:gd name="T0" fmla="*/ 24 w 44"/>
                <a:gd name="T1" fmla="*/ 1236 h 42"/>
                <a:gd name="T2" fmla="*/ 19 w 44"/>
                <a:gd name="T3" fmla="*/ 1236 h 42"/>
                <a:gd name="T4" fmla="*/ 19 w 44"/>
                <a:gd name="T5" fmla="*/ 1209 h 42"/>
                <a:gd name="T6" fmla="*/ 24 w 44"/>
                <a:gd name="T7" fmla="*/ 1209 h 42"/>
                <a:gd name="T8" fmla="*/ 24 w 44"/>
                <a:gd name="T9" fmla="*/ 1213 h 42"/>
                <a:gd name="T10" fmla="*/ 33 w 44"/>
                <a:gd name="T11" fmla="*/ 1213 h 42"/>
                <a:gd name="T12" fmla="*/ 33 w 44"/>
                <a:gd name="T13" fmla="*/ 1217 h 42"/>
                <a:gd name="T14" fmla="*/ 24 w 44"/>
                <a:gd name="T15" fmla="*/ 1217 h 42"/>
                <a:gd name="T16" fmla="*/ 24 w 44"/>
                <a:gd name="T17" fmla="*/ 1220 h 42"/>
                <a:gd name="T18" fmla="*/ 33 w 44"/>
                <a:gd name="T19" fmla="*/ 1220 h 42"/>
                <a:gd name="T20" fmla="*/ 33 w 44"/>
                <a:gd name="T21" fmla="*/ 1225 h 42"/>
                <a:gd name="T22" fmla="*/ 24 w 44"/>
                <a:gd name="T23" fmla="*/ 1225 h 42"/>
                <a:gd name="T24" fmla="*/ 24 w 44"/>
                <a:gd name="T25" fmla="*/ 1228 h 42"/>
                <a:gd name="T26" fmla="*/ 33 w 44"/>
                <a:gd name="T27" fmla="*/ 1228 h 42"/>
                <a:gd name="T28" fmla="*/ 33 w 44"/>
                <a:gd name="T29" fmla="*/ 1233 h 42"/>
                <a:gd name="T30" fmla="*/ 24 w 44"/>
                <a:gd name="T31" fmla="*/ 1233 h 42"/>
                <a:gd name="T32" fmla="*/ 24 w 44"/>
                <a:gd name="T33" fmla="*/ 1236 h 42"/>
                <a:gd name="T34" fmla="*/ 43 w 44"/>
                <a:gd name="T35" fmla="*/ 1241 h 42"/>
                <a:gd name="T36" fmla="*/ 0 w 44"/>
                <a:gd name="T37" fmla="*/ 1241 h 42"/>
                <a:gd name="T38" fmla="*/ 0 w 44"/>
                <a:gd name="T39" fmla="*/ 1236 h 42"/>
                <a:gd name="T40" fmla="*/ 43 w 44"/>
                <a:gd name="T41" fmla="*/ 1236 h 42"/>
                <a:gd name="T42" fmla="*/ 43 w 44"/>
                <a:gd name="T43" fmla="*/ 1241 h 42"/>
                <a:gd name="T44" fmla="*/ 24 w 44"/>
                <a:gd name="T45" fmla="*/ 1245 h 42"/>
                <a:gd name="T46" fmla="*/ 19 w 44"/>
                <a:gd name="T47" fmla="*/ 1245 h 42"/>
                <a:gd name="T48" fmla="*/ 19 w 44"/>
                <a:gd name="T49" fmla="*/ 1241 h 42"/>
                <a:gd name="T50" fmla="*/ 24 w 44"/>
                <a:gd name="T51" fmla="*/ 1241 h 42"/>
                <a:gd name="T52" fmla="*/ 24 w 44"/>
                <a:gd name="T53" fmla="*/ 1245 h 42"/>
                <a:gd name="T54" fmla="*/ 37 w 44"/>
                <a:gd name="T55" fmla="*/ 1250 h 42"/>
                <a:gd name="T56" fmla="*/ 6 w 44"/>
                <a:gd name="T57" fmla="*/ 1250 h 42"/>
                <a:gd name="T58" fmla="*/ 6 w 44"/>
                <a:gd name="T59" fmla="*/ 1245 h 42"/>
                <a:gd name="T60" fmla="*/ 37 w 44"/>
                <a:gd name="T61" fmla="*/ 1245 h 42"/>
                <a:gd name="T62" fmla="*/ 37 w 44"/>
                <a:gd name="T63" fmla="*/ 125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42">
                  <a:moveTo>
                    <a:pt x="24" y="27"/>
                  </a:moveTo>
                  <a:lnTo>
                    <a:pt x="19" y="27"/>
                  </a:lnTo>
                  <a:lnTo>
                    <a:pt x="19" y="0"/>
                  </a:lnTo>
                  <a:lnTo>
                    <a:pt x="24" y="0"/>
                  </a:lnTo>
                  <a:lnTo>
                    <a:pt x="24" y="4"/>
                  </a:lnTo>
                  <a:lnTo>
                    <a:pt x="33" y="4"/>
                  </a:lnTo>
                  <a:lnTo>
                    <a:pt x="33" y="8"/>
                  </a:lnTo>
                  <a:lnTo>
                    <a:pt x="24" y="8"/>
                  </a:lnTo>
                  <a:lnTo>
                    <a:pt x="24" y="11"/>
                  </a:lnTo>
                  <a:lnTo>
                    <a:pt x="33" y="11"/>
                  </a:lnTo>
                  <a:lnTo>
                    <a:pt x="33" y="16"/>
                  </a:lnTo>
                  <a:lnTo>
                    <a:pt x="24" y="16"/>
                  </a:lnTo>
                  <a:lnTo>
                    <a:pt x="24" y="19"/>
                  </a:lnTo>
                  <a:lnTo>
                    <a:pt x="33" y="19"/>
                  </a:lnTo>
                  <a:lnTo>
                    <a:pt x="33" y="24"/>
                  </a:lnTo>
                  <a:lnTo>
                    <a:pt x="24" y="24"/>
                  </a:lnTo>
                  <a:lnTo>
                    <a:pt x="24" y="27"/>
                  </a:lnTo>
                  <a:close/>
                  <a:moveTo>
                    <a:pt x="43" y="32"/>
                  </a:moveTo>
                  <a:lnTo>
                    <a:pt x="0" y="32"/>
                  </a:lnTo>
                  <a:lnTo>
                    <a:pt x="0" y="27"/>
                  </a:lnTo>
                  <a:lnTo>
                    <a:pt x="43" y="27"/>
                  </a:lnTo>
                  <a:lnTo>
                    <a:pt x="43" y="32"/>
                  </a:lnTo>
                  <a:close/>
                  <a:moveTo>
                    <a:pt x="24" y="36"/>
                  </a:moveTo>
                  <a:lnTo>
                    <a:pt x="19" y="36"/>
                  </a:lnTo>
                  <a:lnTo>
                    <a:pt x="19" y="32"/>
                  </a:lnTo>
                  <a:lnTo>
                    <a:pt x="24" y="32"/>
                  </a:lnTo>
                  <a:lnTo>
                    <a:pt x="24" y="36"/>
                  </a:lnTo>
                  <a:close/>
                  <a:moveTo>
                    <a:pt x="37" y="41"/>
                  </a:moveTo>
                  <a:lnTo>
                    <a:pt x="6" y="41"/>
                  </a:lnTo>
                  <a:lnTo>
                    <a:pt x="6" y="36"/>
                  </a:lnTo>
                  <a:lnTo>
                    <a:pt x="37" y="36"/>
                  </a:lnTo>
                  <a:lnTo>
                    <a:pt x="37"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4" name="AutoShape 3466">
              <a:extLst>
                <a:ext uri="{FF2B5EF4-FFF2-40B4-BE49-F238E27FC236}">
                  <a16:creationId xmlns:a16="http://schemas.microsoft.com/office/drawing/2014/main" id="{DCEABFC2-80F2-4924-AABA-4141B3B06766}"/>
                </a:ext>
              </a:extLst>
            </p:cNvPr>
            <p:cNvSpPr>
              <a:spLocks/>
            </p:cNvSpPr>
            <p:nvPr/>
          </p:nvSpPr>
          <p:spPr bwMode="auto">
            <a:xfrm>
              <a:off x="5522" y="1225"/>
              <a:ext cx="68" cy="29"/>
            </a:xfrm>
            <a:custGeom>
              <a:avLst/>
              <a:gdLst>
                <a:gd name="T0" fmla="*/ 11 w 68"/>
                <a:gd name="T1" fmla="*/ 1243 h 29"/>
                <a:gd name="T2" fmla="*/ 3 w 68"/>
                <a:gd name="T3" fmla="*/ 1240 h 29"/>
                <a:gd name="T4" fmla="*/ 0 w 68"/>
                <a:gd name="T5" fmla="*/ 1236 h 29"/>
                <a:gd name="T6" fmla="*/ 0 w 68"/>
                <a:gd name="T7" fmla="*/ 1235 h 29"/>
                <a:gd name="T8" fmla="*/ 3 w 68"/>
                <a:gd name="T9" fmla="*/ 1227 h 29"/>
                <a:gd name="T10" fmla="*/ 8 w 68"/>
                <a:gd name="T11" fmla="*/ 1226 h 29"/>
                <a:gd name="T12" fmla="*/ 16 w 68"/>
                <a:gd name="T13" fmla="*/ 1228 h 29"/>
                <a:gd name="T14" fmla="*/ 18 w 68"/>
                <a:gd name="T15" fmla="*/ 1230 h 29"/>
                <a:gd name="T16" fmla="*/ 8 w 68"/>
                <a:gd name="T17" fmla="*/ 1230 h 29"/>
                <a:gd name="T18" fmla="*/ 5 w 68"/>
                <a:gd name="T19" fmla="*/ 1231 h 29"/>
                <a:gd name="T20" fmla="*/ 4 w 68"/>
                <a:gd name="T21" fmla="*/ 1235 h 29"/>
                <a:gd name="T22" fmla="*/ 6 w 68"/>
                <a:gd name="T23" fmla="*/ 1237 h 29"/>
                <a:gd name="T24" fmla="*/ 12 w 68"/>
                <a:gd name="T25" fmla="*/ 1239 h 29"/>
                <a:gd name="T26" fmla="*/ 20 w 68"/>
                <a:gd name="T27" fmla="*/ 1239 h 29"/>
                <a:gd name="T28" fmla="*/ 20 w 68"/>
                <a:gd name="T29" fmla="*/ 1241 h 29"/>
                <a:gd name="T30" fmla="*/ 16 w 68"/>
                <a:gd name="T31" fmla="*/ 1241 h 29"/>
                <a:gd name="T32" fmla="*/ 13 w 68"/>
                <a:gd name="T33" fmla="*/ 1243 h 29"/>
                <a:gd name="T34" fmla="*/ 11 w 68"/>
                <a:gd name="T35" fmla="*/ 1243 h 29"/>
                <a:gd name="T36" fmla="*/ 20 w 68"/>
                <a:gd name="T37" fmla="*/ 1239 h 29"/>
                <a:gd name="T38" fmla="*/ 12 w 68"/>
                <a:gd name="T39" fmla="*/ 1239 h 29"/>
                <a:gd name="T40" fmla="*/ 15 w 68"/>
                <a:gd name="T41" fmla="*/ 1238 h 29"/>
                <a:gd name="T42" fmla="*/ 16 w 68"/>
                <a:gd name="T43" fmla="*/ 1236 h 29"/>
                <a:gd name="T44" fmla="*/ 16 w 68"/>
                <a:gd name="T45" fmla="*/ 1235 h 29"/>
                <a:gd name="T46" fmla="*/ 15 w 68"/>
                <a:gd name="T47" fmla="*/ 1233 h 29"/>
                <a:gd name="T48" fmla="*/ 14 w 68"/>
                <a:gd name="T49" fmla="*/ 1232 h 29"/>
                <a:gd name="T50" fmla="*/ 8 w 68"/>
                <a:gd name="T51" fmla="*/ 1230 h 29"/>
                <a:gd name="T52" fmla="*/ 18 w 68"/>
                <a:gd name="T53" fmla="*/ 1230 h 29"/>
                <a:gd name="T54" fmla="*/ 19 w 68"/>
                <a:gd name="T55" fmla="*/ 1231 h 29"/>
                <a:gd name="T56" fmla="*/ 19 w 68"/>
                <a:gd name="T57" fmla="*/ 1235 h 29"/>
                <a:gd name="T58" fmla="*/ 68 w 68"/>
                <a:gd name="T59" fmla="*/ 1235 h 29"/>
                <a:gd name="T60" fmla="*/ 63 w 68"/>
                <a:gd name="T61" fmla="*/ 1239 h 29"/>
                <a:gd name="T62" fmla="*/ 20 w 68"/>
                <a:gd name="T63" fmla="*/ 1239 h 29"/>
                <a:gd name="T64" fmla="*/ 20 w 68"/>
                <a:gd name="T65" fmla="*/ 1239 h 29"/>
                <a:gd name="T66" fmla="*/ 32 w 68"/>
                <a:gd name="T67" fmla="*/ 1235 h 29"/>
                <a:gd name="T68" fmla="*/ 26 w 68"/>
                <a:gd name="T69" fmla="*/ 1235 h 29"/>
                <a:gd name="T70" fmla="*/ 26 w 68"/>
                <a:gd name="T71" fmla="*/ 1230 h 29"/>
                <a:gd name="T72" fmla="*/ 32 w 68"/>
                <a:gd name="T73" fmla="*/ 1230 h 29"/>
                <a:gd name="T74" fmla="*/ 32 w 68"/>
                <a:gd name="T75" fmla="*/ 1235 h 29"/>
                <a:gd name="T76" fmla="*/ 52 w 68"/>
                <a:gd name="T77" fmla="*/ 1249 h 29"/>
                <a:gd name="T78" fmla="*/ 45 w 68"/>
                <a:gd name="T79" fmla="*/ 1249 h 29"/>
                <a:gd name="T80" fmla="*/ 56 w 68"/>
                <a:gd name="T81" fmla="*/ 1239 h 29"/>
                <a:gd name="T82" fmla="*/ 63 w 68"/>
                <a:gd name="T83" fmla="*/ 1239 h 29"/>
                <a:gd name="T84" fmla="*/ 52 w 68"/>
                <a:gd name="T85" fmla="*/ 1249 h 29"/>
                <a:gd name="T86" fmla="*/ 47 w 68"/>
                <a:gd name="T87" fmla="*/ 1254 h 29"/>
                <a:gd name="T88" fmla="*/ 16 w 68"/>
                <a:gd name="T89" fmla="*/ 1254 h 29"/>
                <a:gd name="T90" fmla="*/ 16 w 68"/>
                <a:gd name="T91" fmla="*/ 1241 h 29"/>
                <a:gd name="T92" fmla="*/ 20 w 68"/>
                <a:gd name="T93" fmla="*/ 1241 h 29"/>
                <a:gd name="T94" fmla="*/ 20 w 68"/>
                <a:gd name="T95" fmla="*/ 1249 h 29"/>
                <a:gd name="T96" fmla="*/ 52 w 68"/>
                <a:gd name="T97" fmla="*/ 1249 h 29"/>
                <a:gd name="T98" fmla="*/ 47 w 68"/>
                <a:gd name="T99" fmla="*/ 1254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29">
                  <a:moveTo>
                    <a:pt x="11" y="17"/>
                  </a:moveTo>
                  <a:lnTo>
                    <a:pt x="3" y="14"/>
                  </a:lnTo>
                  <a:lnTo>
                    <a:pt x="0" y="10"/>
                  </a:lnTo>
                  <a:lnTo>
                    <a:pt x="0" y="9"/>
                  </a:lnTo>
                  <a:lnTo>
                    <a:pt x="3" y="1"/>
                  </a:lnTo>
                  <a:lnTo>
                    <a:pt x="8" y="0"/>
                  </a:lnTo>
                  <a:lnTo>
                    <a:pt x="16" y="2"/>
                  </a:lnTo>
                  <a:lnTo>
                    <a:pt x="18" y="4"/>
                  </a:lnTo>
                  <a:lnTo>
                    <a:pt x="8" y="4"/>
                  </a:lnTo>
                  <a:lnTo>
                    <a:pt x="5" y="5"/>
                  </a:lnTo>
                  <a:lnTo>
                    <a:pt x="4" y="9"/>
                  </a:lnTo>
                  <a:lnTo>
                    <a:pt x="6" y="11"/>
                  </a:lnTo>
                  <a:lnTo>
                    <a:pt x="12" y="13"/>
                  </a:lnTo>
                  <a:lnTo>
                    <a:pt x="20" y="13"/>
                  </a:lnTo>
                  <a:lnTo>
                    <a:pt x="20" y="15"/>
                  </a:lnTo>
                  <a:lnTo>
                    <a:pt x="16" y="15"/>
                  </a:lnTo>
                  <a:lnTo>
                    <a:pt x="13" y="17"/>
                  </a:lnTo>
                  <a:lnTo>
                    <a:pt x="11" y="17"/>
                  </a:lnTo>
                  <a:close/>
                  <a:moveTo>
                    <a:pt x="20" y="13"/>
                  </a:moveTo>
                  <a:lnTo>
                    <a:pt x="12" y="13"/>
                  </a:lnTo>
                  <a:lnTo>
                    <a:pt x="15" y="12"/>
                  </a:lnTo>
                  <a:lnTo>
                    <a:pt x="16" y="10"/>
                  </a:lnTo>
                  <a:lnTo>
                    <a:pt x="16" y="9"/>
                  </a:lnTo>
                  <a:lnTo>
                    <a:pt x="15" y="7"/>
                  </a:lnTo>
                  <a:lnTo>
                    <a:pt x="14" y="6"/>
                  </a:lnTo>
                  <a:lnTo>
                    <a:pt x="8" y="4"/>
                  </a:lnTo>
                  <a:lnTo>
                    <a:pt x="18" y="4"/>
                  </a:lnTo>
                  <a:lnTo>
                    <a:pt x="19" y="5"/>
                  </a:lnTo>
                  <a:lnTo>
                    <a:pt x="19" y="9"/>
                  </a:lnTo>
                  <a:lnTo>
                    <a:pt x="68" y="9"/>
                  </a:lnTo>
                  <a:lnTo>
                    <a:pt x="63" y="13"/>
                  </a:lnTo>
                  <a:lnTo>
                    <a:pt x="20" y="13"/>
                  </a:lnTo>
                  <a:close/>
                  <a:moveTo>
                    <a:pt x="32" y="9"/>
                  </a:moveTo>
                  <a:lnTo>
                    <a:pt x="26" y="9"/>
                  </a:lnTo>
                  <a:lnTo>
                    <a:pt x="26" y="4"/>
                  </a:lnTo>
                  <a:lnTo>
                    <a:pt x="32" y="4"/>
                  </a:lnTo>
                  <a:lnTo>
                    <a:pt x="32" y="9"/>
                  </a:lnTo>
                  <a:close/>
                  <a:moveTo>
                    <a:pt x="52" y="23"/>
                  </a:moveTo>
                  <a:lnTo>
                    <a:pt x="45" y="23"/>
                  </a:lnTo>
                  <a:lnTo>
                    <a:pt x="56" y="13"/>
                  </a:lnTo>
                  <a:lnTo>
                    <a:pt x="63" y="13"/>
                  </a:lnTo>
                  <a:lnTo>
                    <a:pt x="52" y="23"/>
                  </a:lnTo>
                  <a:close/>
                  <a:moveTo>
                    <a:pt x="47" y="28"/>
                  </a:moveTo>
                  <a:lnTo>
                    <a:pt x="16" y="28"/>
                  </a:lnTo>
                  <a:lnTo>
                    <a:pt x="16" y="15"/>
                  </a:lnTo>
                  <a:lnTo>
                    <a:pt x="20" y="15"/>
                  </a:lnTo>
                  <a:lnTo>
                    <a:pt x="20" y="23"/>
                  </a:lnTo>
                  <a:lnTo>
                    <a:pt x="52" y="23"/>
                  </a:lnTo>
                  <a:lnTo>
                    <a:pt x="47"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5" name="Rectangle 3467">
              <a:extLst>
                <a:ext uri="{FF2B5EF4-FFF2-40B4-BE49-F238E27FC236}">
                  <a16:creationId xmlns:a16="http://schemas.microsoft.com/office/drawing/2014/main" id="{20815A6C-2C58-4FA7-9D1C-2759DFF8FA9B}"/>
                </a:ext>
              </a:extLst>
            </p:cNvPr>
            <p:cNvSpPr>
              <a:spLocks noChangeArrowheads="1"/>
            </p:cNvSpPr>
            <p:nvPr/>
          </p:nvSpPr>
          <p:spPr bwMode="auto">
            <a:xfrm>
              <a:off x="5585" y="1243"/>
              <a:ext cx="4" cy="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6" name="Picture 3468">
              <a:extLst>
                <a:ext uri="{FF2B5EF4-FFF2-40B4-BE49-F238E27FC236}">
                  <a16:creationId xmlns:a16="http://schemas.microsoft.com/office/drawing/2014/main" id="{5F3E3FA3-16FA-4A50-AC3B-E27FCEA353A5}"/>
                </a:ext>
              </a:extLst>
            </p:cNvPr>
            <p:cNvPicPr>
              <a:picLocks noChangeAspect="1" noChangeArrowheads="1"/>
            </p:cNvPicPr>
            <p:nvPr/>
          </p:nvPicPr>
          <p:blipFill>
            <a:blip r:embed="rId11" cstate="print"/>
            <a:srcRect/>
            <a:stretch>
              <a:fillRect/>
            </a:stretch>
          </p:blipFill>
          <p:spPr bwMode="auto">
            <a:xfrm>
              <a:off x="6443" y="1464"/>
              <a:ext cx="99" cy="86"/>
            </a:xfrm>
            <a:prstGeom prst="rect">
              <a:avLst/>
            </a:prstGeom>
            <a:noFill/>
          </p:spPr>
        </p:pic>
        <p:sp>
          <p:nvSpPr>
            <p:cNvPr id="207" name="Freeform 3469">
              <a:extLst>
                <a:ext uri="{FF2B5EF4-FFF2-40B4-BE49-F238E27FC236}">
                  <a16:creationId xmlns:a16="http://schemas.microsoft.com/office/drawing/2014/main" id="{98532A52-8979-400F-9E68-0CC106981053}"/>
                </a:ext>
              </a:extLst>
            </p:cNvPr>
            <p:cNvSpPr>
              <a:spLocks/>
            </p:cNvSpPr>
            <p:nvPr/>
          </p:nvSpPr>
          <p:spPr bwMode="auto">
            <a:xfrm>
              <a:off x="6464" y="1488"/>
              <a:ext cx="59" cy="51"/>
            </a:xfrm>
            <a:custGeom>
              <a:avLst/>
              <a:gdLst>
                <a:gd name="T0" fmla="*/ 0 w 59"/>
                <a:gd name="T1" fmla="*/ 1539 h 51"/>
                <a:gd name="T2" fmla="*/ 29 w 59"/>
                <a:gd name="T3" fmla="*/ 1488 h 51"/>
                <a:gd name="T4" fmla="*/ 58 w 59"/>
                <a:gd name="T5" fmla="*/ 1539 h 51"/>
                <a:gd name="T6" fmla="*/ 0 w 59"/>
                <a:gd name="T7" fmla="*/ 1539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1">
                  <a:moveTo>
                    <a:pt x="0" y="51"/>
                  </a:moveTo>
                  <a:lnTo>
                    <a:pt x="29" y="0"/>
                  </a:lnTo>
                  <a:lnTo>
                    <a:pt x="58" y="51"/>
                  </a:lnTo>
                  <a:lnTo>
                    <a:pt x="0" y="51"/>
                  </a:lnTo>
                </a:path>
              </a:pathLst>
            </a:custGeom>
            <a:noFill/>
            <a:ln w="4403">
              <a:solidFill>
                <a:srgbClr val="D34B2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Freeform 3470">
              <a:extLst>
                <a:ext uri="{FF2B5EF4-FFF2-40B4-BE49-F238E27FC236}">
                  <a16:creationId xmlns:a16="http://schemas.microsoft.com/office/drawing/2014/main" id="{B387613D-D3AC-4874-BE11-EE21D9DCC263}"/>
                </a:ext>
              </a:extLst>
            </p:cNvPr>
            <p:cNvSpPr>
              <a:spLocks/>
            </p:cNvSpPr>
            <p:nvPr/>
          </p:nvSpPr>
          <p:spPr bwMode="auto">
            <a:xfrm>
              <a:off x="5757" y="1626"/>
              <a:ext cx="2" cy="10"/>
            </a:xfrm>
            <a:custGeom>
              <a:avLst/>
              <a:gdLst>
                <a:gd name="T0" fmla="*/ 2 w 1"/>
                <a:gd name="T1" fmla="*/ 1632 h 10"/>
                <a:gd name="T2" fmla="*/ 2 w 1"/>
                <a:gd name="T3" fmla="*/ 1627 h 10"/>
                <a:gd name="T4" fmla="*/ 2 w 1"/>
                <a:gd name="T5" fmla="*/ 1630 h 10"/>
                <a:gd name="T6" fmla="*/ 0 w 1"/>
                <a:gd name="T7" fmla="*/ 1633 h 10"/>
                <a:gd name="T8" fmla="*/ 0 w 1"/>
                <a:gd name="T9" fmla="*/ 1636 h 10"/>
                <a:gd name="T10" fmla="*/ 2 w 1"/>
                <a:gd name="T11" fmla="*/ 1635 h 10"/>
                <a:gd name="T12" fmla="*/ 2 w 1"/>
                <a:gd name="T13" fmla="*/ 1634 h 10"/>
                <a:gd name="T14" fmla="*/ 2 w 1"/>
                <a:gd name="T15" fmla="*/ 16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1" y="8"/>
                  </a:lnTo>
                  <a:lnTo>
                    <a:pt x="1" y="7"/>
                  </a:lnTo>
                  <a:lnTo>
                    <a:pt x="1" y="5"/>
                  </a:lnTo>
                </a:path>
              </a:pathLst>
            </a:custGeom>
            <a:noFill/>
            <a:ln w="146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Freeform 3471">
              <a:extLst>
                <a:ext uri="{FF2B5EF4-FFF2-40B4-BE49-F238E27FC236}">
                  <a16:creationId xmlns:a16="http://schemas.microsoft.com/office/drawing/2014/main" id="{5F66889C-41D0-4FE6-B417-4BBB4E6CA3E2}"/>
                </a:ext>
              </a:extLst>
            </p:cNvPr>
            <p:cNvSpPr>
              <a:spLocks/>
            </p:cNvSpPr>
            <p:nvPr/>
          </p:nvSpPr>
          <p:spPr bwMode="auto">
            <a:xfrm>
              <a:off x="5253" y="1567"/>
              <a:ext cx="77" cy="67"/>
            </a:xfrm>
            <a:custGeom>
              <a:avLst/>
              <a:gdLst>
                <a:gd name="T0" fmla="*/ 20 w 77"/>
                <a:gd name="T1" fmla="*/ 1568 h 67"/>
                <a:gd name="T2" fmla="*/ 9 w 77"/>
                <a:gd name="T3" fmla="*/ 1568 h 67"/>
                <a:gd name="T4" fmla="*/ 0 w 77"/>
                <a:gd name="T5" fmla="*/ 1577 h 67"/>
                <a:gd name="T6" fmla="*/ 0 w 77"/>
                <a:gd name="T7" fmla="*/ 1588 h 67"/>
                <a:gd name="T8" fmla="*/ 2 w 77"/>
                <a:gd name="T9" fmla="*/ 1615 h 67"/>
                <a:gd name="T10" fmla="*/ 2 w 77"/>
                <a:gd name="T11" fmla="*/ 1626 h 67"/>
                <a:gd name="T12" fmla="*/ 10 w 77"/>
                <a:gd name="T13" fmla="*/ 1635 h 67"/>
                <a:gd name="T14" fmla="*/ 21 w 77"/>
                <a:gd name="T15" fmla="*/ 1635 h 67"/>
                <a:gd name="T16" fmla="*/ 76 w 77"/>
                <a:gd name="T17" fmla="*/ 1635 h 67"/>
                <a:gd name="T18" fmla="*/ 76 w 77"/>
                <a:gd name="T19" fmla="*/ 1568 h 67"/>
                <a:gd name="T20" fmla="*/ 20 w 77"/>
                <a:gd name="T21" fmla="*/ 156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20" y="0"/>
                  </a:moveTo>
                  <a:lnTo>
                    <a:pt x="9" y="0"/>
                  </a:lnTo>
                  <a:lnTo>
                    <a:pt x="0" y="9"/>
                  </a:lnTo>
                  <a:lnTo>
                    <a:pt x="0" y="20"/>
                  </a:lnTo>
                  <a:lnTo>
                    <a:pt x="2" y="47"/>
                  </a:lnTo>
                  <a:lnTo>
                    <a:pt x="2" y="58"/>
                  </a:lnTo>
                  <a:lnTo>
                    <a:pt x="10" y="67"/>
                  </a:lnTo>
                  <a:lnTo>
                    <a:pt x="21" y="67"/>
                  </a:lnTo>
                  <a:lnTo>
                    <a:pt x="76" y="67"/>
                  </a:lnTo>
                  <a:lnTo>
                    <a:pt x="76" y="0"/>
                  </a:lnTo>
                  <a:lnTo>
                    <a:pt x="20" y="0"/>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0" name="Picture 3472">
              <a:extLst>
                <a:ext uri="{FF2B5EF4-FFF2-40B4-BE49-F238E27FC236}">
                  <a16:creationId xmlns:a16="http://schemas.microsoft.com/office/drawing/2014/main" id="{C281A1B1-F551-49F6-A6FA-CD51A16A3A3E}"/>
                </a:ext>
              </a:extLst>
            </p:cNvPr>
            <p:cNvPicPr>
              <a:picLocks noChangeAspect="1" noChangeArrowheads="1"/>
            </p:cNvPicPr>
            <p:nvPr/>
          </p:nvPicPr>
          <p:blipFill>
            <a:blip r:embed="rId12" cstate="print"/>
            <a:srcRect/>
            <a:stretch>
              <a:fillRect/>
            </a:stretch>
          </p:blipFill>
          <p:spPr bwMode="auto">
            <a:xfrm>
              <a:off x="5692" y="1567"/>
              <a:ext cx="63" cy="67"/>
            </a:xfrm>
            <a:prstGeom prst="rect">
              <a:avLst/>
            </a:prstGeom>
            <a:noFill/>
          </p:spPr>
        </p:pic>
        <p:sp>
          <p:nvSpPr>
            <p:cNvPr id="211" name="Freeform 3473">
              <a:extLst>
                <a:ext uri="{FF2B5EF4-FFF2-40B4-BE49-F238E27FC236}">
                  <a16:creationId xmlns:a16="http://schemas.microsoft.com/office/drawing/2014/main" id="{8CFE19DB-7567-4046-ADFD-BCA8D0186B7D}"/>
                </a:ext>
              </a:extLst>
            </p:cNvPr>
            <p:cNvSpPr>
              <a:spLocks/>
            </p:cNvSpPr>
            <p:nvPr/>
          </p:nvSpPr>
          <p:spPr bwMode="auto">
            <a:xfrm>
              <a:off x="5692" y="1568"/>
              <a:ext cx="63" cy="67"/>
            </a:xfrm>
            <a:custGeom>
              <a:avLst/>
              <a:gdLst>
                <a:gd name="T0" fmla="*/ 52 w 63"/>
                <a:gd name="T1" fmla="*/ 1634 h 67"/>
                <a:gd name="T2" fmla="*/ 63 w 63"/>
                <a:gd name="T3" fmla="*/ 1634 h 67"/>
                <a:gd name="T4" fmla="*/ 62 w 63"/>
                <a:gd name="T5" fmla="*/ 1625 h 67"/>
                <a:gd name="T6" fmla="*/ 62 w 63"/>
                <a:gd name="T7" fmla="*/ 1614 h 67"/>
                <a:gd name="T8" fmla="*/ 62 w 63"/>
                <a:gd name="T9" fmla="*/ 1588 h 67"/>
                <a:gd name="T10" fmla="*/ 62 w 63"/>
                <a:gd name="T11" fmla="*/ 1577 h 67"/>
                <a:gd name="T12" fmla="*/ 63 w 63"/>
                <a:gd name="T13" fmla="*/ 1568 h 67"/>
                <a:gd name="T14" fmla="*/ 52 w 63"/>
                <a:gd name="T15" fmla="*/ 1568 h 67"/>
                <a:gd name="T16" fmla="*/ 0 w 63"/>
                <a:gd name="T17" fmla="*/ 1568 h 67"/>
                <a:gd name="T18" fmla="*/ 0 w 63"/>
                <a:gd name="T19" fmla="*/ 1635 h 67"/>
                <a:gd name="T20" fmla="*/ 52 w 63"/>
                <a:gd name="T21" fmla="*/ 16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7">
                  <a:moveTo>
                    <a:pt x="52" y="66"/>
                  </a:moveTo>
                  <a:lnTo>
                    <a:pt x="63" y="66"/>
                  </a:lnTo>
                  <a:lnTo>
                    <a:pt x="62" y="57"/>
                  </a:lnTo>
                  <a:lnTo>
                    <a:pt x="62" y="46"/>
                  </a:lnTo>
                  <a:lnTo>
                    <a:pt x="62" y="20"/>
                  </a:lnTo>
                  <a:lnTo>
                    <a:pt x="62" y="9"/>
                  </a:lnTo>
                  <a:lnTo>
                    <a:pt x="63" y="0"/>
                  </a:lnTo>
                  <a:lnTo>
                    <a:pt x="52" y="0"/>
                  </a:lnTo>
                  <a:lnTo>
                    <a:pt x="0" y="0"/>
                  </a:lnTo>
                  <a:lnTo>
                    <a:pt x="0" y="67"/>
                  </a:lnTo>
                  <a:lnTo>
                    <a:pt x="52" y="66"/>
                  </a:lnTo>
                </a:path>
              </a:pathLst>
            </a:custGeom>
            <a:noFill/>
            <a:ln w="29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2" name="Picture 3474">
              <a:extLst>
                <a:ext uri="{FF2B5EF4-FFF2-40B4-BE49-F238E27FC236}">
                  <a16:creationId xmlns:a16="http://schemas.microsoft.com/office/drawing/2014/main" id="{A416272A-F8FB-4E38-A85B-D08B086C88E8}"/>
                </a:ext>
              </a:extLst>
            </p:cNvPr>
            <p:cNvPicPr>
              <a:picLocks noChangeAspect="1" noChangeArrowheads="1"/>
            </p:cNvPicPr>
            <p:nvPr/>
          </p:nvPicPr>
          <p:blipFill>
            <a:blip r:embed="rId13" cstate="print"/>
            <a:srcRect/>
            <a:stretch>
              <a:fillRect/>
            </a:stretch>
          </p:blipFill>
          <p:spPr bwMode="auto">
            <a:xfrm>
              <a:off x="5344" y="1568"/>
              <a:ext cx="159" cy="67"/>
            </a:xfrm>
            <a:prstGeom prst="rect">
              <a:avLst/>
            </a:prstGeom>
            <a:noFill/>
          </p:spPr>
        </p:pic>
        <p:sp>
          <p:nvSpPr>
            <p:cNvPr id="213" name="Rectangle 3475">
              <a:extLst>
                <a:ext uri="{FF2B5EF4-FFF2-40B4-BE49-F238E27FC236}">
                  <a16:creationId xmlns:a16="http://schemas.microsoft.com/office/drawing/2014/main" id="{29D0CA41-8F5E-4DF5-A750-F99B3C1BFCFD}"/>
                </a:ext>
              </a:extLst>
            </p:cNvPr>
            <p:cNvSpPr>
              <a:spLocks noChangeArrowheads="1"/>
            </p:cNvSpPr>
            <p:nvPr/>
          </p:nvSpPr>
          <p:spPr bwMode="auto">
            <a:xfrm>
              <a:off x="5344"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4" name="Picture 3476">
              <a:extLst>
                <a:ext uri="{FF2B5EF4-FFF2-40B4-BE49-F238E27FC236}">
                  <a16:creationId xmlns:a16="http://schemas.microsoft.com/office/drawing/2014/main" id="{CCFEFB0E-FA0A-4F73-8899-A0E4DB91B32E}"/>
                </a:ext>
              </a:extLst>
            </p:cNvPr>
            <p:cNvPicPr>
              <a:picLocks noChangeAspect="1" noChangeArrowheads="1"/>
            </p:cNvPicPr>
            <p:nvPr/>
          </p:nvPicPr>
          <p:blipFill>
            <a:blip r:embed="rId14" cstate="print"/>
            <a:srcRect/>
            <a:stretch>
              <a:fillRect/>
            </a:stretch>
          </p:blipFill>
          <p:spPr bwMode="auto">
            <a:xfrm>
              <a:off x="5520" y="1568"/>
              <a:ext cx="159" cy="67"/>
            </a:xfrm>
            <a:prstGeom prst="rect">
              <a:avLst/>
            </a:prstGeom>
            <a:noFill/>
          </p:spPr>
        </p:pic>
        <p:sp>
          <p:nvSpPr>
            <p:cNvPr id="215" name="Rectangle 3477">
              <a:extLst>
                <a:ext uri="{FF2B5EF4-FFF2-40B4-BE49-F238E27FC236}">
                  <a16:creationId xmlns:a16="http://schemas.microsoft.com/office/drawing/2014/main" id="{3C9CD583-CF11-42C8-AE4E-616C358BAB24}"/>
                </a:ext>
              </a:extLst>
            </p:cNvPr>
            <p:cNvSpPr>
              <a:spLocks noChangeArrowheads="1"/>
            </p:cNvSpPr>
            <p:nvPr/>
          </p:nvSpPr>
          <p:spPr bwMode="auto">
            <a:xfrm>
              <a:off x="5520"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6" name="Freeform 3478">
              <a:extLst>
                <a:ext uri="{FF2B5EF4-FFF2-40B4-BE49-F238E27FC236}">
                  <a16:creationId xmlns:a16="http://schemas.microsoft.com/office/drawing/2014/main" id="{B50A7052-967A-42A1-95D6-92A91E3417CC}"/>
                </a:ext>
              </a:extLst>
            </p:cNvPr>
            <p:cNvSpPr>
              <a:spLocks/>
            </p:cNvSpPr>
            <p:nvPr/>
          </p:nvSpPr>
          <p:spPr bwMode="auto">
            <a:xfrm>
              <a:off x="5880" y="1573"/>
              <a:ext cx="78" cy="65"/>
            </a:xfrm>
            <a:custGeom>
              <a:avLst/>
              <a:gdLst>
                <a:gd name="T0" fmla="*/ 77 w 78"/>
                <a:gd name="T1" fmla="*/ 1638 h 65"/>
                <a:gd name="T2" fmla="*/ 8 w 78"/>
                <a:gd name="T3" fmla="*/ 1638 h 65"/>
                <a:gd name="T4" fmla="*/ 0 w 78"/>
                <a:gd name="T5" fmla="*/ 1629 h 65"/>
                <a:gd name="T6" fmla="*/ 0 w 78"/>
                <a:gd name="T7" fmla="*/ 1582 h 65"/>
                <a:gd name="T8" fmla="*/ 8 w 78"/>
                <a:gd name="T9" fmla="*/ 1573 h 65"/>
                <a:gd name="T10" fmla="*/ 77 w 78"/>
                <a:gd name="T11" fmla="*/ 1573 h 65"/>
                <a:gd name="T12" fmla="*/ 77 w 78"/>
                <a:gd name="T13" fmla="*/ 163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77" y="65"/>
                  </a:moveTo>
                  <a:lnTo>
                    <a:pt x="8" y="65"/>
                  </a:lnTo>
                  <a:lnTo>
                    <a:pt x="0" y="56"/>
                  </a:lnTo>
                  <a:lnTo>
                    <a:pt x="0" y="9"/>
                  </a:lnTo>
                  <a:lnTo>
                    <a:pt x="8" y="0"/>
                  </a:lnTo>
                  <a:lnTo>
                    <a:pt x="77" y="0"/>
                  </a:lnTo>
                  <a:lnTo>
                    <a:pt x="77" y="65"/>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7" name="Picture 3479">
              <a:extLst>
                <a:ext uri="{FF2B5EF4-FFF2-40B4-BE49-F238E27FC236}">
                  <a16:creationId xmlns:a16="http://schemas.microsoft.com/office/drawing/2014/main" id="{2E8791A7-5321-4848-B6DC-96D2D93A6D63}"/>
                </a:ext>
              </a:extLst>
            </p:cNvPr>
            <p:cNvPicPr>
              <a:picLocks noChangeAspect="1" noChangeArrowheads="1"/>
            </p:cNvPicPr>
            <p:nvPr/>
          </p:nvPicPr>
          <p:blipFill>
            <a:blip r:embed="rId15" cstate="print"/>
            <a:srcRect/>
            <a:stretch>
              <a:fillRect/>
            </a:stretch>
          </p:blipFill>
          <p:spPr bwMode="auto">
            <a:xfrm>
              <a:off x="5969" y="1574"/>
              <a:ext cx="76" cy="65"/>
            </a:xfrm>
            <a:prstGeom prst="rect">
              <a:avLst/>
            </a:prstGeom>
            <a:noFill/>
          </p:spPr>
        </p:pic>
        <p:sp>
          <p:nvSpPr>
            <p:cNvPr id="218" name="Freeform 3480">
              <a:extLst>
                <a:ext uri="{FF2B5EF4-FFF2-40B4-BE49-F238E27FC236}">
                  <a16:creationId xmlns:a16="http://schemas.microsoft.com/office/drawing/2014/main" id="{4903AB48-E25E-45AF-98BB-3119B265B3BD}"/>
                </a:ext>
              </a:extLst>
            </p:cNvPr>
            <p:cNvSpPr>
              <a:spLocks/>
            </p:cNvSpPr>
            <p:nvPr/>
          </p:nvSpPr>
          <p:spPr bwMode="auto">
            <a:xfrm>
              <a:off x="5969"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9" name="Picture 3481">
              <a:extLst>
                <a:ext uri="{FF2B5EF4-FFF2-40B4-BE49-F238E27FC236}">
                  <a16:creationId xmlns:a16="http://schemas.microsoft.com/office/drawing/2014/main" id="{E190C38E-5161-40EE-8A6D-D297C9DCC2D2}"/>
                </a:ext>
              </a:extLst>
            </p:cNvPr>
            <p:cNvPicPr>
              <a:picLocks noChangeAspect="1" noChangeArrowheads="1"/>
            </p:cNvPicPr>
            <p:nvPr/>
          </p:nvPicPr>
          <p:blipFill>
            <a:blip r:embed="rId16" cstate="print"/>
            <a:srcRect/>
            <a:stretch>
              <a:fillRect/>
            </a:stretch>
          </p:blipFill>
          <p:spPr bwMode="auto">
            <a:xfrm>
              <a:off x="6056" y="1574"/>
              <a:ext cx="76" cy="65"/>
            </a:xfrm>
            <a:prstGeom prst="rect">
              <a:avLst/>
            </a:prstGeom>
            <a:noFill/>
          </p:spPr>
        </p:pic>
        <p:sp>
          <p:nvSpPr>
            <p:cNvPr id="220" name="Freeform 3482">
              <a:extLst>
                <a:ext uri="{FF2B5EF4-FFF2-40B4-BE49-F238E27FC236}">
                  <a16:creationId xmlns:a16="http://schemas.microsoft.com/office/drawing/2014/main" id="{255309C9-7581-4857-95D4-C39CDD6E9FE4}"/>
                </a:ext>
              </a:extLst>
            </p:cNvPr>
            <p:cNvSpPr>
              <a:spLocks/>
            </p:cNvSpPr>
            <p:nvPr/>
          </p:nvSpPr>
          <p:spPr bwMode="auto">
            <a:xfrm>
              <a:off x="6056"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1" name="Picture 3483">
              <a:extLst>
                <a:ext uri="{FF2B5EF4-FFF2-40B4-BE49-F238E27FC236}">
                  <a16:creationId xmlns:a16="http://schemas.microsoft.com/office/drawing/2014/main" id="{11C40691-5761-491A-9622-2C199E834613}"/>
                </a:ext>
              </a:extLst>
            </p:cNvPr>
            <p:cNvPicPr>
              <a:picLocks noChangeAspect="1" noChangeArrowheads="1"/>
            </p:cNvPicPr>
            <p:nvPr/>
          </p:nvPicPr>
          <p:blipFill>
            <a:blip r:embed="rId17" cstate="print"/>
            <a:srcRect/>
            <a:stretch>
              <a:fillRect/>
            </a:stretch>
          </p:blipFill>
          <p:spPr bwMode="auto">
            <a:xfrm>
              <a:off x="6143" y="1574"/>
              <a:ext cx="76" cy="65"/>
            </a:xfrm>
            <a:prstGeom prst="rect">
              <a:avLst/>
            </a:prstGeom>
            <a:noFill/>
          </p:spPr>
        </p:pic>
        <p:sp>
          <p:nvSpPr>
            <p:cNvPr id="222" name="Freeform 3484">
              <a:extLst>
                <a:ext uri="{FF2B5EF4-FFF2-40B4-BE49-F238E27FC236}">
                  <a16:creationId xmlns:a16="http://schemas.microsoft.com/office/drawing/2014/main" id="{0EBA7840-D893-41AD-A0D1-B3A8AABDC70F}"/>
                </a:ext>
              </a:extLst>
            </p:cNvPr>
            <p:cNvSpPr>
              <a:spLocks/>
            </p:cNvSpPr>
            <p:nvPr/>
          </p:nvSpPr>
          <p:spPr bwMode="auto">
            <a:xfrm>
              <a:off x="6143"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3" name="Freeform 3485">
              <a:extLst>
                <a:ext uri="{FF2B5EF4-FFF2-40B4-BE49-F238E27FC236}">
                  <a16:creationId xmlns:a16="http://schemas.microsoft.com/office/drawing/2014/main" id="{43B99E16-6BAE-4856-8EF4-FEC03D654257}"/>
                </a:ext>
              </a:extLst>
            </p:cNvPr>
            <p:cNvSpPr>
              <a:spLocks/>
            </p:cNvSpPr>
            <p:nvPr/>
          </p:nvSpPr>
          <p:spPr bwMode="auto">
            <a:xfrm>
              <a:off x="6230"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Freeform 3486">
              <a:extLst>
                <a:ext uri="{FF2B5EF4-FFF2-40B4-BE49-F238E27FC236}">
                  <a16:creationId xmlns:a16="http://schemas.microsoft.com/office/drawing/2014/main" id="{CB21342F-894D-472C-A3E3-F66D6B705FA2}"/>
                </a:ext>
              </a:extLst>
            </p:cNvPr>
            <p:cNvSpPr>
              <a:spLocks/>
            </p:cNvSpPr>
            <p:nvPr/>
          </p:nvSpPr>
          <p:spPr bwMode="auto">
            <a:xfrm>
              <a:off x="6230"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5" name="Freeform 3487">
              <a:extLst>
                <a:ext uri="{FF2B5EF4-FFF2-40B4-BE49-F238E27FC236}">
                  <a16:creationId xmlns:a16="http://schemas.microsoft.com/office/drawing/2014/main" id="{BD85BCD3-DE3A-4E84-A896-4933DB69964C}"/>
                </a:ext>
              </a:extLst>
            </p:cNvPr>
            <p:cNvSpPr>
              <a:spLocks/>
            </p:cNvSpPr>
            <p:nvPr/>
          </p:nvSpPr>
          <p:spPr bwMode="auto">
            <a:xfrm>
              <a:off x="6317"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6" name="Freeform 3488">
              <a:extLst>
                <a:ext uri="{FF2B5EF4-FFF2-40B4-BE49-F238E27FC236}">
                  <a16:creationId xmlns:a16="http://schemas.microsoft.com/office/drawing/2014/main" id="{9FC050FE-BF6C-4E41-8484-5C77CA3476CF}"/>
                </a:ext>
              </a:extLst>
            </p:cNvPr>
            <p:cNvSpPr>
              <a:spLocks/>
            </p:cNvSpPr>
            <p:nvPr/>
          </p:nvSpPr>
          <p:spPr bwMode="auto">
            <a:xfrm>
              <a:off x="6317"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7" name="Picture 3489">
              <a:extLst>
                <a:ext uri="{FF2B5EF4-FFF2-40B4-BE49-F238E27FC236}">
                  <a16:creationId xmlns:a16="http://schemas.microsoft.com/office/drawing/2014/main" id="{31C20B39-6A59-44DB-BF6E-7CEFD8F6C160}"/>
                </a:ext>
              </a:extLst>
            </p:cNvPr>
            <p:cNvPicPr>
              <a:picLocks noChangeAspect="1" noChangeArrowheads="1"/>
            </p:cNvPicPr>
            <p:nvPr/>
          </p:nvPicPr>
          <p:blipFill>
            <a:blip r:embed="rId18" cstate="print"/>
            <a:srcRect/>
            <a:stretch>
              <a:fillRect/>
            </a:stretch>
          </p:blipFill>
          <p:spPr bwMode="auto">
            <a:xfrm>
              <a:off x="6404" y="1574"/>
              <a:ext cx="76" cy="65"/>
            </a:xfrm>
            <a:prstGeom prst="rect">
              <a:avLst/>
            </a:prstGeom>
            <a:noFill/>
          </p:spPr>
        </p:pic>
        <p:sp>
          <p:nvSpPr>
            <p:cNvPr id="228" name="Freeform 3490">
              <a:extLst>
                <a:ext uri="{FF2B5EF4-FFF2-40B4-BE49-F238E27FC236}">
                  <a16:creationId xmlns:a16="http://schemas.microsoft.com/office/drawing/2014/main" id="{8242FDAE-833D-46BF-A17B-E31C7B6AFA9B}"/>
                </a:ext>
              </a:extLst>
            </p:cNvPr>
            <p:cNvSpPr>
              <a:spLocks/>
            </p:cNvSpPr>
            <p:nvPr/>
          </p:nvSpPr>
          <p:spPr bwMode="auto">
            <a:xfrm>
              <a:off x="6404" y="1574"/>
              <a:ext cx="76" cy="65"/>
            </a:xfrm>
            <a:custGeom>
              <a:avLst/>
              <a:gdLst>
                <a:gd name="T0" fmla="*/ 76 w 76"/>
                <a:gd name="T1" fmla="*/ 1636 h 65"/>
                <a:gd name="T2" fmla="*/ 76 w 76"/>
                <a:gd name="T3" fmla="*/ 1638 h 65"/>
                <a:gd name="T4" fmla="*/ 74 w 76"/>
                <a:gd name="T5" fmla="*/ 1639 h 65"/>
                <a:gd name="T6" fmla="*/ 73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3" y="65"/>
                  </a:lnTo>
                  <a:lnTo>
                    <a:pt x="2" y="65"/>
                  </a:lnTo>
                  <a:lnTo>
                    <a:pt x="0" y="64"/>
                  </a:lnTo>
                  <a:lnTo>
                    <a:pt x="0" y="62"/>
                  </a:lnTo>
                  <a:lnTo>
                    <a:pt x="0" y="4"/>
                  </a:lnTo>
                  <a:lnTo>
                    <a:pt x="0" y="2"/>
                  </a:lnTo>
                  <a:lnTo>
                    <a:pt x="2" y="0"/>
                  </a:lnTo>
                  <a:lnTo>
                    <a:pt x="3"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Freeform 3491">
              <a:extLst>
                <a:ext uri="{FF2B5EF4-FFF2-40B4-BE49-F238E27FC236}">
                  <a16:creationId xmlns:a16="http://schemas.microsoft.com/office/drawing/2014/main" id="{70C01B97-6A22-4663-AB8F-03836FDA3089}"/>
                </a:ext>
              </a:extLst>
            </p:cNvPr>
            <p:cNvSpPr>
              <a:spLocks/>
            </p:cNvSpPr>
            <p:nvPr/>
          </p:nvSpPr>
          <p:spPr bwMode="auto">
            <a:xfrm>
              <a:off x="6586"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0" name="Picture 3492">
              <a:extLst>
                <a:ext uri="{FF2B5EF4-FFF2-40B4-BE49-F238E27FC236}">
                  <a16:creationId xmlns:a16="http://schemas.microsoft.com/office/drawing/2014/main" id="{3E314AFC-ED66-428E-A092-B039C4E542E1}"/>
                </a:ext>
              </a:extLst>
            </p:cNvPr>
            <p:cNvPicPr>
              <a:picLocks noChangeAspect="1" noChangeArrowheads="1"/>
            </p:cNvPicPr>
            <p:nvPr/>
          </p:nvPicPr>
          <p:blipFill>
            <a:blip r:embed="rId19" cstate="print"/>
            <a:srcRect/>
            <a:stretch>
              <a:fillRect/>
            </a:stretch>
          </p:blipFill>
          <p:spPr bwMode="auto">
            <a:xfrm>
              <a:off x="6673" y="1574"/>
              <a:ext cx="76" cy="65"/>
            </a:xfrm>
            <a:prstGeom prst="rect">
              <a:avLst/>
            </a:prstGeom>
            <a:noFill/>
          </p:spPr>
        </p:pic>
        <p:sp>
          <p:nvSpPr>
            <p:cNvPr id="231" name="Freeform 3493">
              <a:extLst>
                <a:ext uri="{FF2B5EF4-FFF2-40B4-BE49-F238E27FC236}">
                  <a16:creationId xmlns:a16="http://schemas.microsoft.com/office/drawing/2014/main" id="{E4778229-8010-40AD-9745-69E99C520563}"/>
                </a:ext>
              </a:extLst>
            </p:cNvPr>
            <p:cNvSpPr>
              <a:spLocks/>
            </p:cNvSpPr>
            <p:nvPr/>
          </p:nvSpPr>
          <p:spPr bwMode="auto">
            <a:xfrm>
              <a:off x="6673" y="1574"/>
              <a:ext cx="76" cy="65"/>
            </a:xfrm>
            <a:custGeom>
              <a:avLst/>
              <a:gdLst>
                <a:gd name="T0" fmla="*/ 76 w 76"/>
                <a:gd name="T1" fmla="*/ 1636 h 65"/>
                <a:gd name="T2" fmla="*/ 76 w 76"/>
                <a:gd name="T3" fmla="*/ 1638 h 65"/>
                <a:gd name="T4" fmla="*/ 74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4" y="65"/>
                  </a:lnTo>
                  <a:lnTo>
                    <a:pt x="2" y="65"/>
                  </a:lnTo>
                  <a:lnTo>
                    <a:pt x="0" y="64"/>
                  </a:lnTo>
                  <a:lnTo>
                    <a:pt x="0" y="62"/>
                  </a:lnTo>
                  <a:lnTo>
                    <a:pt x="0" y="4"/>
                  </a:lnTo>
                  <a:lnTo>
                    <a:pt x="0" y="2"/>
                  </a:lnTo>
                  <a:lnTo>
                    <a:pt x="2" y="0"/>
                  </a:lnTo>
                  <a:lnTo>
                    <a:pt x="4"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2" name="Picture 3494">
              <a:extLst>
                <a:ext uri="{FF2B5EF4-FFF2-40B4-BE49-F238E27FC236}">
                  <a16:creationId xmlns:a16="http://schemas.microsoft.com/office/drawing/2014/main" id="{904E7C3D-A55C-4A89-9B46-13F829FFEB28}"/>
                </a:ext>
              </a:extLst>
            </p:cNvPr>
            <p:cNvPicPr>
              <a:picLocks noChangeAspect="1" noChangeArrowheads="1"/>
            </p:cNvPicPr>
            <p:nvPr/>
          </p:nvPicPr>
          <p:blipFill>
            <a:blip r:embed="rId20" cstate="print"/>
            <a:srcRect/>
            <a:stretch>
              <a:fillRect/>
            </a:stretch>
          </p:blipFill>
          <p:spPr bwMode="auto">
            <a:xfrm>
              <a:off x="6760" y="1574"/>
              <a:ext cx="76" cy="65"/>
            </a:xfrm>
            <a:prstGeom prst="rect">
              <a:avLst/>
            </a:prstGeom>
            <a:noFill/>
          </p:spPr>
        </p:pic>
        <p:sp>
          <p:nvSpPr>
            <p:cNvPr id="233" name="Freeform 3495">
              <a:extLst>
                <a:ext uri="{FF2B5EF4-FFF2-40B4-BE49-F238E27FC236}">
                  <a16:creationId xmlns:a16="http://schemas.microsoft.com/office/drawing/2014/main" id="{A6590719-D30D-4D02-BF38-6747B3B82273}"/>
                </a:ext>
              </a:extLst>
            </p:cNvPr>
            <p:cNvSpPr>
              <a:spLocks/>
            </p:cNvSpPr>
            <p:nvPr/>
          </p:nvSpPr>
          <p:spPr bwMode="auto">
            <a:xfrm>
              <a:off x="6760"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2" y="65"/>
                  </a:lnTo>
                  <a:lnTo>
                    <a:pt x="0" y="64"/>
                  </a:lnTo>
                  <a:lnTo>
                    <a:pt x="0" y="62"/>
                  </a:lnTo>
                  <a:lnTo>
                    <a:pt x="0" y="4"/>
                  </a:lnTo>
                  <a:lnTo>
                    <a:pt x="0" y="2"/>
                  </a:lnTo>
                  <a:lnTo>
                    <a:pt x="2"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4" name="Picture 3496">
              <a:extLst>
                <a:ext uri="{FF2B5EF4-FFF2-40B4-BE49-F238E27FC236}">
                  <a16:creationId xmlns:a16="http://schemas.microsoft.com/office/drawing/2014/main" id="{CD397850-1385-4458-8657-6A8A8BD02984}"/>
                </a:ext>
              </a:extLst>
            </p:cNvPr>
            <p:cNvPicPr>
              <a:picLocks noChangeAspect="1" noChangeArrowheads="1"/>
            </p:cNvPicPr>
            <p:nvPr/>
          </p:nvPicPr>
          <p:blipFill>
            <a:blip r:embed="rId21" cstate="print"/>
            <a:srcRect/>
            <a:stretch>
              <a:fillRect/>
            </a:stretch>
          </p:blipFill>
          <p:spPr bwMode="auto">
            <a:xfrm>
              <a:off x="6854" y="1574"/>
              <a:ext cx="76" cy="65"/>
            </a:xfrm>
            <a:prstGeom prst="rect">
              <a:avLst/>
            </a:prstGeom>
            <a:noFill/>
          </p:spPr>
        </p:pic>
        <p:sp>
          <p:nvSpPr>
            <p:cNvPr id="235" name="Freeform 3497">
              <a:extLst>
                <a:ext uri="{FF2B5EF4-FFF2-40B4-BE49-F238E27FC236}">
                  <a16:creationId xmlns:a16="http://schemas.microsoft.com/office/drawing/2014/main" id="{776D692F-25D0-4598-AC62-46BB898EDC36}"/>
                </a:ext>
              </a:extLst>
            </p:cNvPr>
            <p:cNvSpPr>
              <a:spLocks/>
            </p:cNvSpPr>
            <p:nvPr/>
          </p:nvSpPr>
          <p:spPr bwMode="auto">
            <a:xfrm>
              <a:off x="6854"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6" name="Picture 3498">
              <a:extLst>
                <a:ext uri="{FF2B5EF4-FFF2-40B4-BE49-F238E27FC236}">
                  <a16:creationId xmlns:a16="http://schemas.microsoft.com/office/drawing/2014/main" id="{F02C3C2F-8ACF-497D-A190-9E679126BF01}"/>
                </a:ext>
              </a:extLst>
            </p:cNvPr>
            <p:cNvPicPr>
              <a:picLocks noChangeAspect="1" noChangeArrowheads="1"/>
            </p:cNvPicPr>
            <p:nvPr/>
          </p:nvPicPr>
          <p:blipFill>
            <a:blip r:embed="rId22" cstate="print"/>
            <a:srcRect/>
            <a:stretch>
              <a:fillRect/>
            </a:stretch>
          </p:blipFill>
          <p:spPr bwMode="auto">
            <a:xfrm>
              <a:off x="6941" y="1574"/>
              <a:ext cx="76" cy="65"/>
            </a:xfrm>
            <a:prstGeom prst="rect">
              <a:avLst/>
            </a:prstGeom>
            <a:noFill/>
          </p:spPr>
        </p:pic>
        <p:sp>
          <p:nvSpPr>
            <p:cNvPr id="237" name="Freeform 3499">
              <a:extLst>
                <a:ext uri="{FF2B5EF4-FFF2-40B4-BE49-F238E27FC236}">
                  <a16:creationId xmlns:a16="http://schemas.microsoft.com/office/drawing/2014/main" id="{9BDEB972-B0DE-480B-AF1D-3049D9E067DD}"/>
                </a:ext>
              </a:extLst>
            </p:cNvPr>
            <p:cNvSpPr>
              <a:spLocks/>
            </p:cNvSpPr>
            <p:nvPr/>
          </p:nvSpPr>
          <p:spPr bwMode="auto">
            <a:xfrm>
              <a:off x="6941"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8" name="Freeform 3500">
              <a:extLst>
                <a:ext uri="{FF2B5EF4-FFF2-40B4-BE49-F238E27FC236}">
                  <a16:creationId xmlns:a16="http://schemas.microsoft.com/office/drawing/2014/main" id="{6C3551E4-80C2-4543-AA6A-03F42CD5EE5A}"/>
                </a:ext>
              </a:extLst>
            </p:cNvPr>
            <p:cNvSpPr>
              <a:spLocks/>
            </p:cNvSpPr>
            <p:nvPr/>
          </p:nvSpPr>
          <p:spPr bwMode="auto">
            <a:xfrm>
              <a:off x="5892" y="1589"/>
              <a:ext cx="50" cy="34"/>
            </a:xfrm>
            <a:custGeom>
              <a:avLst/>
              <a:gdLst>
                <a:gd name="T0" fmla="*/ 49 w 50"/>
                <a:gd name="T1" fmla="*/ 1597 h 34"/>
                <a:gd name="T2" fmla="*/ 21 w 50"/>
                <a:gd name="T3" fmla="*/ 1597 h 34"/>
                <a:gd name="T4" fmla="*/ 21 w 50"/>
                <a:gd name="T5" fmla="*/ 1590 h 34"/>
                <a:gd name="T6" fmla="*/ 0 w 50"/>
                <a:gd name="T7" fmla="*/ 1606 h 34"/>
                <a:gd name="T8" fmla="*/ 21 w 50"/>
                <a:gd name="T9" fmla="*/ 1623 h 34"/>
                <a:gd name="T10" fmla="*/ 21 w 50"/>
                <a:gd name="T11" fmla="*/ 1617 h 34"/>
                <a:gd name="T12" fmla="*/ 49 w 50"/>
                <a:gd name="T13" fmla="*/ 1617 h 34"/>
                <a:gd name="T14" fmla="*/ 49 w 50"/>
                <a:gd name="T15" fmla="*/ 159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49" y="7"/>
                  </a:moveTo>
                  <a:lnTo>
                    <a:pt x="21" y="7"/>
                  </a:lnTo>
                  <a:lnTo>
                    <a:pt x="21" y="0"/>
                  </a:lnTo>
                  <a:lnTo>
                    <a:pt x="0" y="16"/>
                  </a:lnTo>
                  <a:lnTo>
                    <a:pt x="21" y="33"/>
                  </a:lnTo>
                  <a:lnTo>
                    <a:pt x="21" y="27"/>
                  </a:lnTo>
                  <a:lnTo>
                    <a:pt x="49" y="27"/>
                  </a:lnTo>
                  <a:lnTo>
                    <a:pt x="49" y="7"/>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9" name="Freeform 3501">
              <a:extLst>
                <a:ext uri="{FF2B5EF4-FFF2-40B4-BE49-F238E27FC236}">
                  <a16:creationId xmlns:a16="http://schemas.microsoft.com/office/drawing/2014/main" id="{EAA6EA96-9FE9-4DA8-BDAC-0F4E664A92A7}"/>
                </a:ext>
              </a:extLst>
            </p:cNvPr>
            <p:cNvSpPr>
              <a:spLocks/>
            </p:cNvSpPr>
            <p:nvPr/>
          </p:nvSpPr>
          <p:spPr bwMode="auto">
            <a:xfrm>
              <a:off x="7032" y="1575"/>
              <a:ext cx="78" cy="65"/>
            </a:xfrm>
            <a:custGeom>
              <a:avLst/>
              <a:gdLst>
                <a:gd name="T0" fmla="*/ 69 w 78"/>
                <a:gd name="T1" fmla="*/ 1639 h 65"/>
                <a:gd name="T2" fmla="*/ 0 w 78"/>
                <a:gd name="T3" fmla="*/ 1639 h 65"/>
                <a:gd name="T4" fmla="*/ 0 w 78"/>
                <a:gd name="T5" fmla="*/ 1575 h 65"/>
                <a:gd name="T6" fmla="*/ 69 w 78"/>
                <a:gd name="T7" fmla="*/ 1575 h 65"/>
                <a:gd name="T8" fmla="*/ 78 w 78"/>
                <a:gd name="T9" fmla="*/ 1584 h 65"/>
                <a:gd name="T10" fmla="*/ 78 w 78"/>
                <a:gd name="T11" fmla="*/ 1630 h 65"/>
                <a:gd name="T12" fmla="*/ 69 w 78"/>
                <a:gd name="T13" fmla="*/ 163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69" y="64"/>
                  </a:moveTo>
                  <a:lnTo>
                    <a:pt x="0" y="64"/>
                  </a:lnTo>
                  <a:lnTo>
                    <a:pt x="0" y="0"/>
                  </a:lnTo>
                  <a:lnTo>
                    <a:pt x="69" y="0"/>
                  </a:lnTo>
                  <a:lnTo>
                    <a:pt x="78" y="9"/>
                  </a:lnTo>
                  <a:lnTo>
                    <a:pt x="78" y="55"/>
                  </a:lnTo>
                  <a:lnTo>
                    <a:pt x="69" y="64"/>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0" name="Freeform 3502">
              <a:extLst>
                <a:ext uri="{FF2B5EF4-FFF2-40B4-BE49-F238E27FC236}">
                  <a16:creationId xmlns:a16="http://schemas.microsoft.com/office/drawing/2014/main" id="{BBACD661-4FB5-44F0-945A-18761276F208}"/>
                </a:ext>
              </a:extLst>
            </p:cNvPr>
            <p:cNvSpPr>
              <a:spLocks/>
            </p:cNvSpPr>
            <p:nvPr/>
          </p:nvSpPr>
          <p:spPr bwMode="auto">
            <a:xfrm>
              <a:off x="7032" y="1575"/>
              <a:ext cx="78" cy="65"/>
            </a:xfrm>
            <a:custGeom>
              <a:avLst/>
              <a:gdLst>
                <a:gd name="T0" fmla="*/ 58 w 78"/>
                <a:gd name="T1" fmla="*/ 1639 h 65"/>
                <a:gd name="T2" fmla="*/ 69 w 78"/>
                <a:gd name="T3" fmla="*/ 1639 h 65"/>
                <a:gd name="T4" fmla="*/ 78 w 78"/>
                <a:gd name="T5" fmla="*/ 1630 h 65"/>
                <a:gd name="T6" fmla="*/ 78 w 78"/>
                <a:gd name="T7" fmla="*/ 1619 h 65"/>
                <a:gd name="T8" fmla="*/ 78 w 78"/>
                <a:gd name="T9" fmla="*/ 1595 h 65"/>
                <a:gd name="T10" fmla="*/ 78 w 78"/>
                <a:gd name="T11" fmla="*/ 1584 h 65"/>
                <a:gd name="T12" fmla="*/ 69 w 78"/>
                <a:gd name="T13" fmla="*/ 1575 h 65"/>
                <a:gd name="T14" fmla="*/ 58 w 78"/>
                <a:gd name="T15" fmla="*/ 1575 h 65"/>
                <a:gd name="T16" fmla="*/ 0 w 78"/>
                <a:gd name="T17" fmla="*/ 1575 h 65"/>
                <a:gd name="T18" fmla="*/ 0 w 78"/>
                <a:gd name="T19" fmla="*/ 1639 h 65"/>
                <a:gd name="T20" fmla="*/ 58 w 78"/>
                <a:gd name="T21" fmla="*/ 163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5">
                  <a:moveTo>
                    <a:pt x="58" y="64"/>
                  </a:moveTo>
                  <a:lnTo>
                    <a:pt x="69" y="64"/>
                  </a:lnTo>
                  <a:lnTo>
                    <a:pt x="78" y="55"/>
                  </a:lnTo>
                  <a:lnTo>
                    <a:pt x="78" y="44"/>
                  </a:lnTo>
                  <a:lnTo>
                    <a:pt x="78" y="20"/>
                  </a:lnTo>
                  <a:lnTo>
                    <a:pt x="78" y="9"/>
                  </a:lnTo>
                  <a:lnTo>
                    <a:pt x="69" y="0"/>
                  </a:lnTo>
                  <a:lnTo>
                    <a:pt x="58" y="0"/>
                  </a:lnTo>
                  <a:lnTo>
                    <a:pt x="0" y="0"/>
                  </a:lnTo>
                  <a:lnTo>
                    <a:pt x="0" y="64"/>
                  </a:lnTo>
                  <a:lnTo>
                    <a:pt x="58" y="64"/>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1" name="Freeform 3503">
              <a:extLst>
                <a:ext uri="{FF2B5EF4-FFF2-40B4-BE49-F238E27FC236}">
                  <a16:creationId xmlns:a16="http://schemas.microsoft.com/office/drawing/2014/main" id="{707DE298-36B5-4D2F-AB72-F0B3F20C78CF}"/>
                </a:ext>
              </a:extLst>
            </p:cNvPr>
            <p:cNvSpPr>
              <a:spLocks/>
            </p:cNvSpPr>
            <p:nvPr/>
          </p:nvSpPr>
          <p:spPr bwMode="auto">
            <a:xfrm>
              <a:off x="7048" y="1589"/>
              <a:ext cx="50" cy="34"/>
            </a:xfrm>
            <a:custGeom>
              <a:avLst/>
              <a:gdLst>
                <a:gd name="T0" fmla="*/ 0 w 50"/>
                <a:gd name="T1" fmla="*/ 1616 h 34"/>
                <a:gd name="T2" fmla="*/ 28 w 50"/>
                <a:gd name="T3" fmla="*/ 1616 h 34"/>
                <a:gd name="T4" fmla="*/ 28 w 50"/>
                <a:gd name="T5" fmla="*/ 1623 h 34"/>
                <a:gd name="T6" fmla="*/ 49 w 50"/>
                <a:gd name="T7" fmla="*/ 1606 h 34"/>
                <a:gd name="T8" fmla="*/ 28 w 50"/>
                <a:gd name="T9" fmla="*/ 1590 h 34"/>
                <a:gd name="T10" fmla="*/ 28 w 50"/>
                <a:gd name="T11" fmla="*/ 1596 h 34"/>
                <a:gd name="T12" fmla="*/ 0 w 50"/>
                <a:gd name="T13" fmla="*/ 1596 h 34"/>
                <a:gd name="T14" fmla="*/ 0 w 50"/>
                <a:gd name="T15" fmla="*/ 161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0" y="26"/>
                  </a:moveTo>
                  <a:lnTo>
                    <a:pt x="28" y="26"/>
                  </a:lnTo>
                  <a:lnTo>
                    <a:pt x="28" y="33"/>
                  </a:lnTo>
                  <a:lnTo>
                    <a:pt x="49" y="16"/>
                  </a:lnTo>
                  <a:lnTo>
                    <a:pt x="28" y="0"/>
                  </a:lnTo>
                  <a:lnTo>
                    <a:pt x="28" y="6"/>
                  </a:lnTo>
                  <a:lnTo>
                    <a:pt x="0" y="6"/>
                  </a:lnTo>
                  <a:lnTo>
                    <a:pt x="0" y="26"/>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2" name="Freeform 3504">
              <a:extLst>
                <a:ext uri="{FF2B5EF4-FFF2-40B4-BE49-F238E27FC236}">
                  <a16:creationId xmlns:a16="http://schemas.microsoft.com/office/drawing/2014/main" id="{2AB0A87B-96A7-47EA-A7F7-80D18F180181}"/>
                </a:ext>
              </a:extLst>
            </p:cNvPr>
            <p:cNvSpPr>
              <a:spLocks/>
            </p:cNvSpPr>
            <p:nvPr/>
          </p:nvSpPr>
          <p:spPr bwMode="auto">
            <a:xfrm>
              <a:off x="7231"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1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1"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3" name="Picture 3505">
              <a:extLst>
                <a:ext uri="{FF2B5EF4-FFF2-40B4-BE49-F238E27FC236}">
                  <a16:creationId xmlns:a16="http://schemas.microsoft.com/office/drawing/2014/main" id="{18BC7185-C660-4A90-854D-F88663097536}"/>
                </a:ext>
              </a:extLst>
            </p:cNvPr>
            <p:cNvPicPr>
              <a:picLocks noChangeAspect="1" noChangeArrowheads="1"/>
            </p:cNvPicPr>
            <p:nvPr/>
          </p:nvPicPr>
          <p:blipFill>
            <a:blip r:embed="rId23" cstate="print"/>
            <a:srcRect/>
            <a:stretch>
              <a:fillRect/>
            </a:stretch>
          </p:blipFill>
          <p:spPr bwMode="auto">
            <a:xfrm>
              <a:off x="7316" y="1584"/>
              <a:ext cx="78" cy="65"/>
            </a:xfrm>
            <a:prstGeom prst="rect">
              <a:avLst/>
            </a:prstGeom>
            <a:noFill/>
          </p:spPr>
        </p:pic>
        <p:sp>
          <p:nvSpPr>
            <p:cNvPr id="244" name="Freeform 3506">
              <a:extLst>
                <a:ext uri="{FF2B5EF4-FFF2-40B4-BE49-F238E27FC236}">
                  <a16:creationId xmlns:a16="http://schemas.microsoft.com/office/drawing/2014/main" id="{2AB8E5DC-59B9-42E0-88C1-F0FFB35AD683}"/>
                </a:ext>
              </a:extLst>
            </p:cNvPr>
            <p:cNvSpPr>
              <a:spLocks/>
            </p:cNvSpPr>
            <p:nvPr/>
          </p:nvSpPr>
          <p:spPr bwMode="auto">
            <a:xfrm>
              <a:off x="7316" y="1584"/>
              <a:ext cx="78" cy="65"/>
            </a:xfrm>
            <a:custGeom>
              <a:avLst/>
              <a:gdLst>
                <a:gd name="T0" fmla="*/ 75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4" y="63"/>
                  </a:lnTo>
                  <a:lnTo>
                    <a:pt x="73" y="64"/>
                  </a:lnTo>
                  <a:lnTo>
                    <a:pt x="71" y="64"/>
                  </a:lnTo>
                  <a:lnTo>
                    <a:pt x="3"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5" name="Picture 3507">
              <a:extLst>
                <a:ext uri="{FF2B5EF4-FFF2-40B4-BE49-F238E27FC236}">
                  <a16:creationId xmlns:a16="http://schemas.microsoft.com/office/drawing/2014/main" id="{D9B2F7EE-DADD-48A4-98A2-A0CE1EBD4AC7}"/>
                </a:ext>
              </a:extLst>
            </p:cNvPr>
            <p:cNvPicPr>
              <a:picLocks noChangeAspect="1" noChangeArrowheads="1"/>
            </p:cNvPicPr>
            <p:nvPr/>
          </p:nvPicPr>
          <p:blipFill>
            <a:blip r:embed="rId24" cstate="print"/>
            <a:srcRect/>
            <a:stretch>
              <a:fillRect/>
            </a:stretch>
          </p:blipFill>
          <p:spPr bwMode="auto">
            <a:xfrm>
              <a:off x="7401" y="1584"/>
              <a:ext cx="78" cy="65"/>
            </a:xfrm>
            <a:prstGeom prst="rect">
              <a:avLst/>
            </a:prstGeom>
            <a:noFill/>
          </p:spPr>
        </p:pic>
        <p:sp>
          <p:nvSpPr>
            <p:cNvPr id="246" name="Freeform 3508">
              <a:extLst>
                <a:ext uri="{FF2B5EF4-FFF2-40B4-BE49-F238E27FC236}">
                  <a16:creationId xmlns:a16="http://schemas.microsoft.com/office/drawing/2014/main" id="{8C4B8196-394A-4247-9B6A-379356610253}"/>
                </a:ext>
              </a:extLst>
            </p:cNvPr>
            <p:cNvSpPr>
              <a:spLocks/>
            </p:cNvSpPr>
            <p:nvPr/>
          </p:nvSpPr>
          <p:spPr bwMode="auto">
            <a:xfrm>
              <a:off x="7401"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1 w 78"/>
                <a:gd name="T15" fmla="*/ 1646 h 65"/>
                <a:gd name="T16" fmla="*/ 3 w 78"/>
                <a:gd name="T17" fmla="*/ 1588 h 65"/>
                <a:gd name="T18" fmla="*/ 3 w 78"/>
                <a:gd name="T19" fmla="*/ 1586 h 65"/>
                <a:gd name="T20" fmla="*/ 5 w 78"/>
                <a:gd name="T21" fmla="*/ 1585 h 65"/>
                <a:gd name="T22" fmla="*/ 7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1" y="61"/>
                  </a:lnTo>
                  <a:lnTo>
                    <a:pt x="3" y="3"/>
                  </a:lnTo>
                  <a:lnTo>
                    <a:pt x="3" y="1"/>
                  </a:lnTo>
                  <a:lnTo>
                    <a:pt x="5" y="0"/>
                  </a:lnTo>
                  <a:lnTo>
                    <a:pt x="7"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7" name="Picture 3509">
              <a:extLst>
                <a:ext uri="{FF2B5EF4-FFF2-40B4-BE49-F238E27FC236}">
                  <a16:creationId xmlns:a16="http://schemas.microsoft.com/office/drawing/2014/main" id="{454068A2-1DF4-4574-86B7-A8A9E552C705}"/>
                </a:ext>
              </a:extLst>
            </p:cNvPr>
            <p:cNvPicPr>
              <a:picLocks noChangeAspect="1" noChangeArrowheads="1"/>
            </p:cNvPicPr>
            <p:nvPr/>
          </p:nvPicPr>
          <p:blipFill>
            <a:blip r:embed="rId25" cstate="print"/>
            <a:srcRect/>
            <a:stretch>
              <a:fillRect/>
            </a:stretch>
          </p:blipFill>
          <p:spPr bwMode="auto">
            <a:xfrm>
              <a:off x="7494" y="1584"/>
              <a:ext cx="78" cy="65"/>
            </a:xfrm>
            <a:prstGeom prst="rect">
              <a:avLst/>
            </a:prstGeom>
            <a:noFill/>
          </p:spPr>
        </p:pic>
        <p:sp>
          <p:nvSpPr>
            <p:cNvPr id="248" name="Freeform 3510">
              <a:extLst>
                <a:ext uri="{FF2B5EF4-FFF2-40B4-BE49-F238E27FC236}">
                  <a16:creationId xmlns:a16="http://schemas.microsoft.com/office/drawing/2014/main" id="{309131F1-9D15-4DD4-BD2E-76B5599DB385}"/>
                </a:ext>
              </a:extLst>
            </p:cNvPr>
            <p:cNvSpPr>
              <a:spLocks/>
            </p:cNvSpPr>
            <p:nvPr/>
          </p:nvSpPr>
          <p:spPr bwMode="auto">
            <a:xfrm>
              <a:off x="7494"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2"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9" name="Picture 3511">
              <a:extLst>
                <a:ext uri="{FF2B5EF4-FFF2-40B4-BE49-F238E27FC236}">
                  <a16:creationId xmlns:a16="http://schemas.microsoft.com/office/drawing/2014/main" id="{82783CA8-5B90-4651-AC8E-F5CBA6FAE686}"/>
                </a:ext>
              </a:extLst>
            </p:cNvPr>
            <p:cNvPicPr>
              <a:picLocks noChangeAspect="1" noChangeArrowheads="1"/>
            </p:cNvPicPr>
            <p:nvPr/>
          </p:nvPicPr>
          <p:blipFill>
            <a:blip r:embed="rId26" cstate="print"/>
            <a:srcRect/>
            <a:stretch>
              <a:fillRect/>
            </a:stretch>
          </p:blipFill>
          <p:spPr bwMode="auto">
            <a:xfrm>
              <a:off x="7579" y="1584"/>
              <a:ext cx="78" cy="65"/>
            </a:xfrm>
            <a:prstGeom prst="rect">
              <a:avLst/>
            </a:prstGeom>
            <a:noFill/>
          </p:spPr>
        </p:pic>
        <p:sp>
          <p:nvSpPr>
            <p:cNvPr id="250" name="Freeform 3512">
              <a:extLst>
                <a:ext uri="{FF2B5EF4-FFF2-40B4-BE49-F238E27FC236}">
                  <a16:creationId xmlns:a16="http://schemas.microsoft.com/office/drawing/2014/main" id="{99288D03-C204-43D8-B07D-520B0FB0DC99}"/>
                </a:ext>
              </a:extLst>
            </p:cNvPr>
            <p:cNvSpPr>
              <a:spLocks/>
            </p:cNvSpPr>
            <p:nvPr/>
          </p:nvSpPr>
          <p:spPr bwMode="auto">
            <a:xfrm>
              <a:off x="7579"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1" name="Picture 3513">
              <a:extLst>
                <a:ext uri="{FF2B5EF4-FFF2-40B4-BE49-F238E27FC236}">
                  <a16:creationId xmlns:a16="http://schemas.microsoft.com/office/drawing/2014/main" id="{17FD68E4-CAEC-43B6-8CD1-2AEC7F17E6D2}"/>
                </a:ext>
              </a:extLst>
            </p:cNvPr>
            <p:cNvPicPr>
              <a:picLocks noChangeAspect="1" noChangeArrowheads="1"/>
            </p:cNvPicPr>
            <p:nvPr/>
          </p:nvPicPr>
          <p:blipFill>
            <a:blip r:embed="rId27" cstate="print"/>
            <a:srcRect/>
            <a:stretch>
              <a:fillRect/>
            </a:stretch>
          </p:blipFill>
          <p:spPr bwMode="auto">
            <a:xfrm>
              <a:off x="7668" y="1585"/>
              <a:ext cx="79" cy="65"/>
            </a:xfrm>
            <a:prstGeom prst="rect">
              <a:avLst/>
            </a:prstGeom>
            <a:noFill/>
          </p:spPr>
        </p:pic>
        <p:sp>
          <p:nvSpPr>
            <p:cNvPr id="252" name="Freeform 3514">
              <a:extLst>
                <a:ext uri="{FF2B5EF4-FFF2-40B4-BE49-F238E27FC236}">
                  <a16:creationId xmlns:a16="http://schemas.microsoft.com/office/drawing/2014/main" id="{AC149E00-B371-43B6-9551-4CF66C2A8A1B}"/>
                </a:ext>
              </a:extLst>
            </p:cNvPr>
            <p:cNvSpPr>
              <a:spLocks/>
            </p:cNvSpPr>
            <p:nvPr/>
          </p:nvSpPr>
          <p:spPr bwMode="auto">
            <a:xfrm>
              <a:off x="7668" y="1585"/>
              <a:ext cx="79" cy="65"/>
            </a:xfrm>
            <a:custGeom>
              <a:avLst/>
              <a:gdLst>
                <a:gd name="T0" fmla="*/ 56 w 79"/>
                <a:gd name="T1" fmla="*/ 1650 h 65"/>
                <a:gd name="T2" fmla="*/ 67 w 79"/>
                <a:gd name="T3" fmla="*/ 1650 h 65"/>
                <a:gd name="T4" fmla="*/ 76 w 79"/>
                <a:gd name="T5" fmla="*/ 1641 h 65"/>
                <a:gd name="T6" fmla="*/ 77 w 79"/>
                <a:gd name="T7" fmla="*/ 1630 h 65"/>
                <a:gd name="T8" fmla="*/ 78 w 79"/>
                <a:gd name="T9" fmla="*/ 1606 h 65"/>
                <a:gd name="T10" fmla="*/ 79 w 79"/>
                <a:gd name="T11" fmla="*/ 1595 h 65"/>
                <a:gd name="T12" fmla="*/ 70 w 79"/>
                <a:gd name="T13" fmla="*/ 1586 h 65"/>
                <a:gd name="T14" fmla="*/ 59 w 79"/>
                <a:gd name="T15" fmla="*/ 1586 h 65"/>
                <a:gd name="T16" fmla="*/ 3 w 79"/>
                <a:gd name="T17" fmla="*/ 1586 h 65"/>
                <a:gd name="T18" fmla="*/ 0 w 79"/>
                <a:gd name="T19" fmla="*/ 1650 h 65"/>
                <a:gd name="T20" fmla="*/ 56 w 79"/>
                <a:gd name="T21" fmla="*/ 165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5">
                  <a:moveTo>
                    <a:pt x="56" y="64"/>
                  </a:moveTo>
                  <a:lnTo>
                    <a:pt x="67" y="64"/>
                  </a:lnTo>
                  <a:lnTo>
                    <a:pt x="76" y="55"/>
                  </a:lnTo>
                  <a:lnTo>
                    <a:pt x="77" y="44"/>
                  </a:lnTo>
                  <a:lnTo>
                    <a:pt x="78" y="20"/>
                  </a:lnTo>
                  <a:lnTo>
                    <a:pt x="79" y="9"/>
                  </a:lnTo>
                  <a:lnTo>
                    <a:pt x="70" y="0"/>
                  </a:lnTo>
                  <a:lnTo>
                    <a:pt x="59" y="0"/>
                  </a:lnTo>
                  <a:lnTo>
                    <a:pt x="3" y="0"/>
                  </a:lnTo>
                  <a:lnTo>
                    <a:pt x="0" y="64"/>
                  </a:lnTo>
                  <a:lnTo>
                    <a:pt x="56" y="64"/>
                  </a:lnTo>
                </a:path>
              </a:pathLst>
            </a:custGeom>
            <a:noFill/>
            <a:ln w="29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3" name="Picture 3515">
              <a:extLst>
                <a:ext uri="{FF2B5EF4-FFF2-40B4-BE49-F238E27FC236}">
                  <a16:creationId xmlns:a16="http://schemas.microsoft.com/office/drawing/2014/main" id="{7AED6FCA-8B61-4279-B341-D0360137BE86}"/>
                </a:ext>
              </a:extLst>
            </p:cNvPr>
            <p:cNvPicPr>
              <a:picLocks noChangeAspect="1" noChangeArrowheads="1"/>
            </p:cNvPicPr>
            <p:nvPr/>
          </p:nvPicPr>
          <p:blipFill>
            <a:blip r:embed="rId28" cstate="print"/>
            <a:srcRect/>
            <a:stretch>
              <a:fillRect/>
            </a:stretch>
          </p:blipFill>
          <p:spPr bwMode="auto">
            <a:xfrm>
              <a:off x="4345" y="223"/>
              <a:ext cx="781" cy="1521"/>
            </a:xfrm>
            <a:prstGeom prst="rect">
              <a:avLst/>
            </a:prstGeom>
            <a:noFill/>
          </p:spPr>
        </p:pic>
        <p:pic>
          <p:nvPicPr>
            <p:cNvPr id="254" name="Picture 3516">
              <a:extLst>
                <a:ext uri="{FF2B5EF4-FFF2-40B4-BE49-F238E27FC236}">
                  <a16:creationId xmlns:a16="http://schemas.microsoft.com/office/drawing/2014/main" id="{08297C34-4C6E-4FFA-BA4F-D526DE4926A5}"/>
                </a:ext>
              </a:extLst>
            </p:cNvPr>
            <p:cNvPicPr>
              <a:picLocks noChangeAspect="1" noChangeArrowheads="1"/>
            </p:cNvPicPr>
            <p:nvPr/>
          </p:nvPicPr>
          <p:blipFill>
            <a:blip r:embed="rId29" cstate="print"/>
            <a:srcRect/>
            <a:stretch>
              <a:fillRect/>
            </a:stretch>
          </p:blipFill>
          <p:spPr bwMode="auto">
            <a:xfrm>
              <a:off x="7286" y="1446"/>
              <a:ext cx="71" cy="65"/>
            </a:xfrm>
            <a:prstGeom prst="rect">
              <a:avLst/>
            </a:prstGeom>
            <a:noFill/>
          </p:spPr>
        </p:pic>
        <p:sp>
          <p:nvSpPr>
            <p:cNvPr id="255" name="Freeform 3517">
              <a:extLst>
                <a:ext uri="{FF2B5EF4-FFF2-40B4-BE49-F238E27FC236}">
                  <a16:creationId xmlns:a16="http://schemas.microsoft.com/office/drawing/2014/main" id="{996C3367-1DE9-4C60-9717-947053EA9A0C}"/>
                </a:ext>
              </a:extLst>
            </p:cNvPr>
            <p:cNvSpPr>
              <a:spLocks/>
            </p:cNvSpPr>
            <p:nvPr/>
          </p:nvSpPr>
          <p:spPr bwMode="auto">
            <a:xfrm>
              <a:off x="7346" y="1177"/>
              <a:ext cx="58" cy="58"/>
            </a:xfrm>
            <a:custGeom>
              <a:avLst/>
              <a:gdLst>
                <a:gd name="T0" fmla="*/ 0 w 58"/>
                <a:gd name="T1" fmla="*/ 1207 h 58"/>
                <a:gd name="T2" fmla="*/ 2 w 58"/>
                <a:gd name="T3" fmla="*/ 1195 h 58"/>
                <a:gd name="T4" fmla="*/ 8 w 58"/>
                <a:gd name="T5" fmla="*/ 1186 h 58"/>
                <a:gd name="T6" fmla="*/ 17 w 58"/>
                <a:gd name="T7" fmla="*/ 1180 h 58"/>
                <a:gd name="T8" fmla="*/ 28 w 58"/>
                <a:gd name="T9" fmla="*/ 1178 h 58"/>
                <a:gd name="T10" fmla="*/ 40 w 58"/>
                <a:gd name="T11" fmla="*/ 1180 h 58"/>
                <a:gd name="T12" fmla="*/ 49 w 58"/>
                <a:gd name="T13" fmla="*/ 1186 h 58"/>
                <a:gd name="T14" fmla="*/ 55 w 58"/>
                <a:gd name="T15" fmla="*/ 1195 h 58"/>
                <a:gd name="T16" fmla="*/ 57 w 58"/>
                <a:gd name="T17" fmla="*/ 1207 h 58"/>
                <a:gd name="T18" fmla="*/ 55 w 58"/>
                <a:gd name="T19" fmla="*/ 1218 h 58"/>
                <a:gd name="T20" fmla="*/ 49 w 58"/>
                <a:gd name="T21" fmla="*/ 1227 h 58"/>
                <a:gd name="T22" fmla="*/ 40 w 58"/>
                <a:gd name="T23" fmla="*/ 1233 h 58"/>
                <a:gd name="T24" fmla="*/ 28 w 58"/>
                <a:gd name="T25" fmla="*/ 1236 h 58"/>
                <a:gd name="T26" fmla="*/ 17 w 58"/>
                <a:gd name="T27" fmla="*/ 1233 h 58"/>
                <a:gd name="T28" fmla="*/ 8 w 58"/>
                <a:gd name="T29" fmla="*/ 1227 h 58"/>
                <a:gd name="T30" fmla="*/ 2 w 58"/>
                <a:gd name="T31" fmla="*/ 1218 h 58"/>
                <a:gd name="T32" fmla="*/ 0 w 58"/>
                <a:gd name="T33" fmla="*/ 120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0" y="29"/>
                  </a:moveTo>
                  <a:lnTo>
                    <a:pt x="2" y="17"/>
                  </a:lnTo>
                  <a:lnTo>
                    <a:pt x="8" y="8"/>
                  </a:lnTo>
                  <a:lnTo>
                    <a:pt x="17" y="2"/>
                  </a:lnTo>
                  <a:lnTo>
                    <a:pt x="28" y="0"/>
                  </a:lnTo>
                  <a:lnTo>
                    <a:pt x="40" y="2"/>
                  </a:lnTo>
                  <a:lnTo>
                    <a:pt x="49" y="8"/>
                  </a:lnTo>
                  <a:lnTo>
                    <a:pt x="55" y="17"/>
                  </a:lnTo>
                  <a:lnTo>
                    <a:pt x="57" y="29"/>
                  </a:lnTo>
                  <a:lnTo>
                    <a:pt x="55" y="40"/>
                  </a:lnTo>
                  <a:lnTo>
                    <a:pt x="49" y="49"/>
                  </a:lnTo>
                  <a:lnTo>
                    <a:pt x="40" y="55"/>
                  </a:lnTo>
                  <a:lnTo>
                    <a:pt x="28" y="58"/>
                  </a:lnTo>
                  <a:lnTo>
                    <a:pt x="17" y="55"/>
                  </a:lnTo>
                  <a:lnTo>
                    <a:pt x="8" y="49"/>
                  </a:lnTo>
                  <a:lnTo>
                    <a:pt x="2" y="40"/>
                  </a:lnTo>
                  <a:lnTo>
                    <a:pt x="0" y="2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Freeform 3518">
              <a:extLst>
                <a:ext uri="{FF2B5EF4-FFF2-40B4-BE49-F238E27FC236}">
                  <a16:creationId xmlns:a16="http://schemas.microsoft.com/office/drawing/2014/main" id="{7A6A95FE-FC2D-4039-86DF-8150763D8E7D}"/>
                </a:ext>
              </a:extLst>
            </p:cNvPr>
            <p:cNvSpPr>
              <a:spLocks/>
            </p:cNvSpPr>
            <p:nvPr/>
          </p:nvSpPr>
          <p:spPr bwMode="auto">
            <a:xfrm>
              <a:off x="7603" y="1142"/>
              <a:ext cx="57" cy="57"/>
            </a:xfrm>
            <a:custGeom>
              <a:avLst/>
              <a:gdLst>
                <a:gd name="T0" fmla="*/ 56 w 57"/>
                <a:gd name="T1" fmla="*/ 1165 h 57"/>
                <a:gd name="T2" fmla="*/ 23 w 57"/>
                <a:gd name="T3" fmla="*/ 1200 h 57"/>
                <a:gd name="T4" fmla="*/ 13 w 57"/>
                <a:gd name="T5" fmla="*/ 1196 h 57"/>
                <a:gd name="T6" fmla="*/ 5 w 57"/>
                <a:gd name="T7" fmla="*/ 1188 h 57"/>
                <a:gd name="T8" fmla="*/ 0 w 57"/>
                <a:gd name="T9" fmla="*/ 1178 h 57"/>
                <a:gd name="T10" fmla="*/ 0 w 57"/>
                <a:gd name="T11" fmla="*/ 1166 h 57"/>
                <a:gd name="T12" fmla="*/ 4 w 57"/>
                <a:gd name="T13" fmla="*/ 1156 h 57"/>
                <a:gd name="T14" fmla="*/ 11 w 57"/>
                <a:gd name="T15" fmla="*/ 1148 h 57"/>
                <a:gd name="T16" fmla="*/ 22 w 57"/>
                <a:gd name="T17" fmla="*/ 1143 h 57"/>
                <a:gd name="T18" fmla="*/ 33 w 57"/>
                <a:gd name="T19" fmla="*/ 1143 h 57"/>
                <a:gd name="T20" fmla="*/ 44 w 57"/>
                <a:gd name="T21" fmla="*/ 1147 h 57"/>
                <a:gd name="T22" fmla="*/ 52 w 57"/>
                <a:gd name="T23" fmla="*/ 1154 h 57"/>
                <a:gd name="T24" fmla="*/ 56 w 57"/>
                <a:gd name="T25" fmla="*/ 1165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6" y="22"/>
                  </a:moveTo>
                  <a:lnTo>
                    <a:pt x="23" y="57"/>
                  </a:lnTo>
                  <a:lnTo>
                    <a:pt x="13" y="53"/>
                  </a:lnTo>
                  <a:lnTo>
                    <a:pt x="5" y="45"/>
                  </a:lnTo>
                  <a:lnTo>
                    <a:pt x="0" y="35"/>
                  </a:lnTo>
                  <a:lnTo>
                    <a:pt x="0" y="23"/>
                  </a:lnTo>
                  <a:lnTo>
                    <a:pt x="4" y="13"/>
                  </a:lnTo>
                  <a:lnTo>
                    <a:pt x="11" y="5"/>
                  </a:lnTo>
                  <a:lnTo>
                    <a:pt x="22" y="0"/>
                  </a:lnTo>
                  <a:lnTo>
                    <a:pt x="33" y="0"/>
                  </a:lnTo>
                  <a:lnTo>
                    <a:pt x="44" y="4"/>
                  </a:lnTo>
                  <a:lnTo>
                    <a:pt x="52" y="11"/>
                  </a:lnTo>
                  <a:lnTo>
                    <a:pt x="56" y="2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7" name="Freeform 3519">
              <a:extLst>
                <a:ext uri="{FF2B5EF4-FFF2-40B4-BE49-F238E27FC236}">
                  <a16:creationId xmlns:a16="http://schemas.microsoft.com/office/drawing/2014/main" id="{8B303FFC-0A30-412B-8244-2339B4501682}"/>
                </a:ext>
              </a:extLst>
            </p:cNvPr>
            <p:cNvSpPr>
              <a:spLocks/>
            </p:cNvSpPr>
            <p:nvPr/>
          </p:nvSpPr>
          <p:spPr bwMode="auto">
            <a:xfrm>
              <a:off x="7279" y="1421"/>
              <a:ext cx="70" cy="22"/>
            </a:xfrm>
            <a:custGeom>
              <a:avLst/>
              <a:gdLst>
                <a:gd name="T0" fmla="*/ 64 w 70"/>
                <a:gd name="T1" fmla="*/ 1443 h 22"/>
                <a:gd name="T2" fmla="*/ 0 w 70"/>
                <a:gd name="T3" fmla="*/ 1436 h 22"/>
                <a:gd name="T4" fmla="*/ 1 w 70"/>
                <a:gd name="T5" fmla="*/ 1422 h 22"/>
                <a:gd name="T6" fmla="*/ 69 w 70"/>
                <a:gd name="T7" fmla="*/ 1421 h 22"/>
                <a:gd name="T8" fmla="*/ 64 w 70"/>
                <a:gd name="T9" fmla="*/ 144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2">
                  <a:moveTo>
                    <a:pt x="64" y="22"/>
                  </a:moveTo>
                  <a:lnTo>
                    <a:pt x="0" y="15"/>
                  </a:lnTo>
                  <a:lnTo>
                    <a:pt x="1" y="1"/>
                  </a:lnTo>
                  <a:lnTo>
                    <a:pt x="69" y="0"/>
                  </a:lnTo>
                  <a:lnTo>
                    <a:pt x="64" y="22"/>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8" name="Picture 3520">
              <a:extLst>
                <a:ext uri="{FF2B5EF4-FFF2-40B4-BE49-F238E27FC236}">
                  <a16:creationId xmlns:a16="http://schemas.microsoft.com/office/drawing/2014/main" id="{A6F84346-F0C9-4813-93D6-40AF4404078E}"/>
                </a:ext>
              </a:extLst>
            </p:cNvPr>
            <p:cNvPicPr>
              <a:picLocks noChangeAspect="1" noChangeArrowheads="1"/>
            </p:cNvPicPr>
            <p:nvPr/>
          </p:nvPicPr>
          <p:blipFill>
            <a:blip r:embed="rId30" cstate="print"/>
            <a:srcRect/>
            <a:stretch>
              <a:fillRect/>
            </a:stretch>
          </p:blipFill>
          <p:spPr bwMode="auto">
            <a:xfrm>
              <a:off x="7337" y="1403"/>
              <a:ext cx="57" cy="58"/>
            </a:xfrm>
            <a:prstGeom prst="rect">
              <a:avLst/>
            </a:prstGeom>
            <a:noFill/>
          </p:spPr>
        </p:pic>
        <p:sp>
          <p:nvSpPr>
            <p:cNvPr id="259" name="Freeform 3521">
              <a:extLst>
                <a:ext uri="{FF2B5EF4-FFF2-40B4-BE49-F238E27FC236}">
                  <a16:creationId xmlns:a16="http://schemas.microsoft.com/office/drawing/2014/main" id="{1DB5E1E2-A5D2-4863-9059-3743810C1263}"/>
                </a:ext>
              </a:extLst>
            </p:cNvPr>
            <p:cNvSpPr>
              <a:spLocks/>
            </p:cNvSpPr>
            <p:nvPr/>
          </p:nvSpPr>
          <p:spPr bwMode="auto">
            <a:xfrm>
              <a:off x="7337" y="1403"/>
              <a:ext cx="57" cy="57"/>
            </a:xfrm>
            <a:custGeom>
              <a:avLst/>
              <a:gdLst>
                <a:gd name="T0" fmla="*/ 44 w 57"/>
                <a:gd name="T1" fmla="*/ 1456 h 57"/>
                <a:gd name="T2" fmla="*/ 34 w 57"/>
                <a:gd name="T3" fmla="*/ 1461 h 57"/>
                <a:gd name="T4" fmla="*/ 23 w 57"/>
                <a:gd name="T5" fmla="*/ 1461 h 57"/>
                <a:gd name="T6" fmla="*/ 12 w 57"/>
                <a:gd name="T7" fmla="*/ 1456 h 57"/>
                <a:gd name="T8" fmla="*/ 4 w 57"/>
                <a:gd name="T9" fmla="*/ 1448 h 57"/>
                <a:gd name="T10" fmla="*/ 0 w 57"/>
                <a:gd name="T11" fmla="*/ 1438 h 57"/>
                <a:gd name="T12" fmla="*/ 0 w 57"/>
                <a:gd name="T13" fmla="*/ 1427 h 57"/>
                <a:gd name="T14" fmla="*/ 4 w 57"/>
                <a:gd name="T15" fmla="*/ 1416 h 57"/>
                <a:gd name="T16" fmla="*/ 12 w 57"/>
                <a:gd name="T17" fmla="*/ 1408 h 57"/>
                <a:gd name="T18" fmla="*/ 22 w 57"/>
                <a:gd name="T19" fmla="*/ 1404 h 57"/>
                <a:gd name="T20" fmla="*/ 34 w 57"/>
                <a:gd name="T21" fmla="*/ 1404 h 57"/>
                <a:gd name="T22" fmla="*/ 44 w 57"/>
                <a:gd name="T23" fmla="*/ 1408 h 57"/>
                <a:gd name="T24" fmla="*/ 52 w 57"/>
                <a:gd name="T25" fmla="*/ 1416 h 57"/>
                <a:gd name="T26" fmla="*/ 56 w 57"/>
                <a:gd name="T27" fmla="*/ 1427 h 57"/>
                <a:gd name="T28" fmla="*/ 56 w 57"/>
                <a:gd name="T29" fmla="*/ 1438 h 57"/>
                <a:gd name="T30" fmla="*/ 52 w 57"/>
                <a:gd name="T31" fmla="*/ 1448 h 57"/>
                <a:gd name="T32" fmla="*/ 44 w 57"/>
                <a:gd name="T33" fmla="*/ 145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7">
                  <a:moveTo>
                    <a:pt x="44" y="52"/>
                  </a:moveTo>
                  <a:lnTo>
                    <a:pt x="34" y="57"/>
                  </a:lnTo>
                  <a:lnTo>
                    <a:pt x="23" y="57"/>
                  </a:lnTo>
                  <a:lnTo>
                    <a:pt x="12" y="52"/>
                  </a:lnTo>
                  <a:lnTo>
                    <a:pt x="4" y="44"/>
                  </a:lnTo>
                  <a:lnTo>
                    <a:pt x="0" y="34"/>
                  </a:lnTo>
                  <a:lnTo>
                    <a:pt x="0" y="23"/>
                  </a:lnTo>
                  <a:lnTo>
                    <a:pt x="4" y="12"/>
                  </a:lnTo>
                  <a:lnTo>
                    <a:pt x="12" y="4"/>
                  </a:lnTo>
                  <a:lnTo>
                    <a:pt x="22" y="0"/>
                  </a:lnTo>
                  <a:lnTo>
                    <a:pt x="34" y="0"/>
                  </a:lnTo>
                  <a:lnTo>
                    <a:pt x="44" y="4"/>
                  </a:lnTo>
                  <a:lnTo>
                    <a:pt x="52" y="12"/>
                  </a:lnTo>
                  <a:lnTo>
                    <a:pt x="56" y="23"/>
                  </a:lnTo>
                  <a:lnTo>
                    <a:pt x="56" y="34"/>
                  </a:lnTo>
                  <a:lnTo>
                    <a:pt x="52" y="44"/>
                  </a:lnTo>
                  <a:lnTo>
                    <a:pt x="44" y="5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0" name="Freeform 3522">
              <a:extLst>
                <a:ext uri="{FF2B5EF4-FFF2-40B4-BE49-F238E27FC236}">
                  <a16:creationId xmlns:a16="http://schemas.microsoft.com/office/drawing/2014/main" id="{7F1D2113-A4FF-46C6-AE5C-DB4284798B90}"/>
                </a:ext>
              </a:extLst>
            </p:cNvPr>
            <p:cNvSpPr>
              <a:spLocks/>
            </p:cNvSpPr>
            <p:nvPr/>
          </p:nvSpPr>
          <p:spPr bwMode="auto">
            <a:xfrm>
              <a:off x="7295" y="1085"/>
              <a:ext cx="15" cy="20"/>
            </a:xfrm>
            <a:custGeom>
              <a:avLst/>
              <a:gdLst>
                <a:gd name="T0" fmla="*/ 14 w 15"/>
                <a:gd name="T1" fmla="*/ 1105 h 20"/>
                <a:gd name="T2" fmla="*/ 0 w 15"/>
                <a:gd name="T3" fmla="*/ 1105 h 20"/>
                <a:gd name="T4" fmla="*/ 0 w 15"/>
                <a:gd name="T5" fmla="*/ 1086 h 20"/>
                <a:gd name="T6" fmla="*/ 14 w 15"/>
                <a:gd name="T7" fmla="*/ 1086 h 20"/>
                <a:gd name="T8" fmla="*/ 14 w 15"/>
                <a:gd name="T9" fmla="*/ 1089 h 20"/>
                <a:gd name="T10" fmla="*/ 5 w 15"/>
                <a:gd name="T11" fmla="*/ 1089 h 20"/>
                <a:gd name="T12" fmla="*/ 5 w 15"/>
                <a:gd name="T13" fmla="*/ 1093 h 20"/>
                <a:gd name="T14" fmla="*/ 14 w 15"/>
                <a:gd name="T15" fmla="*/ 1093 h 20"/>
                <a:gd name="T16" fmla="*/ 14 w 15"/>
                <a:gd name="T17" fmla="*/ 1097 h 20"/>
                <a:gd name="T18" fmla="*/ 5 w 15"/>
                <a:gd name="T19" fmla="*/ 1097 h 20"/>
                <a:gd name="T20" fmla="*/ 5 w 15"/>
                <a:gd name="T21" fmla="*/ 1101 h 20"/>
                <a:gd name="T22" fmla="*/ 14 w 15"/>
                <a:gd name="T23" fmla="*/ 1101 h 20"/>
                <a:gd name="T24" fmla="*/ 14 w 15"/>
                <a:gd name="T25" fmla="*/ 110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
                  <a:moveTo>
                    <a:pt x="14" y="19"/>
                  </a:moveTo>
                  <a:lnTo>
                    <a:pt x="0" y="19"/>
                  </a:lnTo>
                  <a:lnTo>
                    <a:pt x="0" y="0"/>
                  </a:lnTo>
                  <a:lnTo>
                    <a:pt x="14" y="0"/>
                  </a:lnTo>
                  <a:lnTo>
                    <a:pt x="14" y="3"/>
                  </a:lnTo>
                  <a:lnTo>
                    <a:pt x="5" y="3"/>
                  </a:lnTo>
                  <a:lnTo>
                    <a:pt x="5" y="7"/>
                  </a:lnTo>
                  <a:lnTo>
                    <a:pt x="14" y="7"/>
                  </a:lnTo>
                  <a:lnTo>
                    <a:pt x="14" y="11"/>
                  </a:lnTo>
                  <a:lnTo>
                    <a:pt x="5" y="11"/>
                  </a:lnTo>
                  <a:lnTo>
                    <a:pt x="5" y="15"/>
                  </a:lnTo>
                  <a:lnTo>
                    <a:pt x="14" y="1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1" name="Picture 3523">
              <a:extLst>
                <a:ext uri="{FF2B5EF4-FFF2-40B4-BE49-F238E27FC236}">
                  <a16:creationId xmlns:a16="http://schemas.microsoft.com/office/drawing/2014/main" id="{B012CF34-C9DE-473D-8278-C39EEA8B4681}"/>
                </a:ext>
              </a:extLst>
            </p:cNvPr>
            <p:cNvPicPr>
              <a:picLocks noChangeAspect="1" noChangeArrowheads="1"/>
            </p:cNvPicPr>
            <p:nvPr/>
          </p:nvPicPr>
          <p:blipFill>
            <a:blip r:embed="rId31" cstate="print"/>
            <a:srcRect/>
            <a:stretch>
              <a:fillRect/>
            </a:stretch>
          </p:blipFill>
          <p:spPr bwMode="auto">
            <a:xfrm>
              <a:off x="7252" y="1062"/>
              <a:ext cx="495" cy="472"/>
            </a:xfrm>
            <a:prstGeom prst="rect">
              <a:avLst/>
            </a:prstGeom>
            <a:noFill/>
          </p:spPr>
        </p:pic>
        <p:pic>
          <p:nvPicPr>
            <p:cNvPr id="262" name="Picture 3524">
              <a:extLst>
                <a:ext uri="{FF2B5EF4-FFF2-40B4-BE49-F238E27FC236}">
                  <a16:creationId xmlns:a16="http://schemas.microsoft.com/office/drawing/2014/main" id="{A038559B-E8E6-422B-AC61-513612CDDE78}"/>
                </a:ext>
              </a:extLst>
            </p:cNvPr>
            <p:cNvPicPr>
              <a:picLocks noChangeAspect="1" noChangeArrowheads="1"/>
            </p:cNvPicPr>
            <p:nvPr/>
          </p:nvPicPr>
          <p:blipFill>
            <a:blip r:embed="rId32" cstate="print"/>
            <a:srcRect/>
            <a:stretch>
              <a:fillRect/>
            </a:stretch>
          </p:blipFill>
          <p:spPr bwMode="auto">
            <a:xfrm>
              <a:off x="7667" y="1376"/>
              <a:ext cx="32" cy="29"/>
            </a:xfrm>
            <a:prstGeom prst="rect">
              <a:avLst/>
            </a:prstGeom>
            <a:noFill/>
          </p:spPr>
        </p:pic>
        <p:pic>
          <p:nvPicPr>
            <p:cNvPr id="263" name="Picture 3525">
              <a:extLst>
                <a:ext uri="{FF2B5EF4-FFF2-40B4-BE49-F238E27FC236}">
                  <a16:creationId xmlns:a16="http://schemas.microsoft.com/office/drawing/2014/main" id="{F07BC993-FF23-4D02-9C00-408C232E9551}"/>
                </a:ext>
              </a:extLst>
            </p:cNvPr>
            <p:cNvPicPr>
              <a:picLocks noChangeAspect="1" noChangeArrowheads="1"/>
            </p:cNvPicPr>
            <p:nvPr/>
          </p:nvPicPr>
          <p:blipFill>
            <a:blip r:embed="rId29" cstate="print"/>
            <a:srcRect/>
            <a:stretch>
              <a:fillRect/>
            </a:stretch>
          </p:blipFill>
          <p:spPr bwMode="auto">
            <a:xfrm>
              <a:off x="7542" y="1446"/>
              <a:ext cx="71" cy="65"/>
            </a:xfrm>
            <a:prstGeom prst="rect">
              <a:avLst/>
            </a:prstGeom>
            <a:noFill/>
          </p:spPr>
        </p:pic>
        <p:pic>
          <p:nvPicPr>
            <p:cNvPr id="264" name="Picture 3526">
              <a:extLst>
                <a:ext uri="{FF2B5EF4-FFF2-40B4-BE49-F238E27FC236}">
                  <a16:creationId xmlns:a16="http://schemas.microsoft.com/office/drawing/2014/main" id="{F8B60536-BEB2-40E6-8AE3-B038B2A61BF5}"/>
                </a:ext>
              </a:extLst>
            </p:cNvPr>
            <p:cNvPicPr>
              <a:picLocks noChangeAspect="1" noChangeArrowheads="1"/>
            </p:cNvPicPr>
            <p:nvPr/>
          </p:nvPicPr>
          <p:blipFill>
            <a:blip r:embed="rId33" cstate="print"/>
            <a:srcRect/>
            <a:stretch>
              <a:fillRect/>
            </a:stretch>
          </p:blipFill>
          <p:spPr bwMode="auto">
            <a:xfrm>
              <a:off x="7549" y="1346"/>
              <a:ext cx="123" cy="56"/>
            </a:xfrm>
            <a:prstGeom prst="rect">
              <a:avLst/>
            </a:prstGeom>
            <a:noFill/>
          </p:spPr>
        </p:pic>
        <p:pic>
          <p:nvPicPr>
            <p:cNvPr id="265" name="Picture 3527">
              <a:extLst>
                <a:ext uri="{FF2B5EF4-FFF2-40B4-BE49-F238E27FC236}">
                  <a16:creationId xmlns:a16="http://schemas.microsoft.com/office/drawing/2014/main" id="{95D20F40-BED5-4308-8B83-B4A61EBF8F34}"/>
                </a:ext>
              </a:extLst>
            </p:cNvPr>
            <p:cNvPicPr>
              <a:picLocks noChangeAspect="1" noChangeArrowheads="1"/>
            </p:cNvPicPr>
            <p:nvPr/>
          </p:nvPicPr>
          <p:blipFill>
            <a:blip r:embed="rId34" cstate="print"/>
            <a:srcRect/>
            <a:stretch>
              <a:fillRect/>
            </a:stretch>
          </p:blipFill>
          <p:spPr bwMode="auto">
            <a:xfrm>
              <a:off x="7535" y="1404"/>
              <a:ext cx="116" cy="84"/>
            </a:xfrm>
            <a:prstGeom prst="rect">
              <a:avLst/>
            </a:prstGeom>
            <a:noFill/>
          </p:spPr>
        </p:pic>
        <p:sp>
          <p:nvSpPr>
            <p:cNvPr id="266" name="Freeform 3528">
              <a:extLst>
                <a:ext uri="{FF2B5EF4-FFF2-40B4-BE49-F238E27FC236}">
                  <a16:creationId xmlns:a16="http://schemas.microsoft.com/office/drawing/2014/main" id="{FC1029EF-BEFA-46C9-8193-A4DAF4B782F3}"/>
                </a:ext>
              </a:extLst>
            </p:cNvPr>
            <p:cNvSpPr>
              <a:spLocks/>
            </p:cNvSpPr>
            <p:nvPr/>
          </p:nvSpPr>
          <p:spPr bwMode="auto">
            <a:xfrm>
              <a:off x="7593" y="1404"/>
              <a:ext cx="58" cy="58"/>
            </a:xfrm>
            <a:custGeom>
              <a:avLst/>
              <a:gdLst>
                <a:gd name="T0" fmla="*/ 56 w 58"/>
                <a:gd name="T1" fmla="*/ 1443 h 58"/>
                <a:gd name="T2" fmla="*/ 51 w 58"/>
                <a:gd name="T3" fmla="*/ 1452 h 58"/>
                <a:gd name="T4" fmla="*/ 42 w 58"/>
                <a:gd name="T5" fmla="*/ 1459 h 58"/>
                <a:gd name="T6" fmla="*/ 31 w 58"/>
                <a:gd name="T7" fmla="*/ 1462 h 58"/>
                <a:gd name="T8" fmla="*/ 20 w 58"/>
                <a:gd name="T9" fmla="*/ 1460 h 58"/>
                <a:gd name="T10" fmla="*/ 10 w 58"/>
                <a:gd name="T11" fmla="*/ 1454 h 58"/>
                <a:gd name="T12" fmla="*/ 3 w 58"/>
                <a:gd name="T13" fmla="*/ 1446 h 58"/>
                <a:gd name="T14" fmla="*/ 0 w 58"/>
                <a:gd name="T15" fmla="*/ 1435 h 58"/>
                <a:gd name="T16" fmla="*/ 2 w 58"/>
                <a:gd name="T17" fmla="*/ 1423 h 58"/>
                <a:gd name="T18" fmla="*/ 8 w 58"/>
                <a:gd name="T19" fmla="*/ 1414 h 58"/>
                <a:gd name="T20" fmla="*/ 17 w 58"/>
                <a:gd name="T21" fmla="*/ 1407 h 58"/>
                <a:gd name="T22" fmla="*/ 27 w 58"/>
                <a:gd name="T23" fmla="*/ 1404 h 58"/>
                <a:gd name="T24" fmla="*/ 39 w 58"/>
                <a:gd name="T25" fmla="*/ 1406 h 58"/>
                <a:gd name="T26" fmla="*/ 49 w 58"/>
                <a:gd name="T27" fmla="*/ 1412 h 58"/>
                <a:gd name="T28" fmla="*/ 55 w 58"/>
                <a:gd name="T29" fmla="*/ 1421 h 58"/>
                <a:gd name="T30" fmla="*/ 58 w 58"/>
                <a:gd name="T31" fmla="*/ 1431 h 58"/>
                <a:gd name="T32" fmla="*/ 56 w 58"/>
                <a:gd name="T33" fmla="*/ 144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56" y="39"/>
                  </a:moveTo>
                  <a:lnTo>
                    <a:pt x="51" y="48"/>
                  </a:lnTo>
                  <a:lnTo>
                    <a:pt x="42" y="55"/>
                  </a:lnTo>
                  <a:lnTo>
                    <a:pt x="31" y="58"/>
                  </a:lnTo>
                  <a:lnTo>
                    <a:pt x="20" y="56"/>
                  </a:lnTo>
                  <a:lnTo>
                    <a:pt x="10" y="50"/>
                  </a:lnTo>
                  <a:lnTo>
                    <a:pt x="3" y="42"/>
                  </a:lnTo>
                  <a:lnTo>
                    <a:pt x="0" y="31"/>
                  </a:lnTo>
                  <a:lnTo>
                    <a:pt x="2" y="19"/>
                  </a:lnTo>
                  <a:lnTo>
                    <a:pt x="8" y="10"/>
                  </a:lnTo>
                  <a:lnTo>
                    <a:pt x="17" y="3"/>
                  </a:lnTo>
                  <a:lnTo>
                    <a:pt x="27" y="0"/>
                  </a:lnTo>
                  <a:lnTo>
                    <a:pt x="39" y="2"/>
                  </a:lnTo>
                  <a:lnTo>
                    <a:pt x="49" y="8"/>
                  </a:lnTo>
                  <a:lnTo>
                    <a:pt x="55" y="17"/>
                  </a:lnTo>
                  <a:lnTo>
                    <a:pt x="58" y="27"/>
                  </a:lnTo>
                  <a:lnTo>
                    <a:pt x="56" y="3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7" name="AutoShape 3529">
              <a:extLst>
                <a:ext uri="{FF2B5EF4-FFF2-40B4-BE49-F238E27FC236}">
                  <a16:creationId xmlns:a16="http://schemas.microsoft.com/office/drawing/2014/main" id="{119F7110-4533-444E-812B-68DC1AF943E5}"/>
                </a:ext>
              </a:extLst>
            </p:cNvPr>
            <p:cNvSpPr>
              <a:spLocks/>
            </p:cNvSpPr>
            <p:nvPr/>
          </p:nvSpPr>
          <p:spPr bwMode="auto">
            <a:xfrm>
              <a:off x="7518" y="1360"/>
              <a:ext cx="15" cy="23"/>
            </a:xfrm>
            <a:custGeom>
              <a:avLst/>
              <a:gdLst>
                <a:gd name="T0" fmla="*/ 4 w 15"/>
                <a:gd name="T1" fmla="*/ 1376 h 23"/>
                <a:gd name="T2" fmla="*/ 0 w 15"/>
                <a:gd name="T3" fmla="*/ 1372 h 23"/>
                <a:gd name="T4" fmla="*/ 0 w 15"/>
                <a:gd name="T5" fmla="*/ 1364 h 23"/>
                <a:gd name="T6" fmla="*/ 3 w 15"/>
                <a:gd name="T7" fmla="*/ 1361 h 23"/>
                <a:gd name="T8" fmla="*/ 12 w 15"/>
                <a:gd name="T9" fmla="*/ 1361 h 23"/>
                <a:gd name="T10" fmla="*/ 15 w 15"/>
                <a:gd name="T11" fmla="*/ 1364 h 23"/>
                <a:gd name="T12" fmla="*/ 15 w 15"/>
                <a:gd name="T13" fmla="*/ 1365 h 23"/>
                <a:gd name="T14" fmla="*/ 6 w 15"/>
                <a:gd name="T15" fmla="*/ 1365 h 23"/>
                <a:gd name="T16" fmla="*/ 5 w 15"/>
                <a:gd name="T17" fmla="*/ 1366 h 23"/>
                <a:gd name="T18" fmla="*/ 5 w 15"/>
                <a:gd name="T19" fmla="*/ 1370 h 23"/>
                <a:gd name="T20" fmla="*/ 6 w 15"/>
                <a:gd name="T21" fmla="*/ 1371 h 23"/>
                <a:gd name="T22" fmla="*/ 15 w 15"/>
                <a:gd name="T23" fmla="*/ 1371 h 23"/>
                <a:gd name="T24" fmla="*/ 14 w 15"/>
                <a:gd name="T25" fmla="*/ 1373 h 23"/>
                <a:gd name="T26" fmla="*/ 13 w 15"/>
                <a:gd name="T27" fmla="*/ 1375 h 23"/>
                <a:gd name="T28" fmla="*/ 8 w 15"/>
                <a:gd name="T29" fmla="*/ 1375 h 23"/>
                <a:gd name="T30" fmla="*/ 4 w 15"/>
                <a:gd name="T31" fmla="*/ 1376 h 23"/>
                <a:gd name="T32" fmla="*/ 15 w 15"/>
                <a:gd name="T33" fmla="*/ 1371 h 23"/>
                <a:gd name="T34" fmla="*/ 9 w 15"/>
                <a:gd name="T35" fmla="*/ 1371 h 23"/>
                <a:gd name="T36" fmla="*/ 10 w 15"/>
                <a:gd name="T37" fmla="*/ 1370 h 23"/>
                <a:gd name="T38" fmla="*/ 10 w 15"/>
                <a:gd name="T39" fmla="*/ 1366 h 23"/>
                <a:gd name="T40" fmla="*/ 9 w 15"/>
                <a:gd name="T41" fmla="*/ 1365 h 23"/>
                <a:gd name="T42" fmla="*/ 15 w 15"/>
                <a:gd name="T43" fmla="*/ 1365 h 23"/>
                <a:gd name="T44" fmla="*/ 15 w 15"/>
                <a:gd name="T45" fmla="*/ 1371 h 23"/>
                <a:gd name="T46" fmla="*/ 8 w 15"/>
                <a:gd name="T47" fmla="*/ 1383 h 23"/>
                <a:gd name="T48" fmla="*/ 2 w 15"/>
                <a:gd name="T49" fmla="*/ 1383 h 23"/>
                <a:gd name="T50" fmla="*/ 8 w 15"/>
                <a:gd name="T51" fmla="*/ 1375 h 23"/>
                <a:gd name="T52" fmla="*/ 13 w 15"/>
                <a:gd name="T53" fmla="*/ 1375 h 23"/>
                <a:gd name="T54" fmla="*/ 8 w 15"/>
                <a:gd name="T55" fmla="*/ 1383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3">
                  <a:moveTo>
                    <a:pt x="4" y="15"/>
                  </a:moveTo>
                  <a:lnTo>
                    <a:pt x="0" y="11"/>
                  </a:lnTo>
                  <a:lnTo>
                    <a:pt x="0" y="3"/>
                  </a:lnTo>
                  <a:lnTo>
                    <a:pt x="3" y="0"/>
                  </a:lnTo>
                  <a:lnTo>
                    <a:pt x="12" y="0"/>
                  </a:lnTo>
                  <a:lnTo>
                    <a:pt x="15" y="3"/>
                  </a:lnTo>
                  <a:lnTo>
                    <a:pt x="15" y="4"/>
                  </a:lnTo>
                  <a:lnTo>
                    <a:pt x="6" y="4"/>
                  </a:lnTo>
                  <a:lnTo>
                    <a:pt x="5" y="5"/>
                  </a:lnTo>
                  <a:lnTo>
                    <a:pt x="5" y="9"/>
                  </a:lnTo>
                  <a:lnTo>
                    <a:pt x="6" y="10"/>
                  </a:lnTo>
                  <a:lnTo>
                    <a:pt x="15" y="10"/>
                  </a:lnTo>
                  <a:lnTo>
                    <a:pt x="14" y="12"/>
                  </a:lnTo>
                  <a:lnTo>
                    <a:pt x="13" y="14"/>
                  </a:lnTo>
                  <a:lnTo>
                    <a:pt x="8" y="14"/>
                  </a:lnTo>
                  <a:lnTo>
                    <a:pt x="4" y="15"/>
                  </a:lnTo>
                  <a:close/>
                  <a:moveTo>
                    <a:pt x="15" y="10"/>
                  </a:moveTo>
                  <a:lnTo>
                    <a:pt x="9" y="10"/>
                  </a:lnTo>
                  <a:lnTo>
                    <a:pt x="10" y="9"/>
                  </a:lnTo>
                  <a:lnTo>
                    <a:pt x="10" y="5"/>
                  </a:lnTo>
                  <a:lnTo>
                    <a:pt x="9" y="4"/>
                  </a:lnTo>
                  <a:lnTo>
                    <a:pt x="15" y="4"/>
                  </a:lnTo>
                  <a:lnTo>
                    <a:pt x="15" y="10"/>
                  </a:lnTo>
                  <a:close/>
                  <a:moveTo>
                    <a:pt x="8" y="22"/>
                  </a:moveTo>
                  <a:lnTo>
                    <a:pt x="2" y="22"/>
                  </a:lnTo>
                  <a:lnTo>
                    <a:pt x="8" y="14"/>
                  </a:lnTo>
                  <a:lnTo>
                    <a:pt x="13" y="14"/>
                  </a:lnTo>
                  <a:lnTo>
                    <a:pt x="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AutoShape 3530">
              <a:extLst>
                <a:ext uri="{FF2B5EF4-FFF2-40B4-BE49-F238E27FC236}">
                  <a16:creationId xmlns:a16="http://schemas.microsoft.com/office/drawing/2014/main" id="{4A90DB18-1B0B-418C-8256-E9553805905A}"/>
                </a:ext>
              </a:extLst>
            </p:cNvPr>
            <p:cNvSpPr>
              <a:spLocks/>
            </p:cNvSpPr>
            <p:nvPr/>
          </p:nvSpPr>
          <p:spPr bwMode="auto">
            <a:xfrm>
              <a:off x="7533" y="1360"/>
              <a:ext cx="16" cy="23"/>
            </a:xfrm>
            <a:custGeom>
              <a:avLst/>
              <a:gdLst>
                <a:gd name="T0" fmla="*/ 13 w 16"/>
                <a:gd name="T1" fmla="*/ 1383 h 23"/>
                <a:gd name="T2" fmla="*/ 3 w 16"/>
                <a:gd name="T3" fmla="*/ 1383 h 23"/>
                <a:gd name="T4" fmla="*/ 0 w 16"/>
                <a:gd name="T5" fmla="*/ 1378 h 23"/>
                <a:gd name="T6" fmla="*/ 0 w 16"/>
                <a:gd name="T7" fmla="*/ 1364 h 23"/>
                <a:gd name="T8" fmla="*/ 4 w 16"/>
                <a:gd name="T9" fmla="*/ 1361 h 23"/>
                <a:gd name="T10" fmla="*/ 13 w 16"/>
                <a:gd name="T11" fmla="*/ 1361 h 23"/>
                <a:gd name="T12" fmla="*/ 15 w 16"/>
                <a:gd name="T13" fmla="*/ 1365 h 23"/>
                <a:gd name="T14" fmla="*/ 6 w 16"/>
                <a:gd name="T15" fmla="*/ 1365 h 23"/>
                <a:gd name="T16" fmla="*/ 5 w 16"/>
                <a:gd name="T17" fmla="*/ 1367 h 23"/>
                <a:gd name="T18" fmla="*/ 5 w 16"/>
                <a:gd name="T19" fmla="*/ 1376 h 23"/>
                <a:gd name="T20" fmla="*/ 6 w 16"/>
                <a:gd name="T21" fmla="*/ 1379 h 23"/>
                <a:gd name="T22" fmla="*/ 15 w 16"/>
                <a:gd name="T23" fmla="*/ 1379 h 23"/>
                <a:gd name="T24" fmla="*/ 13 w 16"/>
                <a:gd name="T25" fmla="*/ 1383 h 23"/>
                <a:gd name="T26" fmla="*/ 15 w 16"/>
                <a:gd name="T27" fmla="*/ 1379 h 23"/>
                <a:gd name="T28" fmla="*/ 10 w 16"/>
                <a:gd name="T29" fmla="*/ 1379 h 23"/>
                <a:gd name="T30" fmla="*/ 11 w 16"/>
                <a:gd name="T31" fmla="*/ 1376 h 23"/>
                <a:gd name="T32" fmla="*/ 11 w 16"/>
                <a:gd name="T33" fmla="*/ 1367 h 23"/>
                <a:gd name="T34" fmla="*/ 10 w 16"/>
                <a:gd name="T35" fmla="*/ 1365 h 23"/>
                <a:gd name="T36" fmla="*/ 15 w 16"/>
                <a:gd name="T37" fmla="*/ 1365 h 23"/>
                <a:gd name="T38" fmla="*/ 16 w 16"/>
                <a:gd name="T39" fmla="*/ 1365 h 23"/>
                <a:gd name="T40" fmla="*/ 15 w 16"/>
                <a:gd name="T41" fmla="*/ 1378 h 23"/>
                <a:gd name="T42" fmla="*/ 15 w 16"/>
                <a:gd name="T43" fmla="*/ 137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2"/>
                  </a:moveTo>
                  <a:lnTo>
                    <a:pt x="3" y="22"/>
                  </a:lnTo>
                  <a:lnTo>
                    <a:pt x="0" y="17"/>
                  </a:lnTo>
                  <a:lnTo>
                    <a:pt x="0" y="3"/>
                  </a:lnTo>
                  <a:lnTo>
                    <a:pt x="4" y="0"/>
                  </a:lnTo>
                  <a:lnTo>
                    <a:pt x="13" y="0"/>
                  </a:lnTo>
                  <a:lnTo>
                    <a:pt x="15" y="4"/>
                  </a:lnTo>
                  <a:lnTo>
                    <a:pt x="6" y="4"/>
                  </a:lnTo>
                  <a:lnTo>
                    <a:pt x="5" y="6"/>
                  </a:lnTo>
                  <a:lnTo>
                    <a:pt x="5" y="15"/>
                  </a:lnTo>
                  <a:lnTo>
                    <a:pt x="6" y="18"/>
                  </a:lnTo>
                  <a:lnTo>
                    <a:pt x="15" y="18"/>
                  </a:lnTo>
                  <a:lnTo>
                    <a:pt x="13" y="22"/>
                  </a:lnTo>
                  <a:close/>
                  <a:moveTo>
                    <a:pt x="15" y="18"/>
                  </a:moveTo>
                  <a:lnTo>
                    <a:pt x="10" y="18"/>
                  </a:lnTo>
                  <a:lnTo>
                    <a:pt x="11" y="15"/>
                  </a:lnTo>
                  <a:lnTo>
                    <a:pt x="11" y="6"/>
                  </a:lnTo>
                  <a:lnTo>
                    <a:pt x="10" y="4"/>
                  </a:lnTo>
                  <a:lnTo>
                    <a:pt x="15" y="4"/>
                  </a:lnTo>
                  <a:lnTo>
                    <a:pt x="16" y="4"/>
                  </a:lnTo>
                  <a:lnTo>
                    <a:pt x="15" y="17"/>
                  </a:lnTo>
                  <a:lnTo>
                    <a:pt x="15"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9" name="AutoShape 3531">
              <a:extLst>
                <a:ext uri="{FF2B5EF4-FFF2-40B4-BE49-F238E27FC236}">
                  <a16:creationId xmlns:a16="http://schemas.microsoft.com/office/drawing/2014/main" id="{EDEB2A59-7518-4658-A935-B36EFABA6853}"/>
                </a:ext>
              </a:extLst>
            </p:cNvPr>
            <p:cNvSpPr>
              <a:spLocks/>
            </p:cNvSpPr>
            <p:nvPr/>
          </p:nvSpPr>
          <p:spPr bwMode="auto">
            <a:xfrm>
              <a:off x="7508" y="1455"/>
              <a:ext cx="15" cy="23"/>
            </a:xfrm>
            <a:custGeom>
              <a:avLst/>
              <a:gdLst>
                <a:gd name="T0" fmla="*/ 12 w 15"/>
                <a:gd name="T1" fmla="*/ 1478 h 23"/>
                <a:gd name="T2" fmla="*/ 3 w 15"/>
                <a:gd name="T3" fmla="*/ 1478 h 23"/>
                <a:gd name="T4" fmla="*/ 0 w 15"/>
                <a:gd name="T5" fmla="*/ 1475 h 23"/>
                <a:gd name="T6" fmla="*/ 0 w 15"/>
                <a:gd name="T7" fmla="*/ 1467 h 23"/>
                <a:gd name="T8" fmla="*/ 1 w 15"/>
                <a:gd name="T9" fmla="*/ 1465 h 23"/>
                <a:gd name="T10" fmla="*/ 3 w 15"/>
                <a:gd name="T11" fmla="*/ 1462 h 23"/>
                <a:gd name="T12" fmla="*/ 7 w 15"/>
                <a:gd name="T13" fmla="*/ 1455 h 23"/>
                <a:gd name="T14" fmla="*/ 12 w 15"/>
                <a:gd name="T15" fmla="*/ 1455 h 23"/>
                <a:gd name="T16" fmla="*/ 7 w 15"/>
                <a:gd name="T17" fmla="*/ 1464 h 23"/>
                <a:gd name="T18" fmla="*/ 12 w 15"/>
                <a:gd name="T19" fmla="*/ 1464 h 23"/>
                <a:gd name="T20" fmla="*/ 15 w 15"/>
                <a:gd name="T21" fmla="*/ 1465 h 23"/>
                <a:gd name="T22" fmla="*/ 15 w 15"/>
                <a:gd name="T23" fmla="*/ 1467 h 23"/>
                <a:gd name="T24" fmla="*/ 6 w 15"/>
                <a:gd name="T25" fmla="*/ 1467 h 23"/>
                <a:gd name="T26" fmla="*/ 5 w 15"/>
                <a:gd name="T27" fmla="*/ 1469 h 23"/>
                <a:gd name="T28" fmla="*/ 5 w 15"/>
                <a:gd name="T29" fmla="*/ 1473 h 23"/>
                <a:gd name="T30" fmla="*/ 6 w 15"/>
                <a:gd name="T31" fmla="*/ 1474 h 23"/>
                <a:gd name="T32" fmla="*/ 15 w 15"/>
                <a:gd name="T33" fmla="*/ 1474 h 23"/>
                <a:gd name="T34" fmla="*/ 15 w 15"/>
                <a:gd name="T35" fmla="*/ 1475 h 23"/>
                <a:gd name="T36" fmla="*/ 12 w 15"/>
                <a:gd name="T37" fmla="*/ 1478 h 23"/>
                <a:gd name="T38" fmla="*/ 12 w 15"/>
                <a:gd name="T39" fmla="*/ 1464 h 23"/>
                <a:gd name="T40" fmla="*/ 7 w 15"/>
                <a:gd name="T41" fmla="*/ 1464 h 23"/>
                <a:gd name="T42" fmla="*/ 11 w 15"/>
                <a:gd name="T43" fmla="*/ 1463 h 23"/>
                <a:gd name="T44" fmla="*/ 12 w 15"/>
                <a:gd name="T45" fmla="*/ 1464 h 23"/>
                <a:gd name="T46" fmla="*/ 15 w 15"/>
                <a:gd name="T47" fmla="*/ 1474 h 23"/>
                <a:gd name="T48" fmla="*/ 9 w 15"/>
                <a:gd name="T49" fmla="*/ 1474 h 23"/>
                <a:gd name="T50" fmla="*/ 10 w 15"/>
                <a:gd name="T51" fmla="*/ 1473 h 23"/>
                <a:gd name="T52" fmla="*/ 10 w 15"/>
                <a:gd name="T53" fmla="*/ 1469 h 23"/>
                <a:gd name="T54" fmla="*/ 9 w 15"/>
                <a:gd name="T55" fmla="*/ 1467 h 23"/>
                <a:gd name="T56" fmla="*/ 15 w 15"/>
                <a:gd name="T57" fmla="*/ 1467 h 23"/>
                <a:gd name="T58" fmla="*/ 15 w 15"/>
                <a:gd name="T59" fmla="*/ 1474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3">
                  <a:moveTo>
                    <a:pt x="12" y="23"/>
                  </a:moveTo>
                  <a:lnTo>
                    <a:pt x="3" y="23"/>
                  </a:lnTo>
                  <a:lnTo>
                    <a:pt x="0" y="20"/>
                  </a:lnTo>
                  <a:lnTo>
                    <a:pt x="0" y="12"/>
                  </a:lnTo>
                  <a:lnTo>
                    <a:pt x="1" y="10"/>
                  </a:lnTo>
                  <a:lnTo>
                    <a:pt x="3" y="7"/>
                  </a:lnTo>
                  <a:lnTo>
                    <a:pt x="7" y="0"/>
                  </a:lnTo>
                  <a:lnTo>
                    <a:pt x="12" y="0"/>
                  </a:lnTo>
                  <a:lnTo>
                    <a:pt x="7" y="9"/>
                  </a:lnTo>
                  <a:lnTo>
                    <a:pt x="12" y="9"/>
                  </a:lnTo>
                  <a:lnTo>
                    <a:pt x="15" y="10"/>
                  </a:lnTo>
                  <a:lnTo>
                    <a:pt x="15" y="12"/>
                  </a:lnTo>
                  <a:lnTo>
                    <a:pt x="6" y="12"/>
                  </a:lnTo>
                  <a:lnTo>
                    <a:pt x="5" y="14"/>
                  </a:lnTo>
                  <a:lnTo>
                    <a:pt x="5" y="18"/>
                  </a:lnTo>
                  <a:lnTo>
                    <a:pt x="6" y="19"/>
                  </a:lnTo>
                  <a:lnTo>
                    <a:pt x="15" y="19"/>
                  </a:lnTo>
                  <a:lnTo>
                    <a:pt x="15" y="20"/>
                  </a:lnTo>
                  <a:lnTo>
                    <a:pt x="12" y="23"/>
                  </a:lnTo>
                  <a:close/>
                  <a:moveTo>
                    <a:pt x="12" y="9"/>
                  </a:moveTo>
                  <a:lnTo>
                    <a:pt x="7" y="9"/>
                  </a:lnTo>
                  <a:lnTo>
                    <a:pt x="11" y="8"/>
                  </a:lnTo>
                  <a:lnTo>
                    <a:pt x="12" y="9"/>
                  </a:lnTo>
                  <a:close/>
                  <a:moveTo>
                    <a:pt x="15" y="19"/>
                  </a:moveTo>
                  <a:lnTo>
                    <a:pt x="9" y="19"/>
                  </a:lnTo>
                  <a:lnTo>
                    <a:pt x="10" y="18"/>
                  </a:lnTo>
                  <a:lnTo>
                    <a:pt x="10" y="14"/>
                  </a:lnTo>
                  <a:lnTo>
                    <a:pt x="9" y="12"/>
                  </a:lnTo>
                  <a:lnTo>
                    <a:pt x="15" y="12"/>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0" name="AutoShape 3532">
              <a:extLst>
                <a:ext uri="{FF2B5EF4-FFF2-40B4-BE49-F238E27FC236}">
                  <a16:creationId xmlns:a16="http://schemas.microsoft.com/office/drawing/2014/main" id="{0F4AF2A4-885E-49FF-9855-7ADD5AD60E82}"/>
                </a:ext>
              </a:extLst>
            </p:cNvPr>
            <p:cNvSpPr>
              <a:spLocks/>
            </p:cNvSpPr>
            <p:nvPr/>
          </p:nvSpPr>
          <p:spPr bwMode="auto">
            <a:xfrm>
              <a:off x="7523" y="1455"/>
              <a:ext cx="16" cy="23"/>
            </a:xfrm>
            <a:custGeom>
              <a:avLst/>
              <a:gdLst>
                <a:gd name="T0" fmla="*/ 13 w 16"/>
                <a:gd name="T1" fmla="*/ 1478 h 23"/>
                <a:gd name="T2" fmla="*/ 2 w 16"/>
                <a:gd name="T3" fmla="*/ 1478 h 23"/>
                <a:gd name="T4" fmla="*/ 0 w 16"/>
                <a:gd name="T5" fmla="*/ 1473 h 23"/>
                <a:gd name="T6" fmla="*/ 0 w 16"/>
                <a:gd name="T7" fmla="*/ 1459 h 23"/>
                <a:gd name="T8" fmla="*/ 3 w 16"/>
                <a:gd name="T9" fmla="*/ 1455 h 23"/>
                <a:gd name="T10" fmla="*/ 12 w 16"/>
                <a:gd name="T11" fmla="*/ 1455 h 23"/>
                <a:gd name="T12" fmla="*/ 14 w 16"/>
                <a:gd name="T13" fmla="*/ 1460 h 23"/>
                <a:gd name="T14" fmla="*/ 5 w 16"/>
                <a:gd name="T15" fmla="*/ 1460 h 23"/>
                <a:gd name="T16" fmla="*/ 5 w 16"/>
                <a:gd name="T17" fmla="*/ 1462 h 23"/>
                <a:gd name="T18" fmla="*/ 5 w 16"/>
                <a:gd name="T19" fmla="*/ 1471 h 23"/>
                <a:gd name="T20" fmla="*/ 5 w 16"/>
                <a:gd name="T21" fmla="*/ 1474 h 23"/>
                <a:gd name="T22" fmla="*/ 14 w 16"/>
                <a:gd name="T23" fmla="*/ 1474 h 23"/>
                <a:gd name="T24" fmla="*/ 13 w 16"/>
                <a:gd name="T25" fmla="*/ 1478 h 23"/>
                <a:gd name="T26" fmla="*/ 14 w 16"/>
                <a:gd name="T27" fmla="*/ 1474 h 23"/>
                <a:gd name="T28" fmla="*/ 9 w 16"/>
                <a:gd name="T29" fmla="*/ 1474 h 23"/>
                <a:gd name="T30" fmla="*/ 10 w 16"/>
                <a:gd name="T31" fmla="*/ 1471 h 23"/>
                <a:gd name="T32" fmla="*/ 10 w 16"/>
                <a:gd name="T33" fmla="*/ 1462 h 23"/>
                <a:gd name="T34" fmla="*/ 9 w 16"/>
                <a:gd name="T35" fmla="*/ 1460 h 23"/>
                <a:gd name="T36" fmla="*/ 14 w 16"/>
                <a:gd name="T37" fmla="*/ 1460 h 23"/>
                <a:gd name="T38" fmla="*/ 15 w 16"/>
                <a:gd name="T39" fmla="*/ 1460 h 23"/>
                <a:gd name="T40" fmla="*/ 15 w 16"/>
                <a:gd name="T41" fmla="*/ 1473 h 23"/>
                <a:gd name="T42" fmla="*/ 14 w 16"/>
                <a:gd name="T43" fmla="*/ 147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2" y="23"/>
                  </a:lnTo>
                  <a:lnTo>
                    <a:pt x="0" y="18"/>
                  </a:lnTo>
                  <a:lnTo>
                    <a:pt x="0" y="4"/>
                  </a:lnTo>
                  <a:lnTo>
                    <a:pt x="3" y="0"/>
                  </a:lnTo>
                  <a:lnTo>
                    <a:pt x="12" y="0"/>
                  </a:lnTo>
                  <a:lnTo>
                    <a:pt x="14" y="5"/>
                  </a:lnTo>
                  <a:lnTo>
                    <a:pt x="5" y="5"/>
                  </a:lnTo>
                  <a:lnTo>
                    <a:pt x="5" y="7"/>
                  </a:lnTo>
                  <a:lnTo>
                    <a:pt x="5" y="16"/>
                  </a:lnTo>
                  <a:lnTo>
                    <a:pt x="5" y="19"/>
                  </a:lnTo>
                  <a:lnTo>
                    <a:pt x="14" y="19"/>
                  </a:lnTo>
                  <a:lnTo>
                    <a:pt x="13" y="23"/>
                  </a:lnTo>
                  <a:close/>
                  <a:moveTo>
                    <a:pt x="14" y="19"/>
                  </a:moveTo>
                  <a:lnTo>
                    <a:pt x="9" y="19"/>
                  </a:lnTo>
                  <a:lnTo>
                    <a:pt x="10" y="16"/>
                  </a:lnTo>
                  <a:lnTo>
                    <a:pt x="10" y="7"/>
                  </a:lnTo>
                  <a:lnTo>
                    <a:pt x="9" y="5"/>
                  </a:lnTo>
                  <a:lnTo>
                    <a:pt x="14" y="5"/>
                  </a:lnTo>
                  <a:lnTo>
                    <a:pt x="15" y="5"/>
                  </a:lnTo>
                  <a:lnTo>
                    <a:pt x="15" y="18"/>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1" name="Rectangle 3533">
              <a:extLst>
                <a:ext uri="{FF2B5EF4-FFF2-40B4-BE49-F238E27FC236}">
                  <a16:creationId xmlns:a16="http://schemas.microsoft.com/office/drawing/2014/main" id="{3C70FE77-0B5F-420C-A397-7FD284D4B21B}"/>
                </a:ext>
              </a:extLst>
            </p:cNvPr>
            <p:cNvSpPr>
              <a:spLocks noChangeArrowheads="1"/>
            </p:cNvSpPr>
            <p:nvPr/>
          </p:nvSpPr>
          <p:spPr bwMode="auto">
            <a:xfrm>
              <a:off x="7606" y="1320"/>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2" name="AutoShape 3534">
              <a:extLst>
                <a:ext uri="{FF2B5EF4-FFF2-40B4-BE49-F238E27FC236}">
                  <a16:creationId xmlns:a16="http://schemas.microsoft.com/office/drawing/2014/main" id="{2628CE23-E14D-4D52-83BA-B82FE6E67C76}"/>
                </a:ext>
              </a:extLst>
            </p:cNvPr>
            <p:cNvSpPr>
              <a:spLocks/>
            </p:cNvSpPr>
            <p:nvPr/>
          </p:nvSpPr>
          <p:spPr bwMode="auto">
            <a:xfrm>
              <a:off x="7616" y="1320"/>
              <a:ext cx="15" cy="23"/>
            </a:xfrm>
            <a:custGeom>
              <a:avLst/>
              <a:gdLst>
                <a:gd name="T0" fmla="*/ 0 w 15"/>
                <a:gd name="T1" fmla="*/ 1327 h 23"/>
                <a:gd name="T2" fmla="*/ 0 w 15"/>
                <a:gd name="T3" fmla="*/ 1323 h 23"/>
                <a:gd name="T4" fmla="*/ 3 w 15"/>
                <a:gd name="T5" fmla="*/ 1321 h 23"/>
                <a:gd name="T6" fmla="*/ 4 w 15"/>
                <a:gd name="T7" fmla="*/ 1321 h 23"/>
                <a:gd name="T8" fmla="*/ 11 w 15"/>
                <a:gd name="T9" fmla="*/ 1321 h 23"/>
                <a:gd name="T10" fmla="*/ 14 w 15"/>
                <a:gd name="T11" fmla="*/ 1323 h 23"/>
                <a:gd name="T12" fmla="*/ 14 w 15"/>
                <a:gd name="T13" fmla="*/ 1325 h 23"/>
                <a:gd name="T14" fmla="*/ 4 w 15"/>
                <a:gd name="T15" fmla="*/ 1325 h 23"/>
                <a:gd name="T16" fmla="*/ 2 w 15"/>
                <a:gd name="T17" fmla="*/ 1326 h 23"/>
                <a:gd name="T18" fmla="*/ 0 w 15"/>
                <a:gd name="T19" fmla="*/ 1327 h 23"/>
                <a:gd name="T20" fmla="*/ 15 w 15"/>
                <a:gd name="T21" fmla="*/ 1343 h 23"/>
                <a:gd name="T22" fmla="*/ 0 w 15"/>
                <a:gd name="T23" fmla="*/ 1343 h 23"/>
                <a:gd name="T24" fmla="*/ 0 w 15"/>
                <a:gd name="T25" fmla="*/ 1342 h 23"/>
                <a:gd name="T26" fmla="*/ 2 w 15"/>
                <a:gd name="T27" fmla="*/ 1339 h 23"/>
                <a:gd name="T28" fmla="*/ 5 w 15"/>
                <a:gd name="T29" fmla="*/ 1336 h 23"/>
                <a:gd name="T30" fmla="*/ 8 w 15"/>
                <a:gd name="T31" fmla="*/ 1331 h 23"/>
                <a:gd name="T32" fmla="*/ 9 w 15"/>
                <a:gd name="T33" fmla="*/ 1330 h 23"/>
                <a:gd name="T34" fmla="*/ 9 w 15"/>
                <a:gd name="T35" fmla="*/ 1326 h 23"/>
                <a:gd name="T36" fmla="*/ 7 w 15"/>
                <a:gd name="T37" fmla="*/ 1325 h 23"/>
                <a:gd name="T38" fmla="*/ 14 w 15"/>
                <a:gd name="T39" fmla="*/ 1325 h 23"/>
                <a:gd name="T40" fmla="*/ 14 w 15"/>
                <a:gd name="T41" fmla="*/ 1330 h 23"/>
                <a:gd name="T42" fmla="*/ 12 w 15"/>
                <a:gd name="T43" fmla="*/ 1333 h 23"/>
                <a:gd name="T44" fmla="*/ 8 w 15"/>
                <a:gd name="T45" fmla="*/ 1338 h 23"/>
                <a:gd name="T46" fmla="*/ 15 w 15"/>
                <a:gd name="T47" fmla="*/ 1338 h 23"/>
                <a:gd name="T48" fmla="*/ 15 w 15"/>
                <a:gd name="T49" fmla="*/ 134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3">
                  <a:moveTo>
                    <a:pt x="0" y="6"/>
                  </a:moveTo>
                  <a:lnTo>
                    <a:pt x="0" y="2"/>
                  </a:lnTo>
                  <a:lnTo>
                    <a:pt x="3" y="0"/>
                  </a:lnTo>
                  <a:lnTo>
                    <a:pt x="4" y="0"/>
                  </a:lnTo>
                  <a:lnTo>
                    <a:pt x="11" y="0"/>
                  </a:lnTo>
                  <a:lnTo>
                    <a:pt x="14" y="2"/>
                  </a:lnTo>
                  <a:lnTo>
                    <a:pt x="14" y="4"/>
                  </a:lnTo>
                  <a:lnTo>
                    <a:pt x="4" y="4"/>
                  </a:lnTo>
                  <a:lnTo>
                    <a:pt x="2" y="5"/>
                  </a:lnTo>
                  <a:lnTo>
                    <a:pt x="0" y="6"/>
                  </a:lnTo>
                  <a:close/>
                  <a:moveTo>
                    <a:pt x="15" y="22"/>
                  </a:moveTo>
                  <a:lnTo>
                    <a:pt x="0" y="22"/>
                  </a:lnTo>
                  <a:lnTo>
                    <a:pt x="0" y="21"/>
                  </a:lnTo>
                  <a:lnTo>
                    <a:pt x="2" y="18"/>
                  </a:lnTo>
                  <a:lnTo>
                    <a:pt x="5" y="15"/>
                  </a:lnTo>
                  <a:lnTo>
                    <a:pt x="8" y="10"/>
                  </a:lnTo>
                  <a:lnTo>
                    <a:pt x="9" y="9"/>
                  </a:lnTo>
                  <a:lnTo>
                    <a:pt x="9" y="5"/>
                  </a:lnTo>
                  <a:lnTo>
                    <a:pt x="7" y="4"/>
                  </a:lnTo>
                  <a:lnTo>
                    <a:pt x="14" y="4"/>
                  </a:lnTo>
                  <a:lnTo>
                    <a:pt x="14" y="9"/>
                  </a:lnTo>
                  <a:lnTo>
                    <a:pt x="12" y="12"/>
                  </a:lnTo>
                  <a:lnTo>
                    <a:pt x="8" y="17"/>
                  </a:lnTo>
                  <a:lnTo>
                    <a:pt x="15" y="17"/>
                  </a:lnTo>
                  <a:lnTo>
                    <a:pt x="1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3" name="AutoShape 3535">
              <a:extLst>
                <a:ext uri="{FF2B5EF4-FFF2-40B4-BE49-F238E27FC236}">
                  <a16:creationId xmlns:a16="http://schemas.microsoft.com/office/drawing/2014/main" id="{597950C0-7762-4DA3-A79E-6F2081E98C63}"/>
                </a:ext>
              </a:extLst>
            </p:cNvPr>
            <p:cNvSpPr>
              <a:spLocks/>
            </p:cNvSpPr>
            <p:nvPr/>
          </p:nvSpPr>
          <p:spPr bwMode="auto">
            <a:xfrm>
              <a:off x="7630" y="1320"/>
              <a:ext cx="16" cy="23"/>
            </a:xfrm>
            <a:custGeom>
              <a:avLst/>
              <a:gdLst>
                <a:gd name="T0" fmla="*/ 12 w 16"/>
                <a:gd name="T1" fmla="*/ 1343 h 23"/>
                <a:gd name="T2" fmla="*/ 2 w 16"/>
                <a:gd name="T3" fmla="*/ 1343 h 23"/>
                <a:gd name="T4" fmla="*/ 0 w 16"/>
                <a:gd name="T5" fmla="*/ 1338 h 23"/>
                <a:gd name="T6" fmla="*/ 0 w 16"/>
                <a:gd name="T7" fmla="*/ 1324 h 23"/>
                <a:gd name="T8" fmla="*/ 3 w 16"/>
                <a:gd name="T9" fmla="*/ 1321 h 23"/>
                <a:gd name="T10" fmla="*/ 12 w 16"/>
                <a:gd name="T11" fmla="*/ 1321 h 23"/>
                <a:gd name="T12" fmla="*/ 14 w 16"/>
                <a:gd name="T13" fmla="*/ 1325 h 23"/>
                <a:gd name="T14" fmla="*/ 5 w 16"/>
                <a:gd name="T15" fmla="*/ 1325 h 23"/>
                <a:gd name="T16" fmla="*/ 5 w 16"/>
                <a:gd name="T17" fmla="*/ 1327 h 23"/>
                <a:gd name="T18" fmla="*/ 4 w 16"/>
                <a:gd name="T19" fmla="*/ 1336 h 23"/>
                <a:gd name="T20" fmla="*/ 5 w 16"/>
                <a:gd name="T21" fmla="*/ 1339 h 23"/>
                <a:gd name="T22" fmla="*/ 14 w 16"/>
                <a:gd name="T23" fmla="*/ 1339 h 23"/>
                <a:gd name="T24" fmla="*/ 12 w 16"/>
                <a:gd name="T25" fmla="*/ 1343 h 23"/>
                <a:gd name="T26" fmla="*/ 14 w 16"/>
                <a:gd name="T27" fmla="*/ 1339 h 23"/>
                <a:gd name="T28" fmla="*/ 9 w 16"/>
                <a:gd name="T29" fmla="*/ 1339 h 23"/>
                <a:gd name="T30" fmla="*/ 10 w 16"/>
                <a:gd name="T31" fmla="*/ 1336 h 23"/>
                <a:gd name="T32" fmla="*/ 10 w 16"/>
                <a:gd name="T33" fmla="*/ 1327 h 23"/>
                <a:gd name="T34" fmla="*/ 9 w 16"/>
                <a:gd name="T35" fmla="*/ 1325 h 23"/>
                <a:gd name="T36" fmla="*/ 14 w 16"/>
                <a:gd name="T37" fmla="*/ 1325 h 23"/>
                <a:gd name="T38" fmla="*/ 15 w 16"/>
                <a:gd name="T39" fmla="*/ 1325 h 23"/>
                <a:gd name="T40" fmla="*/ 14 w 16"/>
                <a:gd name="T41" fmla="*/ 1338 h 23"/>
                <a:gd name="T42" fmla="*/ 14 w 16"/>
                <a:gd name="T43" fmla="*/ 133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2" y="22"/>
                  </a:moveTo>
                  <a:lnTo>
                    <a:pt x="2" y="22"/>
                  </a:lnTo>
                  <a:lnTo>
                    <a:pt x="0" y="17"/>
                  </a:lnTo>
                  <a:lnTo>
                    <a:pt x="0" y="3"/>
                  </a:lnTo>
                  <a:lnTo>
                    <a:pt x="3" y="0"/>
                  </a:lnTo>
                  <a:lnTo>
                    <a:pt x="12" y="0"/>
                  </a:lnTo>
                  <a:lnTo>
                    <a:pt x="14" y="4"/>
                  </a:lnTo>
                  <a:lnTo>
                    <a:pt x="5" y="4"/>
                  </a:lnTo>
                  <a:lnTo>
                    <a:pt x="5" y="6"/>
                  </a:lnTo>
                  <a:lnTo>
                    <a:pt x="4" y="15"/>
                  </a:lnTo>
                  <a:lnTo>
                    <a:pt x="5" y="18"/>
                  </a:lnTo>
                  <a:lnTo>
                    <a:pt x="14" y="18"/>
                  </a:lnTo>
                  <a:lnTo>
                    <a:pt x="12" y="22"/>
                  </a:lnTo>
                  <a:close/>
                  <a:moveTo>
                    <a:pt x="14" y="18"/>
                  </a:moveTo>
                  <a:lnTo>
                    <a:pt x="9" y="18"/>
                  </a:lnTo>
                  <a:lnTo>
                    <a:pt x="10" y="15"/>
                  </a:lnTo>
                  <a:lnTo>
                    <a:pt x="10" y="6"/>
                  </a:lnTo>
                  <a:lnTo>
                    <a:pt x="9" y="4"/>
                  </a:lnTo>
                  <a:lnTo>
                    <a:pt x="14" y="4"/>
                  </a:lnTo>
                  <a:lnTo>
                    <a:pt x="15" y="4"/>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4" name="Rectangle 3536">
              <a:extLst>
                <a:ext uri="{FF2B5EF4-FFF2-40B4-BE49-F238E27FC236}">
                  <a16:creationId xmlns:a16="http://schemas.microsoft.com/office/drawing/2014/main" id="{82D7696C-E548-425E-AB63-FFFECB258752}"/>
                </a:ext>
              </a:extLst>
            </p:cNvPr>
            <p:cNvSpPr>
              <a:spLocks noChangeArrowheads="1"/>
            </p:cNvSpPr>
            <p:nvPr/>
          </p:nvSpPr>
          <p:spPr bwMode="auto">
            <a:xfrm>
              <a:off x="7695" y="135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5" name="AutoShape 3537">
              <a:extLst>
                <a:ext uri="{FF2B5EF4-FFF2-40B4-BE49-F238E27FC236}">
                  <a16:creationId xmlns:a16="http://schemas.microsoft.com/office/drawing/2014/main" id="{9D8EF877-A428-4F88-8EC8-27CD38E9C162}"/>
                </a:ext>
              </a:extLst>
            </p:cNvPr>
            <p:cNvSpPr>
              <a:spLocks/>
            </p:cNvSpPr>
            <p:nvPr/>
          </p:nvSpPr>
          <p:spPr bwMode="auto">
            <a:xfrm>
              <a:off x="7706" y="1359"/>
              <a:ext cx="14" cy="23"/>
            </a:xfrm>
            <a:custGeom>
              <a:avLst/>
              <a:gdLst>
                <a:gd name="T0" fmla="*/ 1 w 14"/>
                <a:gd name="T1" fmla="*/ 1372 h 23"/>
                <a:gd name="T2" fmla="*/ 1 w 14"/>
                <a:gd name="T3" fmla="*/ 1360 h 23"/>
                <a:gd name="T4" fmla="*/ 13 w 14"/>
                <a:gd name="T5" fmla="*/ 1360 h 23"/>
                <a:gd name="T6" fmla="*/ 13 w 14"/>
                <a:gd name="T7" fmla="*/ 1364 h 23"/>
                <a:gd name="T8" fmla="*/ 6 w 14"/>
                <a:gd name="T9" fmla="*/ 1364 h 23"/>
                <a:gd name="T10" fmla="*/ 6 w 14"/>
                <a:gd name="T11" fmla="*/ 1368 h 23"/>
                <a:gd name="T12" fmla="*/ 11 w 14"/>
                <a:gd name="T13" fmla="*/ 1368 h 23"/>
                <a:gd name="T14" fmla="*/ 13 w 14"/>
                <a:gd name="T15" fmla="*/ 1371 h 23"/>
                <a:gd name="T16" fmla="*/ 13 w 14"/>
                <a:gd name="T17" fmla="*/ 1371 h 23"/>
                <a:gd name="T18" fmla="*/ 6 w 14"/>
                <a:gd name="T19" fmla="*/ 1371 h 23"/>
                <a:gd name="T20" fmla="*/ 1 w 14"/>
                <a:gd name="T21" fmla="*/ 1372 h 23"/>
                <a:gd name="T22" fmla="*/ 11 w 14"/>
                <a:gd name="T23" fmla="*/ 1368 h 23"/>
                <a:gd name="T24" fmla="*/ 6 w 14"/>
                <a:gd name="T25" fmla="*/ 1368 h 23"/>
                <a:gd name="T26" fmla="*/ 11 w 14"/>
                <a:gd name="T27" fmla="*/ 1368 h 23"/>
                <a:gd name="T28" fmla="*/ 11 w 14"/>
                <a:gd name="T29" fmla="*/ 1368 h 23"/>
                <a:gd name="T30" fmla="*/ 13 w 14"/>
                <a:gd name="T31" fmla="*/ 1378 h 23"/>
                <a:gd name="T32" fmla="*/ 7 w 14"/>
                <a:gd name="T33" fmla="*/ 1378 h 23"/>
                <a:gd name="T34" fmla="*/ 8 w 14"/>
                <a:gd name="T35" fmla="*/ 1377 h 23"/>
                <a:gd name="T36" fmla="*/ 8 w 14"/>
                <a:gd name="T37" fmla="*/ 1373 h 23"/>
                <a:gd name="T38" fmla="*/ 6 w 14"/>
                <a:gd name="T39" fmla="*/ 1371 h 23"/>
                <a:gd name="T40" fmla="*/ 13 w 14"/>
                <a:gd name="T41" fmla="*/ 1371 h 23"/>
                <a:gd name="T42" fmla="*/ 13 w 14"/>
                <a:gd name="T43" fmla="*/ 1378 h 23"/>
                <a:gd name="T44" fmla="*/ 10 w 14"/>
                <a:gd name="T45" fmla="*/ 1382 h 23"/>
                <a:gd name="T46" fmla="*/ 4 w 14"/>
                <a:gd name="T47" fmla="*/ 1382 h 23"/>
                <a:gd name="T48" fmla="*/ 1 w 14"/>
                <a:gd name="T49" fmla="*/ 1381 h 23"/>
                <a:gd name="T50" fmla="*/ 0 w 14"/>
                <a:gd name="T51" fmla="*/ 1381 h 23"/>
                <a:gd name="T52" fmla="*/ 0 w 14"/>
                <a:gd name="T53" fmla="*/ 1377 h 23"/>
                <a:gd name="T54" fmla="*/ 2 w 14"/>
                <a:gd name="T55" fmla="*/ 1378 h 23"/>
                <a:gd name="T56" fmla="*/ 3 w 14"/>
                <a:gd name="T57" fmla="*/ 1378 h 23"/>
                <a:gd name="T58" fmla="*/ 13 w 14"/>
                <a:gd name="T59" fmla="*/ 1378 h 23"/>
                <a:gd name="T60" fmla="*/ 13 w 14"/>
                <a:gd name="T61" fmla="*/ 1379 h 23"/>
                <a:gd name="T62" fmla="*/ 10 w 14"/>
                <a:gd name="T63" fmla="*/ 138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3">
                  <a:moveTo>
                    <a:pt x="1" y="12"/>
                  </a:moveTo>
                  <a:lnTo>
                    <a:pt x="1" y="0"/>
                  </a:lnTo>
                  <a:lnTo>
                    <a:pt x="13" y="0"/>
                  </a:lnTo>
                  <a:lnTo>
                    <a:pt x="13" y="4"/>
                  </a:lnTo>
                  <a:lnTo>
                    <a:pt x="6" y="4"/>
                  </a:lnTo>
                  <a:lnTo>
                    <a:pt x="6" y="8"/>
                  </a:lnTo>
                  <a:lnTo>
                    <a:pt x="11" y="8"/>
                  </a:lnTo>
                  <a:lnTo>
                    <a:pt x="13" y="11"/>
                  </a:lnTo>
                  <a:lnTo>
                    <a:pt x="6" y="11"/>
                  </a:lnTo>
                  <a:lnTo>
                    <a:pt x="1" y="12"/>
                  </a:lnTo>
                  <a:close/>
                  <a:moveTo>
                    <a:pt x="11" y="8"/>
                  </a:moveTo>
                  <a:lnTo>
                    <a:pt x="6" y="8"/>
                  </a:lnTo>
                  <a:lnTo>
                    <a:pt x="11" y="8"/>
                  </a:lnTo>
                  <a:close/>
                  <a:moveTo>
                    <a:pt x="13" y="18"/>
                  </a:moveTo>
                  <a:lnTo>
                    <a:pt x="7" y="18"/>
                  </a:lnTo>
                  <a:lnTo>
                    <a:pt x="8" y="17"/>
                  </a:lnTo>
                  <a:lnTo>
                    <a:pt x="8" y="13"/>
                  </a:lnTo>
                  <a:lnTo>
                    <a:pt x="6" y="11"/>
                  </a:lnTo>
                  <a:lnTo>
                    <a:pt x="13" y="11"/>
                  </a:lnTo>
                  <a:lnTo>
                    <a:pt x="13" y="18"/>
                  </a:lnTo>
                  <a:close/>
                  <a:moveTo>
                    <a:pt x="10" y="22"/>
                  </a:moveTo>
                  <a:lnTo>
                    <a:pt x="4" y="22"/>
                  </a:lnTo>
                  <a:lnTo>
                    <a:pt x="1" y="21"/>
                  </a:lnTo>
                  <a:lnTo>
                    <a:pt x="0" y="21"/>
                  </a:lnTo>
                  <a:lnTo>
                    <a:pt x="0" y="17"/>
                  </a:lnTo>
                  <a:lnTo>
                    <a:pt x="2" y="18"/>
                  </a:lnTo>
                  <a:lnTo>
                    <a:pt x="3" y="18"/>
                  </a:lnTo>
                  <a:lnTo>
                    <a:pt x="13" y="18"/>
                  </a:lnTo>
                  <a:lnTo>
                    <a:pt x="13" y="19"/>
                  </a:lnTo>
                  <a:lnTo>
                    <a:pt x="1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6" name="AutoShape 3538">
              <a:extLst>
                <a:ext uri="{FF2B5EF4-FFF2-40B4-BE49-F238E27FC236}">
                  <a16:creationId xmlns:a16="http://schemas.microsoft.com/office/drawing/2014/main" id="{1B289B54-3E05-4C6E-B558-ECA06C8EF5D9}"/>
                </a:ext>
              </a:extLst>
            </p:cNvPr>
            <p:cNvSpPr>
              <a:spLocks/>
            </p:cNvSpPr>
            <p:nvPr/>
          </p:nvSpPr>
          <p:spPr bwMode="auto">
            <a:xfrm>
              <a:off x="7720" y="1359"/>
              <a:ext cx="16" cy="23"/>
            </a:xfrm>
            <a:custGeom>
              <a:avLst/>
              <a:gdLst>
                <a:gd name="T0" fmla="*/ 13 w 16"/>
                <a:gd name="T1" fmla="*/ 1382 h 23"/>
                <a:gd name="T2" fmla="*/ 3 w 16"/>
                <a:gd name="T3" fmla="*/ 1382 h 23"/>
                <a:gd name="T4" fmla="*/ 0 w 16"/>
                <a:gd name="T5" fmla="*/ 1377 h 23"/>
                <a:gd name="T6" fmla="*/ 0 w 16"/>
                <a:gd name="T7" fmla="*/ 1363 h 23"/>
                <a:gd name="T8" fmla="*/ 3 w 16"/>
                <a:gd name="T9" fmla="*/ 1359 h 23"/>
                <a:gd name="T10" fmla="*/ 13 w 16"/>
                <a:gd name="T11" fmla="*/ 1359 h 23"/>
                <a:gd name="T12" fmla="*/ 15 w 16"/>
                <a:gd name="T13" fmla="*/ 1363 h 23"/>
                <a:gd name="T14" fmla="*/ 5 w 16"/>
                <a:gd name="T15" fmla="*/ 1363 h 23"/>
                <a:gd name="T16" fmla="*/ 5 w 16"/>
                <a:gd name="T17" fmla="*/ 1366 h 23"/>
                <a:gd name="T18" fmla="*/ 5 w 16"/>
                <a:gd name="T19" fmla="*/ 1375 h 23"/>
                <a:gd name="T20" fmla="*/ 6 w 16"/>
                <a:gd name="T21" fmla="*/ 1378 h 23"/>
                <a:gd name="T22" fmla="*/ 15 w 16"/>
                <a:gd name="T23" fmla="*/ 1378 h 23"/>
                <a:gd name="T24" fmla="*/ 13 w 16"/>
                <a:gd name="T25" fmla="*/ 1382 h 23"/>
                <a:gd name="T26" fmla="*/ 15 w 16"/>
                <a:gd name="T27" fmla="*/ 1378 h 23"/>
                <a:gd name="T28" fmla="*/ 10 w 16"/>
                <a:gd name="T29" fmla="*/ 1378 h 23"/>
                <a:gd name="T30" fmla="*/ 10 w 16"/>
                <a:gd name="T31" fmla="*/ 1375 h 23"/>
                <a:gd name="T32" fmla="*/ 10 w 16"/>
                <a:gd name="T33" fmla="*/ 1366 h 23"/>
                <a:gd name="T34" fmla="*/ 10 w 16"/>
                <a:gd name="T35" fmla="*/ 1363 h 23"/>
                <a:gd name="T36" fmla="*/ 15 w 16"/>
                <a:gd name="T37" fmla="*/ 1363 h 23"/>
                <a:gd name="T38" fmla="*/ 15 w 16"/>
                <a:gd name="T39" fmla="*/ 1364 h 23"/>
                <a:gd name="T40" fmla="*/ 15 w 16"/>
                <a:gd name="T41" fmla="*/ 1377 h 23"/>
                <a:gd name="T42" fmla="*/ 15 w 16"/>
                <a:gd name="T43" fmla="*/ 137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7" name="AutoShape 3539">
              <a:extLst>
                <a:ext uri="{FF2B5EF4-FFF2-40B4-BE49-F238E27FC236}">
                  <a16:creationId xmlns:a16="http://schemas.microsoft.com/office/drawing/2014/main" id="{8FC76B0E-6FF3-4EC2-900E-AD182ACF698B}"/>
                </a:ext>
              </a:extLst>
            </p:cNvPr>
            <p:cNvSpPr>
              <a:spLocks/>
            </p:cNvSpPr>
            <p:nvPr/>
          </p:nvSpPr>
          <p:spPr bwMode="auto">
            <a:xfrm>
              <a:off x="7586" y="1511"/>
              <a:ext cx="16" cy="23"/>
            </a:xfrm>
            <a:custGeom>
              <a:avLst/>
              <a:gdLst>
                <a:gd name="T0" fmla="*/ 13 w 16"/>
                <a:gd name="T1" fmla="*/ 1534 h 23"/>
                <a:gd name="T2" fmla="*/ 3 w 16"/>
                <a:gd name="T3" fmla="*/ 1534 h 23"/>
                <a:gd name="T4" fmla="*/ 0 w 16"/>
                <a:gd name="T5" fmla="*/ 1529 h 23"/>
                <a:gd name="T6" fmla="*/ 0 w 16"/>
                <a:gd name="T7" fmla="*/ 1515 h 23"/>
                <a:gd name="T8" fmla="*/ 3 w 16"/>
                <a:gd name="T9" fmla="*/ 1511 h 23"/>
                <a:gd name="T10" fmla="*/ 13 w 16"/>
                <a:gd name="T11" fmla="*/ 1511 h 23"/>
                <a:gd name="T12" fmla="*/ 15 w 16"/>
                <a:gd name="T13" fmla="*/ 1515 h 23"/>
                <a:gd name="T14" fmla="*/ 5 w 16"/>
                <a:gd name="T15" fmla="*/ 1515 h 23"/>
                <a:gd name="T16" fmla="*/ 5 w 16"/>
                <a:gd name="T17" fmla="*/ 1518 h 23"/>
                <a:gd name="T18" fmla="*/ 5 w 16"/>
                <a:gd name="T19" fmla="*/ 1527 h 23"/>
                <a:gd name="T20" fmla="*/ 6 w 16"/>
                <a:gd name="T21" fmla="*/ 1530 h 23"/>
                <a:gd name="T22" fmla="*/ 15 w 16"/>
                <a:gd name="T23" fmla="*/ 1530 h 23"/>
                <a:gd name="T24" fmla="*/ 13 w 16"/>
                <a:gd name="T25" fmla="*/ 1534 h 23"/>
                <a:gd name="T26" fmla="*/ 15 w 16"/>
                <a:gd name="T27" fmla="*/ 1530 h 23"/>
                <a:gd name="T28" fmla="*/ 10 w 16"/>
                <a:gd name="T29" fmla="*/ 1530 h 23"/>
                <a:gd name="T30" fmla="*/ 10 w 16"/>
                <a:gd name="T31" fmla="*/ 1527 h 23"/>
                <a:gd name="T32" fmla="*/ 10 w 16"/>
                <a:gd name="T33" fmla="*/ 1518 h 23"/>
                <a:gd name="T34" fmla="*/ 10 w 16"/>
                <a:gd name="T35" fmla="*/ 1515 h 23"/>
                <a:gd name="T36" fmla="*/ 15 w 16"/>
                <a:gd name="T37" fmla="*/ 1515 h 23"/>
                <a:gd name="T38" fmla="*/ 15 w 16"/>
                <a:gd name="T39" fmla="*/ 1516 h 23"/>
                <a:gd name="T40" fmla="*/ 15 w 16"/>
                <a:gd name="T41" fmla="*/ 1529 h 23"/>
                <a:gd name="T42" fmla="*/ 15 w 16"/>
                <a:gd name="T43" fmla="*/ 153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8" name="AutoShape 3540">
              <a:extLst>
                <a:ext uri="{FF2B5EF4-FFF2-40B4-BE49-F238E27FC236}">
                  <a16:creationId xmlns:a16="http://schemas.microsoft.com/office/drawing/2014/main" id="{B32F5E61-96E9-4441-AEDE-D8E6FD33C179}"/>
                </a:ext>
              </a:extLst>
            </p:cNvPr>
            <p:cNvSpPr>
              <a:spLocks/>
            </p:cNvSpPr>
            <p:nvPr/>
          </p:nvSpPr>
          <p:spPr bwMode="auto">
            <a:xfrm>
              <a:off x="7522" y="1242"/>
              <a:ext cx="43" cy="34"/>
            </a:xfrm>
            <a:custGeom>
              <a:avLst/>
              <a:gdLst>
                <a:gd name="T0" fmla="*/ 0 w 43"/>
                <a:gd name="T1" fmla="*/ 1268 h 34"/>
                <a:gd name="T2" fmla="*/ 10 w 43"/>
                <a:gd name="T3" fmla="*/ 1255 h 34"/>
                <a:gd name="T4" fmla="*/ 21 w 43"/>
                <a:gd name="T5" fmla="*/ 1243 h 34"/>
                <a:gd name="T6" fmla="*/ 12 w 43"/>
                <a:gd name="T7" fmla="*/ 1245 h 34"/>
                <a:gd name="T8" fmla="*/ 3 w 43"/>
                <a:gd name="T9" fmla="*/ 1259 h 34"/>
                <a:gd name="T10" fmla="*/ 43 w 43"/>
                <a:gd name="T11" fmla="*/ 1265 h 34"/>
                <a:gd name="T12" fmla="*/ 43 w 43"/>
                <a:gd name="T13" fmla="*/ 1265 h 34"/>
                <a:gd name="T14" fmla="*/ 18 w 43"/>
                <a:gd name="T15" fmla="*/ 1245 h 34"/>
                <a:gd name="T16" fmla="*/ 21 w 43"/>
                <a:gd name="T17" fmla="*/ 1262 h 34"/>
                <a:gd name="T18" fmla="*/ 43 w 43"/>
                <a:gd name="T19" fmla="*/ 1265 h 34"/>
                <a:gd name="T20" fmla="*/ 6 w 43"/>
                <a:gd name="T21" fmla="*/ 1276 h 34"/>
                <a:gd name="T22" fmla="*/ 4 w 43"/>
                <a:gd name="T23" fmla="*/ 1269 h 34"/>
                <a:gd name="T24" fmla="*/ 5 w 43"/>
                <a:gd name="T25" fmla="*/ 1268 h 34"/>
                <a:gd name="T26" fmla="*/ 7 w 43"/>
                <a:gd name="T27" fmla="*/ 1268 h 34"/>
                <a:gd name="T28" fmla="*/ 6 w 43"/>
                <a:gd name="T29" fmla="*/ 1273 h 34"/>
                <a:gd name="T30" fmla="*/ 14 w 43"/>
                <a:gd name="T31" fmla="*/ 1274 h 34"/>
                <a:gd name="T32" fmla="*/ 14 w 43"/>
                <a:gd name="T33" fmla="*/ 1274 h 34"/>
                <a:gd name="T34" fmla="*/ 13 w 43"/>
                <a:gd name="T35" fmla="*/ 1273 h 34"/>
                <a:gd name="T36" fmla="*/ 12 w 43"/>
                <a:gd name="T37" fmla="*/ 1268 h 34"/>
                <a:gd name="T38" fmla="*/ 14 w 43"/>
                <a:gd name="T39" fmla="*/ 1268 h 34"/>
                <a:gd name="T40" fmla="*/ 15 w 43"/>
                <a:gd name="T41" fmla="*/ 1269 h 34"/>
                <a:gd name="T42" fmla="*/ 14 w 43"/>
                <a:gd name="T43" fmla="*/ 1274 h 34"/>
                <a:gd name="T44" fmla="*/ 28 w 43"/>
                <a:gd name="T45" fmla="*/ 1276 h 34"/>
                <a:gd name="T46" fmla="*/ 26 w 43"/>
                <a:gd name="T47" fmla="*/ 1269 h 34"/>
                <a:gd name="T48" fmla="*/ 27 w 43"/>
                <a:gd name="T49" fmla="*/ 1268 h 34"/>
                <a:gd name="T50" fmla="*/ 29 w 43"/>
                <a:gd name="T51" fmla="*/ 1268 h 34"/>
                <a:gd name="T52" fmla="*/ 28 w 43"/>
                <a:gd name="T53" fmla="*/ 1273 h 34"/>
                <a:gd name="T54" fmla="*/ 36 w 43"/>
                <a:gd name="T55" fmla="*/ 1274 h 34"/>
                <a:gd name="T56" fmla="*/ 36 w 43"/>
                <a:gd name="T57" fmla="*/ 1274 h 34"/>
                <a:gd name="T58" fmla="*/ 35 w 43"/>
                <a:gd name="T59" fmla="*/ 1273 h 34"/>
                <a:gd name="T60" fmla="*/ 34 w 43"/>
                <a:gd name="T61" fmla="*/ 1268 h 34"/>
                <a:gd name="T62" fmla="*/ 36 w 43"/>
                <a:gd name="T63" fmla="*/ 1268 h 34"/>
                <a:gd name="T64" fmla="*/ 37 w 43"/>
                <a:gd name="T65" fmla="*/ 1269 h 34"/>
                <a:gd name="T66" fmla="*/ 36 w 43"/>
                <a:gd name="T67" fmla="*/ 127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4">
                  <a:moveTo>
                    <a:pt x="43" y="25"/>
                  </a:moveTo>
                  <a:lnTo>
                    <a:pt x="0" y="25"/>
                  </a:lnTo>
                  <a:lnTo>
                    <a:pt x="0" y="15"/>
                  </a:lnTo>
                  <a:lnTo>
                    <a:pt x="10" y="12"/>
                  </a:lnTo>
                  <a:lnTo>
                    <a:pt x="10" y="0"/>
                  </a:lnTo>
                  <a:lnTo>
                    <a:pt x="21" y="0"/>
                  </a:lnTo>
                  <a:lnTo>
                    <a:pt x="21" y="2"/>
                  </a:lnTo>
                  <a:lnTo>
                    <a:pt x="12" y="2"/>
                  </a:lnTo>
                  <a:lnTo>
                    <a:pt x="12" y="13"/>
                  </a:lnTo>
                  <a:lnTo>
                    <a:pt x="3" y="16"/>
                  </a:lnTo>
                  <a:lnTo>
                    <a:pt x="3" y="22"/>
                  </a:lnTo>
                  <a:lnTo>
                    <a:pt x="43" y="22"/>
                  </a:lnTo>
                  <a:lnTo>
                    <a:pt x="43" y="25"/>
                  </a:lnTo>
                  <a:close/>
                  <a:moveTo>
                    <a:pt x="43" y="22"/>
                  </a:moveTo>
                  <a:lnTo>
                    <a:pt x="18" y="22"/>
                  </a:lnTo>
                  <a:lnTo>
                    <a:pt x="18" y="2"/>
                  </a:lnTo>
                  <a:lnTo>
                    <a:pt x="21" y="2"/>
                  </a:lnTo>
                  <a:lnTo>
                    <a:pt x="21" y="19"/>
                  </a:lnTo>
                  <a:lnTo>
                    <a:pt x="43" y="19"/>
                  </a:lnTo>
                  <a:lnTo>
                    <a:pt x="43" y="22"/>
                  </a:lnTo>
                  <a:close/>
                  <a:moveTo>
                    <a:pt x="12" y="33"/>
                  </a:moveTo>
                  <a:lnTo>
                    <a:pt x="6" y="33"/>
                  </a:lnTo>
                  <a:lnTo>
                    <a:pt x="4" y="31"/>
                  </a:lnTo>
                  <a:lnTo>
                    <a:pt x="4" y="26"/>
                  </a:lnTo>
                  <a:lnTo>
                    <a:pt x="5" y="25"/>
                  </a:lnTo>
                  <a:lnTo>
                    <a:pt x="8" y="25"/>
                  </a:lnTo>
                  <a:lnTo>
                    <a:pt x="7" y="25"/>
                  </a:lnTo>
                  <a:lnTo>
                    <a:pt x="6" y="26"/>
                  </a:lnTo>
                  <a:lnTo>
                    <a:pt x="6" y="30"/>
                  </a:lnTo>
                  <a:lnTo>
                    <a:pt x="7" y="31"/>
                  </a:lnTo>
                  <a:lnTo>
                    <a:pt x="14" y="31"/>
                  </a:lnTo>
                  <a:lnTo>
                    <a:pt x="12" y="33"/>
                  </a:lnTo>
                  <a:close/>
                  <a:moveTo>
                    <a:pt x="14" y="31"/>
                  </a:moveTo>
                  <a:lnTo>
                    <a:pt x="11" y="31"/>
                  </a:lnTo>
                  <a:lnTo>
                    <a:pt x="13" y="30"/>
                  </a:lnTo>
                  <a:lnTo>
                    <a:pt x="13" y="26"/>
                  </a:lnTo>
                  <a:lnTo>
                    <a:pt x="12" y="25"/>
                  </a:lnTo>
                  <a:lnTo>
                    <a:pt x="11" y="25"/>
                  </a:lnTo>
                  <a:lnTo>
                    <a:pt x="14" y="25"/>
                  </a:lnTo>
                  <a:lnTo>
                    <a:pt x="14" y="26"/>
                  </a:lnTo>
                  <a:lnTo>
                    <a:pt x="15" y="26"/>
                  </a:lnTo>
                  <a:lnTo>
                    <a:pt x="15" y="31"/>
                  </a:lnTo>
                  <a:lnTo>
                    <a:pt x="14" y="31"/>
                  </a:lnTo>
                  <a:close/>
                  <a:moveTo>
                    <a:pt x="34" y="33"/>
                  </a:moveTo>
                  <a:lnTo>
                    <a:pt x="28" y="33"/>
                  </a:lnTo>
                  <a:lnTo>
                    <a:pt x="26" y="31"/>
                  </a:lnTo>
                  <a:lnTo>
                    <a:pt x="26" y="26"/>
                  </a:lnTo>
                  <a:lnTo>
                    <a:pt x="27" y="26"/>
                  </a:lnTo>
                  <a:lnTo>
                    <a:pt x="27" y="25"/>
                  </a:lnTo>
                  <a:lnTo>
                    <a:pt x="30" y="25"/>
                  </a:lnTo>
                  <a:lnTo>
                    <a:pt x="29" y="25"/>
                  </a:lnTo>
                  <a:lnTo>
                    <a:pt x="28" y="26"/>
                  </a:lnTo>
                  <a:lnTo>
                    <a:pt x="28" y="30"/>
                  </a:lnTo>
                  <a:lnTo>
                    <a:pt x="30" y="31"/>
                  </a:lnTo>
                  <a:lnTo>
                    <a:pt x="36" y="31"/>
                  </a:lnTo>
                  <a:lnTo>
                    <a:pt x="34" y="33"/>
                  </a:lnTo>
                  <a:close/>
                  <a:moveTo>
                    <a:pt x="36" y="31"/>
                  </a:moveTo>
                  <a:lnTo>
                    <a:pt x="33" y="31"/>
                  </a:lnTo>
                  <a:lnTo>
                    <a:pt x="35" y="30"/>
                  </a:lnTo>
                  <a:lnTo>
                    <a:pt x="35" y="26"/>
                  </a:lnTo>
                  <a:lnTo>
                    <a:pt x="34" y="25"/>
                  </a:lnTo>
                  <a:lnTo>
                    <a:pt x="33" y="25"/>
                  </a:lnTo>
                  <a:lnTo>
                    <a:pt x="36" y="25"/>
                  </a:lnTo>
                  <a:lnTo>
                    <a:pt x="36" y="26"/>
                  </a:lnTo>
                  <a:lnTo>
                    <a:pt x="37" y="26"/>
                  </a:lnTo>
                  <a:lnTo>
                    <a:pt x="37" y="31"/>
                  </a:lnTo>
                  <a:lnTo>
                    <a:pt x="36"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9" name="AutoShape 3541">
              <a:extLst>
                <a:ext uri="{FF2B5EF4-FFF2-40B4-BE49-F238E27FC236}">
                  <a16:creationId xmlns:a16="http://schemas.microsoft.com/office/drawing/2014/main" id="{647599EA-4203-4F15-9FCF-71508A93F781}"/>
                </a:ext>
              </a:extLst>
            </p:cNvPr>
            <p:cNvSpPr>
              <a:spLocks/>
            </p:cNvSpPr>
            <p:nvPr/>
          </p:nvSpPr>
          <p:spPr bwMode="auto">
            <a:xfrm>
              <a:off x="7566" y="1242"/>
              <a:ext cx="16" cy="33"/>
            </a:xfrm>
            <a:custGeom>
              <a:avLst/>
              <a:gdLst>
                <a:gd name="T0" fmla="*/ 9 w 16"/>
                <a:gd name="T1" fmla="*/ 1245 h 33"/>
                <a:gd name="T2" fmla="*/ 5 w 16"/>
                <a:gd name="T3" fmla="*/ 1245 h 33"/>
                <a:gd name="T4" fmla="*/ 5 w 16"/>
                <a:gd name="T5" fmla="*/ 1242 h 33"/>
                <a:gd name="T6" fmla="*/ 9 w 16"/>
                <a:gd name="T7" fmla="*/ 1242 h 33"/>
                <a:gd name="T8" fmla="*/ 9 w 16"/>
                <a:gd name="T9" fmla="*/ 1245 h 33"/>
                <a:gd name="T10" fmla="*/ 15 w 16"/>
                <a:gd name="T11" fmla="*/ 1249 h 33"/>
                <a:gd name="T12" fmla="*/ 0 w 16"/>
                <a:gd name="T13" fmla="*/ 1249 h 33"/>
                <a:gd name="T14" fmla="*/ 0 w 16"/>
                <a:gd name="T15" fmla="*/ 1245 h 33"/>
                <a:gd name="T16" fmla="*/ 15 w 16"/>
                <a:gd name="T17" fmla="*/ 1245 h 33"/>
                <a:gd name="T18" fmla="*/ 15 w 16"/>
                <a:gd name="T19" fmla="*/ 1249 h 33"/>
                <a:gd name="T20" fmla="*/ 9 w 16"/>
                <a:gd name="T21" fmla="*/ 1266 h 33"/>
                <a:gd name="T22" fmla="*/ 5 w 16"/>
                <a:gd name="T23" fmla="*/ 1266 h 33"/>
                <a:gd name="T24" fmla="*/ 5 w 16"/>
                <a:gd name="T25" fmla="*/ 1249 h 33"/>
                <a:gd name="T26" fmla="*/ 9 w 16"/>
                <a:gd name="T27" fmla="*/ 1249 h 33"/>
                <a:gd name="T28" fmla="*/ 9 w 16"/>
                <a:gd name="T29" fmla="*/ 1266 h 33"/>
                <a:gd name="T30" fmla="*/ 15 w 16"/>
                <a:gd name="T31" fmla="*/ 1269 h 33"/>
                <a:gd name="T32" fmla="*/ 0 w 16"/>
                <a:gd name="T33" fmla="*/ 1269 h 33"/>
                <a:gd name="T34" fmla="*/ 0 w 16"/>
                <a:gd name="T35" fmla="*/ 1266 h 33"/>
                <a:gd name="T36" fmla="*/ 15 w 16"/>
                <a:gd name="T37" fmla="*/ 1266 h 33"/>
                <a:gd name="T38" fmla="*/ 15 w 16"/>
                <a:gd name="T39" fmla="*/ 1269 h 33"/>
                <a:gd name="T40" fmla="*/ 9 w 16"/>
                <a:gd name="T41" fmla="*/ 1275 h 33"/>
                <a:gd name="T42" fmla="*/ 5 w 16"/>
                <a:gd name="T43" fmla="*/ 1275 h 33"/>
                <a:gd name="T44" fmla="*/ 5 w 16"/>
                <a:gd name="T45" fmla="*/ 1269 h 33"/>
                <a:gd name="T46" fmla="*/ 9 w 16"/>
                <a:gd name="T47" fmla="*/ 1269 h 33"/>
                <a:gd name="T48" fmla="*/ 9 w 16"/>
                <a:gd name="T49" fmla="*/ 127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33">
                  <a:moveTo>
                    <a:pt x="9" y="3"/>
                  </a:moveTo>
                  <a:lnTo>
                    <a:pt x="5" y="3"/>
                  </a:lnTo>
                  <a:lnTo>
                    <a:pt x="5" y="0"/>
                  </a:lnTo>
                  <a:lnTo>
                    <a:pt x="9" y="0"/>
                  </a:lnTo>
                  <a:lnTo>
                    <a:pt x="9" y="3"/>
                  </a:lnTo>
                  <a:close/>
                  <a:moveTo>
                    <a:pt x="15" y="7"/>
                  </a:moveTo>
                  <a:lnTo>
                    <a:pt x="0" y="7"/>
                  </a:lnTo>
                  <a:lnTo>
                    <a:pt x="0" y="3"/>
                  </a:lnTo>
                  <a:lnTo>
                    <a:pt x="15" y="3"/>
                  </a:lnTo>
                  <a:lnTo>
                    <a:pt x="15" y="7"/>
                  </a:lnTo>
                  <a:close/>
                  <a:moveTo>
                    <a:pt x="9" y="24"/>
                  </a:moveTo>
                  <a:lnTo>
                    <a:pt x="5" y="24"/>
                  </a:lnTo>
                  <a:lnTo>
                    <a:pt x="5" y="7"/>
                  </a:lnTo>
                  <a:lnTo>
                    <a:pt x="9" y="7"/>
                  </a:lnTo>
                  <a:lnTo>
                    <a:pt x="9" y="24"/>
                  </a:lnTo>
                  <a:close/>
                  <a:moveTo>
                    <a:pt x="15" y="27"/>
                  </a:moveTo>
                  <a:lnTo>
                    <a:pt x="0" y="27"/>
                  </a:lnTo>
                  <a:lnTo>
                    <a:pt x="0" y="24"/>
                  </a:lnTo>
                  <a:lnTo>
                    <a:pt x="15" y="24"/>
                  </a:lnTo>
                  <a:lnTo>
                    <a:pt x="15" y="27"/>
                  </a:lnTo>
                  <a:close/>
                  <a:moveTo>
                    <a:pt x="9" y="33"/>
                  </a:moveTo>
                  <a:lnTo>
                    <a:pt x="5" y="33"/>
                  </a:lnTo>
                  <a:lnTo>
                    <a:pt x="5" y="27"/>
                  </a:lnTo>
                  <a:lnTo>
                    <a:pt x="9" y="27"/>
                  </a:lnTo>
                  <a:lnTo>
                    <a:pt x="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0" name="AutoShape 3542">
              <a:extLst>
                <a:ext uri="{FF2B5EF4-FFF2-40B4-BE49-F238E27FC236}">
                  <a16:creationId xmlns:a16="http://schemas.microsoft.com/office/drawing/2014/main" id="{721A1482-C8E1-470B-A1CA-DC5972CFF3C5}"/>
                </a:ext>
              </a:extLst>
            </p:cNvPr>
            <p:cNvSpPr>
              <a:spLocks/>
            </p:cNvSpPr>
            <p:nvPr/>
          </p:nvSpPr>
          <p:spPr bwMode="auto">
            <a:xfrm>
              <a:off x="7274" y="1224"/>
              <a:ext cx="37" cy="42"/>
            </a:xfrm>
            <a:custGeom>
              <a:avLst/>
              <a:gdLst>
                <a:gd name="T0" fmla="*/ 24 w 37"/>
                <a:gd name="T1" fmla="*/ 1266 h 42"/>
                <a:gd name="T2" fmla="*/ 0 w 37"/>
                <a:gd name="T3" fmla="*/ 1266 h 42"/>
                <a:gd name="T4" fmla="*/ 0 w 37"/>
                <a:gd name="T5" fmla="*/ 1224 h 42"/>
                <a:gd name="T6" fmla="*/ 24 w 37"/>
                <a:gd name="T7" fmla="*/ 1224 h 42"/>
                <a:gd name="T8" fmla="*/ 24 w 37"/>
                <a:gd name="T9" fmla="*/ 1227 h 42"/>
                <a:gd name="T10" fmla="*/ 33 w 37"/>
                <a:gd name="T11" fmla="*/ 1227 h 42"/>
                <a:gd name="T12" fmla="*/ 33 w 37"/>
                <a:gd name="T13" fmla="*/ 1228 h 42"/>
                <a:gd name="T14" fmla="*/ 4 w 37"/>
                <a:gd name="T15" fmla="*/ 1228 h 42"/>
                <a:gd name="T16" fmla="*/ 4 w 37"/>
                <a:gd name="T17" fmla="*/ 1242 h 42"/>
                <a:gd name="T18" fmla="*/ 24 w 37"/>
                <a:gd name="T19" fmla="*/ 1242 h 42"/>
                <a:gd name="T20" fmla="*/ 24 w 37"/>
                <a:gd name="T21" fmla="*/ 1258 h 42"/>
                <a:gd name="T22" fmla="*/ 37 w 37"/>
                <a:gd name="T23" fmla="*/ 1258 h 42"/>
                <a:gd name="T24" fmla="*/ 37 w 37"/>
                <a:gd name="T25" fmla="*/ 1259 h 42"/>
                <a:gd name="T26" fmla="*/ 33 w 37"/>
                <a:gd name="T27" fmla="*/ 1259 h 42"/>
                <a:gd name="T28" fmla="*/ 33 w 37"/>
                <a:gd name="T29" fmla="*/ 1262 h 42"/>
                <a:gd name="T30" fmla="*/ 24 w 37"/>
                <a:gd name="T31" fmla="*/ 1262 h 42"/>
                <a:gd name="T32" fmla="*/ 24 w 37"/>
                <a:gd name="T33" fmla="*/ 1266 h 42"/>
                <a:gd name="T34" fmla="*/ 24 w 37"/>
                <a:gd name="T35" fmla="*/ 1242 h 42"/>
                <a:gd name="T36" fmla="*/ 20 w 37"/>
                <a:gd name="T37" fmla="*/ 1242 h 42"/>
                <a:gd name="T38" fmla="*/ 20 w 37"/>
                <a:gd name="T39" fmla="*/ 1228 h 42"/>
                <a:gd name="T40" fmla="*/ 33 w 37"/>
                <a:gd name="T41" fmla="*/ 1228 h 42"/>
                <a:gd name="T42" fmla="*/ 33 w 37"/>
                <a:gd name="T43" fmla="*/ 1230 h 42"/>
                <a:gd name="T44" fmla="*/ 37 w 37"/>
                <a:gd name="T45" fmla="*/ 1230 h 42"/>
                <a:gd name="T46" fmla="*/ 37 w 37"/>
                <a:gd name="T47" fmla="*/ 1231 h 42"/>
                <a:gd name="T48" fmla="*/ 24 w 37"/>
                <a:gd name="T49" fmla="*/ 1231 h 42"/>
                <a:gd name="T50" fmla="*/ 24 w 37"/>
                <a:gd name="T51" fmla="*/ 1242 h 42"/>
                <a:gd name="T52" fmla="*/ 37 w 37"/>
                <a:gd name="T53" fmla="*/ 1258 h 42"/>
                <a:gd name="T54" fmla="*/ 29 w 37"/>
                <a:gd name="T55" fmla="*/ 1258 h 42"/>
                <a:gd name="T56" fmla="*/ 29 w 37"/>
                <a:gd name="T57" fmla="*/ 1255 h 42"/>
                <a:gd name="T58" fmla="*/ 33 w 37"/>
                <a:gd name="T59" fmla="*/ 1255 h 42"/>
                <a:gd name="T60" fmla="*/ 33 w 37"/>
                <a:gd name="T61" fmla="*/ 1234 h 42"/>
                <a:gd name="T62" fmla="*/ 29 w 37"/>
                <a:gd name="T63" fmla="*/ 1234 h 42"/>
                <a:gd name="T64" fmla="*/ 29 w 37"/>
                <a:gd name="T65" fmla="*/ 1231 h 42"/>
                <a:gd name="T66" fmla="*/ 37 w 37"/>
                <a:gd name="T67" fmla="*/ 1231 h 42"/>
                <a:gd name="T68" fmla="*/ 37 w 37"/>
                <a:gd name="T69" fmla="*/ 125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 h="42">
                  <a:moveTo>
                    <a:pt x="24" y="42"/>
                  </a:moveTo>
                  <a:lnTo>
                    <a:pt x="0" y="42"/>
                  </a:lnTo>
                  <a:lnTo>
                    <a:pt x="0" y="0"/>
                  </a:lnTo>
                  <a:lnTo>
                    <a:pt x="24" y="0"/>
                  </a:lnTo>
                  <a:lnTo>
                    <a:pt x="24" y="3"/>
                  </a:lnTo>
                  <a:lnTo>
                    <a:pt x="33" y="3"/>
                  </a:lnTo>
                  <a:lnTo>
                    <a:pt x="33" y="4"/>
                  </a:lnTo>
                  <a:lnTo>
                    <a:pt x="4" y="4"/>
                  </a:lnTo>
                  <a:lnTo>
                    <a:pt x="4" y="18"/>
                  </a:lnTo>
                  <a:lnTo>
                    <a:pt x="24" y="18"/>
                  </a:lnTo>
                  <a:lnTo>
                    <a:pt x="24" y="34"/>
                  </a:lnTo>
                  <a:lnTo>
                    <a:pt x="37" y="34"/>
                  </a:lnTo>
                  <a:lnTo>
                    <a:pt x="37" y="35"/>
                  </a:lnTo>
                  <a:lnTo>
                    <a:pt x="33" y="35"/>
                  </a:lnTo>
                  <a:lnTo>
                    <a:pt x="33" y="38"/>
                  </a:lnTo>
                  <a:lnTo>
                    <a:pt x="24" y="38"/>
                  </a:lnTo>
                  <a:lnTo>
                    <a:pt x="24" y="42"/>
                  </a:lnTo>
                  <a:close/>
                  <a:moveTo>
                    <a:pt x="24" y="18"/>
                  </a:moveTo>
                  <a:lnTo>
                    <a:pt x="20" y="18"/>
                  </a:lnTo>
                  <a:lnTo>
                    <a:pt x="20" y="4"/>
                  </a:lnTo>
                  <a:lnTo>
                    <a:pt x="33" y="4"/>
                  </a:lnTo>
                  <a:lnTo>
                    <a:pt x="33" y="6"/>
                  </a:lnTo>
                  <a:lnTo>
                    <a:pt x="37" y="6"/>
                  </a:lnTo>
                  <a:lnTo>
                    <a:pt x="37" y="7"/>
                  </a:lnTo>
                  <a:lnTo>
                    <a:pt x="24" y="7"/>
                  </a:lnTo>
                  <a:lnTo>
                    <a:pt x="24" y="18"/>
                  </a:lnTo>
                  <a:close/>
                  <a:moveTo>
                    <a:pt x="37" y="34"/>
                  </a:moveTo>
                  <a:lnTo>
                    <a:pt x="29" y="34"/>
                  </a:lnTo>
                  <a:lnTo>
                    <a:pt x="29" y="31"/>
                  </a:lnTo>
                  <a:lnTo>
                    <a:pt x="33" y="31"/>
                  </a:lnTo>
                  <a:lnTo>
                    <a:pt x="33" y="10"/>
                  </a:lnTo>
                  <a:lnTo>
                    <a:pt x="29" y="10"/>
                  </a:lnTo>
                  <a:lnTo>
                    <a:pt x="29" y="7"/>
                  </a:lnTo>
                  <a:lnTo>
                    <a:pt x="37" y="7"/>
                  </a:lnTo>
                  <a:lnTo>
                    <a:pt x="37"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1" name="AutoShape 3543">
              <a:extLst>
                <a:ext uri="{FF2B5EF4-FFF2-40B4-BE49-F238E27FC236}">
                  <a16:creationId xmlns:a16="http://schemas.microsoft.com/office/drawing/2014/main" id="{A2BB8111-ED60-4B59-9F10-EE99C47A9FD1}"/>
                </a:ext>
              </a:extLst>
            </p:cNvPr>
            <p:cNvSpPr>
              <a:spLocks/>
            </p:cNvSpPr>
            <p:nvPr/>
          </p:nvSpPr>
          <p:spPr bwMode="auto">
            <a:xfrm>
              <a:off x="7262"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3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5 w 52"/>
                <a:gd name="T27" fmla="*/ 1488 h 42"/>
                <a:gd name="T28" fmla="*/ 25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3 w 52"/>
                <a:gd name="T41" fmla="*/ 1497 h 42"/>
                <a:gd name="T42" fmla="*/ 13 w 52"/>
                <a:gd name="T43" fmla="*/ 1512 h 42"/>
                <a:gd name="T44" fmla="*/ 16 w 52"/>
                <a:gd name="T45" fmla="*/ 1515 h 42"/>
                <a:gd name="T46" fmla="*/ 13 w 52"/>
                <a:gd name="T47" fmla="*/ 1515 h 42"/>
                <a:gd name="T48" fmla="*/ 13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4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3 w 52"/>
                <a:gd name="T85" fmla="*/ 1515 h 42"/>
                <a:gd name="T86" fmla="*/ 16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3" y="36"/>
                  </a:moveTo>
                  <a:lnTo>
                    <a:pt x="0" y="36"/>
                  </a:lnTo>
                  <a:lnTo>
                    <a:pt x="0" y="32"/>
                  </a:lnTo>
                  <a:lnTo>
                    <a:pt x="10" y="32"/>
                  </a:lnTo>
                  <a:lnTo>
                    <a:pt x="9" y="30"/>
                  </a:lnTo>
                  <a:lnTo>
                    <a:pt x="9" y="27"/>
                  </a:lnTo>
                  <a:lnTo>
                    <a:pt x="9" y="16"/>
                  </a:lnTo>
                  <a:lnTo>
                    <a:pt x="16" y="9"/>
                  </a:lnTo>
                  <a:lnTo>
                    <a:pt x="25" y="8"/>
                  </a:lnTo>
                  <a:lnTo>
                    <a:pt x="25" y="4"/>
                  </a:lnTo>
                  <a:lnTo>
                    <a:pt x="28" y="4"/>
                  </a:lnTo>
                  <a:lnTo>
                    <a:pt x="28" y="8"/>
                  </a:lnTo>
                  <a:lnTo>
                    <a:pt x="37" y="9"/>
                  </a:lnTo>
                  <a:lnTo>
                    <a:pt x="39" y="11"/>
                  </a:lnTo>
                  <a:lnTo>
                    <a:pt x="19" y="11"/>
                  </a:lnTo>
                  <a:lnTo>
                    <a:pt x="13" y="17"/>
                  </a:lnTo>
                  <a:lnTo>
                    <a:pt x="13" y="32"/>
                  </a:lnTo>
                  <a:lnTo>
                    <a:pt x="16" y="35"/>
                  </a:lnTo>
                  <a:lnTo>
                    <a:pt x="13" y="35"/>
                  </a:lnTo>
                  <a:lnTo>
                    <a:pt x="13" y="36"/>
                  </a:lnTo>
                  <a:close/>
                  <a:moveTo>
                    <a:pt x="37" y="39"/>
                  </a:moveTo>
                  <a:lnTo>
                    <a:pt x="34" y="39"/>
                  </a:lnTo>
                  <a:lnTo>
                    <a:pt x="40" y="32"/>
                  </a:lnTo>
                  <a:lnTo>
                    <a:pt x="40" y="17"/>
                  </a:lnTo>
                  <a:lnTo>
                    <a:pt x="34" y="11"/>
                  </a:lnTo>
                  <a:lnTo>
                    <a:pt x="39" y="11"/>
                  </a:lnTo>
                  <a:lnTo>
                    <a:pt x="43" y="16"/>
                  </a:lnTo>
                  <a:lnTo>
                    <a:pt x="44" y="27"/>
                  </a:lnTo>
                  <a:lnTo>
                    <a:pt x="43" y="30"/>
                  </a:lnTo>
                  <a:lnTo>
                    <a:pt x="42" y="32"/>
                  </a:lnTo>
                  <a:lnTo>
                    <a:pt x="52" y="32"/>
                  </a:lnTo>
                  <a:lnTo>
                    <a:pt x="52" y="35"/>
                  </a:lnTo>
                  <a:lnTo>
                    <a:pt x="40" y="35"/>
                  </a:lnTo>
                  <a:lnTo>
                    <a:pt x="37" y="39"/>
                  </a:lnTo>
                  <a:close/>
                  <a:moveTo>
                    <a:pt x="32" y="42"/>
                  </a:moveTo>
                  <a:lnTo>
                    <a:pt x="21" y="42"/>
                  </a:lnTo>
                  <a:lnTo>
                    <a:pt x="16" y="40"/>
                  </a:lnTo>
                  <a:lnTo>
                    <a:pt x="13" y="35"/>
                  </a:lnTo>
                  <a:lnTo>
                    <a:pt x="16"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2" name="AutoShape 3544">
              <a:extLst>
                <a:ext uri="{FF2B5EF4-FFF2-40B4-BE49-F238E27FC236}">
                  <a16:creationId xmlns:a16="http://schemas.microsoft.com/office/drawing/2014/main" id="{9162E85B-8479-474B-8419-7D02E027D5B6}"/>
                </a:ext>
              </a:extLst>
            </p:cNvPr>
            <p:cNvSpPr>
              <a:spLocks/>
            </p:cNvSpPr>
            <p:nvPr/>
          </p:nvSpPr>
          <p:spPr bwMode="auto">
            <a:xfrm>
              <a:off x="7515"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2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4 w 52"/>
                <a:gd name="T27" fmla="*/ 1488 h 42"/>
                <a:gd name="T28" fmla="*/ 24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2 w 52"/>
                <a:gd name="T41" fmla="*/ 1497 h 42"/>
                <a:gd name="T42" fmla="*/ 12 w 52"/>
                <a:gd name="T43" fmla="*/ 1512 h 42"/>
                <a:gd name="T44" fmla="*/ 15 w 52"/>
                <a:gd name="T45" fmla="*/ 1515 h 42"/>
                <a:gd name="T46" fmla="*/ 12 w 52"/>
                <a:gd name="T47" fmla="*/ 1515 h 42"/>
                <a:gd name="T48" fmla="*/ 12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3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2 w 52"/>
                <a:gd name="T85" fmla="*/ 1515 h 42"/>
                <a:gd name="T86" fmla="*/ 15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2" y="36"/>
                  </a:moveTo>
                  <a:lnTo>
                    <a:pt x="0" y="36"/>
                  </a:lnTo>
                  <a:lnTo>
                    <a:pt x="0" y="32"/>
                  </a:lnTo>
                  <a:lnTo>
                    <a:pt x="10" y="32"/>
                  </a:lnTo>
                  <a:lnTo>
                    <a:pt x="9" y="30"/>
                  </a:lnTo>
                  <a:lnTo>
                    <a:pt x="9" y="27"/>
                  </a:lnTo>
                  <a:lnTo>
                    <a:pt x="9" y="16"/>
                  </a:lnTo>
                  <a:lnTo>
                    <a:pt x="16" y="9"/>
                  </a:lnTo>
                  <a:lnTo>
                    <a:pt x="24" y="8"/>
                  </a:lnTo>
                  <a:lnTo>
                    <a:pt x="24" y="4"/>
                  </a:lnTo>
                  <a:lnTo>
                    <a:pt x="28" y="4"/>
                  </a:lnTo>
                  <a:lnTo>
                    <a:pt x="28" y="8"/>
                  </a:lnTo>
                  <a:lnTo>
                    <a:pt x="37" y="9"/>
                  </a:lnTo>
                  <a:lnTo>
                    <a:pt x="39" y="11"/>
                  </a:lnTo>
                  <a:lnTo>
                    <a:pt x="19" y="11"/>
                  </a:lnTo>
                  <a:lnTo>
                    <a:pt x="12" y="17"/>
                  </a:lnTo>
                  <a:lnTo>
                    <a:pt x="12" y="32"/>
                  </a:lnTo>
                  <a:lnTo>
                    <a:pt x="15" y="35"/>
                  </a:lnTo>
                  <a:lnTo>
                    <a:pt x="12" y="35"/>
                  </a:lnTo>
                  <a:lnTo>
                    <a:pt x="12" y="36"/>
                  </a:lnTo>
                  <a:close/>
                  <a:moveTo>
                    <a:pt x="37" y="39"/>
                  </a:moveTo>
                  <a:lnTo>
                    <a:pt x="34" y="39"/>
                  </a:lnTo>
                  <a:lnTo>
                    <a:pt x="40" y="32"/>
                  </a:lnTo>
                  <a:lnTo>
                    <a:pt x="40" y="17"/>
                  </a:lnTo>
                  <a:lnTo>
                    <a:pt x="34" y="11"/>
                  </a:lnTo>
                  <a:lnTo>
                    <a:pt x="39" y="11"/>
                  </a:lnTo>
                  <a:lnTo>
                    <a:pt x="43" y="16"/>
                  </a:lnTo>
                  <a:lnTo>
                    <a:pt x="43" y="27"/>
                  </a:lnTo>
                  <a:lnTo>
                    <a:pt x="43" y="30"/>
                  </a:lnTo>
                  <a:lnTo>
                    <a:pt x="42" y="32"/>
                  </a:lnTo>
                  <a:lnTo>
                    <a:pt x="52" y="32"/>
                  </a:lnTo>
                  <a:lnTo>
                    <a:pt x="52" y="35"/>
                  </a:lnTo>
                  <a:lnTo>
                    <a:pt x="40" y="35"/>
                  </a:lnTo>
                  <a:lnTo>
                    <a:pt x="37" y="39"/>
                  </a:lnTo>
                  <a:close/>
                  <a:moveTo>
                    <a:pt x="32" y="42"/>
                  </a:moveTo>
                  <a:lnTo>
                    <a:pt x="21" y="42"/>
                  </a:lnTo>
                  <a:lnTo>
                    <a:pt x="16" y="40"/>
                  </a:lnTo>
                  <a:lnTo>
                    <a:pt x="12" y="35"/>
                  </a:lnTo>
                  <a:lnTo>
                    <a:pt x="15"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3" name="Freeform 3545">
              <a:extLst>
                <a:ext uri="{FF2B5EF4-FFF2-40B4-BE49-F238E27FC236}">
                  <a16:creationId xmlns:a16="http://schemas.microsoft.com/office/drawing/2014/main" id="{B974C067-8628-4902-97A6-CFE87EB5B60A}"/>
                </a:ext>
              </a:extLst>
            </p:cNvPr>
            <p:cNvSpPr>
              <a:spLocks/>
            </p:cNvSpPr>
            <p:nvPr/>
          </p:nvSpPr>
          <p:spPr bwMode="auto">
            <a:xfrm>
              <a:off x="7284" y="1497"/>
              <a:ext cx="10" cy="14"/>
            </a:xfrm>
            <a:custGeom>
              <a:avLst/>
              <a:gdLst>
                <a:gd name="T0" fmla="*/ 4 w 10"/>
                <a:gd name="T1" fmla="*/ 1512 h 14"/>
                <a:gd name="T2" fmla="*/ 0 w 10"/>
                <a:gd name="T3" fmla="*/ 1512 h 14"/>
                <a:gd name="T4" fmla="*/ 0 w 10"/>
                <a:gd name="T5" fmla="*/ 1498 h 14"/>
                <a:gd name="T6" fmla="*/ 10 w 10"/>
                <a:gd name="T7" fmla="*/ 1498 h 14"/>
                <a:gd name="T8" fmla="*/ 10 w 10"/>
                <a:gd name="T9" fmla="*/ 1500 h 14"/>
                <a:gd name="T10" fmla="*/ 4 w 10"/>
                <a:gd name="T11" fmla="*/ 1500 h 14"/>
                <a:gd name="T12" fmla="*/ 4 w 10"/>
                <a:gd name="T13" fmla="*/ 1503 h 14"/>
                <a:gd name="T14" fmla="*/ 10 w 10"/>
                <a:gd name="T15" fmla="*/ 1503 h 14"/>
                <a:gd name="T16" fmla="*/ 10 w 10"/>
                <a:gd name="T17" fmla="*/ 1506 h 14"/>
                <a:gd name="T18" fmla="*/ 4 w 10"/>
                <a:gd name="T19" fmla="*/ 1506 h 14"/>
                <a:gd name="T20" fmla="*/ 4 w 10"/>
                <a:gd name="T21" fmla="*/ 151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4"/>
                  </a:moveTo>
                  <a:lnTo>
                    <a:pt x="0" y="14"/>
                  </a:lnTo>
                  <a:lnTo>
                    <a:pt x="0" y="0"/>
                  </a:lnTo>
                  <a:lnTo>
                    <a:pt x="10" y="0"/>
                  </a:lnTo>
                  <a:lnTo>
                    <a:pt x="10" y="2"/>
                  </a:lnTo>
                  <a:lnTo>
                    <a:pt x="4" y="2"/>
                  </a:lnTo>
                  <a:lnTo>
                    <a:pt x="4" y="5"/>
                  </a:lnTo>
                  <a:lnTo>
                    <a:pt x="10" y="5"/>
                  </a:lnTo>
                  <a:lnTo>
                    <a:pt x="10" y="8"/>
                  </a:lnTo>
                  <a:lnTo>
                    <a:pt x="4" y="8"/>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4" name="AutoShape 3546">
              <a:extLst>
                <a:ext uri="{FF2B5EF4-FFF2-40B4-BE49-F238E27FC236}">
                  <a16:creationId xmlns:a16="http://schemas.microsoft.com/office/drawing/2014/main" id="{E4BAD84C-9764-4EF7-A912-CF4FD330D985}"/>
                </a:ext>
              </a:extLst>
            </p:cNvPr>
            <p:cNvSpPr>
              <a:spLocks/>
            </p:cNvSpPr>
            <p:nvPr/>
          </p:nvSpPr>
          <p:spPr bwMode="auto">
            <a:xfrm>
              <a:off x="7536" y="1498"/>
              <a:ext cx="13" cy="14"/>
            </a:xfrm>
            <a:custGeom>
              <a:avLst/>
              <a:gdLst>
                <a:gd name="T0" fmla="*/ 3 w 13"/>
                <a:gd name="T1" fmla="*/ 1512 h 14"/>
                <a:gd name="T2" fmla="*/ 0 w 13"/>
                <a:gd name="T3" fmla="*/ 1512 h 14"/>
                <a:gd name="T4" fmla="*/ 0 w 13"/>
                <a:gd name="T5" fmla="*/ 1499 h 14"/>
                <a:gd name="T6" fmla="*/ 9 w 13"/>
                <a:gd name="T7" fmla="*/ 1499 h 14"/>
                <a:gd name="T8" fmla="*/ 10 w 13"/>
                <a:gd name="T9" fmla="*/ 1501 h 14"/>
                <a:gd name="T10" fmla="*/ 10 w 13"/>
                <a:gd name="T11" fmla="*/ 1501 h 14"/>
                <a:gd name="T12" fmla="*/ 3 w 13"/>
                <a:gd name="T13" fmla="*/ 1501 h 14"/>
                <a:gd name="T14" fmla="*/ 3 w 13"/>
                <a:gd name="T15" fmla="*/ 1504 h 14"/>
                <a:gd name="T16" fmla="*/ 10 w 13"/>
                <a:gd name="T17" fmla="*/ 1504 h 14"/>
                <a:gd name="T18" fmla="*/ 10 w 13"/>
                <a:gd name="T19" fmla="*/ 1505 h 14"/>
                <a:gd name="T20" fmla="*/ 8 w 13"/>
                <a:gd name="T21" fmla="*/ 1506 h 14"/>
                <a:gd name="T22" fmla="*/ 9 w 13"/>
                <a:gd name="T23" fmla="*/ 1507 h 14"/>
                <a:gd name="T24" fmla="*/ 9 w 13"/>
                <a:gd name="T25" fmla="*/ 1507 h 14"/>
                <a:gd name="T26" fmla="*/ 3 w 13"/>
                <a:gd name="T27" fmla="*/ 1507 h 14"/>
                <a:gd name="T28" fmla="*/ 3 w 13"/>
                <a:gd name="T29" fmla="*/ 1512 h 14"/>
                <a:gd name="T30" fmla="*/ 10 w 13"/>
                <a:gd name="T31" fmla="*/ 1504 h 14"/>
                <a:gd name="T32" fmla="*/ 6 w 13"/>
                <a:gd name="T33" fmla="*/ 1504 h 14"/>
                <a:gd name="T34" fmla="*/ 7 w 13"/>
                <a:gd name="T35" fmla="*/ 1504 h 14"/>
                <a:gd name="T36" fmla="*/ 7 w 13"/>
                <a:gd name="T37" fmla="*/ 1502 h 14"/>
                <a:gd name="T38" fmla="*/ 6 w 13"/>
                <a:gd name="T39" fmla="*/ 1501 h 14"/>
                <a:gd name="T40" fmla="*/ 10 w 13"/>
                <a:gd name="T41" fmla="*/ 1501 h 14"/>
                <a:gd name="T42" fmla="*/ 10 w 13"/>
                <a:gd name="T43" fmla="*/ 1504 h 14"/>
                <a:gd name="T44" fmla="*/ 12 w 13"/>
                <a:gd name="T45" fmla="*/ 1512 h 14"/>
                <a:gd name="T46" fmla="*/ 8 w 13"/>
                <a:gd name="T47" fmla="*/ 1512 h 14"/>
                <a:gd name="T48" fmla="*/ 6 w 13"/>
                <a:gd name="T49" fmla="*/ 1510 h 14"/>
                <a:gd name="T50" fmla="*/ 6 w 13"/>
                <a:gd name="T51" fmla="*/ 1507 h 14"/>
                <a:gd name="T52" fmla="*/ 9 w 13"/>
                <a:gd name="T53" fmla="*/ 1507 h 14"/>
                <a:gd name="T54" fmla="*/ 10 w 13"/>
                <a:gd name="T55" fmla="*/ 1508 h 14"/>
                <a:gd name="T56" fmla="*/ 12 w 13"/>
                <a:gd name="T57" fmla="*/ 1512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4">
                  <a:moveTo>
                    <a:pt x="3" y="13"/>
                  </a:moveTo>
                  <a:lnTo>
                    <a:pt x="0" y="13"/>
                  </a:lnTo>
                  <a:lnTo>
                    <a:pt x="0" y="0"/>
                  </a:lnTo>
                  <a:lnTo>
                    <a:pt x="9" y="0"/>
                  </a:lnTo>
                  <a:lnTo>
                    <a:pt x="10" y="2"/>
                  </a:lnTo>
                  <a:lnTo>
                    <a:pt x="3" y="2"/>
                  </a:lnTo>
                  <a:lnTo>
                    <a:pt x="3" y="5"/>
                  </a:lnTo>
                  <a:lnTo>
                    <a:pt x="10" y="5"/>
                  </a:lnTo>
                  <a:lnTo>
                    <a:pt x="10" y="6"/>
                  </a:lnTo>
                  <a:lnTo>
                    <a:pt x="8" y="7"/>
                  </a:lnTo>
                  <a:lnTo>
                    <a:pt x="9" y="8"/>
                  </a:lnTo>
                  <a:lnTo>
                    <a:pt x="3" y="8"/>
                  </a:lnTo>
                  <a:lnTo>
                    <a:pt x="3" y="13"/>
                  </a:lnTo>
                  <a:close/>
                  <a:moveTo>
                    <a:pt x="10" y="5"/>
                  </a:moveTo>
                  <a:lnTo>
                    <a:pt x="6" y="5"/>
                  </a:lnTo>
                  <a:lnTo>
                    <a:pt x="7" y="5"/>
                  </a:lnTo>
                  <a:lnTo>
                    <a:pt x="7" y="3"/>
                  </a:lnTo>
                  <a:lnTo>
                    <a:pt x="6" y="2"/>
                  </a:lnTo>
                  <a:lnTo>
                    <a:pt x="10" y="2"/>
                  </a:lnTo>
                  <a:lnTo>
                    <a:pt x="10" y="5"/>
                  </a:lnTo>
                  <a:close/>
                  <a:moveTo>
                    <a:pt x="12" y="13"/>
                  </a:moveTo>
                  <a:lnTo>
                    <a:pt x="8" y="13"/>
                  </a:lnTo>
                  <a:lnTo>
                    <a:pt x="6" y="11"/>
                  </a:lnTo>
                  <a:lnTo>
                    <a:pt x="6" y="8"/>
                  </a:lnTo>
                  <a:lnTo>
                    <a:pt x="9" y="8"/>
                  </a:lnTo>
                  <a:lnTo>
                    <a:pt x="10" y="9"/>
                  </a:lnTo>
                  <a:lnTo>
                    <a:pt x="12"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5" name="Picture 3547">
              <a:extLst>
                <a:ext uri="{FF2B5EF4-FFF2-40B4-BE49-F238E27FC236}">
                  <a16:creationId xmlns:a16="http://schemas.microsoft.com/office/drawing/2014/main" id="{0E620DF8-6DD5-4DB7-9CE6-5452A0F5B83E}"/>
                </a:ext>
              </a:extLst>
            </p:cNvPr>
            <p:cNvPicPr>
              <a:picLocks noChangeAspect="1" noChangeArrowheads="1"/>
            </p:cNvPicPr>
            <p:nvPr/>
          </p:nvPicPr>
          <p:blipFill>
            <a:blip r:embed="rId35" cstate="print"/>
            <a:srcRect/>
            <a:stretch>
              <a:fillRect/>
            </a:stretch>
          </p:blipFill>
          <p:spPr bwMode="auto">
            <a:xfrm>
              <a:off x="6101" y="1237"/>
              <a:ext cx="80" cy="80"/>
            </a:xfrm>
            <a:prstGeom prst="rect">
              <a:avLst/>
            </a:prstGeom>
            <a:noFill/>
          </p:spPr>
        </p:pic>
        <p:sp>
          <p:nvSpPr>
            <p:cNvPr id="286" name="Freeform 3548">
              <a:extLst>
                <a:ext uri="{FF2B5EF4-FFF2-40B4-BE49-F238E27FC236}">
                  <a16:creationId xmlns:a16="http://schemas.microsoft.com/office/drawing/2014/main" id="{84DEF448-CEA3-4536-90D2-57EDF4570A28}"/>
                </a:ext>
              </a:extLst>
            </p:cNvPr>
            <p:cNvSpPr>
              <a:spLocks/>
            </p:cNvSpPr>
            <p:nvPr/>
          </p:nvSpPr>
          <p:spPr bwMode="auto">
            <a:xfrm>
              <a:off x="6101" y="1237"/>
              <a:ext cx="80" cy="80"/>
            </a:xfrm>
            <a:custGeom>
              <a:avLst/>
              <a:gdLst>
                <a:gd name="T0" fmla="*/ 0 w 80"/>
                <a:gd name="T1" fmla="*/ 1277 h 80"/>
                <a:gd name="T2" fmla="*/ 4 w 80"/>
                <a:gd name="T3" fmla="*/ 1261 h 80"/>
                <a:gd name="T4" fmla="*/ 12 w 80"/>
                <a:gd name="T5" fmla="*/ 1249 h 80"/>
                <a:gd name="T6" fmla="*/ 25 w 80"/>
                <a:gd name="T7" fmla="*/ 1240 h 80"/>
                <a:gd name="T8" fmla="*/ 40 w 80"/>
                <a:gd name="T9" fmla="*/ 1237 h 80"/>
                <a:gd name="T10" fmla="*/ 56 w 80"/>
                <a:gd name="T11" fmla="*/ 1240 h 80"/>
                <a:gd name="T12" fmla="*/ 69 w 80"/>
                <a:gd name="T13" fmla="*/ 1249 h 80"/>
                <a:gd name="T14" fmla="*/ 77 w 80"/>
                <a:gd name="T15" fmla="*/ 1261 h 80"/>
                <a:gd name="T16" fmla="*/ 80 w 80"/>
                <a:gd name="T17" fmla="*/ 1277 h 80"/>
                <a:gd name="T18" fmla="*/ 77 w 80"/>
                <a:gd name="T19" fmla="*/ 1293 h 80"/>
                <a:gd name="T20" fmla="*/ 69 w 80"/>
                <a:gd name="T21" fmla="*/ 1305 h 80"/>
                <a:gd name="T22" fmla="*/ 56 w 80"/>
                <a:gd name="T23" fmla="*/ 1314 h 80"/>
                <a:gd name="T24" fmla="*/ 40 w 80"/>
                <a:gd name="T25" fmla="*/ 1317 h 80"/>
                <a:gd name="T26" fmla="*/ 25 w 80"/>
                <a:gd name="T27" fmla="*/ 1314 h 80"/>
                <a:gd name="T28" fmla="*/ 12 w 80"/>
                <a:gd name="T29" fmla="*/ 1305 h 80"/>
                <a:gd name="T30" fmla="*/ 4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4" y="24"/>
                  </a:lnTo>
                  <a:lnTo>
                    <a:pt x="12" y="12"/>
                  </a:lnTo>
                  <a:lnTo>
                    <a:pt x="25" y="3"/>
                  </a:lnTo>
                  <a:lnTo>
                    <a:pt x="40" y="0"/>
                  </a:lnTo>
                  <a:lnTo>
                    <a:pt x="56" y="3"/>
                  </a:lnTo>
                  <a:lnTo>
                    <a:pt x="69" y="12"/>
                  </a:lnTo>
                  <a:lnTo>
                    <a:pt x="77" y="24"/>
                  </a:lnTo>
                  <a:lnTo>
                    <a:pt x="80" y="40"/>
                  </a:lnTo>
                  <a:lnTo>
                    <a:pt x="77" y="56"/>
                  </a:lnTo>
                  <a:lnTo>
                    <a:pt x="69" y="68"/>
                  </a:lnTo>
                  <a:lnTo>
                    <a:pt x="56" y="77"/>
                  </a:lnTo>
                  <a:lnTo>
                    <a:pt x="40" y="80"/>
                  </a:lnTo>
                  <a:lnTo>
                    <a:pt x="25" y="77"/>
                  </a:lnTo>
                  <a:lnTo>
                    <a:pt x="12" y="68"/>
                  </a:lnTo>
                  <a:lnTo>
                    <a:pt x="4"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7" name="Picture 3549">
              <a:extLst>
                <a:ext uri="{FF2B5EF4-FFF2-40B4-BE49-F238E27FC236}">
                  <a16:creationId xmlns:a16="http://schemas.microsoft.com/office/drawing/2014/main" id="{E2F476E6-0543-4081-860A-AA16B6540570}"/>
                </a:ext>
              </a:extLst>
            </p:cNvPr>
            <p:cNvPicPr>
              <a:picLocks noChangeAspect="1" noChangeArrowheads="1"/>
            </p:cNvPicPr>
            <p:nvPr/>
          </p:nvPicPr>
          <p:blipFill>
            <a:blip r:embed="rId36" cstate="print"/>
            <a:srcRect/>
            <a:stretch>
              <a:fillRect/>
            </a:stretch>
          </p:blipFill>
          <p:spPr bwMode="auto">
            <a:xfrm>
              <a:off x="6797" y="1237"/>
              <a:ext cx="80" cy="80"/>
            </a:xfrm>
            <a:prstGeom prst="rect">
              <a:avLst/>
            </a:prstGeom>
            <a:noFill/>
          </p:spPr>
        </p:pic>
        <p:sp>
          <p:nvSpPr>
            <p:cNvPr id="288" name="Freeform 3550">
              <a:extLst>
                <a:ext uri="{FF2B5EF4-FFF2-40B4-BE49-F238E27FC236}">
                  <a16:creationId xmlns:a16="http://schemas.microsoft.com/office/drawing/2014/main" id="{C3D8E259-DAF0-41A4-A7AD-279937261D11}"/>
                </a:ext>
              </a:extLst>
            </p:cNvPr>
            <p:cNvSpPr>
              <a:spLocks/>
            </p:cNvSpPr>
            <p:nvPr/>
          </p:nvSpPr>
          <p:spPr bwMode="auto">
            <a:xfrm>
              <a:off x="6797" y="1237"/>
              <a:ext cx="80" cy="80"/>
            </a:xfrm>
            <a:custGeom>
              <a:avLst/>
              <a:gdLst>
                <a:gd name="T0" fmla="*/ 0 w 80"/>
                <a:gd name="T1" fmla="*/ 1277 h 80"/>
                <a:gd name="T2" fmla="*/ 3 w 80"/>
                <a:gd name="T3" fmla="*/ 1261 h 80"/>
                <a:gd name="T4" fmla="*/ 12 w 80"/>
                <a:gd name="T5" fmla="*/ 1249 h 80"/>
                <a:gd name="T6" fmla="*/ 24 w 80"/>
                <a:gd name="T7" fmla="*/ 1240 h 80"/>
                <a:gd name="T8" fmla="*/ 40 w 80"/>
                <a:gd name="T9" fmla="*/ 1237 h 80"/>
                <a:gd name="T10" fmla="*/ 55 w 80"/>
                <a:gd name="T11" fmla="*/ 1240 h 80"/>
                <a:gd name="T12" fmla="*/ 68 w 80"/>
                <a:gd name="T13" fmla="*/ 1249 h 80"/>
                <a:gd name="T14" fmla="*/ 77 w 80"/>
                <a:gd name="T15" fmla="*/ 1261 h 80"/>
                <a:gd name="T16" fmla="*/ 80 w 80"/>
                <a:gd name="T17" fmla="*/ 1277 h 80"/>
                <a:gd name="T18" fmla="*/ 77 w 80"/>
                <a:gd name="T19" fmla="*/ 1293 h 80"/>
                <a:gd name="T20" fmla="*/ 68 w 80"/>
                <a:gd name="T21" fmla="*/ 1305 h 80"/>
                <a:gd name="T22" fmla="*/ 55 w 80"/>
                <a:gd name="T23" fmla="*/ 1314 h 80"/>
                <a:gd name="T24" fmla="*/ 40 w 80"/>
                <a:gd name="T25" fmla="*/ 1317 h 80"/>
                <a:gd name="T26" fmla="*/ 24 w 80"/>
                <a:gd name="T27" fmla="*/ 1314 h 80"/>
                <a:gd name="T28" fmla="*/ 12 w 80"/>
                <a:gd name="T29" fmla="*/ 1305 h 80"/>
                <a:gd name="T30" fmla="*/ 3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3" y="24"/>
                  </a:lnTo>
                  <a:lnTo>
                    <a:pt x="12" y="12"/>
                  </a:lnTo>
                  <a:lnTo>
                    <a:pt x="24" y="3"/>
                  </a:lnTo>
                  <a:lnTo>
                    <a:pt x="40" y="0"/>
                  </a:lnTo>
                  <a:lnTo>
                    <a:pt x="55" y="3"/>
                  </a:lnTo>
                  <a:lnTo>
                    <a:pt x="68" y="12"/>
                  </a:lnTo>
                  <a:lnTo>
                    <a:pt x="77" y="24"/>
                  </a:lnTo>
                  <a:lnTo>
                    <a:pt x="80" y="40"/>
                  </a:lnTo>
                  <a:lnTo>
                    <a:pt x="77" y="56"/>
                  </a:lnTo>
                  <a:lnTo>
                    <a:pt x="68" y="68"/>
                  </a:lnTo>
                  <a:lnTo>
                    <a:pt x="55" y="77"/>
                  </a:lnTo>
                  <a:lnTo>
                    <a:pt x="40" y="80"/>
                  </a:lnTo>
                  <a:lnTo>
                    <a:pt x="24" y="77"/>
                  </a:lnTo>
                  <a:lnTo>
                    <a:pt x="12" y="68"/>
                  </a:lnTo>
                  <a:lnTo>
                    <a:pt x="3"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9" name="Picture 3551">
              <a:extLst>
                <a:ext uri="{FF2B5EF4-FFF2-40B4-BE49-F238E27FC236}">
                  <a16:creationId xmlns:a16="http://schemas.microsoft.com/office/drawing/2014/main" id="{C2428FE2-B81D-42AA-8F89-EB28AAA1AD18}"/>
                </a:ext>
              </a:extLst>
            </p:cNvPr>
            <p:cNvPicPr>
              <a:picLocks noChangeAspect="1" noChangeArrowheads="1"/>
            </p:cNvPicPr>
            <p:nvPr/>
          </p:nvPicPr>
          <p:blipFill>
            <a:blip r:embed="rId37" cstate="print"/>
            <a:srcRect/>
            <a:stretch>
              <a:fillRect/>
            </a:stretch>
          </p:blipFill>
          <p:spPr bwMode="auto">
            <a:xfrm>
              <a:off x="5333" y="1166"/>
              <a:ext cx="53" cy="53"/>
            </a:xfrm>
            <a:prstGeom prst="rect">
              <a:avLst/>
            </a:prstGeom>
            <a:noFill/>
          </p:spPr>
        </p:pic>
        <p:sp>
          <p:nvSpPr>
            <p:cNvPr id="290" name="Freeform 3552">
              <a:extLst>
                <a:ext uri="{FF2B5EF4-FFF2-40B4-BE49-F238E27FC236}">
                  <a16:creationId xmlns:a16="http://schemas.microsoft.com/office/drawing/2014/main" id="{51823728-4870-4AB0-94B3-B2483678D857}"/>
                </a:ext>
              </a:extLst>
            </p:cNvPr>
            <p:cNvSpPr>
              <a:spLocks/>
            </p:cNvSpPr>
            <p:nvPr/>
          </p:nvSpPr>
          <p:spPr bwMode="auto">
            <a:xfrm>
              <a:off x="5333" y="1166"/>
              <a:ext cx="53" cy="53"/>
            </a:xfrm>
            <a:custGeom>
              <a:avLst/>
              <a:gdLst>
                <a:gd name="T0" fmla="*/ 4 w 53"/>
                <a:gd name="T1" fmla="*/ 1177 h 53"/>
                <a:gd name="T2" fmla="*/ 12 w 53"/>
                <a:gd name="T3" fmla="*/ 1170 h 53"/>
                <a:gd name="T4" fmla="*/ 22 w 53"/>
                <a:gd name="T5" fmla="*/ 1167 h 53"/>
                <a:gd name="T6" fmla="*/ 32 w 53"/>
                <a:gd name="T7" fmla="*/ 1167 h 53"/>
                <a:gd name="T8" fmla="*/ 42 w 53"/>
                <a:gd name="T9" fmla="*/ 1172 h 53"/>
                <a:gd name="T10" fmla="*/ 49 w 53"/>
                <a:gd name="T11" fmla="*/ 1180 h 53"/>
                <a:gd name="T12" fmla="*/ 53 w 53"/>
                <a:gd name="T13" fmla="*/ 1190 h 53"/>
                <a:gd name="T14" fmla="*/ 52 w 53"/>
                <a:gd name="T15" fmla="*/ 1200 h 53"/>
                <a:gd name="T16" fmla="*/ 48 w 53"/>
                <a:gd name="T17" fmla="*/ 1209 h 53"/>
                <a:gd name="T18" fmla="*/ 41 w 53"/>
                <a:gd name="T19" fmla="*/ 1216 h 53"/>
                <a:gd name="T20" fmla="*/ 31 w 53"/>
                <a:gd name="T21" fmla="*/ 1219 h 53"/>
                <a:gd name="T22" fmla="*/ 21 w 53"/>
                <a:gd name="T23" fmla="*/ 1219 h 53"/>
                <a:gd name="T24" fmla="*/ 11 w 53"/>
                <a:gd name="T25" fmla="*/ 1214 h 53"/>
                <a:gd name="T26" fmla="*/ 4 w 53"/>
                <a:gd name="T27" fmla="*/ 1206 h 53"/>
                <a:gd name="T28" fmla="*/ 0 w 53"/>
                <a:gd name="T29" fmla="*/ 1197 h 53"/>
                <a:gd name="T30" fmla="*/ 0 w 53"/>
                <a:gd name="T31" fmla="*/ 1186 h 53"/>
                <a:gd name="T32" fmla="*/ 4 w 53"/>
                <a:gd name="T33" fmla="*/ 117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2" y="0"/>
                  </a:lnTo>
                  <a:lnTo>
                    <a:pt x="32" y="0"/>
                  </a:lnTo>
                  <a:lnTo>
                    <a:pt x="42" y="5"/>
                  </a:lnTo>
                  <a:lnTo>
                    <a:pt x="49" y="13"/>
                  </a:lnTo>
                  <a:lnTo>
                    <a:pt x="53" y="23"/>
                  </a:lnTo>
                  <a:lnTo>
                    <a:pt x="52" y="33"/>
                  </a:lnTo>
                  <a:lnTo>
                    <a:pt x="48" y="42"/>
                  </a:lnTo>
                  <a:lnTo>
                    <a:pt x="41" y="49"/>
                  </a:lnTo>
                  <a:lnTo>
                    <a:pt x="31" y="52"/>
                  </a:lnTo>
                  <a:lnTo>
                    <a:pt x="21" y="52"/>
                  </a:lnTo>
                  <a:lnTo>
                    <a:pt x="11" y="47"/>
                  </a:lnTo>
                  <a:lnTo>
                    <a:pt x="4" y="39"/>
                  </a:lnTo>
                  <a:lnTo>
                    <a:pt x="0" y="30"/>
                  </a:lnTo>
                  <a:lnTo>
                    <a:pt x="0" y="19"/>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1" name="Picture 3553">
              <a:extLst>
                <a:ext uri="{FF2B5EF4-FFF2-40B4-BE49-F238E27FC236}">
                  <a16:creationId xmlns:a16="http://schemas.microsoft.com/office/drawing/2014/main" id="{C8FCE3C9-8241-4FEA-BDEC-FCD3466357B1}"/>
                </a:ext>
              </a:extLst>
            </p:cNvPr>
            <p:cNvPicPr>
              <a:picLocks noChangeAspect="1" noChangeArrowheads="1"/>
            </p:cNvPicPr>
            <p:nvPr/>
          </p:nvPicPr>
          <p:blipFill>
            <a:blip r:embed="rId38" cstate="print"/>
            <a:srcRect/>
            <a:stretch>
              <a:fillRect/>
            </a:stretch>
          </p:blipFill>
          <p:spPr bwMode="auto">
            <a:xfrm>
              <a:off x="5587" y="1168"/>
              <a:ext cx="53" cy="53"/>
            </a:xfrm>
            <a:prstGeom prst="rect">
              <a:avLst/>
            </a:prstGeom>
            <a:noFill/>
          </p:spPr>
        </p:pic>
        <p:sp>
          <p:nvSpPr>
            <p:cNvPr id="292" name="Freeform 3554">
              <a:extLst>
                <a:ext uri="{FF2B5EF4-FFF2-40B4-BE49-F238E27FC236}">
                  <a16:creationId xmlns:a16="http://schemas.microsoft.com/office/drawing/2014/main" id="{912373FD-A255-4FB4-ADC6-1B31F7DCCD40}"/>
                </a:ext>
              </a:extLst>
            </p:cNvPr>
            <p:cNvSpPr>
              <a:spLocks/>
            </p:cNvSpPr>
            <p:nvPr/>
          </p:nvSpPr>
          <p:spPr bwMode="auto">
            <a:xfrm>
              <a:off x="5587" y="1169"/>
              <a:ext cx="53" cy="53"/>
            </a:xfrm>
            <a:custGeom>
              <a:avLst/>
              <a:gdLst>
                <a:gd name="T0" fmla="*/ 4 w 53"/>
                <a:gd name="T1" fmla="*/ 1179 h 53"/>
                <a:gd name="T2" fmla="*/ 12 w 53"/>
                <a:gd name="T3" fmla="*/ 1172 h 53"/>
                <a:gd name="T4" fmla="*/ 21 w 53"/>
                <a:gd name="T5" fmla="*/ 1169 h 53"/>
                <a:gd name="T6" fmla="*/ 31 w 53"/>
                <a:gd name="T7" fmla="*/ 1170 h 53"/>
                <a:gd name="T8" fmla="*/ 41 w 53"/>
                <a:gd name="T9" fmla="*/ 1174 h 53"/>
                <a:gd name="T10" fmla="*/ 49 w 53"/>
                <a:gd name="T11" fmla="*/ 1182 h 53"/>
                <a:gd name="T12" fmla="*/ 52 w 53"/>
                <a:gd name="T13" fmla="*/ 1192 h 53"/>
                <a:gd name="T14" fmla="*/ 52 w 53"/>
                <a:gd name="T15" fmla="*/ 1202 h 53"/>
                <a:gd name="T16" fmla="*/ 48 w 53"/>
                <a:gd name="T17" fmla="*/ 1211 h 53"/>
                <a:gd name="T18" fmla="*/ 40 w 53"/>
                <a:gd name="T19" fmla="*/ 1218 h 53"/>
                <a:gd name="T20" fmla="*/ 31 w 53"/>
                <a:gd name="T21" fmla="*/ 1222 h 53"/>
                <a:gd name="T22" fmla="*/ 20 w 53"/>
                <a:gd name="T23" fmla="*/ 1221 h 53"/>
                <a:gd name="T24" fmla="*/ 11 w 53"/>
                <a:gd name="T25" fmla="*/ 1216 h 53"/>
                <a:gd name="T26" fmla="*/ 3 w 53"/>
                <a:gd name="T27" fmla="*/ 1209 h 53"/>
                <a:gd name="T28" fmla="*/ 0 w 53"/>
                <a:gd name="T29" fmla="*/ 1199 h 53"/>
                <a:gd name="T30" fmla="*/ 0 w 53"/>
                <a:gd name="T31" fmla="*/ 1189 h 53"/>
                <a:gd name="T32" fmla="*/ 4 w 53"/>
                <a:gd name="T33" fmla="*/ 117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1" y="0"/>
                  </a:lnTo>
                  <a:lnTo>
                    <a:pt x="31" y="1"/>
                  </a:lnTo>
                  <a:lnTo>
                    <a:pt x="41" y="5"/>
                  </a:lnTo>
                  <a:lnTo>
                    <a:pt x="49" y="13"/>
                  </a:lnTo>
                  <a:lnTo>
                    <a:pt x="52" y="23"/>
                  </a:lnTo>
                  <a:lnTo>
                    <a:pt x="52" y="33"/>
                  </a:lnTo>
                  <a:lnTo>
                    <a:pt x="48" y="42"/>
                  </a:lnTo>
                  <a:lnTo>
                    <a:pt x="40" y="49"/>
                  </a:lnTo>
                  <a:lnTo>
                    <a:pt x="31" y="53"/>
                  </a:lnTo>
                  <a:lnTo>
                    <a:pt x="20" y="52"/>
                  </a:lnTo>
                  <a:lnTo>
                    <a:pt x="11" y="47"/>
                  </a:lnTo>
                  <a:lnTo>
                    <a:pt x="3" y="40"/>
                  </a:lnTo>
                  <a:lnTo>
                    <a:pt x="0" y="30"/>
                  </a:lnTo>
                  <a:lnTo>
                    <a:pt x="0" y="20"/>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3" name="Picture 3555">
              <a:extLst>
                <a:ext uri="{FF2B5EF4-FFF2-40B4-BE49-F238E27FC236}">
                  <a16:creationId xmlns:a16="http://schemas.microsoft.com/office/drawing/2014/main" id="{E86AA14D-7B5A-4C2D-B9EF-92C5CD21CDF3}"/>
                </a:ext>
              </a:extLst>
            </p:cNvPr>
            <p:cNvPicPr>
              <a:picLocks noChangeAspect="1" noChangeArrowheads="1"/>
            </p:cNvPicPr>
            <p:nvPr/>
          </p:nvPicPr>
          <p:blipFill>
            <a:blip r:embed="rId39" cstate="print"/>
            <a:srcRect/>
            <a:stretch>
              <a:fillRect/>
            </a:stretch>
          </p:blipFill>
          <p:spPr bwMode="auto">
            <a:xfrm>
              <a:off x="8115" y="1285"/>
              <a:ext cx="812" cy="1455"/>
            </a:xfrm>
            <a:prstGeom prst="rect">
              <a:avLst/>
            </a:prstGeom>
            <a:noFill/>
          </p:spPr>
        </p:pic>
        <p:sp>
          <p:nvSpPr>
            <p:cNvPr id="294" name="Freeform 3556">
              <a:extLst>
                <a:ext uri="{FF2B5EF4-FFF2-40B4-BE49-F238E27FC236}">
                  <a16:creationId xmlns:a16="http://schemas.microsoft.com/office/drawing/2014/main" id="{82D386F3-4EF2-4D02-B51E-3A2B7527DF1A}"/>
                </a:ext>
              </a:extLst>
            </p:cNvPr>
            <p:cNvSpPr>
              <a:spLocks/>
            </p:cNvSpPr>
            <p:nvPr/>
          </p:nvSpPr>
          <p:spPr bwMode="auto">
            <a:xfrm>
              <a:off x="8419" y="2153"/>
              <a:ext cx="509" cy="268"/>
            </a:xfrm>
            <a:custGeom>
              <a:avLst/>
              <a:gdLst>
                <a:gd name="T0" fmla="*/ 508 w 509"/>
                <a:gd name="T1" fmla="*/ 2422 h 268"/>
                <a:gd name="T2" fmla="*/ 0 w 509"/>
                <a:gd name="T3" fmla="*/ 2174 h 268"/>
                <a:gd name="T4" fmla="*/ 0 w 509"/>
                <a:gd name="T5" fmla="*/ 2167 h 268"/>
                <a:gd name="T6" fmla="*/ 1 w 509"/>
                <a:gd name="T7" fmla="*/ 2154 h 268"/>
                <a:gd name="T8" fmla="*/ 508 w 509"/>
                <a:gd name="T9" fmla="*/ 2401 h 268"/>
                <a:gd name="T10" fmla="*/ 508 w 509"/>
                <a:gd name="T11" fmla="*/ 2422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68">
                  <a:moveTo>
                    <a:pt x="508" y="268"/>
                  </a:moveTo>
                  <a:lnTo>
                    <a:pt x="0" y="20"/>
                  </a:lnTo>
                  <a:lnTo>
                    <a:pt x="0" y="13"/>
                  </a:lnTo>
                  <a:lnTo>
                    <a:pt x="1" y="0"/>
                  </a:lnTo>
                  <a:lnTo>
                    <a:pt x="508" y="247"/>
                  </a:lnTo>
                  <a:lnTo>
                    <a:pt x="508" y="268"/>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5" name="Freeform 3557">
              <a:extLst>
                <a:ext uri="{FF2B5EF4-FFF2-40B4-BE49-F238E27FC236}">
                  <a16:creationId xmlns:a16="http://schemas.microsoft.com/office/drawing/2014/main" id="{6F7BADEF-E130-4737-A1F2-1C4D02839BB8}"/>
                </a:ext>
              </a:extLst>
            </p:cNvPr>
            <p:cNvSpPr>
              <a:spLocks/>
            </p:cNvSpPr>
            <p:nvPr/>
          </p:nvSpPr>
          <p:spPr bwMode="auto">
            <a:xfrm>
              <a:off x="8412" y="2272"/>
              <a:ext cx="516" cy="271"/>
            </a:xfrm>
            <a:custGeom>
              <a:avLst/>
              <a:gdLst>
                <a:gd name="T0" fmla="*/ 515 w 516"/>
                <a:gd name="T1" fmla="*/ 2544 h 271"/>
                <a:gd name="T2" fmla="*/ 0 w 516"/>
                <a:gd name="T3" fmla="*/ 2293 h 271"/>
                <a:gd name="T4" fmla="*/ 1 w 516"/>
                <a:gd name="T5" fmla="*/ 2286 h 271"/>
                <a:gd name="T6" fmla="*/ 2 w 516"/>
                <a:gd name="T7" fmla="*/ 2273 h 271"/>
                <a:gd name="T8" fmla="*/ 515 w 516"/>
                <a:gd name="T9" fmla="*/ 2523 h 271"/>
                <a:gd name="T10" fmla="*/ 515 w 516"/>
                <a:gd name="T11" fmla="*/ 2544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1">
                  <a:moveTo>
                    <a:pt x="515" y="271"/>
                  </a:moveTo>
                  <a:lnTo>
                    <a:pt x="0" y="20"/>
                  </a:lnTo>
                  <a:lnTo>
                    <a:pt x="1" y="13"/>
                  </a:lnTo>
                  <a:lnTo>
                    <a:pt x="2" y="0"/>
                  </a:lnTo>
                  <a:lnTo>
                    <a:pt x="515" y="250"/>
                  </a:lnTo>
                  <a:lnTo>
                    <a:pt x="515" y="27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6" name="Freeform 3558">
              <a:extLst>
                <a:ext uri="{FF2B5EF4-FFF2-40B4-BE49-F238E27FC236}">
                  <a16:creationId xmlns:a16="http://schemas.microsoft.com/office/drawing/2014/main" id="{89661AD7-1721-4092-87EF-9ED1C3880D0C}"/>
                </a:ext>
              </a:extLst>
            </p:cNvPr>
            <p:cNvSpPr>
              <a:spLocks/>
            </p:cNvSpPr>
            <p:nvPr/>
          </p:nvSpPr>
          <p:spPr bwMode="auto">
            <a:xfrm>
              <a:off x="8403" y="2374"/>
              <a:ext cx="525" cy="281"/>
            </a:xfrm>
            <a:custGeom>
              <a:avLst/>
              <a:gdLst>
                <a:gd name="T0" fmla="*/ 524 w 525"/>
                <a:gd name="T1" fmla="*/ 2655 h 281"/>
                <a:gd name="T2" fmla="*/ 0 w 525"/>
                <a:gd name="T3" fmla="*/ 2394 h 281"/>
                <a:gd name="T4" fmla="*/ 1 w 525"/>
                <a:gd name="T5" fmla="*/ 2387 h 281"/>
                <a:gd name="T6" fmla="*/ 2 w 525"/>
                <a:gd name="T7" fmla="*/ 2374 h 281"/>
                <a:gd name="T8" fmla="*/ 524 w 525"/>
                <a:gd name="T9" fmla="*/ 2634 h 281"/>
                <a:gd name="T10" fmla="*/ 524 w 525"/>
                <a:gd name="T11" fmla="*/ 2655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281">
                  <a:moveTo>
                    <a:pt x="524" y="281"/>
                  </a:moveTo>
                  <a:lnTo>
                    <a:pt x="0" y="20"/>
                  </a:lnTo>
                  <a:lnTo>
                    <a:pt x="1" y="13"/>
                  </a:lnTo>
                  <a:lnTo>
                    <a:pt x="2" y="0"/>
                  </a:lnTo>
                  <a:lnTo>
                    <a:pt x="524" y="260"/>
                  </a:lnTo>
                  <a:lnTo>
                    <a:pt x="524" y="28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7" name="Picture 3559">
              <a:extLst>
                <a:ext uri="{FF2B5EF4-FFF2-40B4-BE49-F238E27FC236}">
                  <a16:creationId xmlns:a16="http://schemas.microsoft.com/office/drawing/2014/main" id="{5E80EF88-DB39-4F82-99BF-85BDFEEF0C1E}"/>
                </a:ext>
              </a:extLst>
            </p:cNvPr>
            <p:cNvPicPr>
              <a:picLocks noChangeAspect="1" noChangeArrowheads="1"/>
            </p:cNvPicPr>
            <p:nvPr/>
          </p:nvPicPr>
          <p:blipFill>
            <a:blip r:embed="rId40" cstate="print"/>
            <a:srcRect/>
            <a:stretch>
              <a:fillRect/>
            </a:stretch>
          </p:blipFill>
          <p:spPr bwMode="auto">
            <a:xfrm>
              <a:off x="5055" y="1747"/>
              <a:ext cx="376" cy="412"/>
            </a:xfrm>
            <a:prstGeom prst="rect">
              <a:avLst/>
            </a:prstGeom>
            <a:noFill/>
          </p:spPr>
        </p:pic>
        <p:sp>
          <p:nvSpPr>
            <p:cNvPr id="298" name="AutoShape 3560">
              <a:extLst>
                <a:ext uri="{FF2B5EF4-FFF2-40B4-BE49-F238E27FC236}">
                  <a16:creationId xmlns:a16="http://schemas.microsoft.com/office/drawing/2014/main" id="{675F7F00-E6C0-4843-BA6D-D5F5589B05E1}"/>
                </a:ext>
              </a:extLst>
            </p:cNvPr>
            <p:cNvSpPr>
              <a:spLocks/>
            </p:cNvSpPr>
            <p:nvPr/>
          </p:nvSpPr>
          <p:spPr bwMode="auto">
            <a:xfrm>
              <a:off x="7656" y="1946"/>
              <a:ext cx="102" cy="66"/>
            </a:xfrm>
            <a:custGeom>
              <a:avLst/>
              <a:gdLst>
                <a:gd name="T0" fmla="*/ 54 w 102"/>
                <a:gd name="T1" fmla="*/ 1975 h 66"/>
                <a:gd name="T2" fmla="*/ 27 w 102"/>
                <a:gd name="T3" fmla="*/ 1975 h 66"/>
                <a:gd name="T4" fmla="*/ 44 w 102"/>
                <a:gd name="T5" fmla="*/ 1972 h 66"/>
                <a:gd name="T6" fmla="*/ 62 w 102"/>
                <a:gd name="T7" fmla="*/ 1965 h 66"/>
                <a:gd name="T8" fmla="*/ 70 w 102"/>
                <a:gd name="T9" fmla="*/ 1962 h 66"/>
                <a:gd name="T10" fmla="*/ 80 w 102"/>
                <a:gd name="T11" fmla="*/ 1959 h 66"/>
                <a:gd name="T12" fmla="*/ 97 w 102"/>
                <a:gd name="T13" fmla="*/ 1947 h 66"/>
                <a:gd name="T14" fmla="*/ 102 w 102"/>
                <a:gd name="T15" fmla="*/ 1958 h 66"/>
                <a:gd name="T16" fmla="*/ 95 w 102"/>
                <a:gd name="T17" fmla="*/ 1958 h 66"/>
                <a:gd name="T18" fmla="*/ 83 w 102"/>
                <a:gd name="T19" fmla="*/ 1963 h 66"/>
                <a:gd name="T20" fmla="*/ 73 w 102"/>
                <a:gd name="T21" fmla="*/ 1966 h 66"/>
                <a:gd name="T22" fmla="*/ 77 w 102"/>
                <a:gd name="T23" fmla="*/ 1967 h 66"/>
                <a:gd name="T24" fmla="*/ 80 w 102"/>
                <a:gd name="T25" fmla="*/ 1968 h 66"/>
                <a:gd name="T26" fmla="*/ 81 w 102"/>
                <a:gd name="T27" fmla="*/ 1970 h 66"/>
                <a:gd name="T28" fmla="*/ 67 w 102"/>
                <a:gd name="T29" fmla="*/ 1970 h 66"/>
                <a:gd name="T30" fmla="*/ 54 w 102"/>
                <a:gd name="T31" fmla="*/ 1975 h 66"/>
                <a:gd name="T32" fmla="*/ 62 w 102"/>
                <a:gd name="T33" fmla="*/ 1993 h 66"/>
                <a:gd name="T34" fmla="*/ 50 w 102"/>
                <a:gd name="T35" fmla="*/ 1993 h 66"/>
                <a:gd name="T36" fmla="*/ 73 w 102"/>
                <a:gd name="T37" fmla="*/ 1983 h 66"/>
                <a:gd name="T38" fmla="*/ 78 w 102"/>
                <a:gd name="T39" fmla="*/ 1976 h 66"/>
                <a:gd name="T40" fmla="*/ 76 w 102"/>
                <a:gd name="T41" fmla="*/ 1970 h 66"/>
                <a:gd name="T42" fmla="*/ 67 w 102"/>
                <a:gd name="T43" fmla="*/ 1970 h 66"/>
                <a:gd name="T44" fmla="*/ 81 w 102"/>
                <a:gd name="T45" fmla="*/ 1970 h 66"/>
                <a:gd name="T46" fmla="*/ 84 w 102"/>
                <a:gd name="T47" fmla="*/ 1978 h 66"/>
                <a:gd name="T48" fmla="*/ 76 w 102"/>
                <a:gd name="T49" fmla="*/ 1987 h 66"/>
                <a:gd name="T50" fmla="*/ 62 w 102"/>
                <a:gd name="T51" fmla="*/ 1993 h 66"/>
                <a:gd name="T52" fmla="*/ 19 w 102"/>
                <a:gd name="T53" fmla="*/ 2012 h 66"/>
                <a:gd name="T54" fmla="*/ 0 w 102"/>
                <a:gd name="T55" fmla="*/ 1970 h 66"/>
                <a:gd name="T56" fmla="*/ 12 w 102"/>
                <a:gd name="T57" fmla="*/ 1975 h 66"/>
                <a:gd name="T58" fmla="*/ 27 w 102"/>
                <a:gd name="T59" fmla="*/ 1975 h 66"/>
                <a:gd name="T60" fmla="*/ 54 w 102"/>
                <a:gd name="T61" fmla="*/ 1975 h 66"/>
                <a:gd name="T62" fmla="*/ 44 w 102"/>
                <a:gd name="T63" fmla="*/ 1980 h 66"/>
                <a:gd name="T64" fmla="*/ 38 w 102"/>
                <a:gd name="T65" fmla="*/ 1987 h 66"/>
                <a:gd name="T66" fmla="*/ 35 w 102"/>
                <a:gd name="T67" fmla="*/ 1987 h 66"/>
                <a:gd name="T68" fmla="*/ 24 w 102"/>
                <a:gd name="T69" fmla="*/ 1994 h 66"/>
                <a:gd name="T70" fmla="*/ 17 w 102"/>
                <a:gd name="T71" fmla="*/ 2003 h 66"/>
                <a:gd name="T72" fmla="*/ 19 w 102"/>
                <a:gd name="T73" fmla="*/ 2012 h 66"/>
                <a:gd name="T74" fmla="*/ 50 w 102"/>
                <a:gd name="T75" fmla="*/ 1999 h 66"/>
                <a:gd name="T76" fmla="*/ 38 w 102"/>
                <a:gd name="T77" fmla="*/ 1998 h 66"/>
                <a:gd name="T78" fmla="*/ 34 w 102"/>
                <a:gd name="T79" fmla="*/ 1990 h 66"/>
                <a:gd name="T80" fmla="*/ 34 w 102"/>
                <a:gd name="T81" fmla="*/ 1988 h 66"/>
                <a:gd name="T82" fmla="*/ 35 w 102"/>
                <a:gd name="T83" fmla="*/ 1987 h 66"/>
                <a:gd name="T84" fmla="*/ 38 w 102"/>
                <a:gd name="T85" fmla="*/ 1987 h 66"/>
                <a:gd name="T86" fmla="*/ 38 w 102"/>
                <a:gd name="T87" fmla="*/ 1987 h 66"/>
                <a:gd name="T88" fmla="*/ 41 w 102"/>
                <a:gd name="T89" fmla="*/ 1992 h 66"/>
                <a:gd name="T90" fmla="*/ 50 w 102"/>
                <a:gd name="T91" fmla="*/ 1993 h 66"/>
                <a:gd name="T92" fmla="*/ 62 w 102"/>
                <a:gd name="T93" fmla="*/ 1993 h 66"/>
                <a:gd name="T94" fmla="*/ 50 w 102"/>
                <a:gd name="T95" fmla="*/ 199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4" y="28"/>
                  </a:moveTo>
                  <a:lnTo>
                    <a:pt x="27" y="28"/>
                  </a:lnTo>
                  <a:lnTo>
                    <a:pt x="44" y="25"/>
                  </a:lnTo>
                  <a:lnTo>
                    <a:pt x="62" y="18"/>
                  </a:lnTo>
                  <a:lnTo>
                    <a:pt x="70" y="15"/>
                  </a:lnTo>
                  <a:lnTo>
                    <a:pt x="80" y="12"/>
                  </a:lnTo>
                  <a:lnTo>
                    <a:pt x="97" y="0"/>
                  </a:lnTo>
                  <a:lnTo>
                    <a:pt x="102" y="11"/>
                  </a:lnTo>
                  <a:lnTo>
                    <a:pt x="95" y="11"/>
                  </a:lnTo>
                  <a:lnTo>
                    <a:pt x="83" y="16"/>
                  </a:lnTo>
                  <a:lnTo>
                    <a:pt x="73" y="19"/>
                  </a:lnTo>
                  <a:lnTo>
                    <a:pt x="77" y="20"/>
                  </a:lnTo>
                  <a:lnTo>
                    <a:pt x="80" y="21"/>
                  </a:lnTo>
                  <a:lnTo>
                    <a:pt x="81" y="23"/>
                  </a:lnTo>
                  <a:lnTo>
                    <a:pt x="67" y="23"/>
                  </a:lnTo>
                  <a:lnTo>
                    <a:pt x="54" y="28"/>
                  </a:lnTo>
                  <a:close/>
                  <a:moveTo>
                    <a:pt x="62" y="46"/>
                  </a:moveTo>
                  <a:lnTo>
                    <a:pt x="50" y="46"/>
                  </a:lnTo>
                  <a:lnTo>
                    <a:pt x="73" y="36"/>
                  </a:lnTo>
                  <a:lnTo>
                    <a:pt x="78" y="29"/>
                  </a:lnTo>
                  <a:lnTo>
                    <a:pt x="76" y="23"/>
                  </a:lnTo>
                  <a:lnTo>
                    <a:pt x="67" y="23"/>
                  </a:lnTo>
                  <a:lnTo>
                    <a:pt x="81" y="23"/>
                  </a:lnTo>
                  <a:lnTo>
                    <a:pt x="84" y="31"/>
                  </a:lnTo>
                  <a:lnTo>
                    <a:pt x="76" y="40"/>
                  </a:lnTo>
                  <a:lnTo>
                    <a:pt x="62" y="46"/>
                  </a:lnTo>
                  <a:close/>
                  <a:moveTo>
                    <a:pt x="19" y="65"/>
                  </a:moveTo>
                  <a:lnTo>
                    <a:pt x="0" y="23"/>
                  </a:lnTo>
                  <a:lnTo>
                    <a:pt x="12" y="28"/>
                  </a:lnTo>
                  <a:lnTo>
                    <a:pt x="27" y="28"/>
                  </a:lnTo>
                  <a:lnTo>
                    <a:pt x="54" y="28"/>
                  </a:lnTo>
                  <a:lnTo>
                    <a:pt x="44" y="33"/>
                  </a:lnTo>
                  <a:lnTo>
                    <a:pt x="38" y="40"/>
                  </a:lnTo>
                  <a:lnTo>
                    <a:pt x="35" y="40"/>
                  </a:lnTo>
                  <a:lnTo>
                    <a:pt x="24" y="47"/>
                  </a:lnTo>
                  <a:lnTo>
                    <a:pt x="17" y="56"/>
                  </a:lnTo>
                  <a:lnTo>
                    <a:pt x="19" y="65"/>
                  </a:lnTo>
                  <a:close/>
                  <a:moveTo>
                    <a:pt x="50" y="52"/>
                  </a:moveTo>
                  <a:lnTo>
                    <a:pt x="38" y="51"/>
                  </a:lnTo>
                  <a:lnTo>
                    <a:pt x="34" y="43"/>
                  </a:lnTo>
                  <a:lnTo>
                    <a:pt x="34" y="41"/>
                  </a:lnTo>
                  <a:lnTo>
                    <a:pt x="35" y="40"/>
                  </a:lnTo>
                  <a:lnTo>
                    <a:pt x="38" y="40"/>
                  </a:lnTo>
                  <a:lnTo>
                    <a:pt x="41" y="45"/>
                  </a:lnTo>
                  <a:lnTo>
                    <a:pt x="50" y="46"/>
                  </a:lnTo>
                  <a:lnTo>
                    <a:pt x="62" y="46"/>
                  </a:lnTo>
                  <a:lnTo>
                    <a:pt x="5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9" name="AutoShape 3561">
              <a:extLst>
                <a:ext uri="{FF2B5EF4-FFF2-40B4-BE49-F238E27FC236}">
                  <a16:creationId xmlns:a16="http://schemas.microsoft.com/office/drawing/2014/main" id="{CD8F765B-DD71-4294-8F0E-7108313F740A}"/>
                </a:ext>
              </a:extLst>
            </p:cNvPr>
            <p:cNvSpPr>
              <a:spLocks/>
            </p:cNvSpPr>
            <p:nvPr/>
          </p:nvSpPr>
          <p:spPr bwMode="auto">
            <a:xfrm>
              <a:off x="5156" y="1914"/>
              <a:ext cx="102" cy="66"/>
            </a:xfrm>
            <a:custGeom>
              <a:avLst/>
              <a:gdLst>
                <a:gd name="T0" fmla="*/ 52 w 102"/>
                <a:gd name="T1" fmla="*/ 1967 h 66"/>
                <a:gd name="T2" fmla="*/ 26 w 102"/>
                <a:gd name="T3" fmla="*/ 1955 h 66"/>
                <a:gd name="T4" fmla="*/ 18 w 102"/>
                <a:gd name="T5" fmla="*/ 1946 h 66"/>
                <a:gd name="T6" fmla="*/ 22 w 102"/>
                <a:gd name="T7" fmla="*/ 1936 h 66"/>
                <a:gd name="T8" fmla="*/ 25 w 102"/>
                <a:gd name="T9" fmla="*/ 1935 h 66"/>
                <a:gd name="T10" fmla="*/ 29 w 102"/>
                <a:gd name="T11" fmla="*/ 1934 h 66"/>
                <a:gd name="T12" fmla="*/ 20 w 102"/>
                <a:gd name="T13" fmla="*/ 1931 h 66"/>
                <a:gd name="T14" fmla="*/ 7 w 102"/>
                <a:gd name="T15" fmla="*/ 1926 h 66"/>
                <a:gd name="T16" fmla="*/ 0 w 102"/>
                <a:gd name="T17" fmla="*/ 1926 h 66"/>
                <a:gd name="T18" fmla="*/ 5 w 102"/>
                <a:gd name="T19" fmla="*/ 1915 h 66"/>
                <a:gd name="T20" fmla="*/ 22 w 102"/>
                <a:gd name="T21" fmla="*/ 1927 h 66"/>
                <a:gd name="T22" fmla="*/ 32 w 102"/>
                <a:gd name="T23" fmla="*/ 1930 h 66"/>
                <a:gd name="T24" fmla="*/ 40 w 102"/>
                <a:gd name="T25" fmla="*/ 1933 h 66"/>
                <a:gd name="T26" fmla="*/ 52 w 102"/>
                <a:gd name="T27" fmla="*/ 1938 h 66"/>
                <a:gd name="T28" fmla="*/ 36 w 102"/>
                <a:gd name="T29" fmla="*/ 1938 h 66"/>
                <a:gd name="T30" fmla="*/ 27 w 102"/>
                <a:gd name="T31" fmla="*/ 1938 h 66"/>
                <a:gd name="T32" fmla="*/ 24 w 102"/>
                <a:gd name="T33" fmla="*/ 1944 h 66"/>
                <a:gd name="T34" fmla="*/ 30 w 102"/>
                <a:gd name="T35" fmla="*/ 1951 h 66"/>
                <a:gd name="T36" fmla="*/ 53 w 102"/>
                <a:gd name="T37" fmla="*/ 1961 h 66"/>
                <a:gd name="T38" fmla="*/ 67 w 102"/>
                <a:gd name="T39" fmla="*/ 1961 h 66"/>
                <a:gd name="T40" fmla="*/ 65 w 102"/>
                <a:gd name="T41" fmla="*/ 1966 h 66"/>
                <a:gd name="T42" fmla="*/ 52 w 102"/>
                <a:gd name="T43" fmla="*/ 1967 h 66"/>
                <a:gd name="T44" fmla="*/ 67 w 102"/>
                <a:gd name="T45" fmla="*/ 1961 h 66"/>
                <a:gd name="T46" fmla="*/ 53 w 102"/>
                <a:gd name="T47" fmla="*/ 1961 h 66"/>
                <a:gd name="T48" fmla="*/ 62 w 102"/>
                <a:gd name="T49" fmla="*/ 1960 h 66"/>
                <a:gd name="T50" fmla="*/ 64 w 102"/>
                <a:gd name="T51" fmla="*/ 1955 h 66"/>
                <a:gd name="T52" fmla="*/ 59 w 102"/>
                <a:gd name="T53" fmla="*/ 1948 h 66"/>
                <a:gd name="T54" fmla="*/ 36 w 102"/>
                <a:gd name="T55" fmla="*/ 1938 h 66"/>
                <a:gd name="T56" fmla="*/ 52 w 102"/>
                <a:gd name="T57" fmla="*/ 1938 h 66"/>
                <a:gd name="T58" fmla="*/ 58 w 102"/>
                <a:gd name="T59" fmla="*/ 1940 h 66"/>
                <a:gd name="T60" fmla="*/ 75 w 102"/>
                <a:gd name="T61" fmla="*/ 1943 h 66"/>
                <a:gd name="T62" fmla="*/ 100 w 102"/>
                <a:gd name="T63" fmla="*/ 1943 h 66"/>
                <a:gd name="T64" fmla="*/ 95 w 102"/>
                <a:gd name="T65" fmla="*/ 1955 h 66"/>
                <a:gd name="T66" fmla="*/ 68 w 102"/>
                <a:gd name="T67" fmla="*/ 1955 h 66"/>
                <a:gd name="T68" fmla="*/ 68 w 102"/>
                <a:gd name="T69" fmla="*/ 1956 h 66"/>
                <a:gd name="T70" fmla="*/ 68 w 102"/>
                <a:gd name="T71" fmla="*/ 1958 h 66"/>
                <a:gd name="T72" fmla="*/ 67 w 102"/>
                <a:gd name="T73" fmla="*/ 1961 h 66"/>
                <a:gd name="T74" fmla="*/ 100 w 102"/>
                <a:gd name="T75" fmla="*/ 1943 h 66"/>
                <a:gd name="T76" fmla="*/ 75 w 102"/>
                <a:gd name="T77" fmla="*/ 1943 h 66"/>
                <a:gd name="T78" fmla="*/ 90 w 102"/>
                <a:gd name="T79" fmla="*/ 1943 h 66"/>
                <a:gd name="T80" fmla="*/ 102 w 102"/>
                <a:gd name="T81" fmla="*/ 1938 h 66"/>
                <a:gd name="T82" fmla="*/ 100 w 102"/>
                <a:gd name="T83" fmla="*/ 1943 h 66"/>
                <a:gd name="T84" fmla="*/ 84 w 102"/>
                <a:gd name="T85" fmla="*/ 1980 h 66"/>
                <a:gd name="T86" fmla="*/ 85 w 102"/>
                <a:gd name="T87" fmla="*/ 1971 h 66"/>
                <a:gd name="T88" fmla="*/ 78 w 102"/>
                <a:gd name="T89" fmla="*/ 1962 h 66"/>
                <a:gd name="T90" fmla="*/ 68 w 102"/>
                <a:gd name="T91" fmla="*/ 1955 h 66"/>
                <a:gd name="T92" fmla="*/ 95 w 102"/>
                <a:gd name="T93" fmla="*/ 1955 h 66"/>
                <a:gd name="T94" fmla="*/ 84 w 102"/>
                <a:gd name="T95" fmla="*/ 198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2" y="52"/>
                  </a:moveTo>
                  <a:lnTo>
                    <a:pt x="26" y="40"/>
                  </a:lnTo>
                  <a:lnTo>
                    <a:pt x="18" y="31"/>
                  </a:lnTo>
                  <a:lnTo>
                    <a:pt x="22" y="21"/>
                  </a:lnTo>
                  <a:lnTo>
                    <a:pt x="25" y="20"/>
                  </a:lnTo>
                  <a:lnTo>
                    <a:pt x="29" y="19"/>
                  </a:lnTo>
                  <a:lnTo>
                    <a:pt x="20" y="16"/>
                  </a:lnTo>
                  <a:lnTo>
                    <a:pt x="7" y="11"/>
                  </a:lnTo>
                  <a:lnTo>
                    <a:pt x="0" y="11"/>
                  </a:lnTo>
                  <a:lnTo>
                    <a:pt x="5" y="0"/>
                  </a:lnTo>
                  <a:lnTo>
                    <a:pt x="22" y="12"/>
                  </a:lnTo>
                  <a:lnTo>
                    <a:pt x="32" y="15"/>
                  </a:lnTo>
                  <a:lnTo>
                    <a:pt x="40" y="18"/>
                  </a:lnTo>
                  <a:lnTo>
                    <a:pt x="52" y="23"/>
                  </a:lnTo>
                  <a:lnTo>
                    <a:pt x="36" y="23"/>
                  </a:lnTo>
                  <a:lnTo>
                    <a:pt x="27" y="23"/>
                  </a:lnTo>
                  <a:lnTo>
                    <a:pt x="24" y="29"/>
                  </a:lnTo>
                  <a:lnTo>
                    <a:pt x="30" y="36"/>
                  </a:lnTo>
                  <a:lnTo>
                    <a:pt x="53" y="46"/>
                  </a:lnTo>
                  <a:lnTo>
                    <a:pt x="67" y="46"/>
                  </a:lnTo>
                  <a:lnTo>
                    <a:pt x="65" y="51"/>
                  </a:lnTo>
                  <a:lnTo>
                    <a:pt x="52" y="52"/>
                  </a:lnTo>
                  <a:close/>
                  <a:moveTo>
                    <a:pt x="67" y="46"/>
                  </a:moveTo>
                  <a:lnTo>
                    <a:pt x="53" y="46"/>
                  </a:lnTo>
                  <a:lnTo>
                    <a:pt x="62" y="45"/>
                  </a:lnTo>
                  <a:lnTo>
                    <a:pt x="64" y="40"/>
                  </a:lnTo>
                  <a:lnTo>
                    <a:pt x="59" y="33"/>
                  </a:lnTo>
                  <a:lnTo>
                    <a:pt x="36" y="23"/>
                  </a:lnTo>
                  <a:lnTo>
                    <a:pt x="52" y="23"/>
                  </a:lnTo>
                  <a:lnTo>
                    <a:pt x="58" y="25"/>
                  </a:lnTo>
                  <a:lnTo>
                    <a:pt x="75" y="28"/>
                  </a:lnTo>
                  <a:lnTo>
                    <a:pt x="100" y="28"/>
                  </a:lnTo>
                  <a:lnTo>
                    <a:pt x="95" y="40"/>
                  </a:lnTo>
                  <a:lnTo>
                    <a:pt x="68" y="40"/>
                  </a:lnTo>
                  <a:lnTo>
                    <a:pt x="68" y="41"/>
                  </a:lnTo>
                  <a:lnTo>
                    <a:pt x="68" y="43"/>
                  </a:lnTo>
                  <a:lnTo>
                    <a:pt x="67" y="46"/>
                  </a:lnTo>
                  <a:close/>
                  <a:moveTo>
                    <a:pt x="100" y="28"/>
                  </a:moveTo>
                  <a:lnTo>
                    <a:pt x="75" y="28"/>
                  </a:lnTo>
                  <a:lnTo>
                    <a:pt x="90" y="28"/>
                  </a:lnTo>
                  <a:lnTo>
                    <a:pt x="102" y="23"/>
                  </a:lnTo>
                  <a:lnTo>
                    <a:pt x="100" y="28"/>
                  </a:lnTo>
                  <a:close/>
                  <a:moveTo>
                    <a:pt x="84" y="65"/>
                  </a:moveTo>
                  <a:lnTo>
                    <a:pt x="85" y="56"/>
                  </a:lnTo>
                  <a:lnTo>
                    <a:pt x="78" y="47"/>
                  </a:lnTo>
                  <a:lnTo>
                    <a:pt x="68" y="40"/>
                  </a:lnTo>
                  <a:lnTo>
                    <a:pt x="95" y="40"/>
                  </a:lnTo>
                  <a:lnTo>
                    <a:pt x="84"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0" name="Picture 3562">
              <a:extLst>
                <a:ext uri="{FF2B5EF4-FFF2-40B4-BE49-F238E27FC236}">
                  <a16:creationId xmlns:a16="http://schemas.microsoft.com/office/drawing/2014/main" id="{9885F010-84AF-45C3-A175-AE133A5FF4F7}"/>
                </a:ext>
              </a:extLst>
            </p:cNvPr>
            <p:cNvPicPr>
              <a:picLocks noChangeAspect="1" noChangeArrowheads="1"/>
            </p:cNvPicPr>
            <p:nvPr/>
          </p:nvPicPr>
          <p:blipFill>
            <a:blip r:embed="rId41" cstate="print"/>
            <a:srcRect/>
            <a:stretch>
              <a:fillRect/>
            </a:stretch>
          </p:blipFill>
          <p:spPr bwMode="auto">
            <a:xfrm>
              <a:off x="4454" y="304"/>
              <a:ext cx="4039" cy="2740"/>
            </a:xfrm>
            <a:prstGeom prst="rect">
              <a:avLst/>
            </a:prstGeom>
            <a:noFill/>
          </p:spPr>
        </p:pic>
        <p:sp>
          <p:nvSpPr>
            <p:cNvPr id="301" name="Freeform 3563">
              <a:extLst>
                <a:ext uri="{FF2B5EF4-FFF2-40B4-BE49-F238E27FC236}">
                  <a16:creationId xmlns:a16="http://schemas.microsoft.com/office/drawing/2014/main" id="{74D8D332-FEA6-4CD1-A53D-9FA1C181EC15}"/>
                </a:ext>
              </a:extLst>
            </p:cNvPr>
            <p:cNvSpPr>
              <a:spLocks/>
            </p:cNvSpPr>
            <p:nvPr/>
          </p:nvSpPr>
          <p:spPr bwMode="auto">
            <a:xfrm>
              <a:off x="4345" y="171"/>
              <a:ext cx="4582" cy="2874"/>
            </a:xfrm>
            <a:custGeom>
              <a:avLst/>
              <a:gdLst>
                <a:gd name="T0" fmla="*/ 4581 w 4582"/>
                <a:gd name="T1" fmla="*/ 2885 h 2874"/>
                <a:gd name="T2" fmla="*/ 4569 w 4582"/>
                <a:gd name="T3" fmla="*/ 2947 h 2874"/>
                <a:gd name="T4" fmla="*/ 4535 w 4582"/>
                <a:gd name="T5" fmla="*/ 2998 h 2874"/>
                <a:gd name="T6" fmla="*/ 4484 w 4582"/>
                <a:gd name="T7" fmla="*/ 3032 h 2874"/>
                <a:gd name="T8" fmla="*/ 4422 w 4582"/>
                <a:gd name="T9" fmla="*/ 3045 h 2874"/>
                <a:gd name="T10" fmla="*/ 159 w 4582"/>
                <a:gd name="T11" fmla="*/ 3045 h 2874"/>
                <a:gd name="T12" fmla="*/ 97 w 4582"/>
                <a:gd name="T13" fmla="*/ 3032 h 2874"/>
                <a:gd name="T14" fmla="*/ 47 w 4582"/>
                <a:gd name="T15" fmla="*/ 2998 h 2874"/>
                <a:gd name="T16" fmla="*/ 12 w 4582"/>
                <a:gd name="T17" fmla="*/ 2947 h 2874"/>
                <a:gd name="T18" fmla="*/ 0 w 4582"/>
                <a:gd name="T19" fmla="*/ 2885 h 2874"/>
                <a:gd name="T20" fmla="*/ 0 w 4582"/>
                <a:gd name="T21" fmla="*/ 331 h 2874"/>
                <a:gd name="T22" fmla="*/ 12 w 4582"/>
                <a:gd name="T23" fmla="*/ 269 h 2874"/>
                <a:gd name="T24" fmla="*/ 47 w 4582"/>
                <a:gd name="T25" fmla="*/ 218 h 2874"/>
                <a:gd name="T26" fmla="*/ 97 w 4582"/>
                <a:gd name="T27" fmla="*/ 184 h 2874"/>
                <a:gd name="T28" fmla="*/ 159 w 4582"/>
                <a:gd name="T29" fmla="*/ 171 h 2874"/>
                <a:gd name="T30" fmla="*/ 4422 w 4582"/>
                <a:gd name="T31" fmla="*/ 171 h 2874"/>
                <a:gd name="T32" fmla="*/ 4484 w 4582"/>
                <a:gd name="T33" fmla="*/ 184 h 2874"/>
                <a:gd name="T34" fmla="*/ 4535 w 4582"/>
                <a:gd name="T35" fmla="*/ 218 h 2874"/>
                <a:gd name="T36" fmla="*/ 4569 w 4582"/>
                <a:gd name="T37" fmla="*/ 269 h 2874"/>
                <a:gd name="T38" fmla="*/ 4581 w 4582"/>
                <a:gd name="T39" fmla="*/ 331 h 2874"/>
                <a:gd name="T40" fmla="*/ 4581 w 4582"/>
                <a:gd name="T41" fmla="*/ 2885 h 2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2" h="2874">
                  <a:moveTo>
                    <a:pt x="4581" y="2714"/>
                  </a:moveTo>
                  <a:lnTo>
                    <a:pt x="4569" y="2776"/>
                  </a:lnTo>
                  <a:lnTo>
                    <a:pt x="4535" y="2827"/>
                  </a:lnTo>
                  <a:lnTo>
                    <a:pt x="4484" y="2861"/>
                  </a:lnTo>
                  <a:lnTo>
                    <a:pt x="4422" y="2874"/>
                  </a:lnTo>
                  <a:lnTo>
                    <a:pt x="159" y="2874"/>
                  </a:lnTo>
                  <a:lnTo>
                    <a:pt x="97" y="2861"/>
                  </a:lnTo>
                  <a:lnTo>
                    <a:pt x="47" y="2827"/>
                  </a:lnTo>
                  <a:lnTo>
                    <a:pt x="12" y="2776"/>
                  </a:lnTo>
                  <a:lnTo>
                    <a:pt x="0" y="2714"/>
                  </a:lnTo>
                  <a:lnTo>
                    <a:pt x="0" y="160"/>
                  </a:lnTo>
                  <a:lnTo>
                    <a:pt x="12" y="98"/>
                  </a:lnTo>
                  <a:lnTo>
                    <a:pt x="47" y="47"/>
                  </a:lnTo>
                  <a:lnTo>
                    <a:pt x="97" y="13"/>
                  </a:lnTo>
                  <a:lnTo>
                    <a:pt x="159" y="0"/>
                  </a:lnTo>
                  <a:lnTo>
                    <a:pt x="4422" y="0"/>
                  </a:lnTo>
                  <a:lnTo>
                    <a:pt x="4484" y="13"/>
                  </a:lnTo>
                  <a:lnTo>
                    <a:pt x="4535" y="47"/>
                  </a:lnTo>
                  <a:lnTo>
                    <a:pt x="4569" y="98"/>
                  </a:lnTo>
                  <a:lnTo>
                    <a:pt x="4581" y="160"/>
                  </a:lnTo>
                  <a:lnTo>
                    <a:pt x="4581" y="2714"/>
                  </a:lnTo>
                  <a:close/>
                </a:path>
              </a:pathLst>
            </a:custGeom>
            <a:noFill/>
            <a:ln w="759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2" name="Picture 3564">
              <a:extLst>
                <a:ext uri="{FF2B5EF4-FFF2-40B4-BE49-F238E27FC236}">
                  <a16:creationId xmlns:a16="http://schemas.microsoft.com/office/drawing/2014/main" id="{34A6D500-48E6-4323-B10E-E37D232DEEB9}"/>
                </a:ext>
              </a:extLst>
            </p:cNvPr>
            <p:cNvPicPr>
              <a:picLocks noChangeAspect="1" noChangeArrowheads="1"/>
            </p:cNvPicPr>
            <p:nvPr/>
          </p:nvPicPr>
          <p:blipFill>
            <a:blip r:embed="rId42" cstate="print"/>
            <a:srcRect/>
            <a:stretch>
              <a:fillRect/>
            </a:stretch>
          </p:blipFill>
          <p:spPr bwMode="auto">
            <a:xfrm>
              <a:off x="4914" y="1597"/>
              <a:ext cx="231" cy="175"/>
            </a:xfrm>
            <a:prstGeom prst="rect">
              <a:avLst/>
            </a:prstGeom>
            <a:noFill/>
          </p:spPr>
        </p:pic>
        <p:pic>
          <p:nvPicPr>
            <p:cNvPr id="303" name="Picture 3565">
              <a:extLst>
                <a:ext uri="{FF2B5EF4-FFF2-40B4-BE49-F238E27FC236}">
                  <a16:creationId xmlns:a16="http://schemas.microsoft.com/office/drawing/2014/main" id="{64ADF96C-70DC-4821-ABC5-190ED028D339}"/>
                </a:ext>
              </a:extLst>
            </p:cNvPr>
            <p:cNvPicPr>
              <a:picLocks noChangeAspect="1" noChangeArrowheads="1"/>
            </p:cNvPicPr>
            <p:nvPr/>
          </p:nvPicPr>
          <p:blipFill>
            <a:blip r:embed="rId43" cstate="print"/>
            <a:srcRect/>
            <a:stretch>
              <a:fillRect/>
            </a:stretch>
          </p:blipFill>
          <p:spPr bwMode="auto">
            <a:xfrm>
              <a:off x="9273" y="162"/>
              <a:ext cx="1527" cy="1549"/>
            </a:xfrm>
            <a:prstGeom prst="rect">
              <a:avLst/>
            </a:prstGeom>
            <a:noFill/>
          </p:spPr>
        </p:pic>
        <p:pic>
          <p:nvPicPr>
            <p:cNvPr id="304" name="Picture 3566">
              <a:extLst>
                <a:ext uri="{FF2B5EF4-FFF2-40B4-BE49-F238E27FC236}">
                  <a16:creationId xmlns:a16="http://schemas.microsoft.com/office/drawing/2014/main" id="{753FD304-FB46-49F3-B6A4-CC1CFC59B1FC}"/>
                </a:ext>
              </a:extLst>
            </p:cNvPr>
            <p:cNvPicPr>
              <a:picLocks noChangeAspect="1" noChangeArrowheads="1"/>
            </p:cNvPicPr>
            <p:nvPr/>
          </p:nvPicPr>
          <p:blipFill>
            <a:blip r:embed="rId44" cstate="print"/>
            <a:srcRect/>
            <a:stretch>
              <a:fillRect/>
            </a:stretch>
          </p:blipFill>
          <p:spPr bwMode="auto">
            <a:xfrm>
              <a:off x="9665" y="455"/>
              <a:ext cx="764" cy="959"/>
            </a:xfrm>
            <a:prstGeom prst="rect">
              <a:avLst/>
            </a:prstGeom>
            <a:noFill/>
          </p:spPr>
        </p:pic>
        <p:sp>
          <p:nvSpPr>
            <p:cNvPr id="305" name="Line 3567">
              <a:extLst>
                <a:ext uri="{FF2B5EF4-FFF2-40B4-BE49-F238E27FC236}">
                  <a16:creationId xmlns:a16="http://schemas.microsoft.com/office/drawing/2014/main" id="{EA0120FC-D10A-4F40-BFF8-196A436A0776}"/>
                </a:ext>
              </a:extLst>
            </p:cNvPr>
            <p:cNvSpPr>
              <a:spLocks noChangeShapeType="1"/>
            </p:cNvSpPr>
            <p:nvPr/>
          </p:nvSpPr>
          <p:spPr bwMode="auto">
            <a:xfrm>
              <a:off x="8768" y="1146"/>
              <a:ext cx="499" cy="0"/>
            </a:xfrm>
            <a:prstGeom prst="line">
              <a:avLst/>
            </a:prstGeom>
            <a:noFill/>
            <a:ln w="7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6" name="Picture 3568">
              <a:extLst>
                <a:ext uri="{FF2B5EF4-FFF2-40B4-BE49-F238E27FC236}">
                  <a16:creationId xmlns:a16="http://schemas.microsoft.com/office/drawing/2014/main" id="{019658FD-0CB9-496A-A754-A87AFDB4F95C}"/>
                </a:ext>
              </a:extLst>
            </p:cNvPr>
            <p:cNvPicPr>
              <a:picLocks noChangeAspect="1" noChangeArrowheads="1"/>
            </p:cNvPicPr>
            <p:nvPr/>
          </p:nvPicPr>
          <p:blipFill>
            <a:blip r:embed="rId45" cstate="print"/>
            <a:srcRect/>
            <a:stretch>
              <a:fillRect/>
            </a:stretch>
          </p:blipFill>
          <p:spPr bwMode="auto">
            <a:xfrm>
              <a:off x="8272" y="326"/>
              <a:ext cx="247" cy="318"/>
            </a:xfrm>
            <a:prstGeom prst="rect">
              <a:avLst/>
            </a:prstGeom>
            <a:noFill/>
          </p:spPr>
        </p:pic>
        <p:sp>
          <p:nvSpPr>
            <p:cNvPr id="307" name="Line 3569">
              <a:extLst>
                <a:ext uri="{FF2B5EF4-FFF2-40B4-BE49-F238E27FC236}">
                  <a16:creationId xmlns:a16="http://schemas.microsoft.com/office/drawing/2014/main" id="{5E9EA7DA-EA36-4C04-883A-6CE9A05A02DD}"/>
                </a:ext>
              </a:extLst>
            </p:cNvPr>
            <p:cNvSpPr>
              <a:spLocks noChangeShapeType="1"/>
            </p:cNvSpPr>
            <p:nvPr/>
          </p:nvSpPr>
          <p:spPr bwMode="auto">
            <a:xfrm>
              <a:off x="8767" y="1138"/>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8" name="Line 3570">
              <a:extLst>
                <a:ext uri="{FF2B5EF4-FFF2-40B4-BE49-F238E27FC236}">
                  <a16:creationId xmlns:a16="http://schemas.microsoft.com/office/drawing/2014/main" id="{A0896E55-8997-4859-9E6C-F1A66CBE6CBB}"/>
                </a:ext>
              </a:extLst>
            </p:cNvPr>
            <p:cNvSpPr>
              <a:spLocks noChangeShapeType="1"/>
            </p:cNvSpPr>
            <p:nvPr/>
          </p:nvSpPr>
          <p:spPr bwMode="auto">
            <a:xfrm>
              <a:off x="8767" y="1154"/>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8863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emove </a:t>
            </a:r>
            <a:r>
              <a:rPr lang="en-US" dirty="0"/>
              <a:t>wheel blocks</a:t>
            </a:r>
            <a:endParaRPr lang="en-CA" dirty="0"/>
          </a:p>
        </p:txBody>
      </p:sp>
      <p:sp>
        <p:nvSpPr>
          <p:cNvPr id="3" name="Content Placeholder 2"/>
          <p:cNvSpPr>
            <a:spLocks noGrp="1"/>
          </p:cNvSpPr>
          <p:nvPr>
            <p:ph sz="quarter" idx="11"/>
          </p:nvPr>
        </p:nvSpPr>
        <p:spPr>
          <a:xfrm>
            <a:off x="4355365" y="1697505"/>
            <a:ext cx="6960335" cy="3057555"/>
          </a:xfrm>
        </p:spPr>
        <p:txBody>
          <a:bodyPr/>
          <a:lstStyle/>
          <a:p>
            <a:r>
              <a:rPr lang="en-US" sz="2000" dirty="0"/>
              <a:t>Once the brakes are applied remove the wheel blocks.</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32</a:t>
            </a:fld>
            <a:endParaRPr lang="en-CA" dirty="0"/>
          </a:p>
        </p:txBody>
      </p:sp>
      <p:grpSp>
        <p:nvGrpSpPr>
          <p:cNvPr id="228" name="Group 1293">
            <a:extLst>
              <a:ext uri="{FF2B5EF4-FFF2-40B4-BE49-F238E27FC236}">
                <a16:creationId xmlns:a16="http://schemas.microsoft.com/office/drawing/2014/main" id="{6FA84A24-6F63-44D4-935D-5DE20BD59804}"/>
              </a:ext>
            </a:extLst>
          </p:cNvPr>
          <p:cNvGrpSpPr>
            <a:grpSpLocks/>
          </p:cNvGrpSpPr>
          <p:nvPr/>
        </p:nvGrpSpPr>
        <p:grpSpPr bwMode="auto">
          <a:xfrm>
            <a:off x="1138929" y="1697505"/>
            <a:ext cx="3216436" cy="3118872"/>
            <a:chOff x="8041" y="223"/>
            <a:chExt cx="2850" cy="2850"/>
          </a:xfrm>
        </p:grpSpPr>
        <p:pic>
          <p:nvPicPr>
            <p:cNvPr id="229" name="Picture 9081">
              <a:extLst>
                <a:ext uri="{FF2B5EF4-FFF2-40B4-BE49-F238E27FC236}">
                  <a16:creationId xmlns:a16="http://schemas.microsoft.com/office/drawing/2014/main" id="{D52758A4-2AB2-43B5-BEAE-211537E54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 y="579"/>
              <a:ext cx="2724" cy="675"/>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9082">
              <a:extLst>
                <a:ext uri="{FF2B5EF4-FFF2-40B4-BE49-F238E27FC236}">
                  <a16:creationId xmlns:a16="http://schemas.microsoft.com/office/drawing/2014/main" id="{F965E5CE-BA55-40BA-9F57-CF809C7C6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 y="2309"/>
              <a:ext cx="950" cy="485"/>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9083">
              <a:extLst>
                <a:ext uri="{FF2B5EF4-FFF2-40B4-BE49-F238E27FC236}">
                  <a16:creationId xmlns:a16="http://schemas.microsoft.com/office/drawing/2014/main" id="{5D254A1B-A25C-4D65-89E4-4EB1542B2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6" y="455"/>
              <a:ext cx="2347" cy="2345"/>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9084">
              <a:extLst>
                <a:ext uri="{FF2B5EF4-FFF2-40B4-BE49-F238E27FC236}">
                  <a16:creationId xmlns:a16="http://schemas.microsoft.com/office/drawing/2014/main" id="{551FB423-5378-4D4F-A6CF-19F68323F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 y="621"/>
              <a:ext cx="2009" cy="2009"/>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9085">
              <a:extLst>
                <a:ext uri="{FF2B5EF4-FFF2-40B4-BE49-F238E27FC236}">
                  <a16:creationId xmlns:a16="http://schemas.microsoft.com/office/drawing/2014/main" id="{4C3F3AE9-B283-4682-9A6D-BD02816E9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9" y="1008"/>
              <a:ext cx="1323" cy="1323"/>
            </a:xfrm>
            <a:prstGeom prst="rect">
              <a:avLst/>
            </a:prstGeom>
            <a:noFill/>
            <a:extLst>
              <a:ext uri="{909E8E84-426E-40DD-AFC4-6F175D3DCCD1}">
                <a14:hiddenFill xmlns:a14="http://schemas.microsoft.com/office/drawing/2010/main">
                  <a:solidFill>
                    <a:srgbClr val="FFFFFF"/>
                  </a:solidFill>
                </a14:hiddenFill>
              </a:ext>
            </a:extLst>
          </p:spPr>
        </p:pic>
        <p:sp>
          <p:nvSpPr>
            <p:cNvPr id="234" name="Freeform 9086">
              <a:extLst>
                <a:ext uri="{FF2B5EF4-FFF2-40B4-BE49-F238E27FC236}">
                  <a16:creationId xmlns:a16="http://schemas.microsoft.com/office/drawing/2014/main" id="{B21B6066-61CF-4B86-BBA0-1FD13CDB1A96}"/>
                </a:ext>
              </a:extLst>
            </p:cNvPr>
            <p:cNvSpPr>
              <a:spLocks/>
            </p:cNvSpPr>
            <p:nvPr/>
          </p:nvSpPr>
          <p:spPr bwMode="auto">
            <a:xfrm>
              <a:off x="9348" y="1479"/>
              <a:ext cx="29" cy="29"/>
            </a:xfrm>
            <a:custGeom>
              <a:avLst/>
              <a:gdLst>
                <a:gd name="T0" fmla="*/ 0 w 29"/>
                <a:gd name="T1" fmla="*/ 1494 h 29"/>
                <a:gd name="T2" fmla="*/ 0 w 29"/>
                <a:gd name="T3" fmla="*/ 1486 h 29"/>
                <a:gd name="T4" fmla="*/ 6 w 29"/>
                <a:gd name="T5" fmla="*/ 1480 h 29"/>
                <a:gd name="T6" fmla="*/ 14 w 29"/>
                <a:gd name="T7" fmla="*/ 1480 h 29"/>
                <a:gd name="T8" fmla="*/ 22 w 29"/>
                <a:gd name="T9" fmla="*/ 1480 h 29"/>
                <a:gd name="T10" fmla="*/ 28 w 29"/>
                <a:gd name="T11" fmla="*/ 1486 h 29"/>
                <a:gd name="T12" fmla="*/ 28 w 29"/>
                <a:gd name="T13" fmla="*/ 1494 h 29"/>
                <a:gd name="T14" fmla="*/ 28 w 29"/>
                <a:gd name="T15" fmla="*/ 1501 h 29"/>
                <a:gd name="T16" fmla="*/ 22 w 29"/>
                <a:gd name="T17" fmla="*/ 1508 h 29"/>
                <a:gd name="T18" fmla="*/ 14 w 29"/>
                <a:gd name="T19" fmla="*/ 1508 h 29"/>
                <a:gd name="T20" fmla="*/ 6 w 29"/>
                <a:gd name="T21" fmla="*/ 1508 h 29"/>
                <a:gd name="T22" fmla="*/ 0 w 29"/>
                <a:gd name="T23" fmla="*/ 1501 h 29"/>
                <a:gd name="T24" fmla="*/ 0 w 29"/>
                <a:gd name="T25" fmla="*/ 149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9">
                  <a:moveTo>
                    <a:pt x="0" y="14"/>
                  </a:moveTo>
                  <a:lnTo>
                    <a:pt x="0" y="6"/>
                  </a:lnTo>
                  <a:lnTo>
                    <a:pt x="6" y="0"/>
                  </a:lnTo>
                  <a:lnTo>
                    <a:pt x="14" y="0"/>
                  </a:lnTo>
                  <a:lnTo>
                    <a:pt x="22" y="0"/>
                  </a:lnTo>
                  <a:lnTo>
                    <a:pt x="28" y="6"/>
                  </a:lnTo>
                  <a:lnTo>
                    <a:pt x="28" y="14"/>
                  </a:lnTo>
                  <a:lnTo>
                    <a:pt x="28" y="21"/>
                  </a:lnTo>
                  <a:lnTo>
                    <a:pt x="22" y="28"/>
                  </a:lnTo>
                  <a:lnTo>
                    <a:pt x="14" y="28"/>
                  </a:lnTo>
                  <a:lnTo>
                    <a:pt x="6" y="28"/>
                  </a:lnTo>
                  <a:lnTo>
                    <a:pt x="0" y="21"/>
                  </a:lnTo>
                  <a:lnTo>
                    <a:pt x="0" y="14"/>
                  </a:lnTo>
                </a:path>
              </a:pathLst>
            </a:custGeom>
            <a:noFill/>
            <a:ln w="1258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35" name="Picture 9087">
              <a:extLst>
                <a:ext uri="{FF2B5EF4-FFF2-40B4-BE49-F238E27FC236}">
                  <a16:creationId xmlns:a16="http://schemas.microsoft.com/office/drawing/2014/main" id="{D67045C9-CD9C-4BF6-A282-1BB2B02F88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1" y="1420"/>
              <a:ext cx="447" cy="447"/>
            </a:xfrm>
            <a:prstGeom prst="rect">
              <a:avLst/>
            </a:prstGeom>
            <a:noFill/>
            <a:extLst>
              <a:ext uri="{909E8E84-426E-40DD-AFC4-6F175D3DCCD1}">
                <a14:hiddenFill xmlns:a14="http://schemas.microsoft.com/office/drawing/2010/main">
                  <a:solidFill>
                    <a:srgbClr val="FFFFFF"/>
                  </a:solidFill>
                </a14:hiddenFill>
              </a:ext>
            </a:extLst>
          </p:spPr>
        </p:pic>
        <p:sp>
          <p:nvSpPr>
            <p:cNvPr id="236" name="Freeform 9089">
              <a:extLst>
                <a:ext uri="{FF2B5EF4-FFF2-40B4-BE49-F238E27FC236}">
                  <a16:creationId xmlns:a16="http://schemas.microsoft.com/office/drawing/2014/main" id="{AD2B41C4-D8D7-4473-AA82-6F91DF9CFEB7}"/>
                </a:ext>
              </a:extLst>
            </p:cNvPr>
            <p:cNvSpPr>
              <a:spLocks/>
            </p:cNvSpPr>
            <p:nvPr/>
          </p:nvSpPr>
          <p:spPr bwMode="auto">
            <a:xfrm>
              <a:off x="8041" y="223"/>
              <a:ext cx="2850" cy="2850"/>
            </a:xfrm>
            <a:custGeom>
              <a:avLst/>
              <a:gdLst>
                <a:gd name="T0" fmla="*/ 304 w 2850"/>
                <a:gd name="T1" fmla="*/ 223 h 2850"/>
                <a:gd name="T2" fmla="*/ 128 w 2850"/>
                <a:gd name="T3" fmla="*/ 228 h 2850"/>
                <a:gd name="T4" fmla="*/ 38 w 2850"/>
                <a:gd name="T5" fmla="*/ 261 h 2850"/>
                <a:gd name="T6" fmla="*/ 5 w 2850"/>
                <a:gd name="T7" fmla="*/ 351 h 2850"/>
                <a:gd name="T8" fmla="*/ 0 w 2850"/>
                <a:gd name="T9" fmla="*/ 527 h 2850"/>
                <a:gd name="T10" fmla="*/ 0 w 2850"/>
                <a:gd name="T11" fmla="*/ 2769 h 2850"/>
                <a:gd name="T12" fmla="*/ 5 w 2850"/>
                <a:gd name="T13" fmla="*/ 2944 h 2850"/>
                <a:gd name="T14" fmla="*/ 38 w 2850"/>
                <a:gd name="T15" fmla="*/ 3034 h 2850"/>
                <a:gd name="T16" fmla="*/ 128 w 2850"/>
                <a:gd name="T17" fmla="*/ 3068 h 2850"/>
                <a:gd name="T18" fmla="*/ 304 w 2850"/>
                <a:gd name="T19" fmla="*/ 3072 h 2850"/>
                <a:gd name="T20" fmla="*/ 2546 w 2850"/>
                <a:gd name="T21" fmla="*/ 3072 h 2850"/>
                <a:gd name="T22" fmla="*/ 2721 w 2850"/>
                <a:gd name="T23" fmla="*/ 3068 h 2850"/>
                <a:gd name="T24" fmla="*/ 2812 w 2850"/>
                <a:gd name="T25" fmla="*/ 3034 h 2850"/>
                <a:gd name="T26" fmla="*/ 2845 w 2850"/>
                <a:gd name="T27" fmla="*/ 2944 h 2850"/>
                <a:gd name="T28" fmla="*/ 2850 w 2850"/>
                <a:gd name="T29" fmla="*/ 2769 h 2850"/>
                <a:gd name="T30" fmla="*/ 2850 w 2850"/>
                <a:gd name="T31" fmla="*/ 527 h 2850"/>
                <a:gd name="T32" fmla="*/ 2845 w 2850"/>
                <a:gd name="T33" fmla="*/ 351 h 2850"/>
                <a:gd name="T34" fmla="*/ 2812 w 2850"/>
                <a:gd name="T35" fmla="*/ 261 h 2850"/>
                <a:gd name="T36" fmla="*/ 2721 w 2850"/>
                <a:gd name="T37" fmla="*/ 228 h 2850"/>
                <a:gd name="T38" fmla="*/ 2546 w 2850"/>
                <a:gd name="T39" fmla="*/ 223 h 2850"/>
                <a:gd name="T40" fmla="*/ 304 w 2850"/>
                <a:gd name="T41" fmla="*/ 223 h 28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50" h="2850">
                  <a:moveTo>
                    <a:pt x="304" y="0"/>
                  </a:moveTo>
                  <a:lnTo>
                    <a:pt x="128" y="5"/>
                  </a:lnTo>
                  <a:lnTo>
                    <a:pt x="38" y="38"/>
                  </a:lnTo>
                  <a:lnTo>
                    <a:pt x="5" y="128"/>
                  </a:lnTo>
                  <a:lnTo>
                    <a:pt x="0" y="304"/>
                  </a:lnTo>
                  <a:lnTo>
                    <a:pt x="0" y="2546"/>
                  </a:lnTo>
                  <a:lnTo>
                    <a:pt x="5" y="2721"/>
                  </a:lnTo>
                  <a:lnTo>
                    <a:pt x="38" y="2811"/>
                  </a:lnTo>
                  <a:lnTo>
                    <a:pt x="128" y="2845"/>
                  </a:lnTo>
                  <a:lnTo>
                    <a:pt x="304" y="2849"/>
                  </a:lnTo>
                  <a:lnTo>
                    <a:pt x="2546" y="2849"/>
                  </a:lnTo>
                  <a:lnTo>
                    <a:pt x="2721" y="2845"/>
                  </a:lnTo>
                  <a:lnTo>
                    <a:pt x="2812" y="2811"/>
                  </a:lnTo>
                  <a:lnTo>
                    <a:pt x="2845" y="2721"/>
                  </a:lnTo>
                  <a:lnTo>
                    <a:pt x="2850" y="2546"/>
                  </a:lnTo>
                  <a:lnTo>
                    <a:pt x="2850" y="304"/>
                  </a:lnTo>
                  <a:lnTo>
                    <a:pt x="2845" y="128"/>
                  </a:lnTo>
                  <a:lnTo>
                    <a:pt x="2812" y="38"/>
                  </a:lnTo>
                  <a:lnTo>
                    <a:pt x="2721" y="5"/>
                  </a:lnTo>
                  <a:lnTo>
                    <a:pt x="2546" y="0"/>
                  </a:lnTo>
                  <a:lnTo>
                    <a:pt x="30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56532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27" y="437572"/>
            <a:ext cx="10744200" cy="466437"/>
          </a:xfrm>
        </p:spPr>
        <p:txBody>
          <a:bodyPr/>
          <a:lstStyle/>
          <a:p>
            <a:r>
              <a:rPr lang="en-US" dirty="0"/>
              <a:t>Four-way brake response test</a:t>
            </a:r>
            <a:endParaRPr lang="en-CA" dirty="0"/>
          </a:p>
        </p:txBody>
      </p:sp>
      <p:sp>
        <p:nvSpPr>
          <p:cNvPr id="3" name="Content Placeholder 2"/>
          <p:cNvSpPr>
            <a:spLocks noGrp="1"/>
          </p:cNvSpPr>
          <p:nvPr>
            <p:ph sz="quarter" idx="11"/>
          </p:nvPr>
        </p:nvSpPr>
        <p:spPr>
          <a:xfrm>
            <a:off x="883227" y="1254369"/>
            <a:ext cx="10470574" cy="5250340"/>
          </a:xfrm>
        </p:spPr>
        <p:txBody>
          <a:bodyPr/>
          <a:lstStyle/>
          <a:p>
            <a:pPr marL="0" indent="0">
              <a:buNone/>
            </a:pPr>
            <a:r>
              <a:rPr lang="en-CA" sz="2000" dirty="0"/>
              <a:t>Enter the vehicle and confirm the transmission is in neutral.</a:t>
            </a:r>
          </a:p>
          <a:p>
            <a:pPr marL="457200" indent="-457200">
              <a:buFont typeface="+mj-lt"/>
              <a:buAutoNum type="arabicPeriod"/>
            </a:pPr>
            <a:r>
              <a:rPr lang="en-CA" sz="2000" dirty="0"/>
              <a:t>Start the engine, place in low gear with the parking brakes applied on the tractor and the trailer brakes released. Try to move the vehicle to confirm the parking brakes are holding the tractor.</a:t>
            </a:r>
          </a:p>
          <a:p>
            <a:pPr marL="457200" indent="-457200">
              <a:buFont typeface="+mj-lt"/>
              <a:buAutoNum type="arabicPeriod"/>
            </a:pPr>
            <a:r>
              <a:rPr lang="en-CA" sz="2000" dirty="0"/>
              <a:t>Release the tractor parking brakes and apply the trailer parking brakes. Try to move the vehicle to confirm the parking brakes are holding on the trailer.</a:t>
            </a:r>
          </a:p>
          <a:p>
            <a:pPr marL="457200" indent="-457200">
              <a:buFont typeface="+mj-lt"/>
              <a:buAutoNum type="arabicPeriod"/>
            </a:pPr>
            <a:r>
              <a:rPr lang="en-CA" sz="2000" dirty="0"/>
              <a:t>If yes, release the parking brakes on the tractor and trailer and allow the vehicle to roll ahead. Using the foot valve make a brake application to confirm the vehicle will stop.</a:t>
            </a:r>
          </a:p>
          <a:p>
            <a:pPr marL="457200" indent="-457200">
              <a:buFont typeface="+mj-lt"/>
              <a:buAutoNum type="arabicPeriod"/>
            </a:pPr>
            <a:r>
              <a:rPr lang="en-CA" sz="2000" dirty="0"/>
              <a:t>If it stops, again allow the vehicle to roll ahead. Using the hand valve (if equipped) apply the service brakes on the trailer to confirm the vehicle stops. </a:t>
            </a:r>
          </a:p>
          <a:p>
            <a:pPr marL="0" indent="0">
              <a:buNone/>
            </a:pPr>
            <a:endParaRPr lang="en-CA" sz="2000" dirty="0"/>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33</a:t>
            </a:fld>
            <a:endParaRPr lang="en-CA" dirty="0"/>
          </a:p>
        </p:txBody>
      </p:sp>
    </p:spTree>
    <p:extLst>
      <p:ext uri="{BB962C8B-B14F-4D97-AF65-F5344CB8AC3E}">
        <p14:creationId xmlns:p14="http://schemas.microsoft.com/office/powerpoint/2010/main" val="118839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839"/>
            <a:ext cx="10744200" cy="466437"/>
          </a:xfrm>
        </p:spPr>
        <p:txBody>
          <a:bodyPr>
            <a:noAutofit/>
          </a:bodyPr>
          <a:lstStyle/>
          <a:p>
            <a:r>
              <a:rPr lang="en-US" sz="4000" dirty="0"/>
              <a:t>Adjusting a manual slack adjuster</a:t>
            </a:r>
            <a:endParaRPr lang="en-CA" sz="4000" dirty="0"/>
          </a:p>
        </p:txBody>
      </p:sp>
      <p:grpSp>
        <p:nvGrpSpPr>
          <p:cNvPr id="81" name="Group 2169">
            <a:extLst>
              <a:ext uri="{FF2B5EF4-FFF2-40B4-BE49-F238E27FC236}">
                <a16:creationId xmlns:a16="http://schemas.microsoft.com/office/drawing/2014/main" id="{6D0A1F40-C8A1-4608-86F4-FD09C79318D9}"/>
              </a:ext>
            </a:extLst>
          </p:cNvPr>
          <p:cNvGrpSpPr>
            <a:grpSpLocks/>
          </p:cNvGrpSpPr>
          <p:nvPr/>
        </p:nvGrpSpPr>
        <p:grpSpPr bwMode="auto">
          <a:xfrm>
            <a:off x="3706528" y="1713416"/>
            <a:ext cx="4093144" cy="4016824"/>
            <a:chOff x="4391" y="247"/>
            <a:chExt cx="2399" cy="2887"/>
          </a:xfrm>
        </p:grpSpPr>
        <p:pic>
          <p:nvPicPr>
            <p:cNvPr id="82" name="Picture 7842">
              <a:extLst>
                <a:ext uri="{FF2B5EF4-FFF2-40B4-BE49-F238E27FC236}">
                  <a16:creationId xmlns:a16="http://schemas.microsoft.com/office/drawing/2014/main" id="{C835B2CD-438A-47F3-8630-969868EC5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1332"/>
              <a:ext cx="770" cy="1796"/>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7843">
              <a:extLst>
                <a:ext uri="{FF2B5EF4-FFF2-40B4-BE49-F238E27FC236}">
                  <a16:creationId xmlns:a16="http://schemas.microsoft.com/office/drawing/2014/main" id="{80D41249-8803-42F5-B018-279C7015D9B1}"/>
                </a:ext>
              </a:extLst>
            </p:cNvPr>
            <p:cNvSpPr>
              <a:spLocks/>
            </p:cNvSpPr>
            <p:nvPr/>
          </p:nvSpPr>
          <p:spPr bwMode="auto">
            <a:xfrm>
              <a:off x="6049" y="2545"/>
              <a:ext cx="437" cy="436"/>
            </a:xfrm>
            <a:custGeom>
              <a:avLst/>
              <a:gdLst>
                <a:gd name="T0" fmla="*/ 219 w 437"/>
                <a:gd name="T1" fmla="*/ 2981 h 436"/>
                <a:gd name="T2" fmla="*/ 150 w 437"/>
                <a:gd name="T3" fmla="*/ 2970 h 436"/>
                <a:gd name="T4" fmla="*/ 90 w 437"/>
                <a:gd name="T5" fmla="*/ 2939 h 436"/>
                <a:gd name="T6" fmla="*/ 43 w 437"/>
                <a:gd name="T7" fmla="*/ 2892 h 436"/>
                <a:gd name="T8" fmla="*/ 12 w 437"/>
                <a:gd name="T9" fmla="*/ 2832 h 436"/>
                <a:gd name="T10" fmla="*/ 0 w 437"/>
                <a:gd name="T11" fmla="*/ 2764 h 436"/>
                <a:gd name="T12" fmla="*/ 11 w 437"/>
                <a:gd name="T13" fmla="*/ 2695 h 436"/>
                <a:gd name="T14" fmla="*/ 42 w 437"/>
                <a:gd name="T15" fmla="*/ 2635 h 436"/>
                <a:gd name="T16" fmla="*/ 90 w 437"/>
                <a:gd name="T17" fmla="*/ 2587 h 436"/>
                <a:gd name="T18" fmla="*/ 149 w 437"/>
                <a:gd name="T19" fmla="*/ 2556 h 436"/>
                <a:gd name="T20" fmla="*/ 218 w 437"/>
                <a:gd name="T21" fmla="*/ 2545 h 436"/>
                <a:gd name="T22" fmla="*/ 287 w 437"/>
                <a:gd name="T23" fmla="*/ 2556 h 436"/>
                <a:gd name="T24" fmla="*/ 347 w 437"/>
                <a:gd name="T25" fmla="*/ 2587 h 436"/>
                <a:gd name="T26" fmla="*/ 395 w 437"/>
                <a:gd name="T27" fmla="*/ 2634 h 436"/>
                <a:gd name="T28" fmla="*/ 426 w 437"/>
                <a:gd name="T29" fmla="*/ 2694 h 436"/>
                <a:gd name="T30" fmla="*/ 437 w 437"/>
                <a:gd name="T31" fmla="*/ 2763 h 436"/>
                <a:gd name="T32" fmla="*/ 426 w 437"/>
                <a:gd name="T33" fmla="*/ 2832 h 436"/>
                <a:gd name="T34" fmla="*/ 395 w 437"/>
                <a:gd name="T35" fmla="*/ 2892 h 436"/>
                <a:gd name="T36" fmla="*/ 348 w 437"/>
                <a:gd name="T37" fmla="*/ 2939 h 436"/>
                <a:gd name="T38" fmla="*/ 288 w 437"/>
                <a:gd name="T39" fmla="*/ 2970 h 436"/>
                <a:gd name="T40" fmla="*/ 219 w 437"/>
                <a:gd name="T41" fmla="*/ 2981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 h="436">
                  <a:moveTo>
                    <a:pt x="219" y="436"/>
                  </a:moveTo>
                  <a:lnTo>
                    <a:pt x="150" y="425"/>
                  </a:lnTo>
                  <a:lnTo>
                    <a:pt x="90" y="394"/>
                  </a:lnTo>
                  <a:lnTo>
                    <a:pt x="43" y="347"/>
                  </a:lnTo>
                  <a:lnTo>
                    <a:pt x="12" y="287"/>
                  </a:lnTo>
                  <a:lnTo>
                    <a:pt x="0" y="219"/>
                  </a:lnTo>
                  <a:lnTo>
                    <a:pt x="11" y="150"/>
                  </a:lnTo>
                  <a:lnTo>
                    <a:pt x="42" y="90"/>
                  </a:lnTo>
                  <a:lnTo>
                    <a:pt x="90" y="42"/>
                  </a:lnTo>
                  <a:lnTo>
                    <a:pt x="149" y="11"/>
                  </a:lnTo>
                  <a:lnTo>
                    <a:pt x="218" y="0"/>
                  </a:lnTo>
                  <a:lnTo>
                    <a:pt x="287" y="11"/>
                  </a:lnTo>
                  <a:lnTo>
                    <a:pt x="347" y="42"/>
                  </a:lnTo>
                  <a:lnTo>
                    <a:pt x="395" y="89"/>
                  </a:lnTo>
                  <a:lnTo>
                    <a:pt x="426" y="149"/>
                  </a:lnTo>
                  <a:lnTo>
                    <a:pt x="437" y="218"/>
                  </a:lnTo>
                  <a:lnTo>
                    <a:pt x="426" y="287"/>
                  </a:lnTo>
                  <a:lnTo>
                    <a:pt x="395" y="347"/>
                  </a:lnTo>
                  <a:lnTo>
                    <a:pt x="348" y="394"/>
                  </a:lnTo>
                  <a:lnTo>
                    <a:pt x="288" y="425"/>
                  </a:lnTo>
                  <a:lnTo>
                    <a:pt x="219" y="43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4" name="Picture 7844">
              <a:extLst>
                <a:ext uri="{FF2B5EF4-FFF2-40B4-BE49-F238E27FC236}">
                  <a16:creationId xmlns:a16="http://schemas.microsoft.com/office/drawing/2014/main" id="{B0227FFA-404A-43D2-B2B8-87E0194AA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 y="1645"/>
              <a:ext cx="127" cy="126"/>
            </a:xfrm>
            <a:prstGeom prst="rect">
              <a:avLst/>
            </a:prstGeom>
            <a:noFill/>
            <a:extLst>
              <a:ext uri="{909E8E84-426E-40DD-AFC4-6F175D3DCCD1}">
                <a14:hiddenFill xmlns:a14="http://schemas.microsoft.com/office/drawing/2010/main">
                  <a:solidFill>
                    <a:srgbClr val="FFFFFF"/>
                  </a:solidFill>
                </a14:hiddenFill>
              </a:ext>
            </a:extLst>
          </p:spPr>
        </p:pic>
        <p:sp>
          <p:nvSpPr>
            <p:cNvPr id="85" name="Freeform 7845">
              <a:extLst>
                <a:ext uri="{FF2B5EF4-FFF2-40B4-BE49-F238E27FC236}">
                  <a16:creationId xmlns:a16="http://schemas.microsoft.com/office/drawing/2014/main" id="{A13FF617-CFCD-4836-8A3B-1D29D021988F}"/>
                </a:ext>
              </a:extLst>
            </p:cNvPr>
            <p:cNvSpPr>
              <a:spLocks/>
            </p:cNvSpPr>
            <p:nvPr/>
          </p:nvSpPr>
          <p:spPr bwMode="auto">
            <a:xfrm>
              <a:off x="5903" y="1333"/>
              <a:ext cx="770" cy="1795"/>
            </a:xfrm>
            <a:custGeom>
              <a:avLst/>
              <a:gdLst>
                <a:gd name="T0" fmla="*/ 722 w 770"/>
                <a:gd name="T1" fmla="*/ 2825 h 1795"/>
                <a:gd name="T2" fmla="*/ 724 w 770"/>
                <a:gd name="T3" fmla="*/ 2819 h 1795"/>
                <a:gd name="T4" fmla="*/ 725 w 770"/>
                <a:gd name="T5" fmla="*/ 2813 h 1795"/>
                <a:gd name="T6" fmla="*/ 726 w 770"/>
                <a:gd name="T7" fmla="*/ 2808 h 1795"/>
                <a:gd name="T8" fmla="*/ 768 w 770"/>
                <a:gd name="T9" fmla="*/ 2458 h 1795"/>
                <a:gd name="T10" fmla="*/ 769 w 770"/>
                <a:gd name="T11" fmla="*/ 2447 h 1795"/>
                <a:gd name="T12" fmla="*/ 766 w 770"/>
                <a:gd name="T13" fmla="*/ 2438 h 1795"/>
                <a:gd name="T14" fmla="*/ 761 w 770"/>
                <a:gd name="T15" fmla="*/ 2430 h 1795"/>
                <a:gd name="T16" fmla="*/ 639 w 770"/>
                <a:gd name="T17" fmla="*/ 2189 h 1795"/>
                <a:gd name="T18" fmla="*/ 636 w 770"/>
                <a:gd name="T19" fmla="*/ 2182 h 1795"/>
                <a:gd name="T20" fmla="*/ 635 w 770"/>
                <a:gd name="T21" fmla="*/ 2175 h 1795"/>
                <a:gd name="T22" fmla="*/ 636 w 770"/>
                <a:gd name="T23" fmla="*/ 2168 h 1795"/>
                <a:gd name="T24" fmla="*/ 677 w 770"/>
                <a:gd name="T25" fmla="*/ 1494 h 1795"/>
                <a:gd name="T26" fmla="*/ 677 w 770"/>
                <a:gd name="T27" fmla="*/ 1493 h 1795"/>
                <a:gd name="T28" fmla="*/ 666 w 770"/>
                <a:gd name="T29" fmla="*/ 1436 h 1795"/>
                <a:gd name="T30" fmla="*/ 636 w 770"/>
                <a:gd name="T31" fmla="*/ 1387 h 1795"/>
                <a:gd name="T32" fmla="*/ 591 w 770"/>
                <a:gd name="T33" fmla="*/ 1351 h 1795"/>
                <a:gd name="T34" fmla="*/ 534 w 770"/>
                <a:gd name="T35" fmla="*/ 1333 h 1795"/>
                <a:gd name="T36" fmla="*/ 474 w 770"/>
                <a:gd name="T37" fmla="*/ 1337 h 1795"/>
                <a:gd name="T38" fmla="*/ 422 w 770"/>
                <a:gd name="T39" fmla="*/ 1361 h 1795"/>
                <a:gd name="T40" fmla="*/ 381 w 770"/>
                <a:gd name="T41" fmla="*/ 1402 h 1795"/>
                <a:gd name="T42" fmla="*/ 357 w 770"/>
                <a:gd name="T43" fmla="*/ 1455 h 1795"/>
                <a:gd name="T44" fmla="*/ 357 w 770"/>
                <a:gd name="T45" fmla="*/ 1455 h 1795"/>
                <a:gd name="T46" fmla="*/ 238 w 770"/>
                <a:gd name="T47" fmla="*/ 2121 h 1795"/>
                <a:gd name="T48" fmla="*/ 238 w 770"/>
                <a:gd name="T49" fmla="*/ 2128 h 1795"/>
                <a:gd name="T50" fmla="*/ 235 w 770"/>
                <a:gd name="T51" fmla="*/ 2135 h 1795"/>
                <a:gd name="T52" fmla="*/ 231 w 770"/>
                <a:gd name="T53" fmla="*/ 2140 h 1795"/>
                <a:gd name="T54" fmla="*/ 56 w 770"/>
                <a:gd name="T55" fmla="*/ 2346 h 1795"/>
                <a:gd name="T56" fmla="*/ 49 w 770"/>
                <a:gd name="T57" fmla="*/ 2352 h 1795"/>
                <a:gd name="T58" fmla="*/ 44 w 770"/>
                <a:gd name="T59" fmla="*/ 2361 h 1795"/>
                <a:gd name="T60" fmla="*/ 43 w 770"/>
                <a:gd name="T61" fmla="*/ 2372 h 1795"/>
                <a:gd name="T62" fmla="*/ 1 w 770"/>
                <a:gd name="T63" fmla="*/ 2722 h 1795"/>
                <a:gd name="T64" fmla="*/ 0 w 770"/>
                <a:gd name="T65" fmla="*/ 2792 h 1795"/>
                <a:gd name="T66" fmla="*/ 11 w 770"/>
                <a:gd name="T67" fmla="*/ 2860 h 1795"/>
                <a:gd name="T68" fmla="*/ 35 w 770"/>
                <a:gd name="T69" fmla="*/ 2923 h 1795"/>
                <a:gd name="T70" fmla="*/ 70 w 770"/>
                <a:gd name="T71" fmla="*/ 2981 h 1795"/>
                <a:gd name="T72" fmla="*/ 114 w 770"/>
                <a:gd name="T73" fmla="*/ 3031 h 1795"/>
                <a:gd name="T74" fmla="*/ 168 w 770"/>
                <a:gd name="T75" fmla="*/ 3072 h 1795"/>
                <a:gd name="T76" fmla="*/ 229 w 770"/>
                <a:gd name="T77" fmla="*/ 3103 h 1795"/>
                <a:gd name="T78" fmla="*/ 296 w 770"/>
                <a:gd name="T79" fmla="*/ 3122 h 1795"/>
                <a:gd name="T80" fmla="*/ 392 w 770"/>
                <a:gd name="T81" fmla="*/ 3128 h 1795"/>
                <a:gd name="T82" fmla="*/ 460 w 770"/>
                <a:gd name="T83" fmla="*/ 3116 h 1795"/>
                <a:gd name="T84" fmla="*/ 524 w 770"/>
                <a:gd name="T85" fmla="*/ 3091 h 1795"/>
                <a:gd name="T86" fmla="*/ 582 w 770"/>
                <a:gd name="T87" fmla="*/ 3056 h 1795"/>
                <a:gd name="T88" fmla="*/ 632 w 770"/>
                <a:gd name="T89" fmla="*/ 3010 h 1795"/>
                <a:gd name="T90" fmla="*/ 673 w 770"/>
                <a:gd name="T91" fmla="*/ 2955 h 1795"/>
                <a:gd name="T92" fmla="*/ 704 w 770"/>
                <a:gd name="T93" fmla="*/ 2893 h 1795"/>
                <a:gd name="T94" fmla="*/ 722 w 770"/>
                <a:gd name="T95" fmla="*/ 2825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1795">
                  <a:moveTo>
                    <a:pt x="722" y="1492"/>
                  </a:moveTo>
                  <a:lnTo>
                    <a:pt x="724" y="1486"/>
                  </a:lnTo>
                  <a:lnTo>
                    <a:pt x="725" y="1480"/>
                  </a:lnTo>
                  <a:lnTo>
                    <a:pt x="726" y="1475"/>
                  </a:lnTo>
                  <a:lnTo>
                    <a:pt x="768" y="1125"/>
                  </a:lnTo>
                  <a:lnTo>
                    <a:pt x="769" y="1114"/>
                  </a:lnTo>
                  <a:lnTo>
                    <a:pt x="766" y="1105"/>
                  </a:lnTo>
                  <a:lnTo>
                    <a:pt x="761" y="1097"/>
                  </a:lnTo>
                  <a:lnTo>
                    <a:pt x="639" y="856"/>
                  </a:lnTo>
                  <a:lnTo>
                    <a:pt x="636" y="849"/>
                  </a:lnTo>
                  <a:lnTo>
                    <a:pt x="635" y="842"/>
                  </a:lnTo>
                  <a:lnTo>
                    <a:pt x="636" y="835"/>
                  </a:lnTo>
                  <a:lnTo>
                    <a:pt x="677" y="161"/>
                  </a:lnTo>
                  <a:lnTo>
                    <a:pt x="677" y="160"/>
                  </a:lnTo>
                  <a:lnTo>
                    <a:pt x="666" y="103"/>
                  </a:lnTo>
                  <a:lnTo>
                    <a:pt x="636" y="54"/>
                  </a:lnTo>
                  <a:lnTo>
                    <a:pt x="591" y="18"/>
                  </a:lnTo>
                  <a:lnTo>
                    <a:pt x="534" y="0"/>
                  </a:lnTo>
                  <a:lnTo>
                    <a:pt x="474" y="4"/>
                  </a:lnTo>
                  <a:lnTo>
                    <a:pt x="422" y="28"/>
                  </a:lnTo>
                  <a:lnTo>
                    <a:pt x="381" y="69"/>
                  </a:lnTo>
                  <a:lnTo>
                    <a:pt x="357" y="122"/>
                  </a:lnTo>
                  <a:lnTo>
                    <a:pt x="238" y="788"/>
                  </a:lnTo>
                  <a:lnTo>
                    <a:pt x="238" y="795"/>
                  </a:lnTo>
                  <a:lnTo>
                    <a:pt x="235" y="802"/>
                  </a:lnTo>
                  <a:lnTo>
                    <a:pt x="231" y="807"/>
                  </a:lnTo>
                  <a:lnTo>
                    <a:pt x="56" y="1013"/>
                  </a:lnTo>
                  <a:lnTo>
                    <a:pt x="49" y="1019"/>
                  </a:lnTo>
                  <a:lnTo>
                    <a:pt x="44" y="1028"/>
                  </a:lnTo>
                  <a:lnTo>
                    <a:pt x="43" y="1039"/>
                  </a:lnTo>
                  <a:lnTo>
                    <a:pt x="1" y="1389"/>
                  </a:lnTo>
                  <a:lnTo>
                    <a:pt x="0" y="1459"/>
                  </a:lnTo>
                  <a:lnTo>
                    <a:pt x="11" y="1527"/>
                  </a:lnTo>
                  <a:lnTo>
                    <a:pt x="35" y="1590"/>
                  </a:lnTo>
                  <a:lnTo>
                    <a:pt x="70" y="1648"/>
                  </a:lnTo>
                  <a:lnTo>
                    <a:pt x="114" y="1698"/>
                  </a:lnTo>
                  <a:lnTo>
                    <a:pt x="168" y="1739"/>
                  </a:lnTo>
                  <a:lnTo>
                    <a:pt x="229" y="1770"/>
                  </a:lnTo>
                  <a:lnTo>
                    <a:pt x="296" y="1789"/>
                  </a:lnTo>
                  <a:lnTo>
                    <a:pt x="392" y="1795"/>
                  </a:lnTo>
                  <a:lnTo>
                    <a:pt x="460" y="1783"/>
                  </a:lnTo>
                  <a:lnTo>
                    <a:pt x="524" y="1758"/>
                  </a:lnTo>
                  <a:lnTo>
                    <a:pt x="582" y="1723"/>
                  </a:lnTo>
                  <a:lnTo>
                    <a:pt x="632" y="1677"/>
                  </a:lnTo>
                  <a:lnTo>
                    <a:pt x="673" y="1622"/>
                  </a:lnTo>
                  <a:lnTo>
                    <a:pt x="704" y="1560"/>
                  </a:lnTo>
                  <a:lnTo>
                    <a:pt x="722" y="1492"/>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6" name="Picture 7846">
              <a:extLst>
                <a:ext uri="{FF2B5EF4-FFF2-40B4-BE49-F238E27FC236}">
                  <a16:creationId xmlns:a16="http://schemas.microsoft.com/office/drawing/2014/main" id="{471BDF73-1767-46BE-8527-94563CE10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 y="2548"/>
              <a:ext cx="66" cy="62"/>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7847">
              <a:extLst>
                <a:ext uri="{FF2B5EF4-FFF2-40B4-BE49-F238E27FC236}">
                  <a16:creationId xmlns:a16="http://schemas.microsoft.com/office/drawing/2014/main" id="{A41D358E-8D52-4599-A7D3-82D8F4111E8E}"/>
                </a:ext>
              </a:extLst>
            </p:cNvPr>
            <p:cNvSpPr>
              <a:spLocks/>
            </p:cNvSpPr>
            <p:nvPr/>
          </p:nvSpPr>
          <p:spPr bwMode="auto">
            <a:xfrm>
              <a:off x="6297" y="2548"/>
              <a:ext cx="66" cy="62"/>
            </a:xfrm>
            <a:custGeom>
              <a:avLst/>
              <a:gdLst>
                <a:gd name="T0" fmla="*/ 16 w 66"/>
                <a:gd name="T1" fmla="*/ 2603 h 62"/>
                <a:gd name="T2" fmla="*/ 27 w 66"/>
                <a:gd name="T3" fmla="*/ 2607 h 62"/>
                <a:gd name="T4" fmla="*/ 38 w 66"/>
                <a:gd name="T5" fmla="*/ 2610 h 62"/>
                <a:gd name="T6" fmla="*/ 49 w 66"/>
                <a:gd name="T7" fmla="*/ 2604 h 62"/>
                <a:gd name="T8" fmla="*/ 53 w 66"/>
                <a:gd name="T9" fmla="*/ 2594 h 62"/>
                <a:gd name="T10" fmla="*/ 61 w 66"/>
                <a:gd name="T11" fmla="*/ 2579 h 62"/>
                <a:gd name="T12" fmla="*/ 65 w 66"/>
                <a:gd name="T13" fmla="*/ 2567 h 62"/>
                <a:gd name="T14" fmla="*/ 52 w 66"/>
                <a:gd name="T15" fmla="*/ 2561 h 62"/>
                <a:gd name="T16" fmla="*/ 38 w 66"/>
                <a:gd name="T17" fmla="*/ 2556 h 62"/>
                <a:gd name="T18" fmla="*/ 24 w 66"/>
                <a:gd name="T19" fmla="*/ 2552 h 62"/>
                <a:gd name="T20" fmla="*/ 9 w 66"/>
                <a:gd name="T21" fmla="*/ 2549 h 62"/>
                <a:gd name="T22" fmla="*/ 5 w 66"/>
                <a:gd name="T23" fmla="*/ 2561 h 62"/>
                <a:gd name="T24" fmla="*/ 3 w 66"/>
                <a:gd name="T25" fmla="*/ 2578 h 62"/>
                <a:gd name="T26" fmla="*/ 0 w 66"/>
                <a:gd name="T27" fmla="*/ 2588 h 62"/>
                <a:gd name="T28" fmla="*/ 6 w 66"/>
                <a:gd name="T29" fmla="*/ 2600 h 62"/>
                <a:gd name="T30" fmla="*/ 16 w 66"/>
                <a:gd name="T31" fmla="*/ 260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16" y="54"/>
                  </a:moveTo>
                  <a:lnTo>
                    <a:pt x="27" y="58"/>
                  </a:lnTo>
                  <a:lnTo>
                    <a:pt x="38" y="61"/>
                  </a:lnTo>
                  <a:lnTo>
                    <a:pt x="49" y="55"/>
                  </a:lnTo>
                  <a:lnTo>
                    <a:pt x="53" y="45"/>
                  </a:lnTo>
                  <a:lnTo>
                    <a:pt x="61" y="30"/>
                  </a:lnTo>
                  <a:lnTo>
                    <a:pt x="65" y="18"/>
                  </a:lnTo>
                  <a:lnTo>
                    <a:pt x="52" y="12"/>
                  </a:lnTo>
                  <a:lnTo>
                    <a:pt x="38" y="7"/>
                  </a:lnTo>
                  <a:lnTo>
                    <a:pt x="24" y="3"/>
                  </a:lnTo>
                  <a:lnTo>
                    <a:pt x="9" y="0"/>
                  </a:lnTo>
                  <a:lnTo>
                    <a:pt x="5" y="12"/>
                  </a:lnTo>
                  <a:lnTo>
                    <a:pt x="3" y="29"/>
                  </a:lnTo>
                  <a:lnTo>
                    <a:pt x="0" y="39"/>
                  </a:lnTo>
                  <a:lnTo>
                    <a:pt x="6" y="51"/>
                  </a:lnTo>
                  <a:lnTo>
                    <a:pt x="16" y="54"/>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8" name="Picture 7848">
              <a:extLst>
                <a:ext uri="{FF2B5EF4-FFF2-40B4-BE49-F238E27FC236}">
                  <a16:creationId xmlns:a16="http://schemas.microsoft.com/office/drawing/2014/main" id="{336D686E-EF78-4435-B5D0-3B2E7EF1C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 y="2546"/>
              <a:ext cx="63" cy="59"/>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7849">
              <a:extLst>
                <a:ext uri="{FF2B5EF4-FFF2-40B4-BE49-F238E27FC236}">
                  <a16:creationId xmlns:a16="http://schemas.microsoft.com/office/drawing/2014/main" id="{CF912C66-0E2B-44E6-BCE1-01337819358D}"/>
                </a:ext>
              </a:extLst>
            </p:cNvPr>
            <p:cNvSpPr>
              <a:spLocks/>
            </p:cNvSpPr>
            <p:nvPr/>
          </p:nvSpPr>
          <p:spPr bwMode="auto">
            <a:xfrm>
              <a:off x="6193" y="2546"/>
              <a:ext cx="63" cy="59"/>
            </a:xfrm>
            <a:custGeom>
              <a:avLst/>
              <a:gdLst>
                <a:gd name="T0" fmla="*/ 34 w 63"/>
                <a:gd name="T1" fmla="*/ 2602 h 59"/>
                <a:gd name="T2" fmla="*/ 45 w 63"/>
                <a:gd name="T3" fmla="*/ 2600 h 59"/>
                <a:gd name="T4" fmla="*/ 56 w 63"/>
                <a:gd name="T5" fmla="*/ 2598 h 59"/>
                <a:gd name="T6" fmla="*/ 63 w 63"/>
                <a:gd name="T7" fmla="*/ 2587 h 59"/>
                <a:gd name="T8" fmla="*/ 60 w 63"/>
                <a:gd name="T9" fmla="*/ 2576 h 59"/>
                <a:gd name="T10" fmla="*/ 60 w 63"/>
                <a:gd name="T11" fmla="*/ 2559 h 59"/>
                <a:gd name="T12" fmla="*/ 58 w 63"/>
                <a:gd name="T13" fmla="*/ 2547 h 59"/>
                <a:gd name="T14" fmla="*/ 43 w 63"/>
                <a:gd name="T15" fmla="*/ 2548 h 59"/>
                <a:gd name="T16" fmla="*/ 29 w 63"/>
                <a:gd name="T17" fmla="*/ 2551 h 59"/>
                <a:gd name="T18" fmla="*/ 14 w 63"/>
                <a:gd name="T19" fmla="*/ 2554 h 59"/>
                <a:gd name="T20" fmla="*/ 0 w 63"/>
                <a:gd name="T21" fmla="*/ 2559 h 59"/>
                <a:gd name="T22" fmla="*/ 3 w 63"/>
                <a:gd name="T23" fmla="*/ 2572 h 59"/>
                <a:gd name="T24" fmla="*/ 10 w 63"/>
                <a:gd name="T25" fmla="*/ 2587 h 59"/>
                <a:gd name="T26" fmla="*/ 12 w 63"/>
                <a:gd name="T27" fmla="*/ 2598 h 59"/>
                <a:gd name="T28" fmla="*/ 23 w 63"/>
                <a:gd name="T29" fmla="*/ 2605 h 59"/>
                <a:gd name="T30" fmla="*/ 34 w 63"/>
                <a:gd name="T31" fmla="*/ 260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34" y="55"/>
                  </a:moveTo>
                  <a:lnTo>
                    <a:pt x="45" y="53"/>
                  </a:lnTo>
                  <a:lnTo>
                    <a:pt x="56" y="51"/>
                  </a:lnTo>
                  <a:lnTo>
                    <a:pt x="63" y="40"/>
                  </a:lnTo>
                  <a:lnTo>
                    <a:pt x="60" y="29"/>
                  </a:lnTo>
                  <a:lnTo>
                    <a:pt x="60" y="12"/>
                  </a:lnTo>
                  <a:lnTo>
                    <a:pt x="58" y="0"/>
                  </a:lnTo>
                  <a:lnTo>
                    <a:pt x="43" y="1"/>
                  </a:lnTo>
                  <a:lnTo>
                    <a:pt x="29" y="4"/>
                  </a:lnTo>
                  <a:lnTo>
                    <a:pt x="14" y="7"/>
                  </a:lnTo>
                  <a:lnTo>
                    <a:pt x="0" y="12"/>
                  </a:lnTo>
                  <a:lnTo>
                    <a:pt x="3" y="25"/>
                  </a:lnTo>
                  <a:lnTo>
                    <a:pt x="10" y="40"/>
                  </a:lnTo>
                  <a:lnTo>
                    <a:pt x="12" y="51"/>
                  </a:lnTo>
                  <a:lnTo>
                    <a:pt x="23" y="58"/>
                  </a:lnTo>
                  <a:lnTo>
                    <a:pt x="34" y="5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0" name="Picture 7850">
              <a:extLst>
                <a:ext uri="{FF2B5EF4-FFF2-40B4-BE49-F238E27FC236}">
                  <a16:creationId xmlns:a16="http://schemas.microsoft.com/office/drawing/2014/main" id="{D72EA1FE-1EEC-4A6E-8C98-BD0375034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 y="2583"/>
              <a:ext cx="69" cy="68"/>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7851">
              <a:extLst>
                <a:ext uri="{FF2B5EF4-FFF2-40B4-BE49-F238E27FC236}">
                  <a16:creationId xmlns:a16="http://schemas.microsoft.com/office/drawing/2014/main" id="{5C344CDB-5F54-49C1-ADEB-755BFBADFE27}"/>
                </a:ext>
              </a:extLst>
            </p:cNvPr>
            <p:cNvSpPr>
              <a:spLocks/>
            </p:cNvSpPr>
            <p:nvPr/>
          </p:nvSpPr>
          <p:spPr bwMode="auto">
            <a:xfrm>
              <a:off x="6101" y="2583"/>
              <a:ext cx="69" cy="68"/>
            </a:xfrm>
            <a:custGeom>
              <a:avLst/>
              <a:gdLst>
                <a:gd name="T0" fmla="*/ 51 w 69"/>
                <a:gd name="T1" fmla="*/ 2644 h 68"/>
                <a:gd name="T2" fmla="*/ 59 w 69"/>
                <a:gd name="T3" fmla="*/ 2637 h 68"/>
                <a:gd name="T4" fmla="*/ 68 w 69"/>
                <a:gd name="T5" fmla="*/ 2629 h 68"/>
                <a:gd name="T6" fmla="*/ 68 w 69"/>
                <a:gd name="T7" fmla="*/ 2617 h 68"/>
                <a:gd name="T8" fmla="*/ 61 w 69"/>
                <a:gd name="T9" fmla="*/ 2608 h 68"/>
                <a:gd name="T10" fmla="*/ 53 w 69"/>
                <a:gd name="T11" fmla="*/ 2594 h 68"/>
                <a:gd name="T12" fmla="*/ 44 w 69"/>
                <a:gd name="T13" fmla="*/ 2584 h 68"/>
                <a:gd name="T14" fmla="*/ 32 w 69"/>
                <a:gd name="T15" fmla="*/ 2593 h 68"/>
                <a:gd name="T16" fmla="*/ 21 w 69"/>
                <a:gd name="T17" fmla="*/ 2602 h 68"/>
                <a:gd name="T18" fmla="*/ 10 w 69"/>
                <a:gd name="T19" fmla="*/ 2613 h 68"/>
                <a:gd name="T20" fmla="*/ 0 w 69"/>
                <a:gd name="T21" fmla="*/ 2624 h 68"/>
                <a:gd name="T22" fmla="*/ 9 w 69"/>
                <a:gd name="T23" fmla="*/ 2633 h 68"/>
                <a:gd name="T24" fmla="*/ 23 w 69"/>
                <a:gd name="T25" fmla="*/ 2643 h 68"/>
                <a:gd name="T26" fmla="*/ 30 w 69"/>
                <a:gd name="T27" fmla="*/ 2651 h 68"/>
                <a:gd name="T28" fmla="*/ 43 w 69"/>
                <a:gd name="T29" fmla="*/ 2652 h 68"/>
                <a:gd name="T30" fmla="*/ 51 w 69"/>
                <a:gd name="T31" fmla="*/ 26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51" y="60"/>
                  </a:moveTo>
                  <a:lnTo>
                    <a:pt x="59" y="53"/>
                  </a:lnTo>
                  <a:lnTo>
                    <a:pt x="68" y="45"/>
                  </a:lnTo>
                  <a:lnTo>
                    <a:pt x="68" y="33"/>
                  </a:lnTo>
                  <a:lnTo>
                    <a:pt x="61" y="24"/>
                  </a:lnTo>
                  <a:lnTo>
                    <a:pt x="53" y="10"/>
                  </a:lnTo>
                  <a:lnTo>
                    <a:pt x="44" y="0"/>
                  </a:lnTo>
                  <a:lnTo>
                    <a:pt x="32" y="9"/>
                  </a:lnTo>
                  <a:lnTo>
                    <a:pt x="21" y="18"/>
                  </a:lnTo>
                  <a:lnTo>
                    <a:pt x="10" y="29"/>
                  </a:lnTo>
                  <a:lnTo>
                    <a:pt x="0" y="40"/>
                  </a:lnTo>
                  <a:lnTo>
                    <a:pt x="9" y="49"/>
                  </a:lnTo>
                  <a:lnTo>
                    <a:pt x="23" y="59"/>
                  </a:lnTo>
                  <a:lnTo>
                    <a:pt x="30" y="67"/>
                  </a:lnTo>
                  <a:lnTo>
                    <a:pt x="43" y="68"/>
                  </a:lnTo>
                  <a:lnTo>
                    <a:pt x="51" y="60"/>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2" name="Picture 7852">
              <a:extLst>
                <a:ext uri="{FF2B5EF4-FFF2-40B4-BE49-F238E27FC236}">
                  <a16:creationId xmlns:a16="http://schemas.microsoft.com/office/drawing/2014/main" id="{D1FF2EC6-CB98-4F73-A0C5-9A65E5081E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 y="2669"/>
              <a:ext cx="62" cy="66"/>
            </a:xfrm>
            <a:prstGeom prst="rect">
              <a:avLst/>
            </a:prstGeom>
            <a:noFill/>
            <a:extLst>
              <a:ext uri="{909E8E84-426E-40DD-AFC4-6F175D3DCCD1}">
                <a14:hiddenFill xmlns:a14="http://schemas.microsoft.com/office/drawing/2010/main">
                  <a:solidFill>
                    <a:srgbClr val="FFFFFF"/>
                  </a:solidFill>
                </a14:hiddenFill>
              </a:ext>
            </a:extLst>
          </p:spPr>
        </p:pic>
        <p:sp>
          <p:nvSpPr>
            <p:cNvPr id="93" name="Freeform 7853">
              <a:extLst>
                <a:ext uri="{FF2B5EF4-FFF2-40B4-BE49-F238E27FC236}">
                  <a16:creationId xmlns:a16="http://schemas.microsoft.com/office/drawing/2014/main" id="{CF1D73D2-0F3A-403F-BE79-33A3C60041EA}"/>
                </a:ext>
              </a:extLst>
            </p:cNvPr>
            <p:cNvSpPr>
              <a:spLocks/>
            </p:cNvSpPr>
            <p:nvPr/>
          </p:nvSpPr>
          <p:spPr bwMode="auto">
            <a:xfrm>
              <a:off x="6054" y="2669"/>
              <a:ext cx="62" cy="66"/>
            </a:xfrm>
            <a:custGeom>
              <a:avLst/>
              <a:gdLst>
                <a:gd name="T0" fmla="*/ 54 w 62"/>
                <a:gd name="T1" fmla="*/ 2718 h 66"/>
                <a:gd name="T2" fmla="*/ 58 w 62"/>
                <a:gd name="T3" fmla="*/ 2707 h 66"/>
                <a:gd name="T4" fmla="*/ 61 w 62"/>
                <a:gd name="T5" fmla="*/ 2697 h 66"/>
                <a:gd name="T6" fmla="*/ 56 w 62"/>
                <a:gd name="T7" fmla="*/ 2685 h 66"/>
                <a:gd name="T8" fmla="*/ 45 w 62"/>
                <a:gd name="T9" fmla="*/ 2682 h 66"/>
                <a:gd name="T10" fmla="*/ 30 w 62"/>
                <a:gd name="T11" fmla="*/ 2674 h 66"/>
                <a:gd name="T12" fmla="*/ 18 w 62"/>
                <a:gd name="T13" fmla="*/ 2669 h 66"/>
                <a:gd name="T14" fmla="*/ 12 w 62"/>
                <a:gd name="T15" fmla="*/ 2683 h 66"/>
                <a:gd name="T16" fmla="*/ 7 w 62"/>
                <a:gd name="T17" fmla="*/ 2697 h 66"/>
                <a:gd name="T18" fmla="*/ 3 w 62"/>
                <a:gd name="T19" fmla="*/ 2711 h 66"/>
                <a:gd name="T20" fmla="*/ 0 w 62"/>
                <a:gd name="T21" fmla="*/ 2726 h 66"/>
                <a:gd name="T22" fmla="*/ 12 w 62"/>
                <a:gd name="T23" fmla="*/ 2729 h 66"/>
                <a:gd name="T24" fmla="*/ 29 w 62"/>
                <a:gd name="T25" fmla="*/ 2731 h 66"/>
                <a:gd name="T26" fmla="*/ 40 w 62"/>
                <a:gd name="T27" fmla="*/ 2734 h 66"/>
                <a:gd name="T28" fmla="*/ 51 w 62"/>
                <a:gd name="T29" fmla="*/ 2729 h 66"/>
                <a:gd name="T30" fmla="*/ 54 w 62"/>
                <a:gd name="T31" fmla="*/ 2718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54" y="49"/>
                  </a:moveTo>
                  <a:lnTo>
                    <a:pt x="58" y="38"/>
                  </a:lnTo>
                  <a:lnTo>
                    <a:pt x="61" y="28"/>
                  </a:lnTo>
                  <a:lnTo>
                    <a:pt x="56" y="16"/>
                  </a:lnTo>
                  <a:lnTo>
                    <a:pt x="45" y="13"/>
                  </a:lnTo>
                  <a:lnTo>
                    <a:pt x="30" y="5"/>
                  </a:lnTo>
                  <a:lnTo>
                    <a:pt x="18" y="0"/>
                  </a:lnTo>
                  <a:lnTo>
                    <a:pt x="12" y="14"/>
                  </a:lnTo>
                  <a:lnTo>
                    <a:pt x="7" y="28"/>
                  </a:lnTo>
                  <a:lnTo>
                    <a:pt x="3" y="42"/>
                  </a:lnTo>
                  <a:lnTo>
                    <a:pt x="0" y="57"/>
                  </a:lnTo>
                  <a:lnTo>
                    <a:pt x="12" y="60"/>
                  </a:lnTo>
                  <a:lnTo>
                    <a:pt x="29" y="62"/>
                  </a:lnTo>
                  <a:lnTo>
                    <a:pt x="40" y="65"/>
                  </a:lnTo>
                  <a:lnTo>
                    <a:pt x="51" y="60"/>
                  </a:lnTo>
                  <a:lnTo>
                    <a:pt x="54" y="4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4" name="Picture 7854">
              <a:extLst>
                <a:ext uri="{FF2B5EF4-FFF2-40B4-BE49-F238E27FC236}">
                  <a16:creationId xmlns:a16="http://schemas.microsoft.com/office/drawing/2014/main" id="{4733CE89-64A8-4131-AECC-66D3597468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 y="2776"/>
              <a:ext cx="59" cy="61"/>
            </a:xfrm>
            <a:prstGeom prst="rect">
              <a:avLst/>
            </a:prstGeom>
            <a:noFill/>
            <a:extLst>
              <a:ext uri="{909E8E84-426E-40DD-AFC4-6F175D3DCCD1}">
                <a14:hiddenFill xmlns:a14="http://schemas.microsoft.com/office/drawing/2010/main">
                  <a:solidFill>
                    <a:srgbClr val="FFFFFF"/>
                  </a:solidFill>
                </a14:hiddenFill>
              </a:ext>
            </a:extLst>
          </p:spPr>
        </p:pic>
        <p:sp>
          <p:nvSpPr>
            <p:cNvPr id="95" name="Freeform 7855">
              <a:extLst>
                <a:ext uri="{FF2B5EF4-FFF2-40B4-BE49-F238E27FC236}">
                  <a16:creationId xmlns:a16="http://schemas.microsoft.com/office/drawing/2014/main" id="{A4F05523-6FDC-4B5D-8572-511E3006966D}"/>
                </a:ext>
              </a:extLst>
            </p:cNvPr>
            <p:cNvSpPr>
              <a:spLocks/>
            </p:cNvSpPr>
            <p:nvPr/>
          </p:nvSpPr>
          <p:spPr bwMode="auto">
            <a:xfrm>
              <a:off x="6052" y="2774"/>
              <a:ext cx="59" cy="63"/>
            </a:xfrm>
            <a:custGeom>
              <a:avLst/>
              <a:gdLst>
                <a:gd name="T0" fmla="*/ 56 w 59"/>
                <a:gd name="T1" fmla="*/ 2804 h 63"/>
                <a:gd name="T2" fmla="*/ 53 w 59"/>
                <a:gd name="T3" fmla="*/ 2793 h 63"/>
                <a:gd name="T4" fmla="*/ 51 w 59"/>
                <a:gd name="T5" fmla="*/ 2782 h 63"/>
                <a:gd name="T6" fmla="*/ 40 w 59"/>
                <a:gd name="T7" fmla="*/ 2775 h 63"/>
                <a:gd name="T8" fmla="*/ 29 w 59"/>
                <a:gd name="T9" fmla="*/ 2777 h 63"/>
                <a:gd name="T10" fmla="*/ 13 w 59"/>
                <a:gd name="T11" fmla="*/ 2777 h 63"/>
                <a:gd name="T12" fmla="*/ 0 w 59"/>
                <a:gd name="T13" fmla="*/ 2779 h 63"/>
                <a:gd name="T14" fmla="*/ 1 w 59"/>
                <a:gd name="T15" fmla="*/ 2794 h 63"/>
                <a:gd name="T16" fmla="*/ 4 w 59"/>
                <a:gd name="T17" fmla="*/ 2809 h 63"/>
                <a:gd name="T18" fmla="*/ 7 w 59"/>
                <a:gd name="T19" fmla="*/ 2823 h 63"/>
                <a:gd name="T20" fmla="*/ 12 w 59"/>
                <a:gd name="T21" fmla="*/ 2838 h 63"/>
                <a:gd name="T22" fmla="*/ 25 w 59"/>
                <a:gd name="T23" fmla="*/ 2835 h 63"/>
                <a:gd name="T24" fmla="*/ 40 w 59"/>
                <a:gd name="T25" fmla="*/ 2828 h 63"/>
                <a:gd name="T26" fmla="*/ 51 w 59"/>
                <a:gd name="T27" fmla="*/ 2825 h 63"/>
                <a:gd name="T28" fmla="*/ 58 w 59"/>
                <a:gd name="T29" fmla="*/ 2815 h 63"/>
                <a:gd name="T30" fmla="*/ 56 w 59"/>
                <a:gd name="T31" fmla="*/ 280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56" y="29"/>
                  </a:moveTo>
                  <a:lnTo>
                    <a:pt x="53" y="18"/>
                  </a:lnTo>
                  <a:lnTo>
                    <a:pt x="51" y="7"/>
                  </a:lnTo>
                  <a:lnTo>
                    <a:pt x="40" y="0"/>
                  </a:lnTo>
                  <a:lnTo>
                    <a:pt x="29" y="2"/>
                  </a:lnTo>
                  <a:lnTo>
                    <a:pt x="13" y="2"/>
                  </a:lnTo>
                  <a:lnTo>
                    <a:pt x="0" y="4"/>
                  </a:lnTo>
                  <a:lnTo>
                    <a:pt x="1" y="19"/>
                  </a:lnTo>
                  <a:lnTo>
                    <a:pt x="4" y="34"/>
                  </a:lnTo>
                  <a:lnTo>
                    <a:pt x="7" y="48"/>
                  </a:lnTo>
                  <a:lnTo>
                    <a:pt x="12" y="63"/>
                  </a:lnTo>
                  <a:lnTo>
                    <a:pt x="25" y="60"/>
                  </a:lnTo>
                  <a:lnTo>
                    <a:pt x="40" y="53"/>
                  </a:lnTo>
                  <a:lnTo>
                    <a:pt x="51" y="50"/>
                  </a:lnTo>
                  <a:lnTo>
                    <a:pt x="58" y="40"/>
                  </a:lnTo>
                  <a:lnTo>
                    <a:pt x="56" y="2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6" name="Picture 7856">
              <a:extLst>
                <a:ext uri="{FF2B5EF4-FFF2-40B4-BE49-F238E27FC236}">
                  <a16:creationId xmlns:a16="http://schemas.microsoft.com/office/drawing/2014/main" id="{7DB93427-D2E9-4652-A86D-284FEC9D5E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0" y="2863"/>
              <a:ext cx="68" cy="67"/>
            </a:xfrm>
            <a:prstGeom prst="rect">
              <a:avLst/>
            </a:prstGeom>
            <a:noFill/>
            <a:extLst>
              <a:ext uri="{909E8E84-426E-40DD-AFC4-6F175D3DCCD1}">
                <a14:hiddenFill xmlns:a14="http://schemas.microsoft.com/office/drawing/2010/main">
                  <a:solidFill>
                    <a:srgbClr val="FFFFFF"/>
                  </a:solidFill>
                </a14:hiddenFill>
              </a:ext>
            </a:extLst>
          </p:spPr>
        </p:pic>
        <p:sp>
          <p:nvSpPr>
            <p:cNvPr id="97" name="Freeform 7857">
              <a:extLst>
                <a:ext uri="{FF2B5EF4-FFF2-40B4-BE49-F238E27FC236}">
                  <a16:creationId xmlns:a16="http://schemas.microsoft.com/office/drawing/2014/main" id="{BE968494-9524-4DBB-9CD3-0AAC6EE9C039}"/>
                </a:ext>
              </a:extLst>
            </p:cNvPr>
            <p:cNvSpPr>
              <a:spLocks/>
            </p:cNvSpPr>
            <p:nvPr/>
          </p:nvSpPr>
          <p:spPr bwMode="auto">
            <a:xfrm>
              <a:off x="6090" y="2860"/>
              <a:ext cx="68" cy="69"/>
            </a:xfrm>
            <a:custGeom>
              <a:avLst/>
              <a:gdLst>
                <a:gd name="T0" fmla="*/ 61 w 68"/>
                <a:gd name="T1" fmla="*/ 2878 h 69"/>
                <a:gd name="T2" fmla="*/ 53 w 68"/>
                <a:gd name="T3" fmla="*/ 2870 h 69"/>
                <a:gd name="T4" fmla="*/ 46 w 68"/>
                <a:gd name="T5" fmla="*/ 2862 h 69"/>
                <a:gd name="T6" fmla="*/ 33 w 68"/>
                <a:gd name="T7" fmla="*/ 2861 h 69"/>
                <a:gd name="T8" fmla="*/ 24 w 68"/>
                <a:gd name="T9" fmla="*/ 2868 h 69"/>
                <a:gd name="T10" fmla="*/ 10 w 68"/>
                <a:gd name="T11" fmla="*/ 2877 h 69"/>
                <a:gd name="T12" fmla="*/ 0 w 68"/>
                <a:gd name="T13" fmla="*/ 2885 h 69"/>
                <a:gd name="T14" fmla="*/ 9 w 68"/>
                <a:gd name="T15" fmla="*/ 2897 h 69"/>
                <a:gd name="T16" fmla="*/ 18 w 68"/>
                <a:gd name="T17" fmla="*/ 2908 h 69"/>
                <a:gd name="T18" fmla="*/ 29 w 68"/>
                <a:gd name="T19" fmla="*/ 2919 h 69"/>
                <a:gd name="T20" fmla="*/ 40 w 68"/>
                <a:gd name="T21" fmla="*/ 2929 h 69"/>
                <a:gd name="T22" fmla="*/ 49 w 68"/>
                <a:gd name="T23" fmla="*/ 2920 h 69"/>
                <a:gd name="T24" fmla="*/ 59 w 68"/>
                <a:gd name="T25" fmla="*/ 2907 h 69"/>
                <a:gd name="T26" fmla="*/ 67 w 68"/>
                <a:gd name="T27" fmla="*/ 2899 h 69"/>
                <a:gd name="T28" fmla="*/ 68 w 68"/>
                <a:gd name="T29" fmla="*/ 2887 h 69"/>
                <a:gd name="T30" fmla="*/ 61 w 68"/>
                <a:gd name="T31" fmla="*/ 287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61" y="17"/>
                  </a:moveTo>
                  <a:lnTo>
                    <a:pt x="53" y="9"/>
                  </a:lnTo>
                  <a:lnTo>
                    <a:pt x="46" y="1"/>
                  </a:lnTo>
                  <a:lnTo>
                    <a:pt x="33" y="0"/>
                  </a:lnTo>
                  <a:lnTo>
                    <a:pt x="24" y="7"/>
                  </a:lnTo>
                  <a:lnTo>
                    <a:pt x="10" y="16"/>
                  </a:lnTo>
                  <a:lnTo>
                    <a:pt x="0" y="24"/>
                  </a:lnTo>
                  <a:lnTo>
                    <a:pt x="9" y="36"/>
                  </a:lnTo>
                  <a:lnTo>
                    <a:pt x="18" y="47"/>
                  </a:lnTo>
                  <a:lnTo>
                    <a:pt x="29" y="58"/>
                  </a:lnTo>
                  <a:lnTo>
                    <a:pt x="40" y="68"/>
                  </a:lnTo>
                  <a:lnTo>
                    <a:pt x="49" y="59"/>
                  </a:lnTo>
                  <a:lnTo>
                    <a:pt x="59" y="46"/>
                  </a:lnTo>
                  <a:lnTo>
                    <a:pt x="67" y="38"/>
                  </a:lnTo>
                  <a:lnTo>
                    <a:pt x="68" y="26"/>
                  </a:lnTo>
                  <a:lnTo>
                    <a:pt x="61" y="1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8" name="Picture 7858">
              <a:extLst>
                <a:ext uri="{FF2B5EF4-FFF2-40B4-BE49-F238E27FC236}">
                  <a16:creationId xmlns:a16="http://schemas.microsoft.com/office/drawing/2014/main" id="{82F9FAA7-44B4-45BB-A16C-C2AE856DDD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 y="2917"/>
              <a:ext cx="66" cy="60"/>
            </a:xfrm>
            <a:prstGeom prst="rect">
              <a:avLst/>
            </a:prstGeom>
            <a:noFill/>
            <a:extLst>
              <a:ext uri="{909E8E84-426E-40DD-AFC4-6F175D3DCCD1}">
                <a14:hiddenFill xmlns:a14="http://schemas.microsoft.com/office/drawing/2010/main">
                  <a:solidFill>
                    <a:srgbClr val="FFFFFF"/>
                  </a:solidFill>
                </a14:hiddenFill>
              </a:ext>
            </a:extLst>
          </p:spPr>
        </p:pic>
        <p:sp>
          <p:nvSpPr>
            <p:cNvPr id="99" name="Freeform 7859">
              <a:extLst>
                <a:ext uri="{FF2B5EF4-FFF2-40B4-BE49-F238E27FC236}">
                  <a16:creationId xmlns:a16="http://schemas.microsoft.com/office/drawing/2014/main" id="{272C608A-B523-41FD-AB14-98F97989B380}"/>
                </a:ext>
              </a:extLst>
            </p:cNvPr>
            <p:cNvSpPr>
              <a:spLocks/>
            </p:cNvSpPr>
            <p:nvPr/>
          </p:nvSpPr>
          <p:spPr bwMode="auto">
            <a:xfrm>
              <a:off x="6175" y="2914"/>
              <a:ext cx="66" cy="62"/>
            </a:xfrm>
            <a:custGeom>
              <a:avLst/>
              <a:gdLst>
                <a:gd name="T0" fmla="*/ 49 w 66"/>
                <a:gd name="T1" fmla="*/ 2922 h 62"/>
                <a:gd name="T2" fmla="*/ 39 w 66"/>
                <a:gd name="T3" fmla="*/ 2918 h 62"/>
                <a:gd name="T4" fmla="*/ 28 w 66"/>
                <a:gd name="T5" fmla="*/ 2915 h 62"/>
                <a:gd name="T6" fmla="*/ 17 w 66"/>
                <a:gd name="T7" fmla="*/ 2921 h 62"/>
                <a:gd name="T8" fmla="*/ 13 w 66"/>
                <a:gd name="T9" fmla="*/ 2931 h 62"/>
                <a:gd name="T10" fmla="*/ 5 w 66"/>
                <a:gd name="T11" fmla="*/ 2946 h 62"/>
                <a:gd name="T12" fmla="*/ 0 w 66"/>
                <a:gd name="T13" fmla="*/ 2958 h 62"/>
                <a:gd name="T14" fmla="*/ 14 w 66"/>
                <a:gd name="T15" fmla="*/ 2964 h 62"/>
                <a:gd name="T16" fmla="*/ 28 w 66"/>
                <a:gd name="T17" fmla="*/ 2969 h 62"/>
                <a:gd name="T18" fmla="*/ 42 w 66"/>
                <a:gd name="T19" fmla="*/ 2973 h 62"/>
                <a:gd name="T20" fmla="*/ 57 w 66"/>
                <a:gd name="T21" fmla="*/ 2976 h 62"/>
                <a:gd name="T22" fmla="*/ 61 w 66"/>
                <a:gd name="T23" fmla="*/ 2964 h 62"/>
                <a:gd name="T24" fmla="*/ 62 w 66"/>
                <a:gd name="T25" fmla="*/ 2947 h 62"/>
                <a:gd name="T26" fmla="*/ 66 w 66"/>
                <a:gd name="T27" fmla="*/ 2937 h 62"/>
                <a:gd name="T28" fmla="*/ 60 w 66"/>
                <a:gd name="T29" fmla="*/ 2925 h 62"/>
                <a:gd name="T30" fmla="*/ 49 w 66"/>
                <a:gd name="T31" fmla="*/ 292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49" y="7"/>
                  </a:moveTo>
                  <a:lnTo>
                    <a:pt x="39" y="3"/>
                  </a:lnTo>
                  <a:lnTo>
                    <a:pt x="28" y="0"/>
                  </a:lnTo>
                  <a:lnTo>
                    <a:pt x="17" y="6"/>
                  </a:lnTo>
                  <a:lnTo>
                    <a:pt x="13" y="16"/>
                  </a:lnTo>
                  <a:lnTo>
                    <a:pt x="5" y="31"/>
                  </a:lnTo>
                  <a:lnTo>
                    <a:pt x="0" y="43"/>
                  </a:lnTo>
                  <a:lnTo>
                    <a:pt x="14" y="49"/>
                  </a:lnTo>
                  <a:lnTo>
                    <a:pt x="28" y="54"/>
                  </a:lnTo>
                  <a:lnTo>
                    <a:pt x="42" y="58"/>
                  </a:lnTo>
                  <a:lnTo>
                    <a:pt x="57" y="61"/>
                  </a:lnTo>
                  <a:lnTo>
                    <a:pt x="61" y="49"/>
                  </a:lnTo>
                  <a:lnTo>
                    <a:pt x="62" y="32"/>
                  </a:lnTo>
                  <a:lnTo>
                    <a:pt x="66" y="22"/>
                  </a:lnTo>
                  <a:lnTo>
                    <a:pt x="60" y="10"/>
                  </a:lnTo>
                  <a:lnTo>
                    <a:pt x="49" y="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0" name="Picture 7860">
              <a:extLst>
                <a:ext uri="{FF2B5EF4-FFF2-40B4-BE49-F238E27FC236}">
                  <a16:creationId xmlns:a16="http://schemas.microsoft.com/office/drawing/2014/main" id="{EB5430A4-9F57-48CC-B2A2-0456CD5983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 y="2922"/>
              <a:ext cx="63" cy="57"/>
            </a:xfrm>
            <a:prstGeom prst="rect">
              <a:avLst/>
            </a:prstGeom>
            <a:noFill/>
            <a:extLst>
              <a:ext uri="{909E8E84-426E-40DD-AFC4-6F175D3DCCD1}">
                <a14:hiddenFill xmlns:a14="http://schemas.microsoft.com/office/drawing/2010/main">
                  <a:solidFill>
                    <a:srgbClr val="FFFFFF"/>
                  </a:solidFill>
                </a14:hiddenFill>
              </a:ext>
            </a:extLst>
          </p:spPr>
        </p:pic>
        <p:sp>
          <p:nvSpPr>
            <p:cNvPr id="101" name="Freeform 7861">
              <a:extLst>
                <a:ext uri="{FF2B5EF4-FFF2-40B4-BE49-F238E27FC236}">
                  <a16:creationId xmlns:a16="http://schemas.microsoft.com/office/drawing/2014/main" id="{5D2E58DB-AE37-4964-8D07-148983AB4F14}"/>
                </a:ext>
              </a:extLst>
            </p:cNvPr>
            <p:cNvSpPr>
              <a:spLocks/>
            </p:cNvSpPr>
            <p:nvPr/>
          </p:nvSpPr>
          <p:spPr bwMode="auto">
            <a:xfrm>
              <a:off x="6281" y="2920"/>
              <a:ext cx="63" cy="59"/>
            </a:xfrm>
            <a:custGeom>
              <a:avLst/>
              <a:gdLst>
                <a:gd name="T0" fmla="*/ 29 w 63"/>
                <a:gd name="T1" fmla="*/ 2923 h 59"/>
                <a:gd name="T2" fmla="*/ 18 w 63"/>
                <a:gd name="T3" fmla="*/ 2925 h 59"/>
                <a:gd name="T4" fmla="*/ 7 w 63"/>
                <a:gd name="T5" fmla="*/ 2927 h 59"/>
                <a:gd name="T6" fmla="*/ 0 w 63"/>
                <a:gd name="T7" fmla="*/ 2938 h 59"/>
                <a:gd name="T8" fmla="*/ 2 w 63"/>
                <a:gd name="T9" fmla="*/ 2949 h 59"/>
                <a:gd name="T10" fmla="*/ 3 w 63"/>
                <a:gd name="T11" fmla="*/ 2966 h 59"/>
                <a:gd name="T12" fmla="*/ 5 w 63"/>
                <a:gd name="T13" fmla="*/ 2979 h 59"/>
                <a:gd name="T14" fmla="*/ 20 w 63"/>
                <a:gd name="T15" fmla="*/ 2977 h 59"/>
                <a:gd name="T16" fmla="*/ 34 w 63"/>
                <a:gd name="T17" fmla="*/ 2974 h 59"/>
                <a:gd name="T18" fmla="*/ 49 w 63"/>
                <a:gd name="T19" fmla="*/ 2971 h 59"/>
                <a:gd name="T20" fmla="*/ 63 w 63"/>
                <a:gd name="T21" fmla="*/ 2966 h 59"/>
                <a:gd name="T22" fmla="*/ 60 w 63"/>
                <a:gd name="T23" fmla="*/ 2953 h 59"/>
                <a:gd name="T24" fmla="*/ 53 w 63"/>
                <a:gd name="T25" fmla="*/ 2938 h 59"/>
                <a:gd name="T26" fmla="*/ 51 w 63"/>
                <a:gd name="T27" fmla="*/ 2927 h 59"/>
                <a:gd name="T28" fmla="*/ 40 w 63"/>
                <a:gd name="T29" fmla="*/ 2920 h 59"/>
                <a:gd name="T30" fmla="*/ 29 w 63"/>
                <a:gd name="T31" fmla="*/ 2923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29" y="3"/>
                  </a:moveTo>
                  <a:lnTo>
                    <a:pt x="18" y="5"/>
                  </a:lnTo>
                  <a:lnTo>
                    <a:pt x="7" y="7"/>
                  </a:lnTo>
                  <a:lnTo>
                    <a:pt x="0" y="18"/>
                  </a:lnTo>
                  <a:lnTo>
                    <a:pt x="2" y="29"/>
                  </a:lnTo>
                  <a:lnTo>
                    <a:pt x="3" y="46"/>
                  </a:lnTo>
                  <a:lnTo>
                    <a:pt x="5" y="59"/>
                  </a:lnTo>
                  <a:lnTo>
                    <a:pt x="20" y="57"/>
                  </a:lnTo>
                  <a:lnTo>
                    <a:pt x="34" y="54"/>
                  </a:lnTo>
                  <a:lnTo>
                    <a:pt x="49" y="51"/>
                  </a:lnTo>
                  <a:lnTo>
                    <a:pt x="63" y="46"/>
                  </a:lnTo>
                  <a:lnTo>
                    <a:pt x="60" y="33"/>
                  </a:lnTo>
                  <a:lnTo>
                    <a:pt x="53" y="18"/>
                  </a:lnTo>
                  <a:lnTo>
                    <a:pt x="51" y="7"/>
                  </a:lnTo>
                  <a:lnTo>
                    <a:pt x="40" y="0"/>
                  </a:lnTo>
                  <a:lnTo>
                    <a:pt x="29" y="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 name="Picture 7862">
              <a:extLst>
                <a:ext uri="{FF2B5EF4-FFF2-40B4-BE49-F238E27FC236}">
                  <a16:creationId xmlns:a16="http://schemas.microsoft.com/office/drawing/2014/main" id="{6A80E591-4DDB-4146-859B-678F347107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7" y="2875"/>
              <a:ext cx="69" cy="66"/>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7863">
              <a:extLst>
                <a:ext uri="{FF2B5EF4-FFF2-40B4-BE49-F238E27FC236}">
                  <a16:creationId xmlns:a16="http://schemas.microsoft.com/office/drawing/2014/main" id="{EAD2AC9E-AF2F-4C09-9BDF-7FA7C18434C9}"/>
                </a:ext>
              </a:extLst>
            </p:cNvPr>
            <p:cNvSpPr>
              <a:spLocks/>
            </p:cNvSpPr>
            <p:nvPr/>
          </p:nvSpPr>
          <p:spPr bwMode="auto">
            <a:xfrm>
              <a:off x="6367" y="2873"/>
              <a:ext cx="69" cy="68"/>
            </a:xfrm>
            <a:custGeom>
              <a:avLst/>
              <a:gdLst>
                <a:gd name="T0" fmla="*/ 18 w 69"/>
                <a:gd name="T1" fmla="*/ 2881 h 68"/>
                <a:gd name="T2" fmla="*/ 9 w 69"/>
                <a:gd name="T3" fmla="*/ 2888 h 68"/>
                <a:gd name="T4" fmla="*/ 1 w 69"/>
                <a:gd name="T5" fmla="*/ 2896 h 68"/>
                <a:gd name="T6" fmla="*/ 0 w 69"/>
                <a:gd name="T7" fmla="*/ 2909 h 68"/>
                <a:gd name="T8" fmla="*/ 8 w 69"/>
                <a:gd name="T9" fmla="*/ 2917 h 68"/>
                <a:gd name="T10" fmla="*/ 16 w 69"/>
                <a:gd name="T11" fmla="*/ 2931 h 68"/>
                <a:gd name="T12" fmla="*/ 25 w 69"/>
                <a:gd name="T13" fmla="*/ 2941 h 68"/>
                <a:gd name="T14" fmla="*/ 37 w 69"/>
                <a:gd name="T15" fmla="*/ 2932 h 68"/>
                <a:gd name="T16" fmla="*/ 48 w 69"/>
                <a:gd name="T17" fmla="*/ 2923 h 68"/>
                <a:gd name="T18" fmla="*/ 59 w 69"/>
                <a:gd name="T19" fmla="*/ 2913 h 68"/>
                <a:gd name="T20" fmla="*/ 69 w 69"/>
                <a:gd name="T21" fmla="*/ 2901 h 68"/>
                <a:gd name="T22" fmla="*/ 60 w 69"/>
                <a:gd name="T23" fmla="*/ 2892 h 68"/>
                <a:gd name="T24" fmla="*/ 46 w 69"/>
                <a:gd name="T25" fmla="*/ 2882 h 68"/>
                <a:gd name="T26" fmla="*/ 39 w 69"/>
                <a:gd name="T27" fmla="*/ 2874 h 68"/>
                <a:gd name="T28" fmla="*/ 26 w 69"/>
                <a:gd name="T29" fmla="*/ 2873 h 68"/>
                <a:gd name="T30" fmla="*/ 18 w 69"/>
                <a:gd name="T31" fmla="*/ 288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18" y="8"/>
                  </a:moveTo>
                  <a:lnTo>
                    <a:pt x="9" y="15"/>
                  </a:lnTo>
                  <a:lnTo>
                    <a:pt x="1" y="23"/>
                  </a:lnTo>
                  <a:lnTo>
                    <a:pt x="0" y="36"/>
                  </a:lnTo>
                  <a:lnTo>
                    <a:pt x="8" y="44"/>
                  </a:lnTo>
                  <a:lnTo>
                    <a:pt x="16" y="58"/>
                  </a:lnTo>
                  <a:lnTo>
                    <a:pt x="25" y="68"/>
                  </a:lnTo>
                  <a:lnTo>
                    <a:pt x="37" y="59"/>
                  </a:lnTo>
                  <a:lnTo>
                    <a:pt x="48" y="50"/>
                  </a:lnTo>
                  <a:lnTo>
                    <a:pt x="59" y="40"/>
                  </a:lnTo>
                  <a:lnTo>
                    <a:pt x="69" y="28"/>
                  </a:lnTo>
                  <a:lnTo>
                    <a:pt x="60" y="19"/>
                  </a:lnTo>
                  <a:lnTo>
                    <a:pt x="46" y="9"/>
                  </a:lnTo>
                  <a:lnTo>
                    <a:pt x="39" y="1"/>
                  </a:lnTo>
                  <a:lnTo>
                    <a:pt x="26" y="0"/>
                  </a:lnTo>
                  <a:lnTo>
                    <a:pt x="18" y="8"/>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4" name="Picture 7864">
              <a:extLst>
                <a:ext uri="{FF2B5EF4-FFF2-40B4-BE49-F238E27FC236}">
                  <a16:creationId xmlns:a16="http://schemas.microsoft.com/office/drawing/2014/main" id="{B1F36DAF-F774-406E-9DC7-360C18489F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 y="2793"/>
              <a:ext cx="62" cy="63"/>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7865">
              <a:extLst>
                <a:ext uri="{FF2B5EF4-FFF2-40B4-BE49-F238E27FC236}">
                  <a16:creationId xmlns:a16="http://schemas.microsoft.com/office/drawing/2014/main" id="{8A0A5420-CF87-4D0A-8ED3-0824DA4FB7A4}"/>
                </a:ext>
              </a:extLst>
            </p:cNvPr>
            <p:cNvSpPr>
              <a:spLocks/>
            </p:cNvSpPr>
            <p:nvPr/>
          </p:nvSpPr>
          <p:spPr bwMode="auto">
            <a:xfrm>
              <a:off x="6421" y="2790"/>
              <a:ext cx="62" cy="66"/>
            </a:xfrm>
            <a:custGeom>
              <a:avLst/>
              <a:gdLst>
                <a:gd name="T0" fmla="*/ 6 w 62"/>
                <a:gd name="T1" fmla="*/ 2807 h 66"/>
                <a:gd name="T2" fmla="*/ 3 w 62"/>
                <a:gd name="T3" fmla="*/ 2818 h 66"/>
                <a:gd name="T4" fmla="*/ 0 w 62"/>
                <a:gd name="T5" fmla="*/ 2828 h 66"/>
                <a:gd name="T6" fmla="*/ 5 w 62"/>
                <a:gd name="T7" fmla="*/ 2840 h 66"/>
                <a:gd name="T8" fmla="*/ 16 w 62"/>
                <a:gd name="T9" fmla="*/ 2843 h 66"/>
                <a:gd name="T10" fmla="*/ 30 w 62"/>
                <a:gd name="T11" fmla="*/ 2852 h 66"/>
                <a:gd name="T12" fmla="*/ 43 w 62"/>
                <a:gd name="T13" fmla="*/ 2856 h 66"/>
                <a:gd name="T14" fmla="*/ 49 w 62"/>
                <a:gd name="T15" fmla="*/ 2842 h 66"/>
                <a:gd name="T16" fmla="*/ 54 w 62"/>
                <a:gd name="T17" fmla="*/ 2829 h 66"/>
                <a:gd name="T18" fmla="*/ 58 w 62"/>
                <a:gd name="T19" fmla="*/ 2814 h 66"/>
                <a:gd name="T20" fmla="*/ 61 w 62"/>
                <a:gd name="T21" fmla="*/ 2799 h 66"/>
                <a:gd name="T22" fmla="*/ 48 w 62"/>
                <a:gd name="T23" fmla="*/ 2796 h 66"/>
                <a:gd name="T24" fmla="*/ 32 w 62"/>
                <a:gd name="T25" fmla="*/ 2794 h 66"/>
                <a:gd name="T26" fmla="*/ 21 w 62"/>
                <a:gd name="T27" fmla="*/ 2791 h 66"/>
                <a:gd name="T28" fmla="*/ 10 w 62"/>
                <a:gd name="T29" fmla="*/ 2796 h 66"/>
                <a:gd name="T30" fmla="*/ 6 w 62"/>
                <a:gd name="T31" fmla="*/ 280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6" y="16"/>
                  </a:moveTo>
                  <a:lnTo>
                    <a:pt x="3" y="27"/>
                  </a:lnTo>
                  <a:lnTo>
                    <a:pt x="0" y="37"/>
                  </a:lnTo>
                  <a:lnTo>
                    <a:pt x="5" y="49"/>
                  </a:lnTo>
                  <a:lnTo>
                    <a:pt x="16" y="52"/>
                  </a:lnTo>
                  <a:lnTo>
                    <a:pt x="30" y="61"/>
                  </a:lnTo>
                  <a:lnTo>
                    <a:pt x="43" y="65"/>
                  </a:lnTo>
                  <a:lnTo>
                    <a:pt x="49" y="51"/>
                  </a:lnTo>
                  <a:lnTo>
                    <a:pt x="54" y="38"/>
                  </a:lnTo>
                  <a:lnTo>
                    <a:pt x="58" y="23"/>
                  </a:lnTo>
                  <a:lnTo>
                    <a:pt x="61" y="8"/>
                  </a:lnTo>
                  <a:lnTo>
                    <a:pt x="48" y="5"/>
                  </a:lnTo>
                  <a:lnTo>
                    <a:pt x="32" y="3"/>
                  </a:lnTo>
                  <a:lnTo>
                    <a:pt x="21" y="0"/>
                  </a:lnTo>
                  <a:lnTo>
                    <a:pt x="10" y="5"/>
                  </a:lnTo>
                  <a:lnTo>
                    <a:pt x="6" y="1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6" name="Picture 7866">
              <a:extLst>
                <a:ext uri="{FF2B5EF4-FFF2-40B4-BE49-F238E27FC236}">
                  <a16:creationId xmlns:a16="http://schemas.microsoft.com/office/drawing/2014/main" id="{3EB8DF0E-25B1-4825-A1F9-87CC4D3EF1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7" y="2687"/>
              <a:ext cx="59" cy="63"/>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7867">
              <a:extLst>
                <a:ext uri="{FF2B5EF4-FFF2-40B4-BE49-F238E27FC236}">
                  <a16:creationId xmlns:a16="http://schemas.microsoft.com/office/drawing/2014/main" id="{DF6F7E2F-DB26-454C-8876-D12679668187}"/>
                </a:ext>
              </a:extLst>
            </p:cNvPr>
            <p:cNvSpPr>
              <a:spLocks/>
            </p:cNvSpPr>
            <p:nvPr/>
          </p:nvSpPr>
          <p:spPr bwMode="auto">
            <a:xfrm>
              <a:off x="6427" y="2687"/>
              <a:ext cx="59" cy="63"/>
            </a:xfrm>
            <a:custGeom>
              <a:avLst/>
              <a:gdLst>
                <a:gd name="T0" fmla="*/ 2 w 59"/>
                <a:gd name="T1" fmla="*/ 2721 h 63"/>
                <a:gd name="T2" fmla="*/ 5 w 59"/>
                <a:gd name="T3" fmla="*/ 2733 h 63"/>
                <a:gd name="T4" fmla="*/ 7 w 59"/>
                <a:gd name="T5" fmla="*/ 2743 h 63"/>
                <a:gd name="T6" fmla="*/ 18 w 59"/>
                <a:gd name="T7" fmla="*/ 2750 h 63"/>
                <a:gd name="T8" fmla="*/ 29 w 59"/>
                <a:gd name="T9" fmla="*/ 2748 h 63"/>
                <a:gd name="T10" fmla="*/ 45 w 59"/>
                <a:gd name="T11" fmla="*/ 2748 h 63"/>
                <a:gd name="T12" fmla="*/ 58 w 59"/>
                <a:gd name="T13" fmla="*/ 2746 h 63"/>
                <a:gd name="T14" fmla="*/ 57 w 59"/>
                <a:gd name="T15" fmla="*/ 2731 h 63"/>
                <a:gd name="T16" fmla="*/ 54 w 59"/>
                <a:gd name="T17" fmla="*/ 2716 h 63"/>
                <a:gd name="T18" fmla="*/ 50 w 59"/>
                <a:gd name="T19" fmla="*/ 2702 h 63"/>
                <a:gd name="T20" fmla="*/ 46 w 59"/>
                <a:gd name="T21" fmla="*/ 2688 h 63"/>
                <a:gd name="T22" fmla="*/ 33 w 59"/>
                <a:gd name="T23" fmla="*/ 2691 h 63"/>
                <a:gd name="T24" fmla="*/ 18 w 59"/>
                <a:gd name="T25" fmla="*/ 2697 h 63"/>
                <a:gd name="T26" fmla="*/ 7 w 59"/>
                <a:gd name="T27" fmla="*/ 2700 h 63"/>
                <a:gd name="T28" fmla="*/ 0 w 59"/>
                <a:gd name="T29" fmla="*/ 2711 h 63"/>
                <a:gd name="T30" fmla="*/ 2 w 59"/>
                <a:gd name="T31" fmla="*/ 272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2" y="33"/>
                  </a:moveTo>
                  <a:lnTo>
                    <a:pt x="5" y="45"/>
                  </a:lnTo>
                  <a:lnTo>
                    <a:pt x="7" y="55"/>
                  </a:lnTo>
                  <a:lnTo>
                    <a:pt x="18" y="62"/>
                  </a:lnTo>
                  <a:lnTo>
                    <a:pt x="29" y="60"/>
                  </a:lnTo>
                  <a:lnTo>
                    <a:pt x="45" y="60"/>
                  </a:lnTo>
                  <a:lnTo>
                    <a:pt x="58" y="58"/>
                  </a:lnTo>
                  <a:lnTo>
                    <a:pt x="57" y="43"/>
                  </a:lnTo>
                  <a:lnTo>
                    <a:pt x="54" y="28"/>
                  </a:lnTo>
                  <a:lnTo>
                    <a:pt x="50" y="14"/>
                  </a:lnTo>
                  <a:lnTo>
                    <a:pt x="46" y="0"/>
                  </a:lnTo>
                  <a:lnTo>
                    <a:pt x="33" y="3"/>
                  </a:lnTo>
                  <a:lnTo>
                    <a:pt x="18" y="9"/>
                  </a:lnTo>
                  <a:lnTo>
                    <a:pt x="7" y="12"/>
                  </a:lnTo>
                  <a:lnTo>
                    <a:pt x="0" y="23"/>
                  </a:lnTo>
                  <a:lnTo>
                    <a:pt x="2"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8" name="Picture 7868">
              <a:extLst>
                <a:ext uri="{FF2B5EF4-FFF2-40B4-BE49-F238E27FC236}">
                  <a16:creationId xmlns:a16="http://schemas.microsoft.com/office/drawing/2014/main" id="{CC9ADCB8-DDF9-4A2E-A1C1-CC47722BFB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9" y="2595"/>
              <a:ext cx="68" cy="69"/>
            </a:xfrm>
            <a:prstGeom prst="rect">
              <a:avLst/>
            </a:prstGeom>
            <a:noFill/>
            <a:extLst>
              <a:ext uri="{909E8E84-426E-40DD-AFC4-6F175D3DCCD1}">
                <a14:hiddenFill xmlns:a14="http://schemas.microsoft.com/office/drawing/2010/main">
                  <a:solidFill>
                    <a:srgbClr val="FFFFFF"/>
                  </a:solidFill>
                </a14:hiddenFill>
              </a:ext>
            </a:extLst>
          </p:spPr>
        </p:pic>
        <p:sp>
          <p:nvSpPr>
            <p:cNvPr id="109" name="Freeform 7869">
              <a:extLst>
                <a:ext uri="{FF2B5EF4-FFF2-40B4-BE49-F238E27FC236}">
                  <a16:creationId xmlns:a16="http://schemas.microsoft.com/office/drawing/2014/main" id="{D466152B-9B14-4908-9826-162C72DC3735}"/>
                </a:ext>
              </a:extLst>
            </p:cNvPr>
            <p:cNvSpPr>
              <a:spLocks/>
            </p:cNvSpPr>
            <p:nvPr/>
          </p:nvSpPr>
          <p:spPr bwMode="auto">
            <a:xfrm>
              <a:off x="6379" y="2595"/>
              <a:ext cx="68" cy="69"/>
            </a:xfrm>
            <a:custGeom>
              <a:avLst/>
              <a:gdLst>
                <a:gd name="T0" fmla="*/ 7 w 68"/>
                <a:gd name="T1" fmla="*/ 2647 h 69"/>
                <a:gd name="T2" fmla="*/ 15 w 68"/>
                <a:gd name="T3" fmla="*/ 2655 h 69"/>
                <a:gd name="T4" fmla="*/ 22 w 68"/>
                <a:gd name="T5" fmla="*/ 2664 h 69"/>
                <a:gd name="T6" fmla="*/ 35 w 68"/>
                <a:gd name="T7" fmla="*/ 2664 h 69"/>
                <a:gd name="T8" fmla="*/ 43 w 68"/>
                <a:gd name="T9" fmla="*/ 2657 h 69"/>
                <a:gd name="T10" fmla="*/ 58 w 68"/>
                <a:gd name="T11" fmla="*/ 2648 h 69"/>
                <a:gd name="T12" fmla="*/ 68 w 68"/>
                <a:gd name="T13" fmla="*/ 2640 h 69"/>
                <a:gd name="T14" fmla="*/ 59 w 68"/>
                <a:gd name="T15" fmla="*/ 2628 h 69"/>
                <a:gd name="T16" fmla="*/ 50 w 68"/>
                <a:gd name="T17" fmla="*/ 2617 h 69"/>
                <a:gd name="T18" fmla="*/ 39 w 68"/>
                <a:gd name="T19" fmla="*/ 2606 h 69"/>
                <a:gd name="T20" fmla="*/ 28 w 68"/>
                <a:gd name="T21" fmla="*/ 2596 h 69"/>
                <a:gd name="T22" fmla="*/ 19 w 68"/>
                <a:gd name="T23" fmla="*/ 2605 h 69"/>
                <a:gd name="T24" fmla="*/ 9 w 68"/>
                <a:gd name="T25" fmla="*/ 2618 h 69"/>
                <a:gd name="T26" fmla="*/ 0 w 68"/>
                <a:gd name="T27" fmla="*/ 2626 h 69"/>
                <a:gd name="T28" fmla="*/ 0 w 68"/>
                <a:gd name="T29" fmla="*/ 2639 h 69"/>
                <a:gd name="T30" fmla="*/ 7 w 68"/>
                <a:gd name="T31" fmla="*/ 2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7" y="51"/>
                  </a:moveTo>
                  <a:lnTo>
                    <a:pt x="15" y="59"/>
                  </a:lnTo>
                  <a:lnTo>
                    <a:pt x="22" y="68"/>
                  </a:lnTo>
                  <a:lnTo>
                    <a:pt x="35" y="68"/>
                  </a:lnTo>
                  <a:lnTo>
                    <a:pt x="43" y="61"/>
                  </a:lnTo>
                  <a:lnTo>
                    <a:pt x="58" y="52"/>
                  </a:lnTo>
                  <a:lnTo>
                    <a:pt x="68" y="44"/>
                  </a:lnTo>
                  <a:lnTo>
                    <a:pt x="59" y="32"/>
                  </a:lnTo>
                  <a:lnTo>
                    <a:pt x="50" y="21"/>
                  </a:lnTo>
                  <a:lnTo>
                    <a:pt x="39" y="10"/>
                  </a:lnTo>
                  <a:lnTo>
                    <a:pt x="28" y="0"/>
                  </a:lnTo>
                  <a:lnTo>
                    <a:pt x="19" y="9"/>
                  </a:lnTo>
                  <a:lnTo>
                    <a:pt x="9" y="22"/>
                  </a:lnTo>
                  <a:lnTo>
                    <a:pt x="0" y="30"/>
                  </a:lnTo>
                  <a:lnTo>
                    <a:pt x="0" y="43"/>
                  </a:lnTo>
                  <a:lnTo>
                    <a:pt x="7" y="51"/>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0" name="Picture 7870">
              <a:extLst>
                <a:ext uri="{FF2B5EF4-FFF2-40B4-BE49-F238E27FC236}">
                  <a16:creationId xmlns:a16="http://schemas.microsoft.com/office/drawing/2014/main" id="{A4E743CE-E079-48C3-A8C5-3CD3A77D58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5" y="1437"/>
              <a:ext cx="133" cy="13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871">
              <a:extLst>
                <a:ext uri="{FF2B5EF4-FFF2-40B4-BE49-F238E27FC236}">
                  <a16:creationId xmlns:a16="http://schemas.microsoft.com/office/drawing/2014/main" id="{6D598D06-E3F2-4254-A850-4CB0109B20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2" y="2256"/>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2" name="Freeform 7872">
              <a:extLst>
                <a:ext uri="{FF2B5EF4-FFF2-40B4-BE49-F238E27FC236}">
                  <a16:creationId xmlns:a16="http://schemas.microsoft.com/office/drawing/2014/main" id="{D0BD950A-4401-473A-B08A-3DBC20AD0E83}"/>
                </a:ext>
              </a:extLst>
            </p:cNvPr>
            <p:cNvSpPr>
              <a:spLocks/>
            </p:cNvSpPr>
            <p:nvPr/>
          </p:nvSpPr>
          <p:spPr bwMode="auto">
            <a:xfrm>
              <a:off x="6292" y="2256"/>
              <a:ext cx="61" cy="61"/>
            </a:xfrm>
            <a:custGeom>
              <a:avLst/>
              <a:gdLst>
                <a:gd name="T0" fmla="*/ 0 w 61"/>
                <a:gd name="T1" fmla="*/ 2283 h 61"/>
                <a:gd name="T2" fmla="*/ 4 w 61"/>
                <a:gd name="T3" fmla="*/ 2272 h 61"/>
                <a:gd name="T4" fmla="*/ 12 w 61"/>
                <a:gd name="T5" fmla="*/ 2263 h 61"/>
                <a:gd name="T6" fmla="*/ 22 w 61"/>
                <a:gd name="T7" fmla="*/ 2258 h 61"/>
                <a:gd name="T8" fmla="*/ 34 w 61"/>
                <a:gd name="T9" fmla="*/ 2257 h 61"/>
                <a:gd name="T10" fmla="*/ 45 w 61"/>
                <a:gd name="T11" fmla="*/ 2260 h 61"/>
                <a:gd name="T12" fmla="*/ 54 w 61"/>
                <a:gd name="T13" fmla="*/ 2268 h 61"/>
                <a:gd name="T14" fmla="*/ 59 w 61"/>
                <a:gd name="T15" fmla="*/ 2278 h 61"/>
                <a:gd name="T16" fmla="*/ 60 w 61"/>
                <a:gd name="T17" fmla="*/ 2290 h 61"/>
                <a:gd name="T18" fmla="*/ 57 w 61"/>
                <a:gd name="T19" fmla="*/ 2302 h 61"/>
                <a:gd name="T20" fmla="*/ 49 w 61"/>
                <a:gd name="T21" fmla="*/ 2310 h 61"/>
                <a:gd name="T22" fmla="*/ 39 w 61"/>
                <a:gd name="T23" fmla="*/ 2316 h 61"/>
                <a:gd name="T24" fmla="*/ 27 w 61"/>
                <a:gd name="T25" fmla="*/ 2317 h 61"/>
                <a:gd name="T26" fmla="*/ 15 w 61"/>
                <a:gd name="T27" fmla="*/ 2313 h 61"/>
                <a:gd name="T28" fmla="*/ 6 w 61"/>
                <a:gd name="T29" fmla="*/ 2305 h 61"/>
                <a:gd name="T30" fmla="*/ 1 w 61"/>
                <a:gd name="T31" fmla="*/ 2295 h 61"/>
                <a:gd name="T32" fmla="*/ 0 w 61"/>
                <a:gd name="T33" fmla="*/ 2283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59" y="21"/>
                  </a:lnTo>
                  <a:lnTo>
                    <a:pt x="60" y="33"/>
                  </a:lnTo>
                  <a:lnTo>
                    <a:pt x="57" y="45"/>
                  </a:lnTo>
                  <a:lnTo>
                    <a:pt x="49" y="53"/>
                  </a:lnTo>
                  <a:lnTo>
                    <a:pt x="39" y="59"/>
                  </a:lnTo>
                  <a:lnTo>
                    <a:pt x="27"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3" name="Picture 7873">
              <a:extLst>
                <a:ext uri="{FF2B5EF4-FFF2-40B4-BE49-F238E27FC236}">
                  <a16:creationId xmlns:a16="http://schemas.microsoft.com/office/drawing/2014/main" id="{8C6585C5-B430-4134-9E29-4F12B4EF966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9" y="2523"/>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4" name="Freeform 7874">
              <a:extLst>
                <a:ext uri="{FF2B5EF4-FFF2-40B4-BE49-F238E27FC236}">
                  <a16:creationId xmlns:a16="http://schemas.microsoft.com/office/drawing/2014/main" id="{25EBAAFB-308F-4427-9531-EF83CC60BE62}"/>
                </a:ext>
              </a:extLst>
            </p:cNvPr>
            <p:cNvSpPr>
              <a:spLocks/>
            </p:cNvSpPr>
            <p:nvPr/>
          </p:nvSpPr>
          <p:spPr bwMode="auto">
            <a:xfrm>
              <a:off x="6439" y="2523"/>
              <a:ext cx="61" cy="61"/>
            </a:xfrm>
            <a:custGeom>
              <a:avLst/>
              <a:gdLst>
                <a:gd name="T0" fmla="*/ 0 w 61"/>
                <a:gd name="T1" fmla="*/ 2550 h 61"/>
                <a:gd name="T2" fmla="*/ 3 w 61"/>
                <a:gd name="T3" fmla="*/ 2539 h 61"/>
                <a:gd name="T4" fmla="*/ 11 w 61"/>
                <a:gd name="T5" fmla="*/ 2530 h 61"/>
                <a:gd name="T6" fmla="*/ 21 w 61"/>
                <a:gd name="T7" fmla="*/ 2524 h 61"/>
                <a:gd name="T8" fmla="*/ 33 w 61"/>
                <a:gd name="T9" fmla="*/ 2524 h 61"/>
                <a:gd name="T10" fmla="*/ 45 w 61"/>
                <a:gd name="T11" fmla="*/ 2527 h 61"/>
                <a:gd name="T12" fmla="*/ 54 w 61"/>
                <a:gd name="T13" fmla="*/ 2535 h 61"/>
                <a:gd name="T14" fmla="*/ 59 w 61"/>
                <a:gd name="T15" fmla="*/ 2545 h 61"/>
                <a:gd name="T16" fmla="*/ 60 w 61"/>
                <a:gd name="T17" fmla="*/ 2557 h 61"/>
                <a:gd name="T18" fmla="*/ 56 w 61"/>
                <a:gd name="T19" fmla="*/ 2569 h 61"/>
                <a:gd name="T20" fmla="*/ 48 w 61"/>
                <a:gd name="T21" fmla="*/ 2577 h 61"/>
                <a:gd name="T22" fmla="*/ 38 w 61"/>
                <a:gd name="T23" fmla="*/ 2583 h 61"/>
                <a:gd name="T24" fmla="*/ 26 w 61"/>
                <a:gd name="T25" fmla="*/ 2584 h 61"/>
                <a:gd name="T26" fmla="*/ 15 w 61"/>
                <a:gd name="T27" fmla="*/ 2580 h 61"/>
                <a:gd name="T28" fmla="*/ 6 w 61"/>
                <a:gd name="T29" fmla="*/ 2572 h 61"/>
                <a:gd name="T30" fmla="*/ 1 w 61"/>
                <a:gd name="T31" fmla="*/ 2562 h 61"/>
                <a:gd name="T32" fmla="*/ 0 w 61"/>
                <a:gd name="T33" fmla="*/ 255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3" y="15"/>
                  </a:lnTo>
                  <a:lnTo>
                    <a:pt x="11" y="6"/>
                  </a:lnTo>
                  <a:lnTo>
                    <a:pt x="21" y="0"/>
                  </a:lnTo>
                  <a:lnTo>
                    <a:pt x="33" y="0"/>
                  </a:lnTo>
                  <a:lnTo>
                    <a:pt x="45" y="3"/>
                  </a:lnTo>
                  <a:lnTo>
                    <a:pt x="54" y="11"/>
                  </a:lnTo>
                  <a:lnTo>
                    <a:pt x="59" y="21"/>
                  </a:lnTo>
                  <a:lnTo>
                    <a:pt x="60" y="33"/>
                  </a:lnTo>
                  <a:lnTo>
                    <a:pt x="56" y="45"/>
                  </a:lnTo>
                  <a:lnTo>
                    <a:pt x="48" y="53"/>
                  </a:lnTo>
                  <a:lnTo>
                    <a:pt x="38" y="59"/>
                  </a:lnTo>
                  <a:lnTo>
                    <a:pt x="26"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5" name="Picture 7875">
              <a:extLst>
                <a:ext uri="{FF2B5EF4-FFF2-40B4-BE49-F238E27FC236}">
                  <a16:creationId xmlns:a16="http://schemas.microsoft.com/office/drawing/2014/main" id="{8FDA4380-9338-439E-BD50-41C8C3899C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6" y="290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6" name="Freeform 7876">
              <a:extLst>
                <a:ext uri="{FF2B5EF4-FFF2-40B4-BE49-F238E27FC236}">
                  <a16:creationId xmlns:a16="http://schemas.microsoft.com/office/drawing/2014/main" id="{21275706-BA47-40D9-876C-798AFDBC3116}"/>
                </a:ext>
              </a:extLst>
            </p:cNvPr>
            <p:cNvSpPr>
              <a:spLocks/>
            </p:cNvSpPr>
            <p:nvPr/>
          </p:nvSpPr>
          <p:spPr bwMode="auto">
            <a:xfrm>
              <a:off x="6446" y="2901"/>
              <a:ext cx="61" cy="61"/>
            </a:xfrm>
            <a:custGeom>
              <a:avLst/>
              <a:gdLst>
                <a:gd name="T0" fmla="*/ 0 w 61"/>
                <a:gd name="T1" fmla="*/ 2928 h 61"/>
                <a:gd name="T2" fmla="*/ 4 w 61"/>
                <a:gd name="T3" fmla="*/ 2917 h 61"/>
                <a:gd name="T4" fmla="*/ 12 w 61"/>
                <a:gd name="T5" fmla="*/ 2908 h 61"/>
                <a:gd name="T6" fmla="*/ 22 w 61"/>
                <a:gd name="T7" fmla="*/ 2903 h 61"/>
                <a:gd name="T8" fmla="*/ 34 w 61"/>
                <a:gd name="T9" fmla="*/ 2902 h 61"/>
                <a:gd name="T10" fmla="*/ 45 w 61"/>
                <a:gd name="T11" fmla="*/ 2905 h 61"/>
                <a:gd name="T12" fmla="*/ 54 w 61"/>
                <a:gd name="T13" fmla="*/ 2913 h 61"/>
                <a:gd name="T14" fmla="*/ 60 w 61"/>
                <a:gd name="T15" fmla="*/ 2923 h 61"/>
                <a:gd name="T16" fmla="*/ 61 w 61"/>
                <a:gd name="T17" fmla="*/ 2935 h 61"/>
                <a:gd name="T18" fmla="*/ 57 w 61"/>
                <a:gd name="T19" fmla="*/ 2947 h 61"/>
                <a:gd name="T20" fmla="*/ 49 w 61"/>
                <a:gd name="T21" fmla="*/ 2956 h 61"/>
                <a:gd name="T22" fmla="*/ 39 w 61"/>
                <a:gd name="T23" fmla="*/ 2961 h 61"/>
                <a:gd name="T24" fmla="*/ 27 w 61"/>
                <a:gd name="T25" fmla="*/ 2962 h 61"/>
                <a:gd name="T26" fmla="*/ 15 w 61"/>
                <a:gd name="T27" fmla="*/ 2958 h 61"/>
                <a:gd name="T28" fmla="*/ 7 w 61"/>
                <a:gd name="T29" fmla="*/ 2950 h 61"/>
                <a:gd name="T30" fmla="*/ 1 w 61"/>
                <a:gd name="T31" fmla="*/ 2940 h 61"/>
                <a:gd name="T32" fmla="*/ 0 w 61"/>
                <a:gd name="T33" fmla="*/ 292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60" y="21"/>
                  </a:lnTo>
                  <a:lnTo>
                    <a:pt x="61" y="33"/>
                  </a:lnTo>
                  <a:lnTo>
                    <a:pt x="57" y="45"/>
                  </a:lnTo>
                  <a:lnTo>
                    <a:pt x="49" y="54"/>
                  </a:lnTo>
                  <a:lnTo>
                    <a:pt x="39" y="59"/>
                  </a:lnTo>
                  <a:lnTo>
                    <a:pt x="27" y="60"/>
                  </a:lnTo>
                  <a:lnTo>
                    <a:pt x="15" y="56"/>
                  </a:lnTo>
                  <a:lnTo>
                    <a:pt x="7"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7" name="Picture 7877">
              <a:extLst>
                <a:ext uri="{FF2B5EF4-FFF2-40B4-BE49-F238E27FC236}">
                  <a16:creationId xmlns:a16="http://schemas.microsoft.com/office/drawing/2014/main" id="{8C1213F0-D680-4218-864E-383021549CC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 y="248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8" name="Freeform 7878">
              <a:extLst>
                <a:ext uri="{FF2B5EF4-FFF2-40B4-BE49-F238E27FC236}">
                  <a16:creationId xmlns:a16="http://schemas.microsoft.com/office/drawing/2014/main" id="{5906ADB2-E754-4A68-97BC-9CEB7004D086}"/>
                </a:ext>
              </a:extLst>
            </p:cNvPr>
            <p:cNvSpPr>
              <a:spLocks/>
            </p:cNvSpPr>
            <p:nvPr/>
          </p:nvSpPr>
          <p:spPr bwMode="auto">
            <a:xfrm>
              <a:off x="6086" y="2481"/>
              <a:ext cx="61" cy="61"/>
            </a:xfrm>
            <a:custGeom>
              <a:avLst/>
              <a:gdLst>
                <a:gd name="T0" fmla="*/ 60 w 61"/>
                <a:gd name="T1" fmla="*/ 2515 h 61"/>
                <a:gd name="T2" fmla="*/ 59 w 61"/>
                <a:gd name="T3" fmla="*/ 2503 h 61"/>
                <a:gd name="T4" fmla="*/ 54 w 61"/>
                <a:gd name="T5" fmla="*/ 2493 h 61"/>
                <a:gd name="T6" fmla="*/ 45 w 61"/>
                <a:gd name="T7" fmla="*/ 2485 h 61"/>
                <a:gd name="T8" fmla="*/ 34 w 61"/>
                <a:gd name="T9" fmla="*/ 2482 h 61"/>
                <a:gd name="T10" fmla="*/ 22 w 61"/>
                <a:gd name="T11" fmla="*/ 2483 h 61"/>
                <a:gd name="T12" fmla="*/ 12 w 61"/>
                <a:gd name="T13" fmla="*/ 2488 h 61"/>
                <a:gd name="T14" fmla="*/ 4 w 61"/>
                <a:gd name="T15" fmla="*/ 2497 h 61"/>
                <a:gd name="T16" fmla="*/ 0 w 61"/>
                <a:gd name="T17" fmla="*/ 2508 h 61"/>
                <a:gd name="T18" fmla="*/ 1 w 61"/>
                <a:gd name="T19" fmla="*/ 2520 h 61"/>
                <a:gd name="T20" fmla="*/ 6 w 61"/>
                <a:gd name="T21" fmla="*/ 2530 h 61"/>
                <a:gd name="T22" fmla="*/ 15 w 61"/>
                <a:gd name="T23" fmla="*/ 2538 h 61"/>
                <a:gd name="T24" fmla="*/ 27 w 61"/>
                <a:gd name="T25" fmla="*/ 2542 h 61"/>
                <a:gd name="T26" fmla="*/ 39 w 61"/>
                <a:gd name="T27" fmla="*/ 2541 h 61"/>
                <a:gd name="T28" fmla="*/ 49 w 61"/>
                <a:gd name="T29" fmla="*/ 2535 h 61"/>
                <a:gd name="T30" fmla="*/ 57 w 61"/>
                <a:gd name="T31" fmla="*/ 2527 h 61"/>
                <a:gd name="T32" fmla="*/ 60 w 61"/>
                <a:gd name="T33" fmla="*/ 2515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2" y="6"/>
                  </a:lnTo>
                  <a:lnTo>
                    <a:pt x="4" y="15"/>
                  </a:lnTo>
                  <a:lnTo>
                    <a:pt x="0" y="26"/>
                  </a:lnTo>
                  <a:lnTo>
                    <a:pt x="1" y="38"/>
                  </a:lnTo>
                  <a:lnTo>
                    <a:pt x="6" y="48"/>
                  </a:lnTo>
                  <a:lnTo>
                    <a:pt x="15" y="56"/>
                  </a:lnTo>
                  <a:lnTo>
                    <a:pt x="27" y="60"/>
                  </a:lnTo>
                  <a:lnTo>
                    <a:pt x="39" y="59"/>
                  </a:lnTo>
                  <a:lnTo>
                    <a:pt x="49" y="53"/>
                  </a:lnTo>
                  <a:lnTo>
                    <a:pt x="57"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9" name="Picture 7879">
              <a:extLst>
                <a:ext uri="{FF2B5EF4-FFF2-40B4-BE49-F238E27FC236}">
                  <a16:creationId xmlns:a16="http://schemas.microsoft.com/office/drawing/2014/main" id="{8B70D8F3-FAD9-4293-9231-A5724C32AB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0" y="2847"/>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20" name="Freeform 7880">
              <a:extLst>
                <a:ext uri="{FF2B5EF4-FFF2-40B4-BE49-F238E27FC236}">
                  <a16:creationId xmlns:a16="http://schemas.microsoft.com/office/drawing/2014/main" id="{C6DE0EDD-0F35-4651-B64F-A5C3C653C35C}"/>
                </a:ext>
              </a:extLst>
            </p:cNvPr>
            <p:cNvSpPr>
              <a:spLocks/>
            </p:cNvSpPr>
            <p:nvPr/>
          </p:nvSpPr>
          <p:spPr bwMode="auto">
            <a:xfrm>
              <a:off x="5990" y="2847"/>
              <a:ext cx="61" cy="61"/>
            </a:xfrm>
            <a:custGeom>
              <a:avLst/>
              <a:gdLst>
                <a:gd name="T0" fmla="*/ 60 w 61"/>
                <a:gd name="T1" fmla="*/ 2881 h 61"/>
                <a:gd name="T2" fmla="*/ 59 w 61"/>
                <a:gd name="T3" fmla="*/ 2869 h 61"/>
                <a:gd name="T4" fmla="*/ 54 w 61"/>
                <a:gd name="T5" fmla="*/ 2859 h 61"/>
                <a:gd name="T6" fmla="*/ 45 w 61"/>
                <a:gd name="T7" fmla="*/ 2851 h 61"/>
                <a:gd name="T8" fmla="*/ 34 w 61"/>
                <a:gd name="T9" fmla="*/ 2848 h 61"/>
                <a:gd name="T10" fmla="*/ 22 w 61"/>
                <a:gd name="T11" fmla="*/ 2849 h 61"/>
                <a:gd name="T12" fmla="*/ 11 w 61"/>
                <a:gd name="T13" fmla="*/ 2854 h 61"/>
                <a:gd name="T14" fmla="*/ 4 w 61"/>
                <a:gd name="T15" fmla="*/ 2863 h 61"/>
                <a:gd name="T16" fmla="*/ 0 w 61"/>
                <a:gd name="T17" fmla="*/ 2874 h 61"/>
                <a:gd name="T18" fmla="*/ 1 w 61"/>
                <a:gd name="T19" fmla="*/ 2886 h 61"/>
                <a:gd name="T20" fmla="*/ 6 w 61"/>
                <a:gd name="T21" fmla="*/ 2896 h 61"/>
                <a:gd name="T22" fmla="*/ 15 w 61"/>
                <a:gd name="T23" fmla="*/ 2904 h 61"/>
                <a:gd name="T24" fmla="*/ 26 w 61"/>
                <a:gd name="T25" fmla="*/ 2908 h 61"/>
                <a:gd name="T26" fmla="*/ 38 w 61"/>
                <a:gd name="T27" fmla="*/ 2907 h 61"/>
                <a:gd name="T28" fmla="*/ 49 w 61"/>
                <a:gd name="T29" fmla="*/ 2901 h 61"/>
                <a:gd name="T30" fmla="*/ 56 w 61"/>
                <a:gd name="T31" fmla="*/ 2893 h 61"/>
                <a:gd name="T32" fmla="*/ 60 w 61"/>
                <a:gd name="T33" fmla="*/ 288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1" y="6"/>
                  </a:lnTo>
                  <a:lnTo>
                    <a:pt x="4" y="15"/>
                  </a:lnTo>
                  <a:lnTo>
                    <a:pt x="0" y="26"/>
                  </a:lnTo>
                  <a:lnTo>
                    <a:pt x="1" y="38"/>
                  </a:lnTo>
                  <a:lnTo>
                    <a:pt x="6" y="48"/>
                  </a:lnTo>
                  <a:lnTo>
                    <a:pt x="15" y="56"/>
                  </a:lnTo>
                  <a:lnTo>
                    <a:pt x="26" y="60"/>
                  </a:lnTo>
                  <a:lnTo>
                    <a:pt x="38" y="59"/>
                  </a:lnTo>
                  <a:lnTo>
                    <a:pt x="49" y="53"/>
                  </a:lnTo>
                  <a:lnTo>
                    <a:pt x="56"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99" name="Freeform 7881">
              <a:extLst>
                <a:ext uri="{FF2B5EF4-FFF2-40B4-BE49-F238E27FC236}">
                  <a16:creationId xmlns:a16="http://schemas.microsoft.com/office/drawing/2014/main" id="{589DCD37-7C1E-4226-AFC4-4D128CD5210A}"/>
                </a:ext>
              </a:extLst>
            </p:cNvPr>
            <p:cNvSpPr>
              <a:spLocks/>
            </p:cNvSpPr>
            <p:nvPr/>
          </p:nvSpPr>
          <p:spPr bwMode="auto">
            <a:xfrm>
              <a:off x="5941" y="2204"/>
              <a:ext cx="655" cy="885"/>
            </a:xfrm>
            <a:custGeom>
              <a:avLst/>
              <a:gdLst>
                <a:gd name="T0" fmla="*/ 619 w 655"/>
                <a:gd name="T1" fmla="*/ 2614 h 885"/>
                <a:gd name="T2" fmla="*/ 483 w 655"/>
                <a:gd name="T3" fmla="*/ 2276 h 885"/>
                <a:gd name="T4" fmla="*/ 468 w 655"/>
                <a:gd name="T5" fmla="*/ 2249 h 885"/>
                <a:gd name="T6" fmla="*/ 448 w 655"/>
                <a:gd name="T7" fmla="*/ 2228 h 885"/>
                <a:gd name="T8" fmla="*/ 421 w 655"/>
                <a:gd name="T9" fmla="*/ 2213 h 885"/>
                <a:gd name="T10" fmla="*/ 391 w 655"/>
                <a:gd name="T11" fmla="*/ 2205 h 885"/>
                <a:gd name="T12" fmla="*/ 360 w 655"/>
                <a:gd name="T13" fmla="*/ 2205 h 885"/>
                <a:gd name="T14" fmla="*/ 331 w 655"/>
                <a:gd name="T15" fmla="*/ 2214 h 885"/>
                <a:gd name="T16" fmla="*/ 305 w 655"/>
                <a:gd name="T17" fmla="*/ 2230 h 885"/>
                <a:gd name="T18" fmla="*/ 285 w 655"/>
                <a:gd name="T19" fmla="*/ 2252 h 885"/>
                <a:gd name="T20" fmla="*/ 61 w 655"/>
                <a:gd name="T21" fmla="*/ 2570 h 885"/>
                <a:gd name="T22" fmla="*/ 59 w 655"/>
                <a:gd name="T23" fmla="*/ 2573 h 885"/>
                <a:gd name="T24" fmla="*/ 57 w 655"/>
                <a:gd name="T25" fmla="*/ 2576 h 885"/>
                <a:gd name="T26" fmla="*/ 56 w 655"/>
                <a:gd name="T27" fmla="*/ 2579 h 885"/>
                <a:gd name="T28" fmla="*/ 45 w 655"/>
                <a:gd name="T29" fmla="*/ 2594 h 885"/>
                <a:gd name="T30" fmla="*/ 46 w 655"/>
                <a:gd name="T31" fmla="*/ 2594 h 885"/>
                <a:gd name="T32" fmla="*/ 30 w 655"/>
                <a:gd name="T33" fmla="*/ 2624 h 885"/>
                <a:gd name="T34" fmla="*/ 17 w 655"/>
                <a:gd name="T35" fmla="*/ 2656 h 885"/>
                <a:gd name="T36" fmla="*/ 7 w 655"/>
                <a:gd name="T37" fmla="*/ 2689 h 885"/>
                <a:gd name="T38" fmla="*/ 1 w 655"/>
                <a:gd name="T39" fmla="*/ 2724 h 885"/>
                <a:gd name="T40" fmla="*/ 0 w 655"/>
                <a:gd name="T41" fmla="*/ 2800 h 885"/>
                <a:gd name="T42" fmla="*/ 17 w 655"/>
                <a:gd name="T43" fmla="*/ 2872 h 885"/>
                <a:gd name="T44" fmla="*/ 48 w 655"/>
                <a:gd name="T45" fmla="*/ 2937 h 885"/>
                <a:gd name="T46" fmla="*/ 93 w 655"/>
                <a:gd name="T47" fmla="*/ 2993 h 885"/>
                <a:gd name="T48" fmla="*/ 148 w 655"/>
                <a:gd name="T49" fmla="*/ 3039 h 885"/>
                <a:gd name="T50" fmla="*/ 214 w 655"/>
                <a:gd name="T51" fmla="*/ 3071 h 885"/>
                <a:gd name="T52" fmla="*/ 288 w 655"/>
                <a:gd name="T53" fmla="*/ 3089 h 885"/>
                <a:gd name="T54" fmla="*/ 364 w 655"/>
                <a:gd name="T55" fmla="*/ 3089 h 885"/>
                <a:gd name="T56" fmla="*/ 435 w 655"/>
                <a:gd name="T57" fmla="*/ 3073 h 885"/>
                <a:gd name="T58" fmla="*/ 500 w 655"/>
                <a:gd name="T59" fmla="*/ 3042 h 885"/>
                <a:gd name="T60" fmla="*/ 557 w 655"/>
                <a:gd name="T61" fmla="*/ 2997 h 885"/>
                <a:gd name="T62" fmla="*/ 602 w 655"/>
                <a:gd name="T63" fmla="*/ 2941 h 885"/>
                <a:gd name="T64" fmla="*/ 635 w 655"/>
                <a:gd name="T65" fmla="*/ 2876 h 885"/>
                <a:gd name="T66" fmla="*/ 653 w 655"/>
                <a:gd name="T67" fmla="*/ 2802 h 885"/>
                <a:gd name="T68" fmla="*/ 655 w 655"/>
                <a:gd name="T69" fmla="*/ 2752 h 885"/>
                <a:gd name="T70" fmla="*/ 650 w 655"/>
                <a:gd name="T71" fmla="*/ 2704 h 885"/>
                <a:gd name="T72" fmla="*/ 637 w 655"/>
                <a:gd name="T73" fmla="*/ 2657 h 885"/>
                <a:gd name="T74" fmla="*/ 619 w 655"/>
                <a:gd name="T75" fmla="*/ 2614 h 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5" h="885">
                  <a:moveTo>
                    <a:pt x="619" y="409"/>
                  </a:moveTo>
                  <a:lnTo>
                    <a:pt x="483" y="71"/>
                  </a:lnTo>
                  <a:lnTo>
                    <a:pt x="468" y="44"/>
                  </a:lnTo>
                  <a:lnTo>
                    <a:pt x="448" y="23"/>
                  </a:lnTo>
                  <a:lnTo>
                    <a:pt x="421" y="8"/>
                  </a:lnTo>
                  <a:lnTo>
                    <a:pt x="391" y="0"/>
                  </a:lnTo>
                  <a:lnTo>
                    <a:pt x="360" y="0"/>
                  </a:lnTo>
                  <a:lnTo>
                    <a:pt x="331" y="9"/>
                  </a:lnTo>
                  <a:lnTo>
                    <a:pt x="305" y="25"/>
                  </a:lnTo>
                  <a:lnTo>
                    <a:pt x="285" y="47"/>
                  </a:lnTo>
                  <a:lnTo>
                    <a:pt x="61" y="365"/>
                  </a:lnTo>
                  <a:lnTo>
                    <a:pt x="59" y="368"/>
                  </a:lnTo>
                  <a:lnTo>
                    <a:pt x="57" y="371"/>
                  </a:lnTo>
                  <a:lnTo>
                    <a:pt x="56" y="374"/>
                  </a:lnTo>
                  <a:lnTo>
                    <a:pt x="45" y="389"/>
                  </a:lnTo>
                  <a:lnTo>
                    <a:pt x="46" y="389"/>
                  </a:lnTo>
                  <a:lnTo>
                    <a:pt x="30" y="419"/>
                  </a:lnTo>
                  <a:lnTo>
                    <a:pt x="17" y="451"/>
                  </a:lnTo>
                  <a:lnTo>
                    <a:pt x="7" y="484"/>
                  </a:lnTo>
                  <a:lnTo>
                    <a:pt x="1" y="519"/>
                  </a:lnTo>
                  <a:lnTo>
                    <a:pt x="0" y="595"/>
                  </a:lnTo>
                  <a:lnTo>
                    <a:pt x="17" y="667"/>
                  </a:lnTo>
                  <a:lnTo>
                    <a:pt x="48" y="732"/>
                  </a:lnTo>
                  <a:lnTo>
                    <a:pt x="93" y="788"/>
                  </a:lnTo>
                  <a:lnTo>
                    <a:pt x="148" y="834"/>
                  </a:lnTo>
                  <a:lnTo>
                    <a:pt x="214" y="866"/>
                  </a:lnTo>
                  <a:lnTo>
                    <a:pt x="288" y="884"/>
                  </a:lnTo>
                  <a:lnTo>
                    <a:pt x="364" y="884"/>
                  </a:lnTo>
                  <a:lnTo>
                    <a:pt x="435" y="868"/>
                  </a:lnTo>
                  <a:lnTo>
                    <a:pt x="500" y="837"/>
                  </a:lnTo>
                  <a:lnTo>
                    <a:pt x="557" y="792"/>
                  </a:lnTo>
                  <a:lnTo>
                    <a:pt x="602" y="736"/>
                  </a:lnTo>
                  <a:lnTo>
                    <a:pt x="635" y="671"/>
                  </a:lnTo>
                  <a:lnTo>
                    <a:pt x="653" y="597"/>
                  </a:lnTo>
                  <a:lnTo>
                    <a:pt x="655" y="547"/>
                  </a:lnTo>
                  <a:lnTo>
                    <a:pt x="650" y="499"/>
                  </a:lnTo>
                  <a:lnTo>
                    <a:pt x="637" y="452"/>
                  </a:lnTo>
                  <a:lnTo>
                    <a:pt x="619" y="40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0" name="Picture 7882">
              <a:extLst>
                <a:ext uri="{FF2B5EF4-FFF2-40B4-BE49-F238E27FC236}">
                  <a16:creationId xmlns:a16="http://schemas.microsoft.com/office/drawing/2014/main" id="{CE41A008-11C6-406C-ABAC-BE5C31FC9D4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2" y="2468"/>
              <a:ext cx="58" cy="154"/>
            </a:xfrm>
            <a:prstGeom prst="rect">
              <a:avLst/>
            </a:prstGeom>
            <a:noFill/>
            <a:extLst>
              <a:ext uri="{909E8E84-426E-40DD-AFC4-6F175D3DCCD1}">
                <a14:hiddenFill xmlns:a14="http://schemas.microsoft.com/office/drawing/2010/main">
                  <a:solidFill>
                    <a:srgbClr val="FFFFFF"/>
                  </a:solidFill>
                </a14:hiddenFill>
              </a:ext>
            </a:extLst>
          </p:spPr>
        </p:pic>
        <p:sp>
          <p:nvSpPr>
            <p:cNvPr id="201" name="Freeform 7883">
              <a:extLst>
                <a:ext uri="{FF2B5EF4-FFF2-40B4-BE49-F238E27FC236}">
                  <a16:creationId xmlns:a16="http://schemas.microsoft.com/office/drawing/2014/main" id="{92D25A83-705B-429F-9A1D-0F549C0500CE}"/>
                </a:ext>
              </a:extLst>
            </p:cNvPr>
            <p:cNvSpPr>
              <a:spLocks/>
            </p:cNvSpPr>
            <p:nvPr/>
          </p:nvSpPr>
          <p:spPr bwMode="auto">
            <a:xfrm>
              <a:off x="6652" y="2467"/>
              <a:ext cx="58" cy="155"/>
            </a:xfrm>
            <a:custGeom>
              <a:avLst/>
              <a:gdLst>
                <a:gd name="T0" fmla="*/ 41 w 58"/>
                <a:gd name="T1" fmla="*/ 2613 h 155"/>
                <a:gd name="T2" fmla="*/ 40 w 58"/>
                <a:gd name="T3" fmla="*/ 2619 h 155"/>
                <a:gd name="T4" fmla="*/ 35 w 58"/>
                <a:gd name="T5" fmla="*/ 2622 h 155"/>
                <a:gd name="T6" fmla="*/ 30 w 58"/>
                <a:gd name="T7" fmla="*/ 2622 h 155"/>
                <a:gd name="T8" fmla="*/ 8 w 58"/>
                <a:gd name="T9" fmla="*/ 2619 h 155"/>
                <a:gd name="T10" fmla="*/ 3 w 58"/>
                <a:gd name="T11" fmla="*/ 2618 h 155"/>
                <a:gd name="T12" fmla="*/ 0 w 58"/>
                <a:gd name="T13" fmla="*/ 2614 h 155"/>
                <a:gd name="T14" fmla="*/ 0 w 58"/>
                <a:gd name="T15" fmla="*/ 2609 h 155"/>
                <a:gd name="T16" fmla="*/ 16 w 58"/>
                <a:gd name="T17" fmla="*/ 2477 h 155"/>
                <a:gd name="T18" fmla="*/ 17 w 58"/>
                <a:gd name="T19" fmla="*/ 2471 h 155"/>
                <a:gd name="T20" fmla="*/ 21 w 58"/>
                <a:gd name="T21" fmla="*/ 2468 h 155"/>
                <a:gd name="T22" fmla="*/ 26 w 58"/>
                <a:gd name="T23" fmla="*/ 2468 h 155"/>
                <a:gd name="T24" fmla="*/ 48 w 58"/>
                <a:gd name="T25" fmla="*/ 2471 h 155"/>
                <a:gd name="T26" fmla="*/ 53 w 58"/>
                <a:gd name="T27" fmla="*/ 2472 h 155"/>
                <a:gd name="T28" fmla="*/ 57 w 58"/>
                <a:gd name="T29" fmla="*/ 2476 h 155"/>
                <a:gd name="T30" fmla="*/ 56 w 58"/>
                <a:gd name="T31" fmla="*/ 2481 h 155"/>
                <a:gd name="T32" fmla="*/ 41 w 58"/>
                <a:gd name="T33" fmla="*/ 2613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5">
                  <a:moveTo>
                    <a:pt x="41" y="145"/>
                  </a:moveTo>
                  <a:lnTo>
                    <a:pt x="40" y="151"/>
                  </a:lnTo>
                  <a:lnTo>
                    <a:pt x="35" y="154"/>
                  </a:lnTo>
                  <a:lnTo>
                    <a:pt x="30" y="154"/>
                  </a:lnTo>
                  <a:lnTo>
                    <a:pt x="8" y="151"/>
                  </a:lnTo>
                  <a:lnTo>
                    <a:pt x="3" y="150"/>
                  </a:lnTo>
                  <a:lnTo>
                    <a:pt x="0" y="146"/>
                  </a:lnTo>
                  <a:lnTo>
                    <a:pt x="0" y="141"/>
                  </a:lnTo>
                  <a:lnTo>
                    <a:pt x="16" y="9"/>
                  </a:lnTo>
                  <a:lnTo>
                    <a:pt x="17" y="3"/>
                  </a:lnTo>
                  <a:lnTo>
                    <a:pt x="21" y="0"/>
                  </a:lnTo>
                  <a:lnTo>
                    <a:pt x="26" y="0"/>
                  </a:lnTo>
                  <a:lnTo>
                    <a:pt x="48" y="3"/>
                  </a:lnTo>
                  <a:lnTo>
                    <a:pt x="53" y="4"/>
                  </a:lnTo>
                  <a:lnTo>
                    <a:pt x="57" y="8"/>
                  </a:lnTo>
                  <a:lnTo>
                    <a:pt x="56" y="13"/>
                  </a:lnTo>
                  <a:lnTo>
                    <a:pt x="41"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2" name="Picture 7884">
              <a:extLst>
                <a:ext uri="{FF2B5EF4-FFF2-40B4-BE49-F238E27FC236}">
                  <a16:creationId xmlns:a16="http://schemas.microsoft.com/office/drawing/2014/main" id="{DBF88278-C21D-45EB-BB58-C6A375A8B20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2" y="2472"/>
              <a:ext cx="49" cy="154"/>
            </a:xfrm>
            <a:prstGeom prst="rect">
              <a:avLst/>
            </a:prstGeom>
            <a:noFill/>
            <a:extLst>
              <a:ext uri="{909E8E84-426E-40DD-AFC4-6F175D3DCCD1}">
                <a14:hiddenFill xmlns:a14="http://schemas.microsoft.com/office/drawing/2010/main">
                  <a:solidFill>
                    <a:srgbClr val="FFFFFF"/>
                  </a:solidFill>
                </a14:hiddenFill>
              </a:ext>
            </a:extLst>
          </p:spPr>
        </p:pic>
        <p:sp>
          <p:nvSpPr>
            <p:cNvPr id="203" name="Freeform 7885">
              <a:extLst>
                <a:ext uri="{FF2B5EF4-FFF2-40B4-BE49-F238E27FC236}">
                  <a16:creationId xmlns:a16="http://schemas.microsoft.com/office/drawing/2014/main" id="{2E874E04-7649-4E60-9064-97BE69F537D0}"/>
                </a:ext>
              </a:extLst>
            </p:cNvPr>
            <p:cNvSpPr>
              <a:spLocks/>
            </p:cNvSpPr>
            <p:nvPr/>
          </p:nvSpPr>
          <p:spPr bwMode="auto">
            <a:xfrm>
              <a:off x="6692" y="2471"/>
              <a:ext cx="49" cy="155"/>
            </a:xfrm>
            <a:custGeom>
              <a:avLst/>
              <a:gdLst>
                <a:gd name="T0" fmla="*/ 32 w 49"/>
                <a:gd name="T1" fmla="*/ 2617 h 155"/>
                <a:gd name="T2" fmla="*/ 31 w 49"/>
                <a:gd name="T3" fmla="*/ 2623 h 155"/>
                <a:gd name="T4" fmla="*/ 27 w 49"/>
                <a:gd name="T5" fmla="*/ 2626 h 155"/>
                <a:gd name="T6" fmla="*/ 22 w 49"/>
                <a:gd name="T7" fmla="*/ 2626 h 155"/>
                <a:gd name="T8" fmla="*/ 9 w 49"/>
                <a:gd name="T9" fmla="*/ 2624 h 155"/>
                <a:gd name="T10" fmla="*/ 4 w 49"/>
                <a:gd name="T11" fmla="*/ 2624 h 155"/>
                <a:gd name="T12" fmla="*/ 0 w 49"/>
                <a:gd name="T13" fmla="*/ 2619 h 155"/>
                <a:gd name="T14" fmla="*/ 1 w 49"/>
                <a:gd name="T15" fmla="*/ 2614 h 155"/>
                <a:gd name="T16" fmla="*/ 17 w 49"/>
                <a:gd name="T17" fmla="*/ 2481 h 155"/>
                <a:gd name="T18" fmla="*/ 17 w 49"/>
                <a:gd name="T19" fmla="*/ 2476 h 155"/>
                <a:gd name="T20" fmla="*/ 22 w 49"/>
                <a:gd name="T21" fmla="*/ 2472 h 155"/>
                <a:gd name="T22" fmla="*/ 27 w 49"/>
                <a:gd name="T23" fmla="*/ 2473 h 155"/>
                <a:gd name="T24" fmla="*/ 40 w 49"/>
                <a:gd name="T25" fmla="*/ 2474 h 155"/>
                <a:gd name="T26" fmla="*/ 45 w 49"/>
                <a:gd name="T27" fmla="*/ 2475 h 155"/>
                <a:gd name="T28" fmla="*/ 48 w 49"/>
                <a:gd name="T29" fmla="*/ 2479 h 155"/>
                <a:gd name="T30" fmla="*/ 48 w 49"/>
                <a:gd name="T31" fmla="*/ 2484 h 155"/>
                <a:gd name="T32" fmla="*/ 32 w 49"/>
                <a:gd name="T33" fmla="*/ 261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5">
                  <a:moveTo>
                    <a:pt x="32" y="145"/>
                  </a:moveTo>
                  <a:lnTo>
                    <a:pt x="31" y="151"/>
                  </a:lnTo>
                  <a:lnTo>
                    <a:pt x="27" y="154"/>
                  </a:lnTo>
                  <a:lnTo>
                    <a:pt x="22" y="154"/>
                  </a:lnTo>
                  <a:lnTo>
                    <a:pt x="9" y="152"/>
                  </a:lnTo>
                  <a:lnTo>
                    <a:pt x="4" y="152"/>
                  </a:lnTo>
                  <a:lnTo>
                    <a:pt x="0" y="147"/>
                  </a:lnTo>
                  <a:lnTo>
                    <a:pt x="1" y="142"/>
                  </a:lnTo>
                  <a:lnTo>
                    <a:pt x="17" y="9"/>
                  </a:lnTo>
                  <a:lnTo>
                    <a:pt x="17" y="4"/>
                  </a:lnTo>
                  <a:lnTo>
                    <a:pt x="22" y="0"/>
                  </a:lnTo>
                  <a:lnTo>
                    <a:pt x="27" y="1"/>
                  </a:lnTo>
                  <a:lnTo>
                    <a:pt x="40" y="2"/>
                  </a:lnTo>
                  <a:lnTo>
                    <a:pt x="45" y="3"/>
                  </a:lnTo>
                  <a:lnTo>
                    <a:pt x="48" y="7"/>
                  </a:lnTo>
                  <a:lnTo>
                    <a:pt x="48" y="12"/>
                  </a:lnTo>
                  <a:lnTo>
                    <a:pt x="32"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4" name="Picture 7886">
              <a:extLst>
                <a:ext uri="{FF2B5EF4-FFF2-40B4-BE49-F238E27FC236}">
                  <a16:creationId xmlns:a16="http://schemas.microsoft.com/office/drawing/2014/main" id="{B633AFA6-B018-47E2-B757-3484FF6B9BC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1" y="2505"/>
              <a:ext cx="55" cy="51"/>
            </a:xfrm>
            <a:prstGeom prst="rect">
              <a:avLst/>
            </a:prstGeom>
            <a:noFill/>
            <a:extLst>
              <a:ext uri="{909E8E84-426E-40DD-AFC4-6F175D3DCCD1}">
                <a14:hiddenFill xmlns:a14="http://schemas.microsoft.com/office/drawing/2010/main">
                  <a:solidFill>
                    <a:srgbClr val="FFFFFF"/>
                  </a:solidFill>
                </a14:hiddenFill>
              </a:ext>
            </a:extLst>
          </p:spPr>
        </p:pic>
        <p:sp>
          <p:nvSpPr>
            <p:cNvPr id="205" name="Freeform 7887">
              <a:extLst>
                <a:ext uri="{FF2B5EF4-FFF2-40B4-BE49-F238E27FC236}">
                  <a16:creationId xmlns:a16="http://schemas.microsoft.com/office/drawing/2014/main" id="{D857E0DB-A19E-4B0D-8250-A169C1205967}"/>
                </a:ext>
              </a:extLst>
            </p:cNvPr>
            <p:cNvSpPr>
              <a:spLocks/>
            </p:cNvSpPr>
            <p:nvPr/>
          </p:nvSpPr>
          <p:spPr bwMode="auto">
            <a:xfrm>
              <a:off x="6731" y="2504"/>
              <a:ext cx="55" cy="52"/>
            </a:xfrm>
            <a:custGeom>
              <a:avLst/>
              <a:gdLst>
                <a:gd name="T0" fmla="*/ 54 w 55"/>
                <a:gd name="T1" fmla="*/ 2520 h 52"/>
                <a:gd name="T2" fmla="*/ 10 w 55"/>
                <a:gd name="T3" fmla="*/ 2505 h 52"/>
                <a:gd name="T4" fmla="*/ 5 w 55"/>
                <a:gd name="T5" fmla="*/ 2509 h 52"/>
                <a:gd name="T6" fmla="*/ 4 w 55"/>
                <a:gd name="T7" fmla="*/ 2514 h 52"/>
                <a:gd name="T8" fmla="*/ 0 w 55"/>
                <a:gd name="T9" fmla="*/ 2550 h 52"/>
                <a:gd name="T10" fmla="*/ 50 w 55"/>
                <a:gd name="T11" fmla="*/ 2556 h 52"/>
                <a:gd name="T12" fmla="*/ 54 w 55"/>
                <a:gd name="T13" fmla="*/ 25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2">
                  <a:moveTo>
                    <a:pt x="54" y="15"/>
                  </a:moveTo>
                  <a:lnTo>
                    <a:pt x="10" y="0"/>
                  </a:lnTo>
                  <a:lnTo>
                    <a:pt x="5" y="4"/>
                  </a:lnTo>
                  <a:lnTo>
                    <a:pt x="4" y="9"/>
                  </a:lnTo>
                  <a:lnTo>
                    <a:pt x="0" y="45"/>
                  </a:lnTo>
                  <a:lnTo>
                    <a:pt x="50" y="51"/>
                  </a:lnTo>
                  <a:lnTo>
                    <a:pt x="54" y="1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6" name="Picture 7888">
              <a:extLst>
                <a:ext uri="{FF2B5EF4-FFF2-40B4-BE49-F238E27FC236}">
                  <a16:creationId xmlns:a16="http://schemas.microsoft.com/office/drawing/2014/main" id="{81026751-7DAB-431E-B59A-D730D8BDA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5" y="2550"/>
              <a:ext cx="55" cy="53"/>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7889">
              <a:extLst>
                <a:ext uri="{FF2B5EF4-FFF2-40B4-BE49-F238E27FC236}">
                  <a16:creationId xmlns:a16="http://schemas.microsoft.com/office/drawing/2014/main" id="{7665BBE9-B72F-41DD-915F-CC9419A9F4B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5" y="247"/>
              <a:ext cx="1219" cy="2887"/>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7890">
              <a:extLst>
                <a:ext uri="{FF2B5EF4-FFF2-40B4-BE49-F238E27FC236}">
                  <a16:creationId xmlns:a16="http://schemas.microsoft.com/office/drawing/2014/main" id="{2F0F797C-8F35-4404-A70E-ECC502E41D3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 y="1384"/>
              <a:ext cx="430" cy="244"/>
            </a:xfrm>
            <a:prstGeom prst="rect">
              <a:avLst/>
            </a:prstGeom>
            <a:noFill/>
            <a:extLst>
              <a:ext uri="{909E8E84-426E-40DD-AFC4-6F175D3DCCD1}">
                <a14:hiddenFill xmlns:a14="http://schemas.microsoft.com/office/drawing/2010/main">
                  <a:solidFill>
                    <a:srgbClr val="FFFFFF"/>
                  </a:solidFill>
                </a14:hiddenFill>
              </a:ext>
            </a:extLst>
          </p:spPr>
        </p:pic>
        <p:sp>
          <p:nvSpPr>
            <p:cNvPr id="209" name="Freeform 7891">
              <a:extLst>
                <a:ext uri="{FF2B5EF4-FFF2-40B4-BE49-F238E27FC236}">
                  <a16:creationId xmlns:a16="http://schemas.microsoft.com/office/drawing/2014/main" id="{99965857-8D4C-4162-8911-6857303102E0}"/>
                </a:ext>
              </a:extLst>
            </p:cNvPr>
            <p:cNvSpPr>
              <a:spLocks/>
            </p:cNvSpPr>
            <p:nvPr/>
          </p:nvSpPr>
          <p:spPr bwMode="auto">
            <a:xfrm>
              <a:off x="6143" y="1384"/>
              <a:ext cx="430" cy="244"/>
            </a:xfrm>
            <a:custGeom>
              <a:avLst/>
              <a:gdLst>
                <a:gd name="T0" fmla="*/ 0 w 430"/>
                <a:gd name="T1" fmla="*/ 1627 h 244"/>
                <a:gd name="T2" fmla="*/ 338 w 430"/>
                <a:gd name="T3" fmla="*/ 1627 h 244"/>
                <a:gd name="T4" fmla="*/ 374 w 430"/>
                <a:gd name="T5" fmla="*/ 1620 h 244"/>
                <a:gd name="T6" fmla="*/ 403 w 430"/>
                <a:gd name="T7" fmla="*/ 1601 h 244"/>
                <a:gd name="T8" fmla="*/ 423 w 430"/>
                <a:gd name="T9" fmla="*/ 1572 h 244"/>
                <a:gd name="T10" fmla="*/ 430 w 430"/>
                <a:gd name="T11" fmla="*/ 1536 h 244"/>
                <a:gd name="T12" fmla="*/ 430 w 430"/>
                <a:gd name="T13" fmla="*/ 1475 h 244"/>
                <a:gd name="T14" fmla="*/ 423 w 430"/>
                <a:gd name="T15" fmla="*/ 1440 h 244"/>
                <a:gd name="T16" fmla="*/ 403 w 430"/>
                <a:gd name="T17" fmla="*/ 1411 h 244"/>
                <a:gd name="T18" fmla="*/ 374 w 430"/>
                <a:gd name="T19" fmla="*/ 1391 h 244"/>
                <a:gd name="T20" fmla="*/ 338 w 430"/>
                <a:gd name="T21" fmla="*/ 1384 h 244"/>
                <a:gd name="T22" fmla="*/ 0 w 430"/>
                <a:gd name="T23" fmla="*/ 1384 h 244"/>
                <a:gd name="T24" fmla="*/ 0 w 430"/>
                <a:gd name="T25" fmla="*/ 162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0" h="244">
                  <a:moveTo>
                    <a:pt x="0" y="243"/>
                  </a:moveTo>
                  <a:lnTo>
                    <a:pt x="338" y="243"/>
                  </a:lnTo>
                  <a:lnTo>
                    <a:pt x="374" y="236"/>
                  </a:lnTo>
                  <a:lnTo>
                    <a:pt x="403" y="217"/>
                  </a:lnTo>
                  <a:lnTo>
                    <a:pt x="423" y="188"/>
                  </a:lnTo>
                  <a:lnTo>
                    <a:pt x="430" y="152"/>
                  </a:lnTo>
                  <a:lnTo>
                    <a:pt x="430" y="91"/>
                  </a:lnTo>
                  <a:lnTo>
                    <a:pt x="423" y="56"/>
                  </a:lnTo>
                  <a:lnTo>
                    <a:pt x="403" y="27"/>
                  </a:lnTo>
                  <a:lnTo>
                    <a:pt x="374" y="7"/>
                  </a:lnTo>
                  <a:lnTo>
                    <a:pt x="338" y="0"/>
                  </a:lnTo>
                  <a:lnTo>
                    <a:pt x="0" y="0"/>
                  </a:lnTo>
                  <a:lnTo>
                    <a:pt x="0" y="24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10" name="Picture 7892">
              <a:extLst>
                <a:ext uri="{FF2B5EF4-FFF2-40B4-BE49-F238E27FC236}">
                  <a16:creationId xmlns:a16="http://schemas.microsoft.com/office/drawing/2014/main" id="{CED660C8-BC02-47AC-B29A-9A7C8D1455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2" y="1433"/>
              <a:ext cx="128" cy="127"/>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7893">
              <a:extLst>
                <a:ext uri="{FF2B5EF4-FFF2-40B4-BE49-F238E27FC236}">
                  <a16:creationId xmlns:a16="http://schemas.microsoft.com/office/drawing/2014/main" id="{FECA05AD-B987-454E-97C4-24D4186C01E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38" y="1429"/>
              <a:ext cx="135" cy="135"/>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7894">
              <a:extLst>
                <a:ext uri="{FF2B5EF4-FFF2-40B4-BE49-F238E27FC236}">
                  <a16:creationId xmlns:a16="http://schemas.microsoft.com/office/drawing/2014/main" id="{2BEC107F-28AA-47F4-ABF4-42D65476D6E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96" y="1431"/>
              <a:ext cx="1088" cy="136"/>
            </a:xfrm>
            <a:prstGeom prst="rect">
              <a:avLst/>
            </a:prstGeom>
            <a:noFill/>
            <a:extLst>
              <a:ext uri="{909E8E84-426E-40DD-AFC4-6F175D3DCCD1}">
                <a14:hiddenFill xmlns:a14="http://schemas.microsoft.com/office/drawing/2010/main">
                  <a:solidFill>
                    <a:srgbClr val="FFFFFF"/>
                  </a:solidFill>
                </a14:hiddenFill>
              </a:ext>
            </a:extLst>
          </p:spPr>
        </p:pic>
        <p:sp>
          <p:nvSpPr>
            <p:cNvPr id="213" name="Rectangle 7895">
              <a:extLst>
                <a:ext uri="{FF2B5EF4-FFF2-40B4-BE49-F238E27FC236}">
                  <a16:creationId xmlns:a16="http://schemas.microsoft.com/office/drawing/2014/main" id="{A3EB9138-720F-4D94-B102-069FD8A7E867}"/>
                </a:ext>
              </a:extLst>
            </p:cNvPr>
            <p:cNvSpPr>
              <a:spLocks noChangeArrowheads="1"/>
            </p:cNvSpPr>
            <p:nvPr/>
          </p:nvSpPr>
          <p:spPr bwMode="auto">
            <a:xfrm>
              <a:off x="4996" y="1431"/>
              <a:ext cx="1088" cy="136"/>
            </a:xfrm>
            <a:prstGeom prst="rect">
              <a:avLst/>
            </a:prstGeom>
            <a:noFill/>
            <a:ln w="482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14" name="Rectangle 7896">
              <a:extLst>
                <a:ext uri="{FF2B5EF4-FFF2-40B4-BE49-F238E27FC236}">
                  <a16:creationId xmlns:a16="http://schemas.microsoft.com/office/drawing/2014/main" id="{CD4A4E3C-321F-4018-891C-2860EBE8FADC}"/>
                </a:ext>
              </a:extLst>
            </p:cNvPr>
            <p:cNvSpPr>
              <a:spLocks noChangeArrowheads="1"/>
            </p:cNvSpPr>
            <p:nvPr/>
          </p:nvSpPr>
          <p:spPr bwMode="auto">
            <a:xfrm>
              <a:off x="6029"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5" name="Rectangle 7897">
              <a:extLst>
                <a:ext uri="{FF2B5EF4-FFF2-40B4-BE49-F238E27FC236}">
                  <a16:creationId xmlns:a16="http://schemas.microsoft.com/office/drawing/2014/main" id="{CA76674D-0FCF-4CF0-B2FC-E84636B77E4C}"/>
                </a:ext>
              </a:extLst>
            </p:cNvPr>
            <p:cNvSpPr>
              <a:spLocks noChangeArrowheads="1"/>
            </p:cNvSpPr>
            <p:nvPr/>
          </p:nvSpPr>
          <p:spPr bwMode="auto">
            <a:xfrm>
              <a:off x="5994"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6" name="Rectangle 7898">
              <a:extLst>
                <a:ext uri="{FF2B5EF4-FFF2-40B4-BE49-F238E27FC236}">
                  <a16:creationId xmlns:a16="http://schemas.microsoft.com/office/drawing/2014/main" id="{B84CDB0D-E0D6-46E9-A644-4792C7E1647D}"/>
                </a:ext>
              </a:extLst>
            </p:cNvPr>
            <p:cNvSpPr>
              <a:spLocks noChangeArrowheads="1"/>
            </p:cNvSpPr>
            <p:nvPr/>
          </p:nvSpPr>
          <p:spPr bwMode="auto">
            <a:xfrm>
              <a:off x="5958"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7" name="Rectangle 7899">
              <a:extLst>
                <a:ext uri="{FF2B5EF4-FFF2-40B4-BE49-F238E27FC236}">
                  <a16:creationId xmlns:a16="http://schemas.microsoft.com/office/drawing/2014/main" id="{B456CA9E-5EE9-43A5-B1FB-B96EA690263E}"/>
                </a:ext>
              </a:extLst>
            </p:cNvPr>
            <p:cNvSpPr>
              <a:spLocks noChangeArrowheads="1"/>
            </p:cNvSpPr>
            <p:nvPr/>
          </p:nvSpPr>
          <p:spPr bwMode="auto">
            <a:xfrm>
              <a:off x="5922"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218" name="Picture 7900">
              <a:extLst>
                <a:ext uri="{FF2B5EF4-FFF2-40B4-BE49-F238E27FC236}">
                  <a16:creationId xmlns:a16="http://schemas.microsoft.com/office/drawing/2014/main" id="{00E4F2FF-8333-48DD-AB7B-C7A66F5DAA7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82" y="1415"/>
              <a:ext cx="61" cy="93"/>
            </a:xfrm>
            <a:prstGeom prst="rect">
              <a:avLst/>
            </a:prstGeom>
            <a:noFill/>
            <a:extLst>
              <a:ext uri="{909E8E84-426E-40DD-AFC4-6F175D3DCCD1}">
                <a14:hiddenFill xmlns:a14="http://schemas.microsoft.com/office/drawing/2010/main">
                  <a:solidFill>
                    <a:srgbClr val="FFFFFF"/>
                  </a:solidFill>
                </a14:hiddenFill>
              </a:ext>
            </a:extLst>
          </p:spPr>
        </p:pic>
        <p:sp>
          <p:nvSpPr>
            <p:cNvPr id="219" name="Rectangle 7901">
              <a:extLst>
                <a:ext uri="{FF2B5EF4-FFF2-40B4-BE49-F238E27FC236}">
                  <a16:creationId xmlns:a16="http://schemas.microsoft.com/office/drawing/2014/main" id="{07994548-B7E8-46CB-A4D6-820BE884649A}"/>
                </a:ext>
              </a:extLst>
            </p:cNvPr>
            <p:cNvSpPr>
              <a:spLocks noChangeArrowheads="1"/>
            </p:cNvSpPr>
            <p:nvPr/>
          </p:nvSpPr>
          <p:spPr bwMode="auto">
            <a:xfrm>
              <a:off x="6082" y="1415"/>
              <a:ext cx="61" cy="93"/>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20" name="Picture 7902">
              <a:extLst>
                <a:ext uri="{FF2B5EF4-FFF2-40B4-BE49-F238E27FC236}">
                  <a16:creationId xmlns:a16="http://schemas.microsoft.com/office/drawing/2014/main" id="{A9BAF868-683D-4A49-A77C-0E901765164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82" y="1507"/>
              <a:ext cx="61" cy="89"/>
            </a:xfrm>
            <a:prstGeom prst="rect">
              <a:avLst/>
            </a:prstGeom>
            <a:noFill/>
            <a:extLst>
              <a:ext uri="{909E8E84-426E-40DD-AFC4-6F175D3DCCD1}">
                <a14:hiddenFill xmlns:a14="http://schemas.microsoft.com/office/drawing/2010/main">
                  <a:solidFill>
                    <a:srgbClr val="FFFFFF"/>
                  </a:solidFill>
                </a14:hiddenFill>
              </a:ext>
            </a:extLst>
          </p:spPr>
        </p:pic>
        <p:sp>
          <p:nvSpPr>
            <p:cNvPr id="221" name="Rectangle 7903">
              <a:extLst>
                <a:ext uri="{FF2B5EF4-FFF2-40B4-BE49-F238E27FC236}">
                  <a16:creationId xmlns:a16="http://schemas.microsoft.com/office/drawing/2014/main" id="{A2AEA7C8-A23D-4316-9CD9-5DBD4B99FE35}"/>
                </a:ext>
              </a:extLst>
            </p:cNvPr>
            <p:cNvSpPr>
              <a:spLocks noChangeArrowheads="1"/>
            </p:cNvSpPr>
            <p:nvPr/>
          </p:nvSpPr>
          <p:spPr bwMode="auto">
            <a:xfrm>
              <a:off x="6082" y="1507"/>
              <a:ext cx="61" cy="89"/>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22" name="Picture 7904">
              <a:extLst>
                <a:ext uri="{FF2B5EF4-FFF2-40B4-BE49-F238E27FC236}">
                  <a16:creationId xmlns:a16="http://schemas.microsoft.com/office/drawing/2014/main" id="{E4F226AF-1C4B-4C0D-B8DA-D7F68107681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 y="712"/>
              <a:ext cx="529" cy="1589"/>
            </a:xfrm>
            <a:prstGeom prst="rect">
              <a:avLst/>
            </a:prstGeom>
            <a:noFill/>
            <a:extLst>
              <a:ext uri="{909E8E84-426E-40DD-AFC4-6F175D3DCCD1}">
                <a14:hiddenFill xmlns:a14="http://schemas.microsoft.com/office/drawing/2010/main">
                  <a:solidFill>
                    <a:srgbClr val="FFFFFF"/>
                  </a:solidFill>
                </a14:hiddenFill>
              </a:ext>
            </a:extLst>
          </p:spPr>
        </p:pic>
        <p:sp>
          <p:nvSpPr>
            <p:cNvPr id="223" name="Freeform 7905">
              <a:extLst>
                <a:ext uri="{FF2B5EF4-FFF2-40B4-BE49-F238E27FC236}">
                  <a16:creationId xmlns:a16="http://schemas.microsoft.com/office/drawing/2014/main" id="{5A8B60D3-00F3-4414-906F-17944C6719CA}"/>
                </a:ext>
              </a:extLst>
            </p:cNvPr>
            <p:cNvSpPr>
              <a:spLocks/>
            </p:cNvSpPr>
            <p:nvPr/>
          </p:nvSpPr>
          <p:spPr bwMode="auto">
            <a:xfrm>
              <a:off x="4773" y="634"/>
              <a:ext cx="180" cy="1742"/>
            </a:xfrm>
            <a:custGeom>
              <a:avLst/>
              <a:gdLst>
                <a:gd name="T0" fmla="*/ 1 w 180"/>
                <a:gd name="T1" fmla="*/ 2377 h 1742"/>
                <a:gd name="T2" fmla="*/ 0 w 180"/>
                <a:gd name="T3" fmla="*/ 2314 h 1742"/>
                <a:gd name="T4" fmla="*/ 20 w 180"/>
                <a:gd name="T5" fmla="*/ 2249 h 1742"/>
                <a:gd name="T6" fmla="*/ 77 w 180"/>
                <a:gd name="T7" fmla="*/ 2203 h 1742"/>
                <a:gd name="T8" fmla="*/ 123 w 180"/>
                <a:gd name="T9" fmla="*/ 2168 h 1742"/>
                <a:gd name="T10" fmla="*/ 132 w 180"/>
                <a:gd name="T11" fmla="*/ 2124 h 1742"/>
                <a:gd name="T12" fmla="*/ 125 w 180"/>
                <a:gd name="T13" fmla="*/ 2104 h 1742"/>
                <a:gd name="T14" fmla="*/ 104 w 180"/>
                <a:gd name="T15" fmla="*/ 2080 h 1742"/>
                <a:gd name="T16" fmla="*/ 67 w 180"/>
                <a:gd name="T17" fmla="*/ 1954 h 1742"/>
                <a:gd name="T18" fmla="*/ 73 w 180"/>
                <a:gd name="T19" fmla="*/ 992 h 1742"/>
                <a:gd name="T20" fmla="*/ 125 w 180"/>
                <a:gd name="T21" fmla="*/ 907 h 1742"/>
                <a:gd name="T22" fmla="*/ 132 w 180"/>
                <a:gd name="T23" fmla="*/ 888 h 1742"/>
                <a:gd name="T24" fmla="*/ 123 w 180"/>
                <a:gd name="T25" fmla="*/ 843 h 1742"/>
                <a:gd name="T26" fmla="*/ 77 w 180"/>
                <a:gd name="T27" fmla="*/ 809 h 1742"/>
                <a:gd name="T28" fmla="*/ 20 w 180"/>
                <a:gd name="T29" fmla="*/ 763 h 1742"/>
                <a:gd name="T30" fmla="*/ 0 w 180"/>
                <a:gd name="T31" fmla="*/ 697 h 1742"/>
                <a:gd name="T32" fmla="*/ 1 w 180"/>
                <a:gd name="T33" fmla="*/ 635 h 1742"/>
                <a:gd name="T34" fmla="*/ 49 w 180"/>
                <a:gd name="T35" fmla="*/ 665 h 1742"/>
                <a:gd name="T36" fmla="*/ 51 w 180"/>
                <a:gd name="T37" fmla="*/ 718 h 1742"/>
                <a:gd name="T38" fmla="*/ 78 w 180"/>
                <a:gd name="T39" fmla="*/ 752 h 1742"/>
                <a:gd name="T40" fmla="*/ 136 w 180"/>
                <a:gd name="T41" fmla="*/ 790 h 1742"/>
                <a:gd name="T42" fmla="*/ 178 w 180"/>
                <a:gd name="T43" fmla="*/ 847 h 1742"/>
                <a:gd name="T44" fmla="*/ 175 w 180"/>
                <a:gd name="T45" fmla="*/ 912 h 1742"/>
                <a:gd name="T46" fmla="*/ 159 w 180"/>
                <a:gd name="T47" fmla="*/ 941 h 1742"/>
                <a:gd name="T48" fmla="*/ 141 w 180"/>
                <a:gd name="T49" fmla="*/ 961 h 1742"/>
                <a:gd name="T50" fmla="*/ 116 w 180"/>
                <a:gd name="T51" fmla="*/ 1036 h 1742"/>
                <a:gd name="T52" fmla="*/ 115 w 180"/>
                <a:gd name="T53" fmla="*/ 1954 h 1742"/>
                <a:gd name="T54" fmla="*/ 149 w 180"/>
                <a:gd name="T55" fmla="*/ 2059 h 1742"/>
                <a:gd name="T56" fmla="*/ 168 w 180"/>
                <a:gd name="T57" fmla="*/ 2083 h 1742"/>
                <a:gd name="T58" fmla="*/ 180 w 180"/>
                <a:gd name="T59" fmla="*/ 2118 h 1742"/>
                <a:gd name="T60" fmla="*/ 162 w 180"/>
                <a:gd name="T61" fmla="*/ 2197 h 1742"/>
                <a:gd name="T62" fmla="*/ 103 w 180"/>
                <a:gd name="T63" fmla="*/ 2243 h 1742"/>
                <a:gd name="T64" fmla="*/ 60 w 180"/>
                <a:gd name="T65" fmla="*/ 2275 h 1742"/>
                <a:gd name="T66" fmla="*/ 48 w 180"/>
                <a:gd name="T67" fmla="*/ 2316 h 1742"/>
                <a:gd name="T68" fmla="*/ 50 w 180"/>
                <a:gd name="T69" fmla="*/ 2377 h 1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742">
                  <a:moveTo>
                    <a:pt x="50" y="1742"/>
                  </a:moveTo>
                  <a:lnTo>
                    <a:pt x="1" y="1742"/>
                  </a:lnTo>
                  <a:lnTo>
                    <a:pt x="1" y="1711"/>
                  </a:lnTo>
                  <a:lnTo>
                    <a:pt x="0" y="1679"/>
                  </a:lnTo>
                  <a:lnTo>
                    <a:pt x="5" y="1645"/>
                  </a:lnTo>
                  <a:lnTo>
                    <a:pt x="20" y="1614"/>
                  </a:lnTo>
                  <a:lnTo>
                    <a:pt x="51" y="1585"/>
                  </a:lnTo>
                  <a:lnTo>
                    <a:pt x="77" y="1568"/>
                  </a:lnTo>
                  <a:lnTo>
                    <a:pt x="105" y="1549"/>
                  </a:lnTo>
                  <a:lnTo>
                    <a:pt x="123" y="1533"/>
                  </a:lnTo>
                  <a:lnTo>
                    <a:pt x="132" y="1515"/>
                  </a:lnTo>
                  <a:lnTo>
                    <a:pt x="132" y="1489"/>
                  </a:lnTo>
                  <a:lnTo>
                    <a:pt x="130" y="1476"/>
                  </a:lnTo>
                  <a:lnTo>
                    <a:pt x="125" y="1469"/>
                  </a:lnTo>
                  <a:lnTo>
                    <a:pt x="113" y="1456"/>
                  </a:lnTo>
                  <a:lnTo>
                    <a:pt x="104" y="1445"/>
                  </a:lnTo>
                  <a:lnTo>
                    <a:pt x="73" y="1384"/>
                  </a:lnTo>
                  <a:lnTo>
                    <a:pt x="67" y="1319"/>
                  </a:lnTo>
                  <a:lnTo>
                    <a:pt x="67" y="422"/>
                  </a:lnTo>
                  <a:lnTo>
                    <a:pt x="73" y="357"/>
                  </a:lnTo>
                  <a:lnTo>
                    <a:pt x="104" y="296"/>
                  </a:lnTo>
                  <a:lnTo>
                    <a:pt x="125" y="272"/>
                  </a:lnTo>
                  <a:lnTo>
                    <a:pt x="130" y="266"/>
                  </a:lnTo>
                  <a:lnTo>
                    <a:pt x="132" y="253"/>
                  </a:lnTo>
                  <a:lnTo>
                    <a:pt x="132" y="227"/>
                  </a:lnTo>
                  <a:lnTo>
                    <a:pt x="123" y="208"/>
                  </a:lnTo>
                  <a:lnTo>
                    <a:pt x="105" y="192"/>
                  </a:lnTo>
                  <a:lnTo>
                    <a:pt x="77" y="174"/>
                  </a:lnTo>
                  <a:lnTo>
                    <a:pt x="51" y="157"/>
                  </a:lnTo>
                  <a:lnTo>
                    <a:pt x="20" y="128"/>
                  </a:lnTo>
                  <a:lnTo>
                    <a:pt x="5" y="96"/>
                  </a:lnTo>
                  <a:lnTo>
                    <a:pt x="0" y="62"/>
                  </a:lnTo>
                  <a:lnTo>
                    <a:pt x="1" y="28"/>
                  </a:lnTo>
                  <a:lnTo>
                    <a:pt x="1" y="0"/>
                  </a:lnTo>
                  <a:lnTo>
                    <a:pt x="50" y="0"/>
                  </a:lnTo>
                  <a:lnTo>
                    <a:pt x="49" y="30"/>
                  </a:lnTo>
                  <a:lnTo>
                    <a:pt x="48" y="61"/>
                  </a:lnTo>
                  <a:lnTo>
                    <a:pt x="51" y="83"/>
                  </a:lnTo>
                  <a:lnTo>
                    <a:pt x="60" y="101"/>
                  </a:lnTo>
                  <a:lnTo>
                    <a:pt x="78" y="117"/>
                  </a:lnTo>
                  <a:lnTo>
                    <a:pt x="103" y="133"/>
                  </a:lnTo>
                  <a:lnTo>
                    <a:pt x="136" y="155"/>
                  </a:lnTo>
                  <a:lnTo>
                    <a:pt x="162" y="180"/>
                  </a:lnTo>
                  <a:lnTo>
                    <a:pt x="178" y="212"/>
                  </a:lnTo>
                  <a:lnTo>
                    <a:pt x="180" y="258"/>
                  </a:lnTo>
                  <a:lnTo>
                    <a:pt x="175" y="277"/>
                  </a:lnTo>
                  <a:lnTo>
                    <a:pt x="168" y="293"/>
                  </a:lnTo>
                  <a:lnTo>
                    <a:pt x="159" y="306"/>
                  </a:lnTo>
                  <a:lnTo>
                    <a:pt x="149" y="317"/>
                  </a:lnTo>
                  <a:lnTo>
                    <a:pt x="141" y="326"/>
                  </a:lnTo>
                  <a:lnTo>
                    <a:pt x="134" y="336"/>
                  </a:lnTo>
                  <a:lnTo>
                    <a:pt x="116" y="401"/>
                  </a:lnTo>
                  <a:lnTo>
                    <a:pt x="115" y="422"/>
                  </a:lnTo>
                  <a:lnTo>
                    <a:pt x="115" y="1319"/>
                  </a:lnTo>
                  <a:lnTo>
                    <a:pt x="121" y="1380"/>
                  </a:lnTo>
                  <a:lnTo>
                    <a:pt x="149" y="1424"/>
                  </a:lnTo>
                  <a:lnTo>
                    <a:pt x="159" y="1435"/>
                  </a:lnTo>
                  <a:lnTo>
                    <a:pt x="168" y="1448"/>
                  </a:lnTo>
                  <a:lnTo>
                    <a:pt x="175" y="1464"/>
                  </a:lnTo>
                  <a:lnTo>
                    <a:pt x="180" y="1483"/>
                  </a:lnTo>
                  <a:lnTo>
                    <a:pt x="178" y="1529"/>
                  </a:lnTo>
                  <a:lnTo>
                    <a:pt x="162" y="1562"/>
                  </a:lnTo>
                  <a:lnTo>
                    <a:pt x="136" y="1586"/>
                  </a:lnTo>
                  <a:lnTo>
                    <a:pt x="103" y="1608"/>
                  </a:lnTo>
                  <a:lnTo>
                    <a:pt x="78" y="1625"/>
                  </a:lnTo>
                  <a:lnTo>
                    <a:pt x="60" y="1640"/>
                  </a:lnTo>
                  <a:lnTo>
                    <a:pt x="51" y="1658"/>
                  </a:lnTo>
                  <a:lnTo>
                    <a:pt x="48" y="1681"/>
                  </a:lnTo>
                  <a:lnTo>
                    <a:pt x="49" y="1713"/>
                  </a:lnTo>
                  <a:lnTo>
                    <a:pt x="50" y="174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4" name="AutoShape 7906">
              <a:extLst>
                <a:ext uri="{FF2B5EF4-FFF2-40B4-BE49-F238E27FC236}">
                  <a16:creationId xmlns:a16="http://schemas.microsoft.com/office/drawing/2014/main" id="{A151C652-393B-4AD5-9255-4EF1E7F3B1CE}"/>
                </a:ext>
              </a:extLst>
            </p:cNvPr>
            <p:cNvSpPr>
              <a:spLocks/>
            </p:cNvSpPr>
            <p:nvPr/>
          </p:nvSpPr>
          <p:spPr bwMode="auto">
            <a:xfrm>
              <a:off x="4696" y="2334"/>
              <a:ext cx="221" cy="79"/>
            </a:xfrm>
            <a:custGeom>
              <a:avLst/>
              <a:gdLst>
                <a:gd name="T0" fmla="*/ 205 w 221"/>
                <a:gd name="T1" fmla="*/ 2413 h 79"/>
                <a:gd name="T2" fmla="*/ 15 w 221"/>
                <a:gd name="T3" fmla="*/ 2413 h 79"/>
                <a:gd name="T4" fmla="*/ 14 w 221"/>
                <a:gd name="T5" fmla="*/ 2405 h 79"/>
                <a:gd name="T6" fmla="*/ 0 w 221"/>
                <a:gd name="T7" fmla="*/ 2334 h 79"/>
                <a:gd name="T8" fmla="*/ 22 w 221"/>
                <a:gd name="T9" fmla="*/ 2334 h 79"/>
                <a:gd name="T10" fmla="*/ 33 w 221"/>
                <a:gd name="T11" fmla="*/ 2392 h 79"/>
                <a:gd name="T12" fmla="*/ 210 w 221"/>
                <a:gd name="T13" fmla="*/ 2392 h 79"/>
                <a:gd name="T14" fmla="*/ 205 w 221"/>
                <a:gd name="T15" fmla="*/ 2413 h 79"/>
                <a:gd name="T16" fmla="*/ 210 w 221"/>
                <a:gd name="T17" fmla="*/ 2392 h 79"/>
                <a:gd name="T18" fmla="*/ 188 w 221"/>
                <a:gd name="T19" fmla="*/ 2392 h 79"/>
                <a:gd name="T20" fmla="*/ 199 w 221"/>
                <a:gd name="T21" fmla="*/ 2334 h 79"/>
                <a:gd name="T22" fmla="*/ 221 w 221"/>
                <a:gd name="T23" fmla="*/ 2334 h 79"/>
                <a:gd name="T24" fmla="*/ 210 w 221"/>
                <a:gd name="T25" fmla="*/ 2392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79">
                  <a:moveTo>
                    <a:pt x="205" y="79"/>
                  </a:moveTo>
                  <a:lnTo>
                    <a:pt x="15" y="79"/>
                  </a:lnTo>
                  <a:lnTo>
                    <a:pt x="14" y="71"/>
                  </a:lnTo>
                  <a:lnTo>
                    <a:pt x="0" y="0"/>
                  </a:lnTo>
                  <a:lnTo>
                    <a:pt x="22" y="0"/>
                  </a:lnTo>
                  <a:lnTo>
                    <a:pt x="33" y="58"/>
                  </a:lnTo>
                  <a:lnTo>
                    <a:pt x="210" y="58"/>
                  </a:lnTo>
                  <a:lnTo>
                    <a:pt x="205" y="79"/>
                  </a:lnTo>
                  <a:close/>
                  <a:moveTo>
                    <a:pt x="210" y="58"/>
                  </a:moveTo>
                  <a:lnTo>
                    <a:pt x="188" y="58"/>
                  </a:lnTo>
                  <a:lnTo>
                    <a:pt x="199" y="0"/>
                  </a:lnTo>
                  <a:lnTo>
                    <a:pt x="221" y="0"/>
                  </a:lnTo>
                  <a:lnTo>
                    <a:pt x="210" y="5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5" name="Freeform 7907">
              <a:extLst>
                <a:ext uri="{FF2B5EF4-FFF2-40B4-BE49-F238E27FC236}">
                  <a16:creationId xmlns:a16="http://schemas.microsoft.com/office/drawing/2014/main" id="{B3A2FCE9-5315-43A2-B2CE-AFC0C2E938C6}"/>
                </a:ext>
              </a:extLst>
            </p:cNvPr>
            <p:cNvSpPr>
              <a:spLocks/>
            </p:cNvSpPr>
            <p:nvPr/>
          </p:nvSpPr>
          <p:spPr bwMode="auto">
            <a:xfrm>
              <a:off x="4696" y="2334"/>
              <a:ext cx="221" cy="79"/>
            </a:xfrm>
            <a:custGeom>
              <a:avLst/>
              <a:gdLst>
                <a:gd name="T0" fmla="*/ 188 w 221"/>
                <a:gd name="T1" fmla="*/ 2392 h 79"/>
                <a:gd name="T2" fmla="*/ 33 w 221"/>
                <a:gd name="T3" fmla="*/ 2392 h 79"/>
                <a:gd name="T4" fmla="*/ 31 w 221"/>
                <a:gd name="T5" fmla="*/ 2381 h 79"/>
                <a:gd name="T6" fmla="*/ 28 w 221"/>
                <a:gd name="T7" fmla="*/ 2365 h 79"/>
                <a:gd name="T8" fmla="*/ 24 w 221"/>
                <a:gd name="T9" fmla="*/ 2349 h 79"/>
                <a:gd name="T10" fmla="*/ 22 w 221"/>
                <a:gd name="T11" fmla="*/ 2334 h 79"/>
                <a:gd name="T12" fmla="*/ 0 w 221"/>
                <a:gd name="T13" fmla="*/ 2334 h 79"/>
                <a:gd name="T14" fmla="*/ 14 w 221"/>
                <a:gd name="T15" fmla="*/ 2405 h 79"/>
                <a:gd name="T16" fmla="*/ 15 w 221"/>
                <a:gd name="T17" fmla="*/ 2413 h 79"/>
                <a:gd name="T18" fmla="*/ 205 w 221"/>
                <a:gd name="T19" fmla="*/ 2413 h 79"/>
                <a:gd name="T20" fmla="*/ 221 w 221"/>
                <a:gd name="T21" fmla="*/ 2334 h 79"/>
                <a:gd name="T22" fmla="*/ 199 w 221"/>
                <a:gd name="T23" fmla="*/ 2334 h 79"/>
                <a:gd name="T24" fmla="*/ 196 w 221"/>
                <a:gd name="T25" fmla="*/ 2349 h 79"/>
                <a:gd name="T26" fmla="*/ 193 w 221"/>
                <a:gd name="T27" fmla="*/ 2365 h 79"/>
                <a:gd name="T28" fmla="*/ 190 w 221"/>
                <a:gd name="T29" fmla="*/ 2381 h 79"/>
                <a:gd name="T30" fmla="*/ 188 w 221"/>
                <a:gd name="T31" fmla="*/ 239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58"/>
                  </a:moveTo>
                  <a:lnTo>
                    <a:pt x="33" y="58"/>
                  </a:lnTo>
                  <a:lnTo>
                    <a:pt x="31" y="47"/>
                  </a:lnTo>
                  <a:lnTo>
                    <a:pt x="28" y="31"/>
                  </a:lnTo>
                  <a:lnTo>
                    <a:pt x="24" y="15"/>
                  </a:lnTo>
                  <a:lnTo>
                    <a:pt x="22" y="0"/>
                  </a:lnTo>
                  <a:lnTo>
                    <a:pt x="0" y="0"/>
                  </a:lnTo>
                  <a:lnTo>
                    <a:pt x="14" y="71"/>
                  </a:lnTo>
                  <a:lnTo>
                    <a:pt x="15" y="79"/>
                  </a:lnTo>
                  <a:lnTo>
                    <a:pt x="205" y="79"/>
                  </a:lnTo>
                  <a:lnTo>
                    <a:pt x="221" y="0"/>
                  </a:lnTo>
                  <a:lnTo>
                    <a:pt x="199" y="0"/>
                  </a:lnTo>
                  <a:lnTo>
                    <a:pt x="196" y="15"/>
                  </a:lnTo>
                  <a:lnTo>
                    <a:pt x="193" y="31"/>
                  </a:lnTo>
                  <a:lnTo>
                    <a:pt x="190" y="47"/>
                  </a:lnTo>
                  <a:lnTo>
                    <a:pt x="188" y="58"/>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26" name="AutoShape 7908">
              <a:extLst>
                <a:ext uri="{FF2B5EF4-FFF2-40B4-BE49-F238E27FC236}">
                  <a16:creationId xmlns:a16="http://schemas.microsoft.com/office/drawing/2014/main" id="{37EA817C-8235-4D0B-89B7-19BFA6B246A7}"/>
                </a:ext>
              </a:extLst>
            </p:cNvPr>
            <p:cNvSpPr>
              <a:spLocks/>
            </p:cNvSpPr>
            <p:nvPr/>
          </p:nvSpPr>
          <p:spPr bwMode="auto">
            <a:xfrm>
              <a:off x="4696" y="594"/>
              <a:ext cx="221" cy="79"/>
            </a:xfrm>
            <a:custGeom>
              <a:avLst/>
              <a:gdLst>
                <a:gd name="T0" fmla="*/ 22 w 221"/>
                <a:gd name="T1" fmla="*/ 674 h 79"/>
                <a:gd name="T2" fmla="*/ 0 w 221"/>
                <a:gd name="T3" fmla="*/ 674 h 79"/>
                <a:gd name="T4" fmla="*/ 15 w 221"/>
                <a:gd name="T5" fmla="*/ 595 h 79"/>
                <a:gd name="T6" fmla="*/ 205 w 221"/>
                <a:gd name="T7" fmla="*/ 595 h 79"/>
                <a:gd name="T8" fmla="*/ 209 w 221"/>
                <a:gd name="T9" fmla="*/ 616 h 79"/>
                <a:gd name="T10" fmla="*/ 33 w 221"/>
                <a:gd name="T11" fmla="*/ 616 h 79"/>
                <a:gd name="T12" fmla="*/ 22 w 221"/>
                <a:gd name="T13" fmla="*/ 674 h 79"/>
                <a:gd name="T14" fmla="*/ 221 w 221"/>
                <a:gd name="T15" fmla="*/ 674 h 79"/>
                <a:gd name="T16" fmla="*/ 199 w 221"/>
                <a:gd name="T17" fmla="*/ 674 h 79"/>
                <a:gd name="T18" fmla="*/ 188 w 221"/>
                <a:gd name="T19" fmla="*/ 616 h 79"/>
                <a:gd name="T20" fmla="*/ 209 w 221"/>
                <a:gd name="T21" fmla="*/ 616 h 79"/>
                <a:gd name="T22" fmla="*/ 221 w 221"/>
                <a:gd name="T23" fmla="*/ 67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79">
                  <a:moveTo>
                    <a:pt x="22" y="79"/>
                  </a:moveTo>
                  <a:lnTo>
                    <a:pt x="0" y="79"/>
                  </a:lnTo>
                  <a:lnTo>
                    <a:pt x="15" y="0"/>
                  </a:lnTo>
                  <a:lnTo>
                    <a:pt x="205" y="0"/>
                  </a:lnTo>
                  <a:lnTo>
                    <a:pt x="209" y="21"/>
                  </a:lnTo>
                  <a:lnTo>
                    <a:pt x="33" y="21"/>
                  </a:lnTo>
                  <a:lnTo>
                    <a:pt x="22" y="79"/>
                  </a:lnTo>
                  <a:close/>
                  <a:moveTo>
                    <a:pt x="221" y="79"/>
                  </a:moveTo>
                  <a:lnTo>
                    <a:pt x="199" y="79"/>
                  </a:lnTo>
                  <a:lnTo>
                    <a:pt x="188" y="21"/>
                  </a:lnTo>
                  <a:lnTo>
                    <a:pt x="209" y="21"/>
                  </a:lnTo>
                  <a:lnTo>
                    <a:pt x="221" y="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7" name="Freeform 7909">
              <a:extLst>
                <a:ext uri="{FF2B5EF4-FFF2-40B4-BE49-F238E27FC236}">
                  <a16:creationId xmlns:a16="http://schemas.microsoft.com/office/drawing/2014/main" id="{5E139290-E270-4D0D-9981-DBF6F2B1D3FC}"/>
                </a:ext>
              </a:extLst>
            </p:cNvPr>
            <p:cNvSpPr>
              <a:spLocks/>
            </p:cNvSpPr>
            <p:nvPr/>
          </p:nvSpPr>
          <p:spPr bwMode="auto">
            <a:xfrm>
              <a:off x="4696" y="594"/>
              <a:ext cx="221" cy="79"/>
            </a:xfrm>
            <a:custGeom>
              <a:avLst/>
              <a:gdLst>
                <a:gd name="T0" fmla="*/ 188 w 221"/>
                <a:gd name="T1" fmla="*/ 616 h 79"/>
                <a:gd name="T2" fmla="*/ 33 w 221"/>
                <a:gd name="T3" fmla="*/ 616 h 79"/>
                <a:gd name="T4" fmla="*/ 31 w 221"/>
                <a:gd name="T5" fmla="*/ 627 h 79"/>
                <a:gd name="T6" fmla="*/ 28 w 221"/>
                <a:gd name="T7" fmla="*/ 643 h 79"/>
                <a:gd name="T8" fmla="*/ 24 w 221"/>
                <a:gd name="T9" fmla="*/ 659 h 79"/>
                <a:gd name="T10" fmla="*/ 22 w 221"/>
                <a:gd name="T11" fmla="*/ 674 h 79"/>
                <a:gd name="T12" fmla="*/ 0 w 221"/>
                <a:gd name="T13" fmla="*/ 674 h 79"/>
                <a:gd name="T14" fmla="*/ 14 w 221"/>
                <a:gd name="T15" fmla="*/ 603 h 79"/>
                <a:gd name="T16" fmla="*/ 15 w 221"/>
                <a:gd name="T17" fmla="*/ 595 h 79"/>
                <a:gd name="T18" fmla="*/ 205 w 221"/>
                <a:gd name="T19" fmla="*/ 595 h 79"/>
                <a:gd name="T20" fmla="*/ 221 w 221"/>
                <a:gd name="T21" fmla="*/ 674 h 79"/>
                <a:gd name="T22" fmla="*/ 199 w 221"/>
                <a:gd name="T23" fmla="*/ 674 h 79"/>
                <a:gd name="T24" fmla="*/ 196 w 221"/>
                <a:gd name="T25" fmla="*/ 659 h 79"/>
                <a:gd name="T26" fmla="*/ 193 w 221"/>
                <a:gd name="T27" fmla="*/ 643 h 79"/>
                <a:gd name="T28" fmla="*/ 190 w 221"/>
                <a:gd name="T29" fmla="*/ 627 h 79"/>
                <a:gd name="T30" fmla="*/ 188 w 221"/>
                <a:gd name="T31" fmla="*/ 61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21"/>
                  </a:moveTo>
                  <a:lnTo>
                    <a:pt x="33" y="21"/>
                  </a:lnTo>
                  <a:lnTo>
                    <a:pt x="31" y="32"/>
                  </a:lnTo>
                  <a:lnTo>
                    <a:pt x="28" y="48"/>
                  </a:lnTo>
                  <a:lnTo>
                    <a:pt x="24" y="64"/>
                  </a:lnTo>
                  <a:lnTo>
                    <a:pt x="22" y="79"/>
                  </a:lnTo>
                  <a:lnTo>
                    <a:pt x="0" y="79"/>
                  </a:lnTo>
                  <a:lnTo>
                    <a:pt x="14" y="8"/>
                  </a:lnTo>
                  <a:lnTo>
                    <a:pt x="15" y="0"/>
                  </a:lnTo>
                  <a:lnTo>
                    <a:pt x="205" y="0"/>
                  </a:lnTo>
                  <a:lnTo>
                    <a:pt x="221" y="79"/>
                  </a:lnTo>
                  <a:lnTo>
                    <a:pt x="199" y="79"/>
                  </a:lnTo>
                  <a:lnTo>
                    <a:pt x="196" y="64"/>
                  </a:lnTo>
                  <a:lnTo>
                    <a:pt x="193" y="48"/>
                  </a:lnTo>
                  <a:lnTo>
                    <a:pt x="190" y="32"/>
                  </a:lnTo>
                  <a:lnTo>
                    <a:pt x="188" y="21"/>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28" name="Freeform 7910">
              <a:extLst>
                <a:ext uri="{FF2B5EF4-FFF2-40B4-BE49-F238E27FC236}">
                  <a16:creationId xmlns:a16="http://schemas.microsoft.com/office/drawing/2014/main" id="{D1B51669-62CF-4DFE-8D88-AFF31CC5F616}"/>
                </a:ext>
              </a:extLst>
            </p:cNvPr>
            <p:cNvSpPr>
              <a:spLocks/>
            </p:cNvSpPr>
            <p:nvPr/>
          </p:nvSpPr>
          <p:spPr bwMode="auto">
            <a:xfrm>
              <a:off x="4394" y="1586"/>
              <a:ext cx="392" cy="794"/>
            </a:xfrm>
            <a:custGeom>
              <a:avLst/>
              <a:gdLst>
                <a:gd name="T0" fmla="*/ 391 w 392"/>
                <a:gd name="T1" fmla="*/ 2380 h 794"/>
                <a:gd name="T2" fmla="*/ 339 w 392"/>
                <a:gd name="T3" fmla="*/ 2380 h 794"/>
                <a:gd name="T4" fmla="*/ 330 w 392"/>
                <a:gd name="T5" fmla="*/ 2297 h 794"/>
                <a:gd name="T6" fmla="*/ 67 w 392"/>
                <a:gd name="T7" fmla="*/ 2149 h 794"/>
                <a:gd name="T8" fmla="*/ 67 w 392"/>
                <a:gd name="T9" fmla="*/ 1639 h 794"/>
                <a:gd name="T10" fmla="*/ 0 w 392"/>
                <a:gd name="T11" fmla="*/ 1639 h 794"/>
                <a:gd name="T12" fmla="*/ 0 w 392"/>
                <a:gd name="T13" fmla="*/ 1586 h 794"/>
                <a:gd name="T14" fmla="*/ 120 w 392"/>
                <a:gd name="T15" fmla="*/ 1586 h 794"/>
                <a:gd name="T16" fmla="*/ 120 w 392"/>
                <a:gd name="T17" fmla="*/ 2118 h 794"/>
                <a:gd name="T18" fmla="*/ 380 w 392"/>
                <a:gd name="T19" fmla="*/ 2264 h 794"/>
                <a:gd name="T20" fmla="*/ 391 w 392"/>
                <a:gd name="T21" fmla="*/ 238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391" y="794"/>
                  </a:moveTo>
                  <a:lnTo>
                    <a:pt x="339" y="794"/>
                  </a:lnTo>
                  <a:lnTo>
                    <a:pt x="330" y="711"/>
                  </a:lnTo>
                  <a:lnTo>
                    <a:pt x="67" y="563"/>
                  </a:lnTo>
                  <a:lnTo>
                    <a:pt x="67" y="53"/>
                  </a:lnTo>
                  <a:lnTo>
                    <a:pt x="0" y="53"/>
                  </a:lnTo>
                  <a:lnTo>
                    <a:pt x="0" y="0"/>
                  </a:lnTo>
                  <a:lnTo>
                    <a:pt x="120" y="0"/>
                  </a:lnTo>
                  <a:lnTo>
                    <a:pt x="120" y="532"/>
                  </a:lnTo>
                  <a:lnTo>
                    <a:pt x="380" y="678"/>
                  </a:lnTo>
                  <a:lnTo>
                    <a:pt x="391" y="79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9" name="Freeform 7911">
              <a:extLst>
                <a:ext uri="{FF2B5EF4-FFF2-40B4-BE49-F238E27FC236}">
                  <a16:creationId xmlns:a16="http://schemas.microsoft.com/office/drawing/2014/main" id="{69B47360-1FEC-42C0-8EAE-03DC03C59CC1}"/>
                </a:ext>
              </a:extLst>
            </p:cNvPr>
            <p:cNvSpPr>
              <a:spLocks/>
            </p:cNvSpPr>
            <p:nvPr/>
          </p:nvSpPr>
          <p:spPr bwMode="auto">
            <a:xfrm>
              <a:off x="4394" y="1586"/>
              <a:ext cx="392" cy="794"/>
            </a:xfrm>
            <a:custGeom>
              <a:avLst/>
              <a:gdLst>
                <a:gd name="T0" fmla="*/ 0 w 392"/>
                <a:gd name="T1" fmla="*/ 1639 h 794"/>
                <a:gd name="T2" fmla="*/ 67 w 392"/>
                <a:gd name="T3" fmla="*/ 1639 h 794"/>
                <a:gd name="T4" fmla="*/ 67 w 392"/>
                <a:gd name="T5" fmla="*/ 2149 h 794"/>
                <a:gd name="T6" fmla="*/ 207 w 392"/>
                <a:gd name="T7" fmla="*/ 2227 h 794"/>
                <a:gd name="T8" fmla="*/ 281 w 392"/>
                <a:gd name="T9" fmla="*/ 2269 h 794"/>
                <a:gd name="T10" fmla="*/ 313 w 392"/>
                <a:gd name="T11" fmla="*/ 2287 h 794"/>
                <a:gd name="T12" fmla="*/ 330 w 392"/>
                <a:gd name="T13" fmla="*/ 2297 h 794"/>
                <a:gd name="T14" fmla="*/ 332 w 392"/>
                <a:gd name="T15" fmla="*/ 2318 h 794"/>
                <a:gd name="T16" fmla="*/ 335 w 392"/>
                <a:gd name="T17" fmla="*/ 2346 h 794"/>
                <a:gd name="T18" fmla="*/ 338 w 392"/>
                <a:gd name="T19" fmla="*/ 2370 h 794"/>
                <a:gd name="T20" fmla="*/ 339 w 392"/>
                <a:gd name="T21" fmla="*/ 2380 h 794"/>
                <a:gd name="T22" fmla="*/ 391 w 392"/>
                <a:gd name="T23" fmla="*/ 2380 h 794"/>
                <a:gd name="T24" fmla="*/ 380 w 392"/>
                <a:gd name="T25" fmla="*/ 2264 h 794"/>
                <a:gd name="T26" fmla="*/ 243 w 392"/>
                <a:gd name="T27" fmla="*/ 2187 h 794"/>
                <a:gd name="T28" fmla="*/ 171 w 392"/>
                <a:gd name="T29" fmla="*/ 2146 h 794"/>
                <a:gd name="T30" fmla="*/ 120 w 392"/>
                <a:gd name="T31" fmla="*/ 2118 h 794"/>
                <a:gd name="T32" fmla="*/ 120 w 392"/>
                <a:gd name="T33" fmla="*/ 1586 h 794"/>
                <a:gd name="T34" fmla="*/ 0 w 392"/>
                <a:gd name="T35" fmla="*/ 1586 h 794"/>
                <a:gd name="T36" fmla="*/ 0 w 392"/>
                <a:gd name="T37" fmla="*/ 1639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794">
                  <a:moveTo>
                    <a:pt x="0" y="53"/>
                  </a:moveTo>
                  <a:lnTo>
                    <a:pt x="67" y="53"/>
                  </a:lnTo>
                  <a:lnTo>
                    <a:pt x="67" y="563"/>
                  </a:lnTo>
                  <a:lnTo>
                    <a:pt x="207" y="641"/>
                  </a:lnTo>
                  <a:lnTo>
                    <a:pt x="281" y="683"/>
                  </a:lnTo>
                  <a:lnTo>
                    <a:pt x="313" y="701"/>
                  </a:lnTo>
                  <a:lnTo>
                    <a:pt x="330" y="711"/>
                  </a:lnTo>
                  <a:lnTo>
                    <a:pt x="332" y="732"/>
                  </a:lnTo>
                  <a:lnTo>
                    <a:pt x="335" y="760"/>
                  </a:lnTo>
                  <a:lnTo>
                    <a:pt x="338" y="784"/>
                  </a:lnTo>
                  <a:lnTo>
                    <a:pt x="339" y="794"/>
                  </a:lnTo>
                  <a:lnTo>
                    <a:pt x="391" y="794"/>
                  </a:lnTo>
                  <a:lnTo>
                    <a:pt x="380" y="678"/>
                  </a:lnTo>
                  <a:lnTo>
                    <a:pt x="243" y="601"/>
                  </a:lnTo>
                  <a:lnTo>
                    <a:pt x="171" y="560"/>
                  </a:lnTo>
                  <a:lnTo>
                    <a:pt x="120" y="532"/>
                  </a:lnTo>
                  <a:lnTo>
                    <a:pt x="120" y="0"/>
                  </a:lnTo>
                  <a:lnTo>
                    <a:pt x="0" y="0"/>
                  </a:lnTo>
                  <a:lnTo>
                    <a:pt x="0" y="53"/>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0" name="Freeform 7912">
              <a:extLst>
                <a:ext uri="{FF2B5EF4-FFF2-40B4-BE49-F238E27FC236}">
                  <a16:creationId xmlns:a16="http://schemas.microsoft.com/office/drawing/2014/main" id="{AC8E2E79-FA8F-471C-9DF3-FE504325A966}"/>
                </a:ext>
              </a:extLst>
            </p:cNvPr>
            <p:cNvSpPr>
              <a:spLocks/>
            </p:cNvSpPr>
            <p:nvPr/>
          </p:nvSpPr>
          <p:spPr bwMode="auto">
            <a:xfrm>
              <a:off x="4828" y="1599"/>
              <a:ext cx="436" cy="780"/>
            </a:xfrm>
            <a:custGeom>
              <a:avLst/>
              <a:gdLst>
                <a:gd name="T0" fmla="*/ 52 w 436"/>
                <a:gd name="T1" fmla="*/ 2379 h 780"/>
                <a:gd name="T2" fmla="*/ 0 w 436"/>
                <a:gd name="T3" fmla="*/ 2379 h 780"/>
                <a:gd name="T4" fmla="*/ 13 w 436"/>
                <a:gd name="T5" fmla="*/ 2261 h 780"/>
                <a:gd name="T6" fmla="*/ 383 w 436"/>
                <a:gd name="T7" fmla="*/ 2034 h 780"/>
                <a:gd name="T8" fmla="*/ 383 w 436"/>
                <a:gd name="T9" fmla="*/ 1600 h 780"/>
                <a:gd name="T10" fmla="*/ 436 w 436"/>
                <a:gd name="T11" fmla="*/ 1600 h 780"/>
                <a:gd name="T12" fmla="*/ 436 w 436"/>
                <a:gd name="T13" fmla="*/ 2063 h 780"/>
                <a:gd name="T14" fmla="*/ 63 w 436"/>
                <a:gd name="T15" fmla="*/ 2292 h 780"/>
                <a:gd name="T16" fmla="*/ 62 w 436"/>
                <a:gd name="T17" fmla="*/ 2305 h 780"/>
                <a:gd name="T18" fmla="*/ 60 w 436"/>
                <a:gd name="T19" fmla="*/ 2318 h 780"/>
                <a:gd name="T20" fmla="*/ 57 w 436"/>
                <a:gd name="T21" fmla="*/ 2340 h 780"/>
                <a:gd name="T22" fmla="*/ 52 w 436"/>
                <a:gd name="T23" fmla="*/ 2379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52" y="779"/>
                  </a:moveTo>
                  <a:lnTo>
                    <a:pt x="0" y="779"/>
                  </a:lnTo>
                  <a:lnTo>
                    <a:pt x="13" y="661"/>
                  </a:lnTo>
                  <a:lnTo>
                    <a:pt x="383" y="434"/>
                  </a:lnTo>
                  <a:lnTo>
                    <a:pt x="383" y="0"/>
                  </a:lnTo>
                  <a:lnTo>
                    <a:pt x="436" y="0"/>
                  </a:lnTo>
                  <a:lnTo>
                    <a:pt x="436" y="463"/>
                  </a:lnTo>
                  <a:lnTo>
                    <a:pt x="63" y="692"/>
                  </a:lnTo>
                  <a:lnTo>
                    <a:pt x="62" y="705"/>
                  </a:lnTo>
                  <a:lnTo>
                    <a:pt x="60" y="718"/>
                  </a:lnTo>
                  <a:lnTo>
                    <a:pt x="57" y="740"/>
                  </a:lnTo>
                  <a:lnTo>
                    <a:pt x="52" y="7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1" name="Freeform 7913">
              <a:extLst>
                <a:ext uri="{FF2B5EF4-FFF2-40B4-BE49-F238E27FC236}">
                  <a16:creationId xmlns:a16="http://schemas.microsoft.com/office/drawing/2014/main" id="{143A2DEF-4C90-4931-A476-6A36F7860C05}"/>
                </a:ext>
              </a:extLst>
            </p:cNvPr>
            <p:cNvSpPr>
              <a:spLocks/>
            </p:cNvSpPr>
            <p:nvPr/>
          </p:nvSpPr>
          <p:spPr bwMode="auto">
            <a:xfrm>
              <a:off x="4828" y="1599"/>
              <a:ext cx="436" cy="780"/>
            </a:xfrm>
            <a:custGeom>
              <a:avLst/>
              <a:gdLst>
                <a:gd name="T0" fmla="*/ 52 w 436"/>
                <a:gd name="T1" fmla="*/ 2379 h 780"/>
                <a:gd name="T2" fmla="*/ 57 w 436"/>
                <a:gd name="T3" fmla="*/ 2340 h 780"/>
                <a:gd name="T4" fmla="*/ 60 w 436"/>
                <a:gd name="T5" fmla="*/ 2318 h 780"/>
                <a:gd name="T6" fmla="*/ 62 w 436"/>
                <a:gd name="T7" fmla="*/ 2305 h 780"/>
                <a:gd name="T8" fmla="*/ 63 w 436"/>
                <a:gd name="T9" fmla="*/ 2292 h 780"/>
                <a:gd name="T10" fmla="*/ 130 w 436"/>
                <a:gd name="T11" fmla="*/ 2251 h 780"/>
                <a:gd name="T12" fmla="*/ 257 w 436"/>
                <a:gd name="T13" fmla="*/ 2173 h 780"/>
                <a:gd name="T14" fmla="*/ 381 w 436"/>
                <a:gd name="T15" fmla="*/ 2097 h 780"/>
                <a:gd name="T16" fmla="*/ 436 w 436"/>
                <a:gd name="T17" fmla="*/ 2063 h 780"/>
                <a:gd name="T18" fmla="*/ 436 w 436"/>
                <a:gd name="T19" fmla="*/ 1600 h 780"/>
                <a:gd name="T20" fmla="*/ 383 w 436"/>
                <a:gd name="T21" fmla="*/ 1600 h 780"/>
                <a:gd name="T22" fmla="*/ 383 w 436"/>
                <a:gd name="T23" fmla="*/ 2034 h 780"/>
                <a:gd name="T24" fmla="*/ 315 w 436"/>
                <a:gd name="T25" fmla="*/ 2075 h 780"/>
                <a:gd name="T26" fmla="*/ 189 w 436"/>
                <a:gd name="T27" fmla="*/ 2153 h 780"/>
                <a:gd name="T28" fmla="*/ 67 w 436"/>
                <a:gd name="T29" fmla="*/ 2227 h 780"/>
                <a:gd name="T30" fmla="*/ 13 w 436"/>
                <a:gd name="T31" fmla="*/ 2261 h 780"/>
                <a:gd name="T32" fmla="*/ 0 w 436"/>
                <a:gd name="T33" fmla="*/ 2379 h 780"/>
                <a:gd name="T34" fmla="*/ 52 w 436"/>
                <a:gd name="T35" fmla="*/ 2379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779"/>
                  </a:moveTo>
                  <a:lnTo>
                    <a:pt x="57" y="740"/>
                  </a:lnTo>
                  <a:lnTo>
                    <a:pt x="60" y="718"/>
                  </a:lnTo>
                  <a:lnTo>
                    <a:pt x="62" y="705"/>
                  </a:lnTo>
                  <a:lnTo>
                    <a:pt x="63" y="692"/>
                  </a:lnTo>
                  <a:lnTo>
                    <a:pt x="130" y="651"/>
                  </a:lnTo>
                  <a:lnTo>
                    <a:pt x="257" y="573"/>
                  </a:lnTo>
                  <a:lnTo>
                    <a:pt x="381" y="497"/>
                  </a:lnTo>
                  <a:lnTo>
                    <a:pt x="436" y="463"/>
                  </a:lnTo>
                  <a:lnTo>
                    <a:pt x="436" y="0"/>
                  </a:lnTo>
                  <a:lnTo>
                    <a:pt x="383" y="0"/>
                  </a:lnTo>
                  <a:lnTo>
                    <a:pt x="383" y="434"/>
                  </a:lnTo>
                  <a:lnTo>
                    <a:pt x="315" y="475"/>
                  </a:lnTo>
                  <a:lnTo>
                    <a:pt x="189" y="553"/>
                  </a:lnTo>
                  <a:lnTo>
                    <a:pt x="67" y="627"/>
                  </a:lnTo>
                  <a:lnTo>
                    <a:pt x="13" y="661"/>
                  </a:lnTo>
                  <a:lnTo>
                    <a:pt x="0" y="779"/>
                  </a:lnTo>
                  <a:lnTo>
                    <a:pt x="52" y="77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2" name="Freeform 7914">
              <a:extLst>
                <a:ext uri="{FF2B5EF4-FFF2-40B4-BE49-F238E27FC236}">
                  <a16:creationId xmlns:a16="http://schemas.microsoft.com/office/drawing/2014/main" id="{F14AA86B-4954-4396-B914-56EB990F9058}"/>
                </a:ext>
              </a:extLst>
            </p:cNvPr>
            <p:cNvSpPr>
              <a:spLocks/>
            </p:cNvSpPr>
            <p:nvPr/>
          </p:nvSpPr>
          <p:spPr bwMode="auto">
            <a:xfrm>
              <a:off x="4828" y="628"/>
              <a:ext cx="436" cy="780"/>
            </a:xfrm>
            <a:custGeom>
              <a:avLst/>
              <a:gdLst>
                <a:gd name="T0" fmla="*/ 436 w 436"/>
                <a:gd name="T1" fmla="*/ 1408 h 780"/>
                <a:gd name="T2" fmla="*/ 383 w 436"/>
                <a:gd name="T3" fmla="*/ 1408 h 780"/>
                <a:gd name="T4" fmla="*/ 383 w 436"/>
                <a:gd name="T5" fmla="*/ 974 h 780"/>
                <a:gd name="T6" fmla="*/ 13 w 436"/>
                <a:gd name="T7" fmla="*/ 747 h 780"/>
                <a:gd name="T8" fmla="*/ 0 w 436"/>
                <a:gd name="T9" fmla="*/ 628 h 780"/>
                <a:gd name="T10" fmla="*/ 52 w 436"/>
                <a:gd name="T11" fmla="*/ 628 h 780"/>
                <a:gd name="T12" fmla="*/ 57 w 436"/>
                <a:gd name="T13" fmla="*/ 668 h 780"/>
                <a:gd name="T14" fmla="*/ 60 w 436"/>
                <a:gd name="T15" fmla="*/ 690 h 780"/>
                <a:gd name="T16" fmla="*/ 62 w 436"/>
                <a:gd name="T17" fmla="*/ 703 h 780"/>
                <a:gd name="T18" fmla="*/ 63 w 436"/>
                <a:gd name="T19" fmla="*/ 715 h 780"/>
                <a:gd name="T20" fmla="*/ 436 w 436"/>
                <a:gd name="T21" fmla="*/ 944 h 780"/>
                <a:gd name="T22" fmla="*/ 436 w 436"/>
                <a:gd name="T23" fmla="*/ 1408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436" y="780"/>
                  </a:moveTo>
                  <a:lnTo>
                    <a:pt x="383" y="780"/>
                  </a:lnTo>
                  <a:lnTo>
                    <a:pt x="383" y="346"/>
                  </a:lnTo>
                  <a:lnTo>
                    <a:pt x="13" y="119"/>
                  </a:lnTo>
                  <a:lnTo>
                    <a:pt x="0" y="0"/>
                  </a:lnTo>
                  <a:lnTo>
                    <a:pt x="52" y="0"/>
                  </a:lnTo>
                  <a:lnTo>
                    <a:pt x="57" y="40"/>
                  </a:lnTo>
                  <a:lnTo>
                    <a:pt x="60" y="62"/>
                  </a:lnTo>
                  <a:lnTo>
                    <a:pt x="62" y="75"/>
                  </a:lnTo>
                  <a:lnTo>
                    <a:pt x="63" y="87"/>
                  </a:lnTo>
                  <a:lnTo>
                    <a:pt x="436" y="316"/>
                  </a:lnTo>
                  <a:lnTo>
                    <a:pt x="436" y="78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3" name="Freeform 7915">
              <a:extLst>
                <a:ext uri="{FF2B5EF4-FFF2-40B4-BE49-F238E27FC236}">
                  <a16:creationId xmlns:a16="http://schemas.microsoft.com/office/drawing/2014/main" id="{34845BD4-9ABA-454B-B375-CA0142072BDC}"/>
                </a:ext>
              </a:extLst>
            </p:cNvPr>
            <p:cNvSpPr>
              <a:spLocks/>
            </p:cNvSpPr>
            <p:nvPr/>
          </p:nvSpPr>
          <p:spPr bwMode="auto">
            <a:xfrm>
              <a:off x="4828" y="628"/>
              <a:ext cx="436" cy="780"/>
            </a:xfrm>
            <a:custGeom>
              <a:avLst/>
              <a:gdLst>
                <a:gd name="T0" fmla="*/ 52 w 436"/>
                <a:gd name="T1" fmla="*/ 628 h 780"/>
                <a:gd name="T2" fmla="*/ 57 w 436"/>
                <a:gd name="T3" fmla="*/ 668 h 780"/>
                <a:gd name="T4" fmla="*/ 60 w 436"/>
                <a:gd name="T5" fmla="*/ 690 h 780"/>
                <a:gd name="T6" fmla="*/ 62 w 436"/>
                <a:gd name="T7" fmla="*/ 703 h 780"/>
                <a:gd name="T8" fmla="*/ 63 w 436"/>
                <a:gd name="T9" fmla="*/ 715 h 780"/>
                <a:gd name="T10" fmla="*/ 130 w 436"/>
                <a:gd name="T11" fmla="*/ 756 h 780"/>
                <a:gd name="T12" fmla="*/ 257 w 436"/>
                <a:gd name="T13" fmla="*/ 834 h 780"/>
                <a:gd name="T14" fmla="*/ 381 w 436"/>
                <a:gd name="T15" fmla="*/ 910 h 780"/>
                <a:gd name="T16" fmla="*/ 436 w 436"/>
                <a:gd name="T17" fmla="*/ 944 h 780"/>
                <a:gd name="T18" fmla="*/ 436 w 436"/>
                <a:gd name="T19" fmla="*/ 1408 h 780"/>
                <a:gd name="T20" fmla="*/ 383 w 436"/>
                <a:gd name="T21" fmla="*/ 1408 h 780"/>
                <a:gd name="T22" fmla="*/ 383 w 436"/>
                <a:gd name="T23" fmla="*/ 974 h 780"/>
                <a:gd name="T24" fmla="*/ 315 w 436"/>
                <a:gd name="T25" fmla="*/ 932 h 780"/>
                <a:gd name="T26" fmla="*/ 189 w 436"/>
                <a:gd name="T27" fmla="*/ 855 h 780"/>
                <a:gd name="T28" fmla="*/ 67 w 436"/>
                <a:gd name="T29" fmla="*/ 780 h 780"/>
                <a:gd name="T30" fmla="*/ 13 w 436"/>
                <a:gd name="T31" fmla="*/ 747 h 780"/>
                <a:gd name="T32" fmla="*/ 0 w 436"/>
                <a:gd name="T33" fmla="*/ 628 h 780"/>
                <a:gd name="T34" fmla="*/ 52 w 436"/>
                <a:gd name="T35" fmla="*/ 628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0"/>
                  </a:moveTo>
                  <a:lnTo>
                    <a:pt x="57" y="40"/>
                  </a:lnTo>
                  <a:lnTo>
                    <a:pt x="60" y="62"/>
                  </a:lnTo>
                  <a:lnTo>
                    <a:pt x="62" y="75"/>
                  </a:lnTo>
                  <a:lnTo>
                    <a:pt x="63" y="87"/>
                  </a:lnTo>
                  <a:lnTo>
                    <a:pt x="130" y="128"/>
                  </a:lnTo>
                  <a:lnTo>
                    <a:pt x="257" y="206"/>
                  </a:lnTo>
                  <a:lnTo>
                    <a:pt x="381" y="282"/>
                  </a:lnTo>
                  <a:lnTo>
                    <a:pt x="436" y="316"/>
                  </a:lnTo>
                  <a:lnTo>
                    <a:pt x="436" y="780"/>
                  </a:lnTo>
                  <a:lnTo>
                    <a:pt x="383" y="780"/>
                  </a:lnTo>
                  <a:lnTo>
                    <a:pt x="383" y="346"/>
                  </a:lnTo>
                  <a:lnTo>
                    <a:pt x="315" y="304"/>
                  </a:lnTo>
                  <a:lnTo>
                    <a:pt x="189" y="227"/>
                  </a:lnTo>
                  <a:lnTo>
                    <a:pt x="67" y="152"/>
                  </a:lnTo>
                  <a:lnTo>
                    <a:pt x="13" y="119"/>
                  </a:lnTo>
                  <a:lnTo>
                    <a:pt x="0" y="0"/>
                  </a:lnTo>
                  <a:lnTo>
                    <a:pt x="52" y="0"/>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4" name="Freeform 7916">
              <a:extLst>
                <a:ext uri="{FF2B5EF4-FFF2-40B4-BE49-F238E27FC236}">
                  <a16:creationId xmlns:a16="http://schemas.microsoft.com/office/drawing/2014/main" id="{BB7190A0-4A8F-432A-8986-BF28A5728487}"/>
                </a:ext>
              </a:extLst>
            </p:cNvPr>
            <p:cNvSpPr>
              <a:spLocks/>
            </p:cNvSpPr>
            <p:nvPr/>
          </p:nvSpPr>
          <p:spPr bwMode="auto">
            <a:xfrm>
              <a:off x="4394" y="627"/>
              <a:ext cx="392" cy="794"/>
            </a:xfrm>
            <a:custGeom>
              <a:avLst/>
              <a:gdLst>
                <a:gd name="T0" fmla="*/ 120 w 392"/>
                <a:gd name="T1" fmla="*/ 1421 h 794"/>
                <a:gd name="T2" fmla="*/ 0 w 392"/>
                <a:gd name="T3" fmla="*/ 1421 h 794"/>
                <a:gd name="T4" fmla="*/ 0 w 392"/>
                <a:gd name="T5" fmla="*/ 1368 h 794"/>
                <a:gd name="T6" fmla="*/ 67 w 392"/>
                <a:gd name="T7" fmla="*/ 1368 h 794"/>
                <a:gd name="T8" fmla="*/ 67 w 392"/>
                <a:gd name="T9" fmla="*/ 858 h 794"/>
                <a:gd name="T10" fmla="*/ 330 w 392"/>
                <a:gd name="T11" fmla="*/ 711 h 794"/>
                <a:gd name="T12" fmla="*/ 339 w 392"/>
                <a:gd name="T13" fmla="*/ 628 h 794"/>
                <a:gd name="T14" fmla="*/ 391 w 392"/>
                <a:gd name="T15" fmla="*/ 628 h 794"/>
                <a:gd name="T16" fmla="*/ 380 w 392"/>
                <a:gd name="T17" fmla="*/ 744 h 794"/>
                <a:gd name="T18" fmla="*/ 120 w 392"/>
                <a:gd name="T19" fmla="*/ 890 h 794"/>
                <a:gd name="T20" fmla="*/ 120 w 392"/>
                <a:gd name="T21" fmla="*/ 1421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120" y="793"/>
                  </a:moveTo>
                  <a:lnTo>
                    <a:pt x="0" y="793"/>
                  </a:lnTo>
                  <a:lnTo>
                    <a:pt x="0" y="740"/>
                  </a:lnTo>
                  <a:lnTo>
                    <a:pt x="67" y="740"/>
                  </a:lnTo>
                  <a:lnTo>
                    <a:pt x="67" y="230"/>
                  </a:lnTo>
                  <a:lnTo>
                    <a:pt x="330" y="83"/>
                  </a:lnTo>
                  <a:lnTo>
                    <a:pt x="339" y="0"/>
                  </a:lnTo>
                  <a:lnTo>
                    <a:pt x="391" y="0"/>
                  </a:lnTo>
                  <a:lnTo>
                    <a:pt x="380" y="116"/>
                  </a:lnTo>
                  <a:lnTo>
                    <a:pt x="120" y="262"/>
                  </a:lnTo>
                  <a:lnTo>
                    <a:pt x="120" y="79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5" name="Freeform 7917">
              <a:extLst>
                <a:ext uri="{FF2B5EF4-FFF2-40B4-BE49-F238E27FC236}">
                  <a16:creationId xmlns:a16="http://schemas.microsoft.com/office/drawing/2014/main" id="{1FD3E8F9-85C7-4160-9DC3-D243D3EA8FD5}"/>
                </a:ext>
              </a:extLst>
            </p:cNvPr>
            <p:cNvSpPr>
              <a:spLocks/>
            </p:cNvSpPr>
            <p:nvPr/>
          </p:nvSpPr>
          <p:spPr bwMode="auto">
            <a:xfrm>
              <a:off x="4394" y="627"/>
              <a:ext cx="392" cy="794"/>
            </a:xfrm>
            <a:custGeom>
              <a:avLst/>
              <a:gdLst>
                <a:gd name="T0" fmla="*/ 0 w 392"/>
                <a:gd name="T1" fmla="*/ 1368 h 794"/>
                <a:gd name="T2" fmla="*/ 67 w 392"/>
                <a:gd name="T3" fmla="*/ 1368 h 794"/>
                <a:gd name="T4" fmla="*/ 67 w 392"/>
                <a:gd name="T5" fmla="*/ 858 h 794"/>
                <a:gd name="T6" fmla="*/ 207 w 392"/>
                <a:gd name="T7" fmla="*/ 780 h 794"/>
                <a:gd name="T8" fmla="*/ 281 w 392"/>
                <a:gd name="T9" fmla="*/ 739 h 794"/>
                <a:gd name="T10" fmla="*/ 313 w 392"/>
                <a:gd name="T11" fmla="*/ 720 h 794"/>
                <a:gd name="T12" fmla="*/ 330 w 392"/>
                <a:gd name="T13" fmla="*/ 711 h 794"/>
                <a:gd name="T14" fmla="*/ 332 w 392"/>
                <a:gd name="T15" fmla="*/ 689 h 794"/>
                <a:gd name="T16" fmla="*/ 335 w 392"/>
                <a:gd name="T17" fmla="*/ 662 h 794"/>
                <a:gd name="T18" fmla="*/ 338 w 392"/>
                <a:gd name="T19" fmla="*/ 638 h 794"/>
                <a:gd name="T20" fmla="*/ 339 w 392"/>
                <a:gd name="T21" fmla="*/ 628 h 794"/>
                <a:gd name="T22" fmla="*/ 391 w 392"/>
                <a:gd name="T23" fmla="*/ 628 h 794"/>
                <a:gd name="T24" fmla="*/ 380 w 392"/>
                <a:gd name="T25" fmla="*/ 744 h 794"/>
                <a:gd name="T26" fmla="*/ 243 w 392"/>
                <a:gd name="T27" fmla="*/ 820 h 794"/>
                <a:gd name="T28" fmla="*/ 171 w 392"/>
                <a:gd name="T29" fmla="*/ 861 h 794"/>
                <a:gd name="T30" fmla="*/ 138 w 392"/>
                <a:gd name="T31" fmla="*/ 880 h 794"/>
                <a:gd name="T32" fmla="*/ 120 w 392"/>
                <a:gd name="T33" fmla="*/ 890 h 794"/>
                <a:gd name="T34" fmla="*/ 120 w 392"/>
                <a:gd name="T35" fmla="*/ 1421 h 794"/>
                <a:gd name="T36" fmla="*/ 0 w 392"/>
                <a:gd name="T37" fmla="*/ 1421 h 794"/>
                <a:gd name="T38" fmla="*/ 0 w 392"/>
                <a:gd name="T39" fmla="*/ 1368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794">
                  <a:moveTo>
                    <a:pt x="0" y="740"/>
                  </a:moveTo>
                  <a:lnTo>
                    <a:pt x="67" y="740"/>
                  </a:lnTo>
                  <a:lnTo>
                    <a:pt x="67" y="230"/>
                  </a:lnTo>
                  <a:lnTo>
                    <a:pt x="207" y="152"/>
                  </a:lnTo>
                  <a:lnTo>
                    <a:pt x="281" y="111"/>
                  </a:lnTo>
                  <a:lnTo>
                    <a:pt x="313" y="92"/>
                  </a:lnTo>
                  <a:lnTo>
                    <a:pt x="330" y="83"/>
                  </a:lnTo>
                  <a:lnTo>
                    <a:pt x="332" y="61"/>
                  </a:lnTo>
                  <a:lnTo>
                    <a:pt x="335" y="34"/>
                  </a:lnTo>
                  <a:lnTo>
                    <a:pt x="338" y="10"/>
                  </a:lnTo>
                  <a:lnTo>
                    <a:pt x="339" y="0"/>
                  </a:lnTo>
                  <a:lnTo>
                    <a:pt x="391" y="0"/>
                  </a:lnTo>
                  <a:lnTo>
                    <a:pt x="380" y="116"/>
                  </a:lnTo>
                  <a:lnTo>
                    <a:pt x="243" y="192"/>
                  </a:lnTo>
                  <a:lnTo>
                    <a:pt x="171" y="233"/>
                  </a:lnTo>
                  <a:lnTo>
                    <a:pt x="138" y="252"/>
                  </a:lnTo>
                  <a:lnTo>
                    <a:pt x="120" y="262"/>
                  </a:lnTo>
                  <a:lnTo>
                    <a:pt x="120" y="793"/>
                  </a:lnTo>
                  <a:lnTo>
                    <a:pt x="0" y="793"/>
                  </a:lnTo>
                  <a:lnTo>
                    <a:pt x="0" y="740"/>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6" name="Freeform 7918">
              <a:extLst>
                <a:ext uri="{FF2B5EF4-FFF2-40B4-BE49-F238E27FC236}">
                  <a16:creationId xmlns:a16="http://schemas.microsoft.com/office/drawing/2014/main" id="{80DB54F0-1023-4FA6-A1D7-413B610D2298}"/>
                </a:ext>
              </a:extLst>
            </p:cNvPr>
            <p:cNvSpPr>
              <a:spLocks/>
            </p:cNvSpPr>
            <p:nvPr/>
          </p:nvSpPr>
          <p:spPr bwMode="auto">
            <a:xfrm>
              <a:off x="4998" y="1326"/>
              <a:ext cx="86" cy="86"/>
            </a:xfrm>
            <a:custGeom>
              <a:avLst/>
              <a:gdLst>
                <a:gd name="T0" fmla="*/ 43 w 86"/>
                <a:gd name="T1" fmla="*/ 1412 h 86"/>
                <a:gd name="T2" fmla="*/ 27 w 86"/>
                <a:gd name="T3" fmla="*/ 1409 h 86"/>
                <a:gd name="T4" fmla="*/ 13 w 86"/>
                <a:gd name="T5" fmla="*/ 1400 h 86"/>
                <a:gd name="T6" fmla="*/ 3 w 86"/>
                <a:gd name="T7" fmla="*/ 1386 h 86"/>
                <a:gd name="T8" fmla="*/ 0 w 86"/>
                <a:gd name="T9" fmla="*/ 1369 h 86"/>
                <a:gd name="T10" fmla="*/ 3 w 86"/>
                <a:gd name="T11" fmla="*/ 1353 h 86"/>
                <a:gd name="T12" fmla="*/ 12 w 86"/>
                <a:gd name="T13" fmla="*/ 1340 h 86"/>
                <a:gd name="T14" fmla="*/ 26 w 86"/>
                <a:gd name="T15" fmla="*/ 1330 h 86"/>
                <a:gd name="T16" fmla="*/ 42 w 86"/>
                <a:gd name="T17" fmla="*/ 1327 h 86"/>
                <a:gd name="T18" fmla="*/ 58 w 86"/>
                <a:gd name="T19" fmla="*/ 1330 h 86"/>
                <a:gd name="T20" fmla="*/ 72 w 86"/>
                <a:gd name="T21" fmla="*/ 1338 h 86"/>
                <a:gd name="T22" fmla="*/ 82 w 86"/>
                <a:gd name="T23" fmla="*/ 1352 h 86"/>
                <a:gd name="T24" fmla="*/ 85 w 86"/>
                <a:gd name="T25" fmla="*/ 1369 h 86"/>
                <a:gd name="T26" fmla="*/ 82 w 86"/>
                <a:gd name="T27" fmla="*/ 1385 h 86"/>
                <a:gd name="T28" fmla="*/ 73 w 86"/>
                <a:gd name="T29" fmla="*/ 1398 h 86"/>
                <a:gd name="T30" fmla="*/ 59 w 86"/>
                <a:gd name="T31" fmla="*/ 1408 h 86"/>
                <a:gd name="T32" fmla="*/ 43 w 86"/>
                <a:gd name="T33" fmla="*/ 14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3" y="59"/>
                  </a:lnTo>
                  <a:lnTo>
                    <a:pt x="0" y="42"/>
                  </a:lnTo>
                  <a:lnTo>
                    <a:pt x="3" y="26"/>
                  </a:lnTo>
                  <a:lnTo>
                    <a:pt x="12" y="13"/>
                  </a:lnTo>
                  <a:lnTo>
                    <a:pt x="26" y="3"/>
                  </a:lnTo>
                  <a:lnTo>
                    <a:pt x="42" y="0"/>
                  </a:lnTo>
                  <a:lnTo>
                    <a:pt x="58" y="3"/>
                  </a:lnTo>
                  <a:lnTo>
                    <a:pt x="72" y="11"/>
                  </a:lnTo>
                  <a:lnTo>
                    <a:pt x="82" y="25"/>
                  </a:lnTo>
                  <a:lnTo>
                    <a:pt x="85" y="42"/>
                  </a:lnTo>
                  <a:lnTo>
                    <a:pt x="82" y="58"/>
                  </a:lnTo>
                  <a:lnTo>
                    <a:pt x="73" y="71"/>
                  </a:lnTo>
                  <a:lnTo>
                    <a:pt x="59"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7" name="Freeform 7919">
              <a:extLst>
                <a:ext uri="{FF2B5EF4-FFF2-40B4-BE49-F238E27FC236}">
                  <a16:creationId xmlns:a16="http://schemas.microsoft.com/office/drawing/2014/main" id="{87DFEAB9-CFA3-4E8C-B579-925B892CB071}"/>
                </a:ext>
              </a:extLst>
            </p:cNvPr>
            <p:cNvSpPr>
              <a:spLocks/>
            </p:cNvSpPr>
            <p:nvPr/>
          </p:nvSpPr>
          <p:spPr bwMode="auto">
            <a:xfrm>
              <a:off x="5034" y="1211"/>
              <a:ext cx="86" cy="86"/>
            </a:xfrm>
            <a:custGeom>
              <a:avLst/>
              <a:gdLst>
                <a:gd name="T0" fmla="*/ 43 w 86"/>
                <a:gd name="T1" fmla="*/ 1296 h 86"/>
                <a:gd name="T2" fmla="*/ 27 w 86"/>
                <a:gd name="T3" fmla="*/ 1293 h 86"/>
                <a:gd name="T4" fmla="*/ 13 w 86"/>
                <a:gd name="T5" fmla="*/ 1284 h 86"/>
                <a:gd name="T6" fmla="*/ 4 w 86"/>
                <a:gd name="T7" fmla="*/ 1270 h 86"/>
                <a:gd name="T8" fmla="*/ 0 w 86"/>
                <a:gd name="T9" fmla="*/ 1254 h 86"/>
                <a:gd name="T10" fmla="*/ 3 w 86"/>
                <a:gd name="T11" fmla="*/ 1238 h 86"/>
                <a:gd name="T12" fmla="*/ 12 w 86"/>
                <a:gd name="T13" fmla="*/ 1224 h 86"/>
                <a:gd name="T14" fmla="*/ 26 w 86"/>
                <a:gd name="T15" fmla="*/ 1215 h 86"/>
                <a:gd name="T16" fmla="*/ 42 w 86"/>
                <a:gd name="T17" fmla="*/ 1211 h 86"/>
                <a:gd name="T18" fmla="*/ 58 w 86"/>
                <a:gd name="T19" fmla="*/ 1214 h 86"/>
                <a:gd name="T20" fmla="*/ 72 w 86"/>
                <a:gd name="T21" fmla="*/ 1223 h 86"/>
                <a:gd name="T22" fmla="*/ 82 w 86"/>
                <a:gd name="T23" fmla="*/ 1237 h 86"/>
                <a:gd name="T24" fmla="*/ 85 w 86"/>
                <a:gd name="T25" fmla="*/ 1253 h 86"/>
                <a:gd name="T26" fmla="*/ 82 w 86"/>
                <a:gd name="T27" fmla="*/ 1269 h 86"/>
                <a:gd name="T28" fmla="*/ 73 w 86"/>
                <a:gd name="T29" fmla="*/ 1283 h 86"/>
                <a:gd name="T30" fmla="*/ 59 w 86"/>
                <a:gd name="T31" fmla="*/ 1293 h 86"/>
                <a:gd name="T32" fmla="*/ 43 w 86"/>
                <a:gd name="T33" fmla="*/ 129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3"/>
                  </a:lnTo>
                  <a:lnTo>
                    <a:pt x="3" y="27"/>
                  </a:lnTo>
                  <a:lnTo>
                    <a:pt x="12" y="13"/>
                  </a:lnTo>
                  <a:lnTo>
                    <a:pt x="26" y="4"/>
                  </a:lnTo>
                  <a:lnTo>
                    <a:pt x="42" y="0"/>
                  </a:lnTo>
                  <a:lnTo>
                    <a:pt x="58" y="3"/>
                  </a:lnTo>
                  <a:lnTo>
                    <a:pt x="72" y="12"/>
                  </a:lnTo>
                  <a:lnTo>
                    <a:pt x="82" y="26"/>
                  </a:lnTo>
                  <a:lnTo>
                    <a:pt x="85" y="42"/>
                  </a:lnTo>
                  <a:lnTo>
                    <a:pt x="82" y="58"/>
                  </a:lnTo>
                  <a:lnTo>
                    <a:pt x="73" y="72"/>
                  </a:lnTo>
                  <a:lnTo>
                    <a:pt x="59"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8" name="Freeform 7920">
              <a:extLst>
                <a:ext uri="{FF2B5EF4-FFF2-40B4-BE49-F238E27FC236}">
                  <a16:creationId xmlns:a16="http://schemas.microsoft.com/office/drawing/2014/main" id="{00436850-6C01-4859-95C7-ECCDD0E4854F}"/>
                </a:ext>
              </a:extLst>
            </p:cNvPr>
            <p:cNvSpPr>
              <a:spLocks/>
            </p:cNvSpPr>
            <p:nvPr/>
          </p:nvSpPr>
          <p:spPr bwMode="auto">
            <a:xfrm>
              <a:off x="5069" y="1095"/>
              <a:ext cx="86" cy="86"/>
            </a:xfrm>
            <a:custGeom>
              <a:avLst/>
              <a:gdLst>
                <a:gd name="T0" fmla="*/ 43 w 86"/>
                <a:gd name="T1" fmla="*/ 1181 h 86"/>
                <a:gd name="T2" fmla="*/ 27 w 86"/>
                <a:gd name="T3" fmla="*/ 1178 h 86"/>
                <a:gd name="T4" fmla="*/ 13 w 86"/>
                <a:gd name="T5" fmla="*/ 1169 h 86"/>
                <a:gd name="T6" fmla="*/ 4 w 86"/>
                <a:gd name="T7" fmla="*/ 1155 h 86"/>
                <a:gd name="T8" fmla="*/ 0 w 86"/>
                <a:gd name="T9" fmla="*/ 1138 h 86"/>
                <a:gd name="T10" fmla="*/ 3 w 86"/>
                <a:gd name="T11" fmla="*/ 1122 h 86"/>
                <a:gd name="T12" fmla="*/ 12 w 86"/>
                <a:gd name="T13" fmla="*/ 1109 h 86"/>
                <a:gd name="T14" fmla="*/ 26 w 86"/>
                <a:gd name="T15" fmla="*/ 1099 h 86"/>
                <a:gd name="T16" fmla="*/ 42 w 86"/>
                <a:gd name="T17" fmla="*/ 1096 h 86"/>
                <a:gd name="T18" fmla="*/ 58 w 86"/>
                <a:gd name="T19" fmla="*/ 1099 h 86"/>
                <a:gd name="T20" fmla="*/ 72 w 86"/>
                <a:gd name="T21" fmla="*/ 1107 h 86"/>
                <a:gd name="T22" fmla="*/ 82 w 86"/>
                <a:gd name="T23" fmla="*/ 1121 h 86"/>
                <a:gd name="T24" fmla="*/ 85 w 86"/>
                <a:gd name="T25" fmla="*/ 1138 h 86"/>
                <a:gd name="T26" fmla="*/ 82 w 86"/>
                <a:gd name="T27" fmla="*/ 1154 h 86"/>
                <a:gd name="T28" fmla="*/ 73 w 86"/>
                <a:gd name="T29" fmla="*/ 1168 h 86"/>
                <a:gd name="T30" fmla="*/ 60 w 86"/>
                <a:gd name="T31" fmla="*/ 1177 h 86"/>
                <a:gd name="T32" fmla="*/ 43 w 86"/>
                <a:gd name="T33" fmla="*/ 118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2"/>
                  </a:lnTo>
                  <a:lnTo>
                    <a:pt x="3" y="26"/>
                  </a:lnTo>
                  <a:lnTo>
                    <a:pt x="12" y="13"/>
                  </a:lnTo>
                  <a:lnTo>
                    <a:pt x="26" y="3"/>
                  </a:lnTo>
                  <a:lnTo>
                    <a:pt x="42" y="0"/>
                  </a:lnTo>
                  <a:lnTo>
                    <a:pt x="58" y="3"/>
                  </a:lnTo>
                  <a:lnTo>
                    <a:pt x="72" y="11"/>
                  </a:lnTo>
                  <a:lnTo>
                    <a:pt x="82" y="25"/>
                  </a:lnTo>
                  <a:lnTo>
                    <a:pt x="85" y="42"/>
                  </a:lnTo>
                  <a:lnTo>
                    <a:pt x="82" y="58"/>
                  </a:lnTo>
                  <a:lnTo>
                    <a:pt x="73" y="72"/>
                  </a:lnTo>
                  <a:lnTo>
                    <a:pt x="60"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9" name="Freeform 7921">
              <a:extLst>
                <a:ext uri="{FF2B5EF4-FFF2-40B4-BE49-F238E27FC236}">
                  <a16:creationId xmlns:a16="http://schemas.microsoft.com/office/drawing/2014/main" id="{615605F3-8EA9-435A-A60C-355CF1CA22CF}"/>
                </a:ext>
              </a:extLst>
            </p:cNvPr>
            <p:cNvSpPr>
              <a:spLocks/>
            </p:cNvSpPr>
            <p:nvPr/>
          </p:nvSpPr>
          <p:spPr bwMode="auto">
            <a:xfrm>
              <a:off x="5104" y="980"/>
              <a:ext cx="86" cy="86"/>
            </a:xfrm>
            <a:custGeom>
              <a:avLst/>
              <a:gdLst>
                <a:gd name="T0" fmla="*/ 43 w 86"/>
                <a:gd name="T1" fmla="*/ 1065 h 86"/>
                <a:gd name="T2" fmla="*/ 27 w 86"/>
                <a:gd name="T3" fmla="*/ 1062 h 86"/>
                <a:gd name="T4" fmla="*/ 13 w 86"/>
                <a:gd name="T5" fmla="*/ 1053 h 86"/>
                <a:gd name="T6" fmla="*/ 4 w 86"/>
                <a:gd name="T7" fmla="*/ 1040 h 86"/>
                <a:gd name="T8" fmla="*/ 0 w 86"/>
                <a:gd name="T9" fmla="*/ 1023 h 86"/>
                <a:gd name="T10" fmla="*/ 3 w 86"/>
                <a:gd name="T11" fmla="*/ 1007 h 86"/>
                <a:gd name="T12" fmla="*/ 12 w 86"/>
                <a:gd name="T13" fmla="*/ 993 h 86"/>
                <a:gd name="T14" fmla="*/ 26 w 86"/>
                <a:gd name="T15" fmla="*/ 984 h 86"/>
                <a:gd name="T16" fmla="*/ 42 w 86"/>
                <a:gd name="T17" fmla="*/ 980 h 86"/>
                <a:gd name="T18" fmla="*/ 58 w 86"/>
                <a:gd name="T19" fmla="*/ 983 h 86"/>
                <a:gd name="T20" fmla="*/ 72 w 86"/>
                <a:gd name="T21" fmla="*/ 992 h 86"/>
                <a:gd name="T22" fmla="*/ 82 w 86"/>
                <a:gd name="T23" fmla="*/ 1006 h 86"/>
                <a:gd name="T24" fmla="*/ 85 w 86"/>
                <a:gd name="T25" fmla="*/ 1022 h 86"/>
                <a:gd name="T26" fmla="*/ 82 w 86"/>
                <a:gd name="T27" fmla="*/ 1038 h 86"/>
                <a:gd name="T28" fmla="*/ 73 w 86"/>
                <a:gd name="T29" fmla="*/ 1052 h 86"/>
                <a:gd name="T30" fmla="*/ 60 w 86"/>
                <a:gd name="T31" fmla="*/ 1062 h 86"/>
                <a:gd name="T32" fmla="*/ 43 w 86"/>
                <a:gd name="T33" fmla="*/ 106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60"/>
                  </a:lnTo>
                  <a:lnTo>
                    <a:pt x="0" y="43"/>
                  </a:lnTo>
                  <a:lnTo>
                    <a:pt x="3" y="27"/>
                  </a:lnTo>
                  <a:lnTo>
                    <a:pt x="12" y="13"/>
                  </a:lnTo>
                  <a:lnTo>
                    <a:pt x="26" y="4"/>
                  </a:lnTo>
                  <a:lnTo>
                    <a:pt x="42" y="0"/>
                  </a:lnTo>
                  <a:lnTo>
                    <a:pt x="58" y="3"/>
                  </a:lnTo>
                  <a:lnTo>
                    <a:pt x="72" y="12"/>
                  </a:lnTo>
                  <a:lnTo>
                    <a:pt x="82" y="26"/>
                  </a:lnTo>
                  <a:lnTo>
                    <a:pt x="85" y="42"/>
                  </a:lnTo>
                  <a:lnTo>
                    <a:pt x="82" y="58"/>
                  </a:lnTo>
                  <a:lnTo>
                    <a:pt x="73" y="72"/>
                  </a:lnTo>
                  <a:lnTo>
                    <a:pt x="60"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0" name="Freeform 7922">
              <a:extLst>
                <a:ext uri="{FF2B5EF4-FFF2-40B4-BE49-F238E27FC236}">
                  <a16:creationId xmlns:a16="http://schemas.microsoft.com/office/drawing/2014/main" id="{3C45402F-2413-4C7F-A23E-642A974D8DCC}"/>
                </a:ext>
              </a:extLst>
            </p:cNvPr>
            <p:cNvSpPr>
              <a:spLocks/>
            </p:cNvSpPr>
            <p:nvPr/>
          </p:nvSpPr>
          <p:spPr bwMode="auto">
            <a:xfrm>
              <a:off x="4998" y="1594"/>
              <a:ext cx="86" cy="86"/>
            </a:xfrm>
            <a:custGeom>
              <a:avLst/>
              <a:gdLst>
                <a:gd name="T0" fmla="*/ 42 w 86"/>
                <a:gd name="T1" fmla="*/ 1679 h 86"/>
                <a:gd name="T2" fmla="*/ 26 w 86"/>
                <a:gd name="T3" fmla="*/ 1676 h 86"/>
                <a:gd name="T4" fmla="*/ 12 w 86"/>
                <a:gd name="T5" fmla="*/ 1666 h 86"/>
                <a:gd name="T6" fmla="*/ 3 w 86"/>
                <a:gd name="T7" fmla="*/ 1653 h 86"/>
                <a:gd name="T8" fmla="*/ 0 w 86"/>
                <a:gd name="T9" fmla="*/ 1637 h 86"/>
                <a:gd name="T10" fmla="*/ 3 w 86"/>
                <a:gd name="T11" fmla="*/ 1620 h 86"/>
                <a:gd name="T12" fmla="*/ 13 w 86"/>
                <a:gd name="T13" fmla="*/ 1606 h 86"/>
                <a:gd name="T14" fmla="*/ 27 w 86"/>
                <a:gd name="T15" fmla="*/ 1597 h 86"/>
                <a:gd name="T16" fmla="*/ 43 w 86"/>
                <a:gd name="T17" fmla="*/ 1594 h 86"/>
                <a:gd name="T18" fmla="*/ 59 w 86"/>
                <a:gd name="T19" fmla="*/ 1598 h 86"/>
                <a:gd name="T20" fmla="*/ 73 w 86"/>
                <a:gd name="T21" fmla="*/ 1607 h 86"/>
                <a:gd name="T22" fmla="*/ 82 w 86"/>
                <a:gd name="T23" fmla="*/ 1621 h 86"/>
                <a:gd name="T24" fmla="*/ 85 w 86"/>
                <a:gd name="T25" fmla="*/ 1637 h 86"/>
                <a:gd name="T26" fmla="*/ 82 w 86"/>
                <a:gd name="T27" fmla="*/ 1654 h 86"/>
                <a:gd name="T28" fmla="*/ 72 w 86"/>
                <a:gd name="T29" fmla="*/ 1668 h 86"/>
                <a:gd name="T30" fmla="*/ 58 w 86"/>
                <a:gd name="T31" fmla="*/ 1676 h 86"/>
                <a:gd name="T32" fmla="*/ 42 w 86"/>
                <a:gd name="T33" fmla="*/ 167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3" y="26"/>
                  </a:lnTo>
                  <a:lnTo>
                    <a:pt x="13" y="12"/>
                  </a:lnTo>
                  <a:lnTo>
                    <a:pt x="27" y="3"/>
                  </a:lnTo>
                  <a:lnTo>
                    <a:pt x="43" y="0"/>
                  </a:lnTo>
                  <a:lnTo>
                    <a:pt x="59"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1" name="Freeform 7923">
              <a:extLst>
                <a:ext uri="{FF2B5EF4-FFF2-40B4-BE49-F238E27FC236}">
                  <a16:creationId xmlns:a16="http://schemas.microsoft.com/office/drawing/2014/main" id="{64025A1D-8B7D-4B4B-9E6E-095079D0D5AC}"/>
                </a:ext>
              </a:extLst>
            </p:cNvPr>
            <p:cNvSpPr>
              <a:spLocks/>
            </p:cNvSpPr>
            <p:nvPr/>
          </p:nvSpPr>
          <p:spPr bwMode="auto">
            <a:xfrm>
              <a:off x="5034" y="1709"/>
              <a:ext cx="86" cy="86"/>
            </a:xfrm>
            <a:custGeom>
              <a:avLst/>
              <a:gdLst>
                <a:gd name="T0" fmla="*/ 42 w 86"/>
                <a:gd name="T1" fmla="*/ 1795 h 86"/>
                <a:gd name="T2" fmla="*/ 26 w 86"/>
                <a:gd name="T3" fmla="*/ 1791 h 86"/>
                <a:gd name="T4" fmla="*/ 12 w 86"/>
                <a:gd name="T5" fmla="*/ 1782 h 86"/>
                <a:gd name="T6" fmla="*/ 3 w 86"/>
                <a:gd name="T7" fmla="*/ 1768 h 86"/>
                <a:gd name="T8" fmla="*/ 0 w 86"/>
                <a:gd name="T9" fmla="*/ 1752 h 86"/>
                <a:gd name="T10" fmla="*/ 4 w 86"/>
                <a:gd name="T11" fmla="*/ 1736 h 86"/>
                <a:gd name="T12" fmla="*/ 13 w 86"/>
                <a:gd name="T13" fmla="*/ 1722 h 86"/>
                <a:gd name="T14" fmla="*/ 27 w 86"/>
                <a:gd name="T15" fmla="*/ 1713 h 86"/>
                <a:gd name="T16" fmla="*/ 43 w 86"/>
                <a:gd name="T17" fmla="*/ 1710 h 86"/>
                <a:gd name="T18" fmla="*/ 59 w 86"/>
                <a:gd name="T19" fmla="*/ 1713 h 86"/>
                <a:gd name="T20" fmla="*/ 73 w 86"/>
                <a:gd name="T21" fmla="*/ 1723 h 86"/>
                <a:gd name="T22" fmla="*/ 82 w 86"/>
                <a:gd name="T23" fmla="*/ 1737 h 86"/>
                <a:gd name="T24" fmla="*/ 85 w 86"/>
                <a:gd name="T25" fmla="*/ 1753 h 86"/>
                <a:gd name="T26" fmla="*/ 82 w 86"/>
                <a:gd name="T27" fmla="*/ 1769 h 86"/>
                <a:gd name="T28" fmla="*/ 72 w 86"/>
                <a:gd name="T29" fmla="*/ 1783 h 86"/>
                <a:gd name="T30" fmla="*/ 58 w 86"/>
                <a:gd name="T31" fmla="*/ 1792 h 86"/>
                <a:gd name="T32" fmla="*/ 42 w 86"/>
                <a:gd name="T33" fmla="*/ 179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6"/>
                  </a:lnTo>
                  <a:lnTo>
                    <a:pt x="13" y="12"/>
                  </a:lnTo>
                  <a:lnTo>
                    <a:pt x="27" y="3"/>
                  </a:lnTo>
                  <a:lnTo>
                    <a:pt x="43" y="0"/>
                  </a:lnTo>
                  <a:lnTo>
                    <a:pt x="59"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2" name="Freeform 7924">
              <a:extLst>
                <a:ext uri="{FF2B5EF4-FFF2-40B4-BE49-F238E27FC236}">
                  <a16:creationId xmlns:a16="http://schemas.microsoft.com/office/drawing/2014/main" id="{FB5AC7B5-39B4-416F-B4E2-CBC89C373AA3}"/>
                </a:ext>
              </a:extLst>
            </p:cNvPr>
            <p:cNvSpPr>
              <a:spLocks/>
            </p:cNvSpPr>
            <p:nvPr/>
          </p:nvSpPr>
          <p:spPr bwMode="auto">
            <a:xfrm>
              <a:off x="5069" y="1825"/>
              <a:ext cx="86" cy="86"/>
            </a:xfrm>
            <a:custGeom>
              <a:avLst/>
              <a:gdLst>
                <a:gd name="T0" fmla="*/ 42 w 86"/>
                <a:gd name="T1" fmla="*/ 1910 h 86"/>
                <a:gd name="T2" fmla="*/ 26 w 86"/>
                <a:gd name="T3" fmla="*/ 1907 h 86"/>
                <a:gd name="T4" fmla="*/ 12 w 86"/>
                <a:gd name="T5" fmla="*/ 1897 h 86"/>
                <a:gd name="T6" fmla="*/ 3 w 86"/>
                <a:gd name="T7" fmla="*/ 1884 h 86"/>
                <a:gd name="T8" fmla="*/ 0 w 86"/>
                <a:gd name="T9" fmla="*/ 1868 h 86"/>
                <a:gd name="T10" fmla="*/ 4 w 86"/>
                <a:gd name="T11" fmla="*/ 1851 h 86"/>
                <a:gd name="T12" fmla="*/ 13 w 86"/>
                <a:gd name="T13" fmla="*/ 1837 h 86"/>
                <a:gd name="T14" fmla="*/ 27 w 86"/>
                <a:gd name="T15" fmla="*/ 1828 h 86"/>
                <a:gd name="T16" fmla="*/ 43 w 86"/>
                <a:gd name="T17" fmla="*/ 1825 h 86"/>
                <a:gd name="T18" fmla="*/ 60 w 86"/>
                <a:gd name="T19" fmla="*/ 1829 h 86"/>
                <a:gd name="T20" fmla="*/ 73 w 86"/>
                <a:gd name="T21" fmla="*/ 1838 h 86"/>
                <a:gd name="T22" fmla="*/ 82 w 86"/>
                <a:gd name="T23" fmla="*/ 1852 h 86"/>
                <a:gd name="T24" fmla="*/ 85 w 86"/>
                <a:gd name="T25" fmla="*/ 1868 h 86"/>
                <a:gd name="T26" fmla="*/ 82 w 86"/>
                <a:gd name="T27" fmla="*/ 1885 h 86"/>
                <a:gd name="T28" fmla="*/ 72 w 86"/>
                <a:gd name="T29" fmla="*/ 1899 h 86"/>
                <a:gd name="T30" fmla="*/ 58 w 86"/>
                <a:gd name="T31" fmla="*/ 1907 h 86"/>
                <a:gd name="T32" fmla="*/ 42 w 86"/>
                <a:gd name="T33" fmla="*/ 191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4" y="26"/>
                  </a:lnTo>
                  <a:lnTo>
                    <a:pt x="13" y="12"/>
                  </a:lnTo>
                  <a:lnTo>
                    <a:pt x="27" y="3"/>
                  </a:lnTo>
                  <a:lnTo>
                    <a:pt x="43" y="0"/>
                  </a:lnTo>
                  <a:lnTo>
                    <a:pt x="60"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3" name="Freeform 7925">
              <a:extLst>
                <a:ext uri="{FF2B5EF4-FFF2-40B4-BE49-F238E27FC236}">
                  <a16:creationId xmlns:a16="http://schemas.microsoft.com/office/drawing/2014/main" id="{518060D0-25D9-4038-A675-46D53B782F47}"/>
                </a:ext>
              </a:extLst>
            </p:cNvPr>
            <p:cNvSpPr>
              <a:spLocks/>
            </p:cNvSpPr>
            <p:nvPr/>
          </p:nvSpPr>
          <p:spPr bwMode="auto">
            <a:xfrm>
              <a:off x="5104" y="1940"/>
              <a:ext cx="86" cy="86"/>
            </a:xfrm>
            <a:custGeom>
              <a:avLst/>
              <a:gdLst>
                <a:gd name="T0" fmla="*/ 42 w 86"/>
                <a:gd name="T1" fmla="*/ 2026 h 86"/>
                <a:gd name="T2" fmla="*/ 26 w 86"/>
                <a:gd name="T3" fmla="*/ 2022 h 86"/>
                <a:gd name="T4" fmla="*/ 12 w 86"/>
                <a:gd name="T5" fmla="*/ 2013 h 86"/>
                <a:gd name="T6" fmla="*/ 3 w 86"/>
                <a:gd name="T7" fmla="*/ 1999 h 86"/>
                <a:gd name="T8" fmla="*/ 0 w 86"/>
                <a:gd name="T9" fmla="*/ 1983 h 86"/>
                <a:gd name="T10" fmla="*/ 4 w 86"/>
                <a:gd name="T11" fmla="*/ 1966 h 86"/>
                <a:gd name="T12" fmla="*/ 13 w 86"/>
                <a:gd name="T13" fmla="*/ 1953 h 86"/>
                <a:gd name="T14" fmla="*/ 27 w 86"/>
                <a:gd name="T15" fmla="*/ 1944 h 86"/>
                <a:gd name="T16" fmla="*/ 43 w 86"/>
                <a:gd name="T17" fmla="*/ 1941 h 86"/>
                <a:gd name="T18" fmla="*/ 60 w 86"/>
                <a:gd name="T19" fmla="*/ 1944 h 86"/>
                <a:gd name="T20" fmla="*/ 73 w 86"/>
                <a:gd name="T21" fmla="*/ 1954 h 86"/>
                <a:gd name="T22" fmla="*/ 82 w 86"/>
                <a:gd name="T23" fmla="*/ 1968 h 86"/>
                <a:gd name="T24" fmla="*/ 85 w 86"/>
                <a:gd name="T25" fmla="*/ 1984 h 86"/>
                <a:gd name="T26" fmla="*/ 82 w 86"/>
                <a:gd name="T27" fmla="*/ 2000 h 86"/>
                <a:gd name="T28" fmla="*/ 72 w 86"/>
                <a:gd name="T29" fmla="*/ 2014 h 86"/>
                <a:gd name="T30" fmla="*/ 58 w 86"/>
                <a:gd name="T31" fmla="*/ 2023 h 86"/>
                <a:gd name="T32" fmla="*/ 42 w 86"/>
                <a:gd name="T33" fmla="*/ 202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5"/>
                  </a:lnTo>
                  <a:lnTo>
                    <a:pt x="13" y="12"/>
                  </a:lnTo>
                  <a:lnTo>
                    <a:pt x="27" y="3"/>
                  </a:lnTo>
                  <a:lnTo>
                    <a:pt x="43" y="0"/>
                  </a:lnTo>
                  <a:lnTo>
                    <a:pt x="60"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244" name="Picture 7926">
              <a:extLst>
                <a:ext uri="{FF2B5EF4-FFF2-40B4-BE49-F238E27FC236}">
                  <a16:creationId xmlns:a16="http://schemas.microsoft.com/office/drawing/2014/main" id="{39DFEC45-BEEF-4891-B5BB-FC1702C6D8A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7" y="957"/>
              <a:ext cx="84" cy="1097"/>
            </a:xfrm>
            <a:prstGeom prst="rect">
              <a:avLst/>
            </a:prstGeom>
            <a:noFill/>
            <a:extLst>
              <a:ext uri="{909E8E84-426E-40DD-AFC4-6F175D3DCCD1}">
                <a14:hiddenFill xmlns:a14="http://schemas.microsoft.com/office/drawing/2010/main">
                  <a:solidFill>
                    <a:srgbClr val="FFFFFF"/>
                  </a:solidFill>
                </a14:hiddenFill>
              </a:ext>
            </a:extLst>
          </p:spPr>
        </p:pic>
        <p:sp>
          <p:nvSpPr>
            <p:cNvPr id="245" name="Freeform 7927">
              <a:extLst>
                <a:ext uri="{FF2B5EF4-FFF2-40B4-BE49-F238E27FC236}">
                  <a16:creationId xmlns:a16="http://schemas.microsoft.com/office/drawing/2014/main" id="{B91CD944-DB8F-49B7-B943-685A01E28232}"/>
                </a:ext>
              </a:extLst>
            </p:cNvPr>
            <p:cNvSpPr>
              <a:spLocks/>
            </p:cNvSpPr>
            <p:nvPr/>
          </p:nvSpPr>
          <p:spPr bwMode="auto">
            <a:xfrm>
              <a:off x="4907" y="957"/>
              <a:ext cx="84" cy="1097"/>
            </a:xfrm>
            <a:custGeom>
              <a:avLst/>
              <a:gdLst>
                <a:gd name="T0" fmla="*/ 83 w 84"/>
                <a:gd name="T1" fmla="*/ 993 h 1097"/>
                <a:gd name="T2" fmla="*/ 80 w 84"/>
                <a:gd name="T3" fmla="*/ 980 h 1097"/>
                <a:gd name="T4" fmla="*/ 71 w 84"/>
                <a:gd name="T5" fmla="*/ 968 h 1097"/>
                <a:gd name="T6" fmla="*/ 58 w 84"/>
                <a:gd name="T7" fmla="*/ 960 h 1097"/>
                <a:gd name="T8" fmla="*/ 41 w 84"/>
                <a:gd name="T9" fmla="*/ 958 h 1097"/>
                <a:gd name="T10" fmla="*/ 25 w 84"/>
                <a:gd name="T11" fmla="*/ 960 h 1097"/>
                <a:gd name="T12" fmla="*/ 12 w 84"/>
                <a:gd name="T13" fmla="*/ 968 h 1097"/>
                <a:gd name="T14" fmla="*/ 3 w 84"/>
                <a:gd name="T15" fmla="*/ 980 h 1097"/>
                <a:gd name="T16" fmla="*/ 0 w 84"/>
                <a:gd name="T17" fmla="*/ 993 h 1097"/>
                <a:gd name="T18" fmla="*/ 0 w 84"/>
                <a:gd name="T19" fmla="*/ 2018 h 1097"/>
                <a:gd name="T20" fmla="*/ 3 w 84"/>
                <a:gd name="T21" fmla="*/ 2032 h 1097"/>
                <a:gd name="T22" fmla="*/ 12 w 84"/>
                <a:gd name="T23" fmla="*/ 2043 h 1097"/>
                <a:gd name="T24" fmla="*/ 25 w 84"/>
                <a:gd name="T25" fmla="*/ 2051 h 1097"/>
                <a:gd name="T26" fmla="*/ 41 w 84"/>
                <a:gd name="T27" fmla="*/ 2054 h 1097"/>
                <a:gd name="T28" fmla="*/ 58 w 84"/>
                <a:gd name="T29" fmla="*/ 2051 h 1097"/>
                <a:gd name="T30" fmla="*/ 71 w 84"/>
                <a:gd name="T31" fmla="*/ 2043 h 1097"/>
                <a:gd name="T32" fmla="*/ 80 w 84"/>
                <a:gd name="T33" fmla="*/ 2032 h 1097"/>
                <a:gd name="T34" fmla="*/ 83 w 84"/>
                <a:gd name="T35" fmla="*/ 2018 h 1097"/>
                <a:gd name="T36" fmla="*/ 83 w 84"/>
                <a:gd name="T37" fmla="*/ 993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97">
                  <a:moveTo>
                    <a:pt x="83" y="35"/>
                  </a:moveTo>
                  <a:lnTo>
                    <a:pt x="80" y="22"/>
                  </a:lnTo>
                  <a:lnTo>
                    <a:pt x="71" y="10"/>
                  </a:lnTo>
                  <a:lnTo>
                    <a:pt x="58" y="2"/>
                  </a:lnTo>
                  <a:lnTo>
                    <a:pt x="41" y="0"/>
                  </a:lnTo>
                  <a:lnTo>
                    <a:pt x="25" y="2"/>
                  </a:lnTo>
                  <a:lnTo>
                    <a:pt x="12" y="10"/>
                  </a:lnTo>
                  <a:lnTo>
                    <a:pt x="3" y="22"/>
                  </a:lnTo>
                  <a:lnTo>
                    <a:pt x="0" y="35"/>
                  </a:lnTo>
                  <a:lnTo>
                    <a:pt x="0" y="1060"/>
                  </a:lnTo>
                  <a:lnTo>
                    <a:pt x="3" y="1074"/>
                  </a:lnTo>
                  <a:lnTo>
                    <a:pt x="12" y="1085"/>
                  </a:lnTo>
                  <a:lnTo>
                    <a:pt x="25" y="1093"/>
                  </a:lnTo>
                  <a:lnTo>
                    <a:pt x="41" y="1096"/>
                  </a:lnTo>
                  <a:lnTo>
                    <a:pt x="58" y="1093"/>
                  </a:lnTo>
                  <a:lnTo>
                    <a:pt x="71" y="1085"/>
                  </a:lnTo>
                  <a:lnTo>
                    <a:pt x="80" y="1074"/>
                  </a:lnTo>
                  <a:lnTo>
                    <a:pt x="83" y="1060"/>
                  </a:lnTo>
                  <a:lnTo>
                    <a:pt x="83" y="3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62967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46" y="683837"/>
            <a:ext cx="10744200" cy="466437"/>
          </a:xfrm>
        </p:spPr>
        <p:txBody>
          <a:bodyPr>
            <a:normAutofit fontScale="90000"/>
          </a:bodyPr>
          <a:lstStyle/>
          <a:p>
            <a:r>
              <a:rPr lang="en-US" sz="4000" dirty="0"/>
              <a:t>F</a:t>
            </a:r>
            <a:r>
              <a:rPr lang="en-US" sz="4000" dirty="0" smtClean="0"/>
              <a:t>ailure in primary </a:t>
            </a:r>
            <a:r>
              <a:rPr lang="en-US" sz="4000" dirty="0"/>
              <a:t>system</a:t>
            </a:r>
            <a:r>
              <a:rPr lang="en-US" dirty="0"/>
              <a:t/>
            </a:r>
            <a:br>
              <a:rPr lang="en-US" dirty="0"/>
            </a:br>
            <a:endParaRPr lang="en-CA" dirty="0"/>
          </a:p>
        </p:txBody>
      </p:sp>
      <p:sp>
        <p:nvSpPr>
          <p:cNvPr id="3" name="Content Placeholder 2"/>
          <p:cNvSpPr>
            <a:spLocks noGrp="1"/>
          </p:cNvSpPr>
          <p:nvPr>
            <p:ph sz="quarter" idx="11"/>
          </p:nvPr>
        </p:nvSpPr>
        <p:spPr>
          <a:xfrm>
            <a:off x="838201" y="1254369"/>
            <a:ext cx="10515600" cy="1053933"/>
          </a:xfrm>
        </p:spPr>
        <p:txBody>
          <a:bodyPr/>
          <a:lstStyle/>
          <a:p>
            <a:pPr marL="0" indent="0">
              <a:buNone/>
            </a:pPr>
            <a:r>
              <a:rPr lang="en-US" sz="2000" dirty="0"/>
              <a:t>This diagram shows a tractor with a dual air system where there has been a failure in the primary air system on the tractor. </a:t>
            </a:r>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grpSp>
        <p:nvGrpSpPr>
          <p:cNvPr id="5" name="Group 4">
            <a:extLst>
              <a:ext uri="{FF2B5EF4-FFF2-40B4-BE49-F238E27FC236}">
                <a16:creationId xmlns:a16="http://schemas.microsoft.com/office/drawing/2014/main" id="{935493C1-73FF-4147-A810-83D641AD668F}"/>
              </a:ext>
            </a:extLst>
          </p:cNvPr>
          <p:cNvGrpSpPr>
            <a:grpSpLocks/>
          </p:cNvGrpSpPr>
          <p:nvPr/>
        </p:nvGrpSpPr>
        <p:grpSpPr bwMode="auto">
          <a:xfrm>
            <a:off x="2366212" y="2065468"/>
            <a:ext cx="7459578" cy="4246965"/>
            <a:chOff x="4145" y="169"/>
            <a:chExt cx="6480" cy="4352"/>
          </a:xfrm>
        </p:grpSpPr>
        <p:pic>
          <p:nvPicPr>
            <p:cNvPr id="6" name="Picture 5">
              <a:extLst>
                <a:ext uri="{FF2B5EF4-FFF2-40B4-BE49-F238E27FC236}">
                  <a16:creationId xmlns:a16="http://schemas.microsoft.com/office/drawing/2014/main" id="{02EBFD35-1BFB-44AC-B5BC-675C379C7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 y="3388"/>
              <a:ext cx="19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1432CF5-C9C9-46B9-B57C-045D02387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 y="3383"/>
              <a:ext cx="20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933">
              <a:extLst>
                <a:ext uri="{FF2B5EF4-FFF2-40B4-BE49-F238E27FC236}">
                  <a16:creationId xmlns:a16="http://schemas.microsoft.com/office/drawing/2014/main" id="{C5CADC28-23EE-479B-9FBA-EAF079022C8B}"/>
                </a:ext>
              </a:extLst>
            </p:cNvPr>
            <p:cNvSpPr>
              <a:spLocks/>
            </p:cNvSpPr>
            <p:nvPr/>
          </p:nvSpPr>
          <p:spPr bwMode="auto">
            <a:xfrm>
              <a:off x="6567" y="2145"/>
              <a:ext cx="1082" cy="1740"/>
            </a:xfrm>
            <a:custGeom>
              <a:avLst/>
              <a:gdLst>
                <a:gd name="T0" fmla="+- 0 7543 6567"/>
                <a:gd name="T1" fmla="*/ T0 w 1082"/>
                <a:gd name="T2" fmla="+- 0 3885 2145"/>
                <a:gd name="T3" fmla="*/ 3885 h 1740"/>
                <a:gd name="T4" fmla="+- 0 7286 6567"/>
                <a:gd name="T5" fmla="*/ T4 w 1082"/>
                <a:gd name="T6" fmla="+- 0 3885 2145"/>
                <a:gd name="T7" fmla="*/ 3885 h 1740"/>
                <a:gd name="T8" fmla="+- 0 7286 6567"/>
                <a:gd name="T9" fmla="*/ T8 w 1082"/>
                <a:gd name="T10" fmla="+- 0 3835 2145"/>
                <a:gd name="T11" fmla="*/ 3835 h 1740"/>
                <a:gd name="T12" fmla="+- 0 7543 6567"/>
                <a:gd name="T13" fmla="*/ T12 w 1082"/>
                <a:gd name="T14" fmla="+- 0 3835 2145"/>
                <a:gd name="T15" fmla="*/ 3835 h 1740"/>
                <a:gd name="T16" fmla="+- 0 7565 6567"/>
                <a:gd name="T17" fmla="*/ T16 w 1082"/>
                <a:gd name="T18" fmla="+- 0 3830 2145"/>
                <a:gd name="T19" fmla="*/ 3830 h 1740"/>
                <a:gd name="T20" fmla="+- 0 7583 6567"/>
                <a:gd name="T21" fmla="*/ T20 w 1082"/>
                <a:gd name="T22" fmla="+- 0 3818 2145"/>
                <a:gd name="T23" fmla="*/ 3818 h 1740"/>
                <a:gd name="T24" fmla="+- 0 7595 6567"/>
                <a:gd name="T25" fmla="*/ T24 w 1082"/>
                <a:gd name="T26" fmla="+- 0 3801 2145"/>
                <a:gd name="T27" fmla="*/ 3801 h 1740"/>
                <a:gd name="T28" fmla="+- 0 7599 6567"/>
                <a:gd name="T29" fmla="*/ T28 w 1082"/>
                <a:gd name="T30" fmla="+- 0 3779 2145"/>
                <a:gd name="T31" fmla="*/ 3779 h 1740"/>
                <a:gd name="T32" fmla="+- 0 7599 6567"/>
                <a:gd name="T33" fmla="*/ T32 w 1082"/>
                <a:gd name="T34" fmla="+- 0 2251 2145"/>
                <a:gd name="T35" fmla="*/ 2251 h 1740"/>
                <a:gd name="T36" fmla="+- 0 7595 6567"/>
                <a:gd name="T37" fmla="*/ T36 w 1082"/>
                <a:gd name="T38" fmla="+- 0 2229 2145"/>
                <a:gd name="T39" fmla="*/ 2229 h 1740"/>
                <a:gd name="T40" fmla="+- 0 7583 6567"/>
                <a:gd name="T41" fmla="*/ T40 w 1082"/>
                <a:gd name="T42" fmla="+- 0 2211 2145"/>
                <a:gd name="T43" fmla="*/ 2211 h 1740"/>
                <a:gd name="T44" fmla="+- 0 7565 6567"/>
                <a:gd name="T45" fmla="*/ T44 w 1082"/>
                <a:gd name="T46" fmla="+- 0 2199 2145"/>
                <a:gd name="T47" fmla="*/ 2199 h 1740"/>
                <a:gd name="T48" fmla="+- 0 7543 6567"/>
                <a:gd name="T49" fmla="*/ T48 w 1082"/>
                <a:gd name="T50" fmla="+- 0 2195 2145"/>
                <a:gd name="T51" fmla="*/ 2195 h 1740"/>
                <a:gd name="T52" fmla="+- 0 6567 6567"/>
                <a:gd name="T53" fmla="*/ T52 w 1082"/>
                <a:gd name="T54" fmla="+- 0 2195 2145"/>
                <a:gd name="T55" fmla="*/ 2195 h 1740"/>
                <a:gd name="T56" fmla="+- 0 6567 6567"/>
                <a:gd name="T57" fmla="*/ T56 w 1082"/>
                <a:gd name="T58" fmla="+- 0 2145 2145"/>
                <a:gd name="T59" fmla="*/ 2145 h 1740"/>
                <a:gd name="T60" fmla="+- 0 7543 6567"/>
                <a:gd name="T61" fmla="*/ T60 w 1082"/>
                <a:gd name="T62" fmla="+- 0 2145 2145"/>
                <a:gd name="T63" fmla="*/ 2145 h 1740"/>
                <a:gd name="T64" fmla="+- 0 7584 6567"/>
                <a:gd name="T65" fmla="*/ T64 w 1082"/>
                <a:gd name="T66" fmla="+- 0 2153 2145"/>
                <a:gd name="T67" fmla="*/ 2153 h 1740"/>
                <a:gd name="T68" fmla="+- 0 7618 6567"/>
                <a:gd name="T69" fmla="*/ T68 w 1082"/>
                <a:gd name="T70" fmla="+- 0 2176 2145"/>
                <a:gd name="T71" fmla="*/ 2176 h 1740"/>
                <a:gd name="T72" fmla="+- 0 7641 6567"/>
                <a:gd name="T73" fmla="*/ T72 w 1082"/>
                <a:gd name="T74" fmla="+- 0 2210 2145"/>
                <a:gd name="T75" fmla="*/ 2210 h 1740"/>
                <a:gd name="T76" fmla="+- 0 7649 6567"/>
                <a:gd name="T77" fmla="*/ T76 w 1082"/>
                <a:gd name="T78" fmla="+- 0 2251 2145"/>
                <a:gd name="T79" fmla="*/ 2251 h 1740"/>
                <a:gd name="T80" fmla="+- 0 7649 6567"/>
                <a:gd name="T81" fmla="*/ T80 w 1082"/>
                <a:gd name="T82" fmla="+- 0 3779 2145"/>
                <a:gd name="T83" fmla="*/ 3779 h 1740"/>
                <a:gd name="T84" fmla="+- 0 7641 6567"/>
                <a:gd name="T85" fmla="*/ T84 w 1082"/>
                <a:gd name="T86" fmla="+- 0 3820 2145"/>
                <a:gd name="T87" fmla="*/ 3820 h 1740"/>
                <a:gd name="T88" fmla="+- 0 7618 6567"/>
                <a:gd name="T89" fmla="*/ T88 w 1082"/>
                <a:gd name="T90" fmla="+- 0 3854 2145"/>
                <a:gd name="T91" fmla="*/ 3854 h 1740"/>
                <a:gd name="T92" fmla="+- 0 7584 6567"/>
                <a:gd name="T93" fmla="*/ T92 w 1082"/>
                <a:gd name="T94" fmla="+- 0 3876 2145"/>
                <a:gd name="T95" fmla="*/ 3876 h 1740"/>
                <a:gd name="T96" fmla="+- 0 7543 6567"/>
                <a:gd name="T97" fmla="*/ T96 w 1082"/>
                <a:gd name="T98" fmla="+- 0 3885 2145"/>
                <a:gd name="T99" fmla="*/ 3885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976" y="1740"/>
                  </a:moveTo>
                  <a:lnTo>
                    <a:pt x="719" y="1740"/>
                  </a:lnTo>
                  <a:lnTo>
                    <a:pt x="719" y="1690"/>
                  </a:lnTo>
                  <a:lnTo>
                    <a:pt x="976" y="1690"/>
                  </a:lnTo>
                  <a:lnTo>
                    <a:pt x="998" y="1685"/>
                  </a:lnTo>
                  <a:lnTo>
                    <a:pt x="1016" y="1673"/>
                  </a:lnTo>
                  <a:lnTo>
                    <a:pt x="1028" y="1656"/>
                  </a:lnTo>
                  <a:lnTo>
                    <a:pt x="1032" y="1634"/>
                  </a:lnTo>
                  <a:lnTo>
                    <a:pt x="1032" y="106"/>
                  </a:lnTo>
                  <a:lnTo>
                    <a:pt x="1028" y="84"/>
                  </a:lnTo>
                  <a:lnTo>
                    <a:pt x="1016" y="66"/>
                  </a:lnTo>
                  <a:lnTo>
                    <a:pt x="998" y="54"/>
                  </a:lnTo>
                  <a:lnTo>
                    <a:pt x="976" y="50"/>
                  </a:lnTo>
                  <a:lnTo>
                    <a:pt x="0" y="50"/>
                  </a:lnTo>
                  <a:lnTo>
                    <a:pt x="0" y="0"/>
                  </a:lnTo>
                  <a:lnTo>
                    <a:pt x="976" y="0"/>
                  </a:lnTo>
                  <a:lnTo>
                    <a:pt x="1017" y="8"/>
                  </a:lnTo>
                  <a:lnTo>
                    <a:pt x="1051" y="31"/>
                  </a:lnTo>
                  <a:lnTo>
                    <a:pt x="1074" y="65"/>
                  </a:lnTo>
                  <a:lnTo>
                    <a:pt x="1082" y="106"/>
                  </a:lnTo>
                  <a:lnTo>
                    <a:pt x="1082" y="1634"/>
                  </a:lnTo>
                  <a:lnTo>
                    <a:pt x="1074" y="1675"/>
                  </a:lnTo>
                  <a:lnTo>
                    <a:pt x="1051" y="1709"/>
                  </a:lnTo>
                  <a:lnTo>
                    <a:pt x="1017" y="1731"/>
                  </a:lnTo>
                  <a:lnTo>
                    <a:pt x="976" y="17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 name="Freeform 5934">
              <a:extLst>
                <a:ext uri="{FF2B5EF4-FFF2-40B4-BE49-F238E27FC236}">
                  <a16:creationId xmlns:a16="http://schemas.microsoft.com/office/drawing/2014/main" id="{F0EE3277-6931-4060-8374-7F3974C82BD5}"/>
                </a:ext>
              </a:extLst>
            </p:cNvPr>
            <p:cNvSpPr>
              <a:spLocks/>
            </p:cNvSpPr>
            <p:nvPr/>
          </p:nvSpPr>
          <p:spPr bwMode="auto">
            <a:xfrm>
              <a:off x="6567" y="2145"/>
              <a:ext cx="1082" cy="1740"/>
            </a:xfrm>
            <a:custGeom>
              <a:avLst/>
              <a:gdLst>
                <a:gd name="T0" fmla="+- 0 6567 6567"/>
                <a:gd name="T1" fmla="*/ T0 w 1082"/>
                <a:gd name="T2" fmla="+- 0 2145 2145"/>
                <a:gd name="T3" fmla="*/ 2145 h 1740"/>
                <a:gd name="T4" fmla="+- 0 6567 6567"/>
                <a:gd name="T5" fmla="*/ T4 w 1082"/>
                <a:gd name="T6" fmla="+- 0 2195 2145"/>
                <a:gd name="T7" fmla="*/ 2195 h 1740"/>
                <a:gd name="T8" fmla="+- 0 7543 6567"/>
                <a:gd name="T9" fmla="*/ T8 w 1082"/>
                <a:gd name="T10" fmla="+- 0 2195 2145"/>
                <a:gd name="T11" fmla="*/ 2195 h 1740"/>
                <a:gd name="T12" fmla="+- 0 7565 6567"/>
                <a:gd name="T13" fmla="*/ T12 w 1082"/>
                <a:gd name="T14" fmla="+- 0 2199 2145"/>
                <a:gd name="T15" fmla="*/ 2199 h 1740"/>
                <a:gd name="T16" fmla="+- 0 7583 6567"/>
                <a:gd name="T17" fmla="*/ T16 w 1082"/>
                <a:gd name="T18" fmla="+- 0 2211 2145"/>
                <a:gd name="T19" fmla="*/ 2211 h 1740"/>
                <a:gd name="T20" fmla="+- 0 7595 6567"/>
                <a:gd name="T21" fmla="*/ T20 w 1082"/>
                <a:gd name="T22" fmla="+- 0 2229 2145"/>
                <a:gd name="T23" fmla="*/ 2229 h 1740"/>
                <a:gd name="T24" fmla="+- 0 7599 6567"/>
                <a:gd name="T25" fmla="*/ T24 w 1082"/>
                <a:gd name="T26" fmla="+- 0 2251 2145"/>
                <a:gd name="T27" fmla="*/ 2251 h 1740"/>
                <a:gd name="T28" fmla="+- 0 7599 6567"/>
                <a:gd name="T29" fmla="*/ T28 w 1082"/>
                <a:gd name="T30" fmla="+- 0 3779 2145"/>
                <a:gd name="T31" fmla="*/ 3779 h 1740"/>
                <a:gd name="T32" fmla="+- 0 7595 6567"/>
                <a:gd name="T33" fmla="*/ T32 w 1082"/>
                <a:gd name="T34" fmla="+- 0 3801 2145"/>
                <a:gd name="T35" fmla="*/ 3801 h 1740"/>
                <a:gd name="T36" fmla="+- 0 7583 6567"/>
                <a:gd name="T37" fmla="*/ T36 w 1082"/>
                <a:gd name="T38" fmla="+- 0 3818 2145"/>
                <a:gd name="T39" fmla="*/ 3818 h 1740"/>
                <a:gd name="T40" fmla="+- 0 7565 6567"/>
                <a:gd name="T41" fmla="*/ T40 w 1082"/>
                <a:gd name="T42" fmla="+- 0 3830 2145"/>
                <a:gd name="T43" fmla="*/ 3830 h 1740"/>
                <a:gd name="T44" fmla="+- 0 7543 6567"/>
                <a:gd name="T45" fmla="*/ T44 w 1082"/>
                <a:gd name="T46" fmla="+- 0 3835 2145"/>
                <a:gd name="T47" fmla="*/ 3835 h 1740"/>
                <a:gd name="T48" fmla="+- 0 7286 6567"/>
                <a:gd name="T49" fmla="*/ T48 w 1082"/>
                <a:gd name="T50" fmla="+- 0 3835 2145"/>
                <a:gd name="T51" fmla="*/ 3835 h 1740"/>
                <a:gd name="T52" fmla="+- 0 7286 6567"/>
                <a:gd name="T53" fmla="*/ T52 w 1082"/>
                <a:gd name="T54" fmla="+- 0 3885 2145"/>
                <a:gd name="T55" fmla="*/ 3885 h 1740"/>
                <a:gd name="T56" fmla="+- 0 7543 6567"/>
                <a:gd name="T57" fmla="*/ T56 w 1082"/>
                <a:gd name="T58" fmla="+- 0 3885 2145"/>
                <a:gd name="T59" fmla="*/ 3885 h 1740"/>
                <a:gd name="T60" fmla="+- 0 7584 6567"/>
                <a:gd name="T61" fmla="*/ T60 w 1082"/>
                <a:gd name="T62" fmla="+- 0 3876 2145"/>
                <a:gd name="T63" fmla="*/ 3876 h 1740"/>
                <a:gd name="T64" fmla="+- 0 7618 6567"/>
                <a:gd name="T65" fmla="*/ T64 w 1082"/>
                <a:gd name="T66" fmla="+- 0 3854 2145"/>
                <a:gd name="T67" fmla="*/ 3854 h 1740"/>
                <a:gd name="T68" fmla="+- 0 7641 6567"/>
                <a:gd name="T69" fmla="*/ T68 w 1082"/>
                <a:gd name="T70" fmla="+- 0 3820 2145"/>
                <a:gd name="T71" fmla="*/ 3820 h 1740"/>
                <a:gd name="T72" fmla="+- 0 7649 6567"/>
                <a:gd name="T73" fmla="*/ T72 w 1082"/>
                <a:gd name="T74" fmla="+- 0 3779 2145"/>
                <a:gd name="T75" fmla="*/ 3779 h 1740"/>
                <a:gd name="T76" fmla="+- 0 7649 6567"/>
                <a:gd name="T77" fmla="*/ T76 w 1082"/>
                <a:gd name="T78" fmla="+- 0 2251 2145"/>
                <a:gd name="T79" fmla="*/ 2251 h 1740"/>
                <a:gd name="T80" fmla="+- 0 7641 6567"/>
                <a:gd name="T81" fmla="*/ T80 w 1082"/>
                <a:gd name="T82" fmla="+- 0 2210 2145"/>
                <a:gd name="T83" fmla="*/ 2210 h 1740"/>
                <a:gd name="T84" fmla="+- 0 7618 6567"/>
                <a:gd name="T85" fmla="*/ T84 w 1082"/>
                <a:gd name="T86" fmla="+- 0 2176 2145"/>
                <a:gd name="T87" fmla="*/ 2176 h 1740"/>
                <a:gd name="T88" fmla="+- 0 7584 6567"/>
                <a:gd name="T89" fmla="*/ T88 w 1082"/>
                <a:gd name="T90" fmla="+- 0 2153 2145"/>
                <a:gd name="T91" fmla="*/ 2153 h 1740"/>
                <a:gd name="T92" fmla="+- 0 7543 6567"/>
                <a:gd name="T93" fmla="*/ T92 w 1082"/>
                <a:gd name="T94" fmla="+- 0 2145 2145"/>
                <a:gd name="T95" fmla="*/ 2145 h 1740"/>
                <a:gd name="T96" fmla="+- 0 6567 6567"/>
                <a:gd name="T97" fmla="*/ T96 w 1082"/>
                <a:gd name="T98" fmla="+- 0 2145 2145"/>
                <a:gd name="T99" fmla="*/ 2145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0" y="0"/>
                  </a:moveTo>
                  <a:lnTo>
                    <a:pt x="0" y="50"/>
                  </a:lnTo>
                  <a:lnTo>
                    <a:pt x="976" y="50"/>
                  </a:lnTo>
                  <a:lnTo>
                    <a:pt x="998" y="54"/>
                  </a:lnTo>
                  <a:lnTo>
                    <a:pt x="1016" y="66"/>
                  </a:lnTo>
                  <a:lnTo>
                    <a:pt x="1028" y="84"/>
                  </a:lnTo>
                  <a:lnTo>
                    <a:pt x="1032" y="106"/>
                  </a:lnTo>
                  <a:lnTo>
                    <a:pt x="1032" y="1634"/>
                  </a:lnTo>
                  <a:lnTo>
                    <a:pt x="1028" y="1656"/>
                  </a:lnTo>
                  <a:lnTo>
                    <a:pt x="1016" y="1673"/>
                  </a:lnTo>
                  <a:lnTo>
                    <a:pt x="998" y="1685"/>
                  </a:lnTo>
                  <a:lnTo>
                    <a:pt x="976" y="1690"/>
                  </a:lnTo>
                  <a:lnTo>
                    <a:pt x="719" y="1690"/>
                  </a:lnTo>
                  <a:lnTo>
                    <a:pt x="719" y="1740"/>
                  </a:lnTo>
                  <a:lnTo>
                    <a:pt x="976" y="1740"/>
                  </a:lnTo>
                  <a:lnTo>
                    <a:pt x="1017" y="1731"/>
                  </a:lnTo>
                  <a:lnTo>
                    <a:pt x="1051" y="1709"/>
                  </a:lnTo>
                  <a:lnTo>
                    <a:pt x="1074" y="1675"/>
                  </a:lnTo>
                  <a:lnTo>
                    <a:pt x="1082" y="1634"/>
                  </a:lnTo>
                  <a:lnTo>
                    <a:pt x="1082" y="106"/>
                  </a:lnTo>
                  <a:lnTo>
                    <a:pt x="1074" y="65"/>
                  </a:lnTo>
                  <a:lnTo>
                    <a:pt x="1051" y="31"/>
                  </a:lnTo>
                  <a:lnTo>
                    <a:pt x="1017" y="8"/>
                  </a:lnTo>
                  <a:lnTo>
                    <a:pt x="976" y="0"/>
                  </a:lnTo>
                  <a:lnTo>
                    <a:pt x="0"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 name="AutoShape 5935">
              <a:extLst>
                <a:ext uri="{FF2B5EF4-FFF2-40B4-BE49-F238E27FC236}">
                  <a16:creationId xmlns:a16="http://schemas.microsoft.com/office/drawing/2014/main" id="{AB8F9D7F-4AF6-4653-AAFF-E61809AF57B1}"/>
                </a:ext>
              </a:extLst>
            </p:cNvPr>
            <p:cNvSpPr>
              <a:spLocks/>
            </p:cNvSpPr>
            <p:nvPr/>
          </p:nvSpPr>
          <p:spPr bwMode="auto">
            <a:xfrm>
              <a:off x="8612" y="2343"/>
              <a:ext cx="622" cy="358"/>
            </a:xfrm>
            <a:custGeom>
              <a:avLst/>
              <a:gdLst>
                <a:gd name="T0" fmla="+- 0 8867 8613"/>
                <a:gd name="T1" fmla="*/ T0 w 622"/>
                <a:gd name="T2" fmla="+- 0 2651 2344"/>
                <a:gd name="T3" fmla="*/ 2651 h 358"/>
                <a:gd name="T4" fmla="+- 0 8774 8613"/>
                <a:gd name="T5" fmla="*/ T4 w 622"/>
                <a:gd name="T6" fmla="+- 0 2651 2344"/>
                <a:gd name="T7" fmla="*/ 2651 h 358"/>
                <a:gd name="T8" fmla="+- 0 8793 8613"/>
                <a:gd name="T9" fmla="*/ T8 w 622"/>
                <a:gd name="T10" fmla="+- 0 2647 2344"/>
                <a:gd name="T11" fmla="*/ 2647 h 358"/>
                <a:gd name="T12" fmla="+- 0 8818 8613"/>
                <a:gd name="T13" fmla="*/ T12 w 622"/>
                <a:gd name="T14" fmla="+- 0 2633 2344"/>
                <a:gd name="T15" fmla="*/ 2633 h 358"/>
                <a:gd name="T16" fmla="+- 0 8844 8613"/>
                <a:gd name="T17" fmla="*/ T16 w 622"/>
                <a:gd name="T18" fmla="+- 0 2602 2344"/>
                <a:gd name="T19" fmla="*/ 2602 h 358"/>
                <a:gd name="T20" fmla="+- 0 8879 8613"/>
                <a:gd name="T21" fmla="*/ T20 w 622"/>
                <a:gd name="T22" fmla="+- 0 2542 2344"/>
                <a:gd name="T23" fmla="*/ 2542 h 358"/>
                <a:gd name="T24" fmla="+- 0 8912 8613"/>
                <a:gd name="T25" fmla="*/ T24 w 622"/>
                <a:gd name="T26" fmla="+- 0 2483 2344"/>
                <a:gd name="T27" fmla="*/ 2483 h 358"/>
                <a:gd name="T28" fmla="+- 0 8937 8613"/>
                <a:gd name="T29" fmla="*/ T28 w 622"/>
                <a:gd name="T30" fmla="+- 0 2438 2344"/>
                <a:gd name="T31" fmla="*/ 2438 h 358"/>
                <a:gd name="T32" fmla="+- 0 8948 8613"/>
                <a:gd name="T33" fmla="*/ T32 w 622"/>
                <a:gd name="T34" fmla="+- 0 2419 2344"/>
                <a:gd name="T35" fmla="*/ 2419 h 358"/>
                <a:gd name="T36" fmla="+- 0 8957 8613"/>
                <a:gd name="T37" fmla="*/ T36 w 622"/>
                <a:gd name="T38" fmla="+- 0 2403 2344"/>
                <a:gd name="T39" fmla="*/ 2403 h 358"/>
                <a:gd name="T40" fmla="+- 0 8979 8613"/>
                <a:gd name="T41" fmla="*/ T40 w 622"/>
                <a:gd name="T42" fmla="+- 0 2378 2344"/>
                <a:gd name="T43" fmla="*/ 2378 h 358"/>
                <a:gd name="T44" fmla="+- 0 9015 8613"/>
                <a:gd name="T45" fmla="*/ T44 w 622"/>
                <a:gd name="T46" fmla="+- 0 2354 2344"/>
                <a:gd name="T47" fmla="*/ 2354 h 358"/>
                <a:gd name="T48" fmla="+- 0 9067 8613"/>
                <a:gd name="T49" fmla="*/ T48 w 622"/>
                <a:gd name="T50" fmla="+- 0 2344 2344"/>
                <a:gd name="T51" fmla="*/ 2344 h 358"/>
                <a:gd name="T52" fmla="+- 0 9234 8613"/>
                <a:gd name="T53" fmla="*/ T52 w 622"/>
                <a:gd name="T54" fmla="+- 0 2344 2344"/>
                <a:gd name="T55" fmla="*/ 2344 h 358"/>
                <a:gd name="T56" fmla="+- 0 9234 8613"/>
                <a:gd name="T57" fmla="*/ T56 w 622"/>
                <a:gd name="T58" fmla="+- 0 2393 2344"/>
                <a:gd name="T59" fmla="*/ 2393 h 358"/>
                <a:gd name="T60" fmla="+- 0 9067 8613"/>
                <a:gd name="T61" fmla="*/ T60 w 622"/>
                <a:gd name="T62" fmla="+- 0 2393 2344"/>
                <a:gd name="T63" fmla="*/ 2393 h 358"/>
                <a:gd name="T64" fmla="+- 0 9033 8613"/>
                <a:gd name="T65" fmla="*/ T64 w 622"/>
                <a:gd name="T66" fmla="+- 0 2401 2344"/>
                <a:gd name="T67" fmla="*/ 2401 h 358"/>
                <a:gd name="T68" fmla="+- 0 9010 8613"/>
                <a:gd name="T69" fmla="*/ T68 w 622"/>
                <a:gd name="T70" fmla="+- 0 2416 2344"/>
                <a:gd name="T71" fmla="*/ 2416 h 358"/>
                <a:gd name="T72" fmla="+- 0 8997 8613"/>
                <a:gd name="T73" fmla="*/ T72 w 622"/>
                <a:gd name="T74" fmla="+- 0 2433 2344"/>
                <a:gd name="T75" fmla="*/ 2433 h 358"/>
                <a:gd name="T76" fmla="+- 0 8992 8613"/>
                <a:gd name="T77" fmla="*/ T76 w 622"/>
                <a:gd name="T78" fmla="+- 0 2441 2344"/>
                <a:gd name="T79" fmla="*/ 2441 h 358"/>
                <a:gd name="T80" fmla="+- 0 8992 8613"/>
                <a:gd name="T81" fmla="*/ T80 w 622"/>
                <a:gd name="T82" fmla="+- 0 2442 2344"/>
                <a:gd name="T83" fmla="*/ 2442 h 358"/>
                <a:gd name="T84" fmla="+- 0 8981 8613"/>
                <a:gd name="T85" fmla="*/ T84 w 622"/>
                <a:gd name="T86" fmla="+- 0 2461 2344"/>
                <a:gd name="T87" fmla="*/ 2461 h 358"/>
                <a:gd name="T88" fmla="+- 0 8956 8613"/>
                <a:gd name="T89" fmla="*/ T88 w 622"/>
                <a:gd name="T90" fmla="+- 0 2507 2344"/>
                <a:gd name="T91" fmla="*/ 2507 h 358"/>
                <a:gd name="T92" fmla="+- 0 8922 8613"/>
                <a:gd name="T93" fmla="*/ T92 w 622"/>
                <a:gd name="T94" fmla="+- 0 2567 2344"/>
                <a:gd name="T95" fmla="*/ 2567 h 358"/>
                <a:gd name="T96" fmla="+- 0 8887 8613"/>
                <a:gd name="T97" fmla="*/ T96 w 622"/>
                <a:gd name="T98" fmla="+- 0 2628 2344"/>
                <a:gd name="T99" fmla="*/ 2628 h 358"/>
                <a:gd name="T100" fmla="+- 0 8867 8613"/>
                <a:gd name="T101" fmla="*/ T100 w 622"/>
                <a:gd name="T102" fmla="+- 0 2651 2344"/>
                <a:gd name="T103" fmla="*/ 2651 h 358"/>
                <a:gd name="T104" fmla="+- 0 8760 8613"/>
                <a:gd name="T105" fmla="*/ T104 w 622"/>
                <a:gd name="T106" fmla="+- 0 2701 2344"/>
                <a:gd name="T107" fmla="*/ 2701 h 358"/>
                <a:gd name="T108" fmla="+- 0 8613 8613"/>
                <a:gd name="T109" fmla="*/ T108 w 622"/>
                <a:gd name="T110" fmla="+- 0 2701 2344"/>
                <a:gd name="T111" fmla="*/ 2701 h 358"/>
                <a:gd name="T112" fmla="+- 0 8613 8613"/>
                <a:gd name="T113" fmla="*/ T112 w 622"/>
                <a:gd name="T114" fmla="+- 0 2651 2344"/>
                <a:gd name="T115" fmla="*/ 2651 h 358"/>
                <a:gd name="T116" fmla="+- 0 8762 8613"/>
                <a:gd name="T117" fmla="*/ T116 w 622"/>
                <a:gd name="T118" fmla="+- 0 2651 2344"/>
                <a:gd name="T119" fmla="*/ 2651 h 358"/>
                <a:gd name="T120" fmla="+- 0 8763 8613"/>
                <a:gd name="T121" fmla="*/ T120 w 622"/>
                <a:gd name="T122" fmla="+- 0 2651 2344"/>
                <a:gd name="T123" fmla="*/ 2651 h 358"/>
                <a:gd name="T124" fmla="+- 0 8765 8613"/>
                <a:gd name="T125" fmla="*/ T124 w 622"/>
                <a:gd name="T126" fmla="+- 0 2651 2344"/>
                <a:gd name="T127" fmla="*/ 2651 h 358"/>
                <a:gd name="T128" fmla="+- 0 8867 8613"/>
                <a:gd name="T129" fmla="*/ T128 w 622"/>
                <a:gd name="T130" fmla="+- 0 2651 2344"/>
                <a:gd name="T131" fmla="*/ 2651 h 358"/>
                <a:gd name="T132" fmla="+- 0 8850 8613"/>
                <a:gd name="T133" fmla="*/ T132 w 622"/>
                <a:gd name="T134" fmla="+- 0 2672 2344"/>
                <a:gd name="T135" fmla="*/ 2672 h 358"/>
                <a:gd name="T136" fmla="+- 0 8811 8613"/>
                <a:gd name="T137" fmla="*/ T136 w 622"/>
                <a:gd name="T138" fmla="+- 0 2694 2344"/>
                <a:gd name="T139" fmla="*/ 2694 h 358"/>
                <a:gd name="T140" fmla="+- 0 8779 8613"/>
                <a:gd name="T141" fmla="*/ T140 w 622"/>
                <a:gd name="T142" fmla="+- 0 2701 2344"/>
                <a:gd name="T143" fmla="*/ 2701 h 358"/>
                <a:gd name="T144" fmla="+- 0 8760 8613"/>
                <a:gd name="T145" fmla="*/ T144 w 622"/>
                <a:gd name="T146" fmla="+- 0 2701 2344"/>
                <a:gd name="T147" fmla="*/ 2701 h 3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22" h="358">
                  <a:moveTo>
                    <a:pt x="254" y="307"/>
                  </a:moveTo>
                  <a:lnTo>
                    <a:pt x="161" y="307"/>
                  </a:lnTo>
                  <a:lnTo>
                    <a:pt x="180" y="303"/>
                  </a:lnTo>
                  <a:lnTo>
                    <a:pt x="205" y="289"/>
                  </a:lnTo>
                  <a:lnTo>
                    <a:pt x="231" y="258"/>
                  </a:lnTo>
                  <a:lnTo>
                    <a:pt x="266" y="198"/>
                  </a:lnTo>
                  <a:lnTo>
                    <a:pt x="299" y="139"/>
                  </a:lnTo>
                  <a:lnTo>
                    <a:pt x="324" y="94"/>
                  </a:lnTo>
                  <a:lnTo>
                    <a:pt x="335" y="75"/>
                  </a:lnTo>
                  <a:lnTo>
                    <a:pt x="344" y="59"/>
                  </a:lnTo>
                  <a:lnTo>
                    <a:pt x="366" y="34"/>
                  </a:lnTo>
                  <a:lnTo>
                    <a:pt x="402" y="10"/>
                  </a:lnTo>
                  <a:lnTo>
                    <a:pt x="454" y="0"/>
                  </a:lnTo>
                  <a:lnTo>
                    <a:pt x="621" y="0"/>
                  </a:lnTo>
                  <a:lnTo>
                    <a:pt x="621" y="49"/>
                  </a:lnTo>
                  <a:lnTo>
                    <a:pt x="454" y="49"/>
                  </a:lnTo>
                  <a:lnTo>
                    <a:pt x="420" y="57"/>
                  </a:lnTo>
                  <a:lnTo>
                    <a:pt x="397" y="72"/>
                  </a:lnTo>
                  <a:lnTo>
                    <a:pt x="384" y="89"/>
                  </a:lnTo>
                  <a:lnTo>
                    <a:pt x="379" y="97"/>
                  </a:lnTo>
                  <a:lnTo>
                    <a:pt x="379" y="98"/>
                  </a:lnTo>
                  <a:lnTo>
                    <a:pt x="368" y="117"/>
                  </a:lnTo>
                  <a:lnTo>
                    <a:pt x="343" y="163"/>
                  </a:lnTo>
                  <a:lnTo>
                    <a:pt x="309" y="223"/>
                  </a:lnTo>
                  <a:lnTo>
                    <a:pt x="274" y="284"/>
                  </a:lnTo>
                  <a:lnTo>
                    <a:pt x="254" y="307"/>
                  </a:lnTo>
                  <a:close/>
                  <a:moveTo>
                    <a:pt x="147" y="357"/>
                  </a:moveTo>
                  <a:lnTo>
                    <a:pt x="0" y="357"/>
                  </a:lnTo>
                  <a:lnTo>
                    <a:pt x="0" y="307"/>
                  </a:lnTo>
                  <a:lnTo>
                    <a:pt x="149" y="307"/>
                  </a:lnTo>
                  <a:lnTo>
                    <a:pt x="150" y="307"/>
                  </a:lnTo>
                  <a:lnTo>
                    <a:pt x="152" y="307"/>
                  </a:lnTo>
                  <a:lnTo>
                    <a:pt x="254" y="307"/>
                  </a:lnTo>
                  <a:lnTo>
                    <a:pt x="237" y="328"/>
                  </a:lnTo>
                  <a:lnTo>
                    <a:pt x="198" y="350"/>
                  </a:lnTo>
                  <a:lnTo>
                    <a:pt x="166" y="357"/>
                  </a:lnTo>
                  <a:lnTo>
                    <a:pt x="147" y="35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1" name="Freeform 5936">
              <a:extLst>
                <a:ext uri="{FF2B5EF4-FFF2-40B4-BE49-F238E27FC236}">
                  <a16:creationId xmlns:a16="http://schemas.microsoft.com/office/drawing/2014/main" id="{F6DA07A0-E4B9-414D-8F32-72FF9A039BDD}"/>
                </a:ext>
              </a:extLst>
            </p:cNvPr>
            <p:cNvSpPr>
              <a:spLocks/>
            </p:cNvSpPr>
            <p:nvPr/>
          </p:nvSpPr>
          <p:spPr bwMode="auto">
            <a:xfrm>
              <a:off x="8612" y="2343"/>
              <a:ext cx="622" cy="358"/>
            </a:xfrm>
            <a:custGeom>
              <a:avLst/>
              <a:gdLst>
                <a:gd name="T0" fmla="+- 0 9067 8613"/>
                <a:gd name="T1" fmla="*/ T0 w 622"/>
                <a:gd name="T2" fmla="+- 0 2344 2344"/>
                <a:gd name="T3" fmla="*/ 2344 h 358"/>
                <a:gd name="T4" fmla="+- 0 8979 8613"/>
                <a:gd name="T5" fmla="*/ T4 w 622"/>
                <a:gd name="T6" fmla="+- 0 2378 2344"/>
                <a:gd name="T7" fmla="*/ 2378 h 358"/>
                <a:gd name="T8" fmla="+- 0 8937 8613"/>
                <a:gd name="T9" fmla="*/ T8 w 622"/>
                <a:gd name="T10" fmla="+- 0 2438 2344"/>
                <a:gd name="T11" fmla="*/ 2438 h 358"/>
                <a:gd name="T12" fmla="+- 0 8912 8613"/>
                <a:gd name="T13" fmla="*/ T12 w 622"/>
                <a:gd name="T14" fmla="+- 0 2483 2344"/>
                <a:gd name="T15" fmla="*/ 2483 h 358"/>
                <a:gd name="T16" fmla="+- 0 8879 8613"/>
                <a:gd name="T17" fmla="*/ T16 w 622"/>
                <a:gd name="T18" fmla="+- 0 2542 2344"/>
                <a:gd name="T19" fmla="*/ 2542 h 358"/>
                <a:gd name="T20" fmla="+- 0 8844 8613"/>
                <a:gd name="T21" fmla="*/ T20 w 622"/>
                <a:gd name="T22" fmla="+- 0 2602 2344"/>
                <a:gd name="T23" fmla="*/ 2602 h 358"/>
                <a:gd name="T24" fmla="+- 0 8793 8613"/>
                <a:gd name="T25" fmla="*/ T24 w 622"/>
                <a:gd name="T26" fmla="+- 0 2647 2344"/>
                <a:gd name="T27" fmla="*/ 2647 h 358"/>
                <a:gd name="T28" fmla="+- 0 8774 8613"/>
                <a:gd name="T29" fmla="*/ T28 w 622"/>
                <a:gd name="T30" fmla="+- 0 2651 2344"/>
                <a:gd name="T31" fmla="*/ 2651 h 358"/>
                <a:gd name="T32" fmla="+- 0 8765 8613"/>
                <a:gd name="T33" fmla="*/ T32 w 622"/>
                <a:gd name="T34" fmla="+- 0 2651 2344"/>
                <a:gd name="T35" fmla="*/ 2651 h 358"/>
                <a:gd name="T36" fmla="+- 0 8763 8613"/>
                <a:gd name="T37" fmla="*/ T36 w 622"/>
                <a:gd name="T38" fmla="+- 0 2651 2344"/>
                <a:gd name="T39" fmla="*/ 2651 h 358"/>
                <a:gd name="T40" fmla="+- 0 8762 8613"/>
                <a:gd name="T41" fmla="*/ T40 w 622"/>
                <a:gd name="T42" fmla="+- 0 2651 2344"/>
                <a:gd name="T43" fmla="*/ 2651 h 358"/>
                <a:gd name="T44" fmla="+- 0 8613 8613"/>
                <a:gd name="T45" fmla="*/ T44 w 622"/>
                <a:gd name="T46" fmla="+- 0 2651 2344"/>
                <a:gd name="T47" fmla="*/ 2651 h 358"/>
                <a:gd name="T48" fmla="+- 0 8613 8613"/>
                <a:gd name="T49" fmla="*/ T48 w 622"/>
                <a:gd name="T50" fmla="+- 0 2701 2344"/>
                <a:gd name="T51" fmla="*/ 2701 h 358"/>
                <a:gd name="T52" fmla="+- 0 8760 8613"/>
                <a:gd name="T53" fmla="*/ T52 w 622"/>
                <a:gd name="T54" fmla="+- 0 2701 2344"/>
                <a:gd name="T55" fmla="*/ 2701 h 358"/>
                <a:gd name="T56" fmla="+- 0 8779 8613"/>
                <a:gd name="T57" fmla="*/ T56 w 622"/>
                <a:gd name="T58" fmla="+- 0 2701 2344"/>
                <a:gd name="T59" fmla="*/ 2701 h 358"/>
                <a:gd name="T60" fmla="+- 0 8850 8613"/>
                <a:gd name="T61" fmla="*/ T60 w 622"/>
                <a:gd name="T62" fmla="+- 0 2672 2344"/>
                <a:gd name="T63" fmla="*/ 2672 h 358"/>
                <a:gd name="T64" fmla="+- 0 8922 8613"/>
                <a:gd name="T65" fmla="*/ T64 w 622"/>
                <a:gd name="T66" fmla="+- 0 2567 2344"/>
                <a:gd name="T67" fmla="*/ 2567 h 358"/>
                <a:gd name="T68" fmla="+- 0 8956 8613"/>
                <a:gd name="T69" fmla="*/ T68 w 622"/>
                <a:gd name="T70" fmla="+- 0 2507 2344"/>
                <a:gd name="T71" fmla="*/ 2507 h 358"/>
                <a:gd name="T72" fmla="+- 0 8991 8613"/>
                <a:gd name="T73" fmla="*/ T72 w 622"/>
                <a:gd name="T74" fmla="+- 0 2443 2344"/>
                <a:gd name="T75" fmla="*/ 2443 h 358"/>
                <a:gd name="T76" fmla="+- 0 8992 8613"/>
                <a:gd name="T77" fmla="*/ T76 w 622"/>
                <a:gd name="T78" fmla="+- 0 2441 2344"/>
                <a:gd name="T79" fmla="*/ 2441 h 358"/>
                <a:gd name="T80" fmla="+- 0 8997 8613"/>
                <a:gd name="T81" fmla="*/ T80 w 622"/>
                <a:gd name="T82" fmla="+- 0 2433 2344"/>
                <a:gd name="T83" fmla="*/ 2433 h 358"/>
                <a:gd name="T84" fmla="+- 0 9010 8613"/>
                <a:gd name="T85" fmla="*/ T84 w 622"/>
                <a:gd name="T86" fmla="+- 0 2416 2344"/>
                <a:gd name="T87" fmla="*/ 2416 h 358"/>
                <a:gd name="T88" fmla="+- 0 9033 8613"/>
                <a:gd name="T89" fmla="*/ T88 w 622"/>
                <a:gd name="T90" fmla="+- 0 2401 2344"/>
                <a:gd name="T91" fmla="*/ 2401 h 358"/>
                <a:gd name="T92" fmla="+- 0 9067 8613"/>
                <a:gd name="T93" fmla="*/ T92 w 622"/>
                <a:gd name="T94" fmla="+- 0 2393 2344"/>
                <a:gd name="T95" fmla="*/ 2393 h 358"/>
                <a:gd name="T96" fmla="+- 0 9234 8613"/>
                <a:gd name="T97" fmla="*/ T96 w 622"/>
                <a:gd name="T98" fmla="+- 0 2393 2344"/>
                <a:gd name="T99" fmla="*/ 2393 h 358"/>
                <a:gd name="T100" fmla="+- 0 9234 8613"/>
                <a:gd name="T101" fmla="*/ T100 w 622"/>
                <a:gd name="T102" fmla="+- 0 2344 2344"/>
                <a:gd name="T103" fmla="*/ 2344 h 358"/>
                <a:gd name="T104" fmla="+- 0 9067 8613"/>
                <a:gd name="T105" fmla="*/ T104 w 622"/>
                <a:gd name="T106" fmla="+- 0 2344 2344"/>
                <a:gd name="T107" fmla="*/ 2344 h 3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22" h="358">
                  <a:moveTo>
                    <a:pt x="454" y="0"/>
                  </a:moveTo>
                  <a:lnTo>
                    <a:pt x="366" y="34"/>
                  </a:lnTo>
                  <a:lnTo>
                    <a:pt x="324" y="94"/>
                  </a:lnTo>
                  <a:lnTo>
                    <a:pt x="299" y="139"/>
                  </a:lnTo>
                  <a:lnTo>
                    <a:pt x="266" y="198"/>
                  </a:lnTo>
                  <a:lnTo>
                    <a:pt x="231" y="258"/>
                  </a:lnTo>
                  <a:lnTo>
                    <a:pt x="180" y="303"/>
                  </a:lnTo>
                  <a:lnTo>
                    <a:pt x="161" y="307"/>
                  </a:lnTo>
                  <a:lnTo>
                    <a:pt x="152" y="307"/>
                  </a:lnTo>
                  <a:lnTo>
                    <a:pt x="150" y="307"/>
                  </a:lnTo>
                  <a:lnTo>
                    <a:pt x="149" y="307"/>
                  </a:lnTo>
                  <a:lnTo>
                    <a:pt x="0" y="307"/>
                  </a:lnTo>
                  <a:lnTo>
                    <a:pt x="0" y="357"/>
                  </a:lnTo>
                  <a:lnTo>
                    <a:pt x="147" y="357"/>
                  </a:lnTo>
                  <a:lnTo>
                    <a:pt x="166" y="357"/>
                  </a:lnTo>
                  <a:lnTo>
                    <a:pt x="237" y="328"/>
                  </a:lnTo>
                  <a:lnTo>
                    <a:pt x="309" y="223"/>
                  </a:lnTo>
                  <a:lnTo>
                    <a:pt x="343" y="163"/>
                  </a:lnTo>
                  <a:lnTo>
                    <a:pt x="378" y="99"/>
                  </a:lnTo>
                  <a:lnTo>
                    <a:pt x="379" y="97"/>
                  </a:lnTo>
                  <a:lnTo>
                    <a:pt x="384" y="89"/>
                  </a:lnTo>
                  <a:lnTo>
                    <a:pt x="397" y="72"/>
                  </a:lnTo>
                  <a:lnTo>
                    <a:pt x="420" y="57"/>
                  </a:lnTo>
                  <a:lnTo>
                    <a:pt x="454" y="49"/>
                  </a:lnTo>
                  <a:lnTo>
                    <a:pt x="621" y="49"/>
                  </a:lnTo>
                  <a:lnTo>
                    <a:pt x="621" y="0"/>
                  </a:lnTo>
                  <a:lnTo>
                    <a:pt x="45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 name="Freeform 5937">
              <a:extLst>
                <a:ext uri="{FF2B5EF4-FFF2-40B4-BE49-F238E27FC236}">
                  <a16:creationId xmlns:a16="http://schemas.microsoft.com/office/drawing/2014/main" id="{7519E606-F1CC-4917-BA83-82B4265B6744}"/>
                </a:ext>
              </a:extLst>
            </p:cNvPr>
            <p:cNvSpPr>
              <a:spLocks/>
            </p:cNvSpPr>
            <p:nvPr/>
          </p:nvSpPr>
          <p:spPr bwMode="auto">
            <a:xfrm>
              <a:off x="8307" y="3224"/>
              <a:ext cx="596" cy="548"/>
            </a:xfrm>
            <a:custGeom>
              <a:avLst/>
              <a:gdLst>
                <a:gd name="T0" fmla="+- 0 8861 8308"/>
                <a:gd name="T1" fmla="*/ T0 w 596"/>
                <a:gd name="T2" fmla="+- 0 3771 3224"/>
                <a:gd name="T3" fmla="*/ 3771 h 548"/>
                <a:gd name="T4" fmla="+- 0 8594 8308"/>
                <a:gd name="T5" fmla="*/ T4 w 596"/>
                <a:gd name="T6" fmla="+- 0 3342 3224"/>
                <a:gd name="T7" fmla="*/ 3342 h 548"/>
                <a:gd name="T8" fmla="+- 0 8549 8308"/>
                <a:gd name="T9" fmla="*/ T8 w 596"/>
                <a:gd name="T10" fmla="+- 0 3290 3224"/>
                <a:gd name="T11" fmla="*/ 3290 h 548"/>
                <a:gd name="T12" fmla="+- 0 8506 8308"/>
                <a:gd name="T13" fmla="*/ T12 w 596"/>
                <a:gd name="T14" fmla="+- 0 3274 3224"/>
                <a:gd name="T15" fmla="*/ 3274 h 548"/>
                <a:gd name="T16" fmla="+- 0 8308 8308"/>
                <a:gd name="T17" fmla="*/ T16 w 596"/>
                <a:gd name="T18" fmla="+- 0 3274 3224"/>
                <a:gd name="T19" fmla="*/ 3274 h 548"/>
                <a:gd name="T20" fmla="+- 0 8308 8308"/>
                <a:gd name="T21" fmla="*/ T20 w 596"/>
                <a:gd name="T22" fmla="+- 0 3224 3224"/>
                <a:gd name="T23" fmla="*/ 3224 h 548"/>
                <a:gd name="T24" fmla="+- 0 8506 8308"/>
                <a:gd name="T25" fmla="*/ T24 w 596"/>
                <a:gd name="T26" fmla="+- 0 3224 3224"/>
                <a:gd name="T27" fmla="*/ 3224 h 548"/>
                <a:gd name="T28" fmla="+- 0 8548 8308"/>
                <a:gd name="T29" fmla="*/ T28 w 596"/>
                <a:gd name="T30" fmla="+- 0 3232 3224"/>
                <a:gd name="T31" fmla="*/ 3232 h 548"/>
                <a:gd name="T32" fmla="+- 0 8582 8308"/>
                <a:gd name="T33" fmla="*/ T32 w 596"/>
                <a:gd name="T34" fmla="+- 0 3253 3224"/>
                <a:gd name="T35" fmla="*/ 3253 h 548"/>
                <a:gd name="T36" fmla="+- 0 8611 8308"/>
                <a:gd name="T37" fmla="*/ T36 w 596"/>
                <a:gd name="T38" fmla="+- 0 3282 3224"/>
                <a:gd name="T39" fmla="*/ 3282 h 548"/>
                <a:gd name="T40" fmla="+- 0 8636 8308"/>
                <a:gd name="T41" fmla="*/ T40 w 596"/>
                <a:gd name="T42" fmla="+- 0 3315 3224"/>
                <a:gd name="T43" fmla="*/ 3315 h 548"/>
                <a:gd name="T44" fmla="+- 0 8903 8308"/>
                <a:gd name="T45" fmla="*/ T44 w 596"/>
                <a:gd name="T46" fmla="+- 0 3745 3224"/>
                <a:gd name="T47" fmla="*/ 3745 h 548"/>
                <a:gd name="T48" fmla="+- 0 8861 8308"/>
                <a:gd name="T49" fmla="*/ T48 w 596"/>
                <a:gd name="T50" fmla="+- 0 3771 3224"/>
                <a:gd name="T51" fmla="*/ 3771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96" h="548">
                  <a:moveTo>
                    <a:pt x="553" y="547"/>
                  </a:moveTo>
                  <a:lnTo>
                    <a:pt x="286" y="118"/>
                  </a:lnTo>
                  <a:lnTo>
                    <a:pt x="241" y="66"/>
                  </a:lnTo>
                  <a:lnTo>
                    <a:pt x="198" y="50"/>
                  </a:lnTo>
                  <a:lnTo>
                    <a:pt x="0" y="50"/>
                  </a:lnTo>
                  <a:lnTo>
                    <a:pt x="0" y="0"/>
                  </a:lnTo>
                  <a:lnTo>
                    <a:pt x="198" y="0"/>
                  </a:lnTo>
                  <a:lnTo>
                    <a:pt x="240" y="8"/>
                  </a:lnTo>
                  <a:lnTo>
                    <a:pt x="274" y="29"/>
                  </a:lnTo>
                  <a:lnTo>
                    <a:pt x="303" y="58"/>
                  </a:lnTo>
                  <a:lnTo>
                    <a:pt x="328" y="91"/>
                  </a:lnTo>
                  <a:lnTo>
                    <a:pt x="595" y="521"/>
                  </a:lnTo>
                  <a:lnTo>
                    <a:pt x="553" y="547"/>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3" name="Freeform 5938">
              <a:extLst>
                <a:ext uri="{FF2B5EF4-FFF2-40B4-BE49-F238E27FC236}">
                  <a16:creationId xmlns:a16="http://schemas.microsoft.com/office/drawing/2014/main" id="{2090D443-0759-4B47-A6A7-ADFB8A917BDE}"/>
                </a:ext>
              </a:extLst>
            </p:cNvPr>
            <p:cNvSpPr>
              <a:spLocks/>
            </p:cNvSpPr>
            <p:nvPr/>
          </p:nvSpPr>
          <p:spPr bwMode="auto">
            <a:xfrm>
              <a:off x="8307" y="3224"/>
              <a:ext cx="596" cy="548"/>
            </a:xfrm>
            <a:custGeom>
              <a:avLst/>
              <a:gdLst>
                <a:gd name="T0" fmla="+- 0 8898 8308"/>
                <a:gd name="T1" fmla="*/ T0 w 596"/>
                <a:gd name="T2" fmla="+- 0 3748 3224"/>
                <a:gd name="T3" fmla="*/ 3748 h 548"/>
                <a:gd name="T4" fmla="+- 0 8636 8308"/>
                <a:gd name="T5" fmla="*/ T4 w 596"/>
                <a:gd name="T6" fmla="+- 0 3315 3224"/>
                <a:gd name="T7" fmla="*/ 3315 h 548"/>
                <a:gd name="T8" fmla="+- 0 8582 8308"/>
                <a:gd name="T9" fmla="*/ T8 w 596"/>
                <a:gd name="T10" fmla="+- 0 3253 3224"/>
                <a:gd name="T11" fmla="*/ 3253 h 548"/>
                <a:gd name="T12" fmla="+- 0 8506 8308"/>
                <a:gd name="T13" fmla="*/ T12 w 596"/>
                <a:gd name="T14" fmla="+- 0 3224 3224"/>
                <a:gd name="T15" fmla="*/ 3224 h 548"/>
                <a:gd name="T16" fmla="+- 0 8308 8308"/>
                <a:gd name="T17" fmla="*/ T16 w 596"/>
                <a:gd name="T18" fmla="+- 0 3224 3224"/>
                <a:gd name="T19" fmla="*/ 3224 h 548"/>
                <a:gd name="T20" fmla="+- 0 8308 8308"/>
                <a:gd name="T21" fmla="*/ T20 w 596"/>
                <a:gd name="T22" fmla="+- 0 3274 3224"/>
                <a:gd name="T23" fmla="*/ 3274 h 548"/>
                <a:gd name="T24" fmla="+- 0 8506 8308"/>
                <a:gd name="T25" fmla="*/ T24 w 596"/>
                <a:gd name="T26" fmla="+- 0 3274 3224"/>
                <a:gd name="T27" fmla="*/ 3274 h 548"/>
                <a:gd name="T28" fmla="+- 0 8528 8308"/>
                <a:gd name="T29" fmla="*/ T28 w 596"/>
                <a:gd name="T30" fmla="+- 0 3278 3224"/>
                <a:gd name="T31" fmla="*/ 3278 h 548"/>
                <a:gd name="T32" fmla="+- 0 8549 8308"/>
                <a:gd name="T33" fmla="*/ T32 w 596"/>
                <a:gd name="T34" fmla="+- 0 3290 3224"/>
                <a:gd name="T35" fmla="*/ 3290 h 548"/>
                <a:gd name="T36" fmla="+- 0 8571 8308"/>
                <a:gd name="T37" fmla="*/ T36 w 596"/>
                <a:gd name="T38" fmla="+- 0 3311 3224"/>
                <a:gd name="T39" fmla="*/ 3311 h 548"/>
                <a:gd name="T40" fmla="+- 0 8594 8308"/>
                <a:gd name="T41" fmla="*/ T40 w 596"/>
                <a:gd name="T42" fmla="+- 0 3342 3224"/>
                <a:gd name="T43" fmla="*/ 3342 h 548"/>
                <a:gd name="T44" fmla="+- 0 8635 8308"/>
                <a:gd name="T45" fmla="*/ T44 w 596"/>
                <a:gd name="T46" fmla="+- 0 3409 3224"/>
                <a:gd name="T47" fmla="*/ 3409 h 548"/>
                <a:gd name="T48" fmla="+- 0 8727 8308"/>
                <a:gd name="T49" fmla="*/ T48 w 596"/>
                <a:gd name="T50" fmla="+- 0 3557 3224"/>
                <a:gd name="T51" fmla="*/ 3557 h 548"/>
                <a:gd name="T52" fmla="+- 0 8819 8308"/>
                <a:gd name="T53" fmla="*/ T52 w 596"/>
                <a:gd name="T54" fmla="+- 0 3704 3224"/>
                <a:gd name="T55" fmla="*/ 3704 h 548"/>
                <a:gd name="T56" fmla="+- 0 8861 8308"/>
                <a:gd name="T57" fmla="*/ T56 w 596"/>
                <a:gd name="T58" fmla="+- 0 3771 3224"/>
                <a:gd name="T59" fmla="*/ 3771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596" h="548">
                  <a:moveTo>
                    <a:pt x="590" y="524"/>
                  </a:moveTo>
                  <a:lnTo>
                    <a:pt x="328" y="91"/>
                  </a:lnTo>
                  <a:lnTo>
                    <a:pt x="274" y="29"/>
                  </a:lnTo>
                  <a:lnTo>
                    <a:pt x="198" y="0"/>
                  </a:lnTo>
                  <a:lnTo>
                    <a:pt x="0" y="0"/>
                  </a:lnTo>
                  <a:lnTo>
                    <a:pt x="0" y="50"/>
                  </a:lnTo>
                  <a:lnTo>
                    <a:pt x="198" y="50"/>
                  </a:lnTo>
                  <a:lnTo>
                    <a:pt x="220" y="54"/>
                  </a:lnTo>
                  <a:lnTo>
                    <a:pt x="241" y="66"/>
                  </a:lnTo>
                  <a:lnTo>
                    <a:pt x="263" y="87"/>
                  </a:lnTo>
                  <a:lnTo>
                    <a:pt x="286" y="118"/>
                  </a:lnTo>
                  <a:lnTo>
                    <a:pt x="327" y="185"/>
                  </a:lnTo>
                  <a:lnTo>
                    <a:pt x="419" y="333"/>
                  </a:lnTo>
                  <a:lnTo>
                    <a:pt x="511" y="480"/>
                  </a:lnTo>
                  <a:lnTo>
                    <a:pt x="553" y="547"/>
                  </a:lnTo>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4" name="Freeform 5939">
              <a:extLst>
                <a:ext uri="{FF2B5EF4-FFF2-40B4-BE49-F238E27FC236}">
                  <a16:creationId xmlns:a16="http://schemas.microsoft.com/office/drawing/2014/main" id="{8A0FBC01-12D0-409A-AAF6-45F3B69EEB0B}"/>
                </a:ext>
              </a:extLst>
            </p:cNvPr>
            <p:cNvSpPr>
              <a:spLocks/>
            </p:cNvSpPr>
            <p:nvPr/>
          </p:nvSpPr>
          <p:spPr bwMode="auto">
            <a:xfrm>
              <a:off x="7133" y="2651"/>
              <a:ext cx="1476" cy="737"/>
            </a:xfrm>
            <a:custGeom>
              <a:avLst/>
              <a:gdLst>
                <a:gd name="T0" fmla="+- 0 7851 7134"/>
                <a:gd name="T1" fmla="*/ T0 w 1476"/>
                <a:gd name="T2" fmla="+- 0 3388 2651"/>
                <a:gd name="T3" fmla="*/ 3388 h 737"/>
                <a:gd name="T4" fmla="+- 0 7134 7134"/>
                <a:gd name="T5" fmla="*/ T4 w 1476"/>
                <a:gd name="T6" fmla="+- 0 3388 2651"/>
                <a:gd name="T7" fmla="*/ 3388 h 737"/>
                <a:gd name="T8" fmla="+- 0 7134 7134"/>
                <a:gd name="T9" fmla="*/ T8 w 1476"/>
                <a:gd name="T10" fmla="+- 0 3338 2651"/>
                <a:gd name="T11" fmla="*/ 3338 h 737"/>
                <a:gd name="T12" fmla="+- 0 7851 7134"/>
                <a:gd name="T13" fmla="*/ T12 w 1476"/>
                <a:gd name="T14" fmla="+- 0 3338 2651"/>
                <a:gd name="T15" fmla="*/ 3338 h 737"/>
                <a:gd name="T16" fmla="+- 0 7873 7134"/>
                <a:gd name="T17" fmla="*/ T16 w 1476"/>
                <a:gd name="T18" fmla="+- 0 3334 2651"/>
                <a:gd name="T19" fmla="*/ 3334 h 737"/>
                <a:gd name="T20" fmla="+- 0 7890 7134"/>
                <a:gd name="T21" fmla="*/ T20 w 1476"/>
                <a:gd name="T22" fmla="+- 0 3322 2651"/>
                <a:gd name="T23" fmla="*/ 3322 h 737"/>
                <a:gd name="T24" fmla="+- 0 7902 7134"/>
                <a:gd name="T25" fmla="*/ T24 w 1476"/>
                <a:gd name="T26" fmla="+- 0 3304 2651"/>
                <a:gd name="T27" fmla="*/ 3304 h 737"/>
                <a:gd name="T28" fmla="+- 0 7907 7134"/>
                <a:gd name="T29" fmla="*/ T28 w 1476"/>
                <a:gd name="T30" fmla="+- 0 3282 2651"/>
                <a:gd name="T31" fmla="*/ 3282 h 737"/>
                <a:gd name="T32" fmla="+- 0 7907 7134"/>
                <a:gd name="T33" fmla="*/ T32 w 1476"/>
                <a:gd name="T34" fmla="+- 0 2757 2651"/>
                <a:gd name="T35" fmla="*/ 2757 h 737"/>
                <a:gd name="T36" fmla="+- 0 7915 7134"/>
                <a:gd name="T37" fmla="*/ T36 w 1476"/>
                <a:gd name="T38" fmla="+- 0 2716 2651"/>
                <a:gd name="T39" fmla="*/ 2716 h 737"/>
                <a:gd name="T40" fmla="+- 0 7938 7134"/>
                <a:gd name="T41" fmla="*/ T40 w 1476"/>
                <a:gd name="T42" fmla="+- 0 2682 2651"/>
                <a:gd name="T43" fmla="*/ 2682 h 737"/>
                <a:gd name="T44" fmla="+- 0 7971 7134"/>
                <a:gd name="T45" fmla="*/ T44 w 1476"/>
                <a:gd name="T46" fmla="+- 0 2660 2651"/>
                <a:gd name="T47" fmla="*/ 2660 h 737"/>
                <a:gd name="T48" fmla="+- 0 8012 7134"/>
                <a:gd name="T49" fmla="*/ T48 w 1476"/>
                <a:gd name="T50" fmla="+- 0 2651 2651"/>
                <a:gd name="T51" fmla="*/ 2651 h 737"/>
                <a:gd name="T52" fmla="+- 0 8609 7134"/>
                <a:gd name="T53" fmla="*/ T52 w 1476"/>
                <a:gd name="T54" fmla="+- 0 2651 2651"/>
                <a:gd name="T55" fmla="*/ 2651 h 737"/>
                <a:gd name="T56" fmla="+- 0 8609 7134"/>
                <a:gd name="T57" fmla="*/ T56 w 1476"/>
                <a:gd name="T58" fmla="+- 0 2701 2651"/>
                <a:gd name="T59" fmla="*/ 2701 h 737"/>
                <a:gd name="T60" fmla="+- 0 8012 7134"/>
                <a:gd name="T61" fmla="*/ T60 w 1476"/>
                <a:gd name="T62" fmla="+- 0 2701 2651"/>
                <a:gd name="T63" fmla="*/ 2701 h 737"/>
                <a:gd name="T64" fmla="+- 0 7991 7134"/>
                <a:gd name="T65" fmla="*/ T64 w 1476"/>
                <a:gd name="T66" fmla="+- 0 2706 2651"/>
                <a:gd name="T67" fmla="*/ 2706 h 737"/>
                <a:gd name="T68" fmla="+- 0 7973 7134"/>
                <a:gd name="T69" fmla="*/ T68 w 1476"/>
                <a:gd name="T70" fmla="+- 0 2718 2651"/>
                <a:gd name="T71" fmla="*/ 2718 h 737"/>
                <a:gd name="T72" fmla="+- 0 7961 7134"/>
                <a:gd name="T73" fmla="*/ T72 w 1476"/>
                <a:gd name="T74" fmla="+- 0 2735 2651"/>
                <a:gd name="T75" fmla="*/ 2735 h 737"/>
                <a:gd name="T76" fmla="+- 0 7957 7134"/>
                <a:gd name="T77" fmla="*/ T76 w 1476"/>
                <a:gd name="T78" fmla="+- 0 2757 2651"/>
                <a:gd name="T79" fmla="*/ 2757 h 737"/>
                <a:gd name="T80" fmla="+- 0 7956 7134"/>
                <a:gd name="T81" fmla="*/ T80 w 1476"/>
                <a:gd name="T82" fmla="+- 0 3282 2651"/>
                <a:gd name="T83" fmla="*/ 3282 h 737"/>
                <a:gd name="T84" fmla="+- 0 7948 7134"/>
                <a:gd name="T85" fmla="*/ T84 w 1476"/>
                <a:gd name="T86" fmla="+- 0 3323 2651"/>
                <a:gd name="T87" fmla="*/ 3323 h 737"/>
                <a:gd name="T88" fmla="+- 0 7926 7134"/>
                <a:gd name="T89" fmla="*/ T88 w 1476"/>
                <a:gd name="T90" fmla="+- 0 3357 2651"/>
                <a:gd name="T91" fmla="*/ 3357 h 737"/>
                <a:gd name="T92" fmla="+- 0 7892 7134"/>
                <a:gd name="T93" fmla="*/ T92 w 1476"/>
                <a:gd name="T94" fmla="+- 0 3380 2651"/>
                <a:gd name="T95" fmla="*/ 3380 h 737"/>
                <a:gd name="T96" fmla="+- 0 7851 7134"/>
                <a:gd name="T97" fmla="*/ T96 w 1476"/>
                <a:gd name="T98" fmla="+- 0 3388 2651"/>
                <a:gd name="T99" fmla="*/ 3388 h 7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476" h="737">
                  <a:moveTo>
                    <a:pt x="717" y="737"/>
                  </a:moveTo>
                  <a:lnTo>
                    <a:pt x="0" y="737"/>
                  </a:lnTo>
                  <a:lnTo>
                    <a:pt x="0" y="687"/>
                  </a:lnTo>
                  <a:lnTo>
                    <a:pt x="717" y="687"/>
                  </a:lnTo>
                  <a:lnTo>
                    <a:pt x="739" y="683"/>
                  </a:lnTo>
                  <a:lnTo>
                    <a:pt x="756" y="671"/>
                  </a:lnTo>
                  <a:lnTo>
                    <a:pt x="768" y="653"/>
                  </a:lnTo>
                  <a:lnTo>
                    <a:pt x="773" y="631"/>
                  </a:lnTo>
                  <a:lnTo>
                    <a:pt x="773" y="106"/>
                  </a:lnTo>
                  <a:lnTo>
                    <a:pt x="781" y="65"/>
                  </a:lnTo>
                  <a:lnTo>
                    <a:pt x="804" y="31"/>
                  </a:lnTo>
                  <a:lnTo>
                    <a:pt x="837" y="9"/>
                  </a:lnTo>
                  <a:lnTo>
                    <a:pt x="878" y="0"/>
                  </a:lnTo>
                  <a:lnTo>
                    <a:pt x="1475" y="0"/>
                  </a:lnTo>
                  <a:lnTo>
                    <a:pt x="1475" y="50"/>
                  </a:lnTo>
                  <a:lnTo>
                    <a:pt x="878" y="50"/>
                  </a:lnTo>
                  <a:lnTo>
                    <a:pt x="857" y="55"/>
                  </a:lnTo>
                  <a:lnTo>
                    <a:pt x="839" y="67"/>
                  </a:lnTo>
                  <a:lnTo>
                    <a:pt x="827" y="84"/>
                  </a:lnTo>
                  <a:lnTo>
                    <a:pt x="823" y="106"/>
                  </a:lnTo>
                  <a:lnTo>
                    <a:pt x="822" y="631"/>
                  </a:lnTo>
                  <a:lnTo>
                    <a:pt x="814" y="672"/>
                  </a:lnTo>
                  <a:lnTo>
                    <a:pt x="792" y="706"/>
                  </a:lnTo>
                  <a:lnTo>
                    <a:pt x="758" y="729"/>
                  </a:lnTo>
                  <a:lnTo>
                    <a:pt x="717" y="73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5" name="Freeform 5940">
              <a:extLst>
                <a:ext uri="{FF2B5EF4-FFF2-40B4-BE49-F238E27FC236}">
                  <a16:creationId xmlns:a16="http://schemas.microsoft.com/office/drawing/2014/main" id="{B82FCA4C-0CCD-42AD-892F-85149498CAD9}"/>
                </a:ext>
              </a:extLst>
            </p:cNvPr>
            <p:cNvSpPr>
              <a:spLocks/>
            </p:cNvSpPr>
            <p:nvPr/>
          </p:nvSpPr>
          <p:spPr bwMode="auto">
            <a:xfrm>
              <a:off x="7133" y="2651"/>
              <a:ext cx="1476" cy="737"/>
            </a:xfrm>
            <a:custGeom>
              <a:avLst/>
              <a:gdLst>
                <a:gd name="T0" fmla="+- 0 8012 7134"/>
                <a:gd name="T1" fmla="*/ T0 w 1476"/>
                <a:gd name="T2" fmla="+- 0 2651 2651"/>
                <a:gd name="T3" fmla="*/ 2651 h 737"/>
                <a:gd name="T4" fmla="+- 0 7938 7134"/>
                <a:gd name="T5" fmla="*/ T4 w 1476"/>
                <a:gd name="T6" fmla="+- 0 2682 2651"/>
                <a:gd name="T7" fmla="*/ 2682 h 737"/>
                <a:gd name="T8" fmla="+- 0 7907 7134"/>
                <a:gd name="T9" fmla="*/ T8 w 1476"/>
                <a:gd name="T10" fmla="+- 0 2757 2651"/>
                <a:gd name="T11" fmla="*/ 2757 h 737"/>
                <a:gd name="T12" fmla="+- 0 7907 7134"/>
                <a:gd name="T13" fmla="*/ T12 w 1476"/>
                <a:gd name="T14" fmla="+- 0 3282 2651"/>
                <a:gd name="T15" fmla="*/ 3282 h 737"/>
                <a:gd name="T16" fmla="+- 0 7902 7134"/>
                <a:gd name="T17" fmla="*/ T16 w 1476"/>
                <a:gd name="T18" fmla="+- 0 3304 2651"/>
                <a:gd name="T19" fmla="*/ 3304 h 737"/>
                <a:gd name="T20" fmla="+- 0 7890 7134"/>
                <a:gd name="T21" fmla="*/ T20 w 1476"/>
                <a:gd name="T22" fmla="+- 0 3322 2651"/>
                <a:gd name="T23" fmla="*/ 3322 h 737"/>
                <a:gd name="T24" fmla="+- 0 7873 7134"/>
                <a:gd name="T25" fmla="*/ T24 w 1476"/>
                <a:gd name="T26" fmla="+- 0 3334 2651"/>
                <a:gd name="T27" fmla="*/ 3334 h 737"/>
                <a:gd name="T28" fmla="+- 0 7851 7134"/>
                <a:gd name="T29" fmla="*/ T28 w 1476"/>
                <a:gd name="T30" fmla="+- 0 3338 2651"/>
                <a:gd name="T31" fmla="*/ 3338 h 737"/>
                <a:gd name="T32" fmla="+- 0 7134 7134"/>
                <a:gd name="T33" fmla="*/ T32 w 1476"/>
                <a:gd name="T34" fmla="+- 0 3338 2651"/>
                <a:gd name="T35" fmla="*/ 3338 h 737"/>
                <a:gd name="T36" fmla="+- 0 7134 7134"/>
                <a:gd name="T37" fmla="*/ T36 w 1476"/>
                <a:gd name="T38" fmla="+- 0 3388 2651"/>
                <a:gd name="T39" fmla="*/ 3388 h 737"/>
                <a:gd name="T40" fmla="+- 0 7851 7134"/>
                <a:gd name="T41" fmla="*/ T40 w 1476"/>
                <a:gd name="T42" fmla="+- 0 3388 2651"/>
                <a:gd name="T43" fmla="*/ 3388 h 737"/>
                <a:gd name="T44" fmla="+- 0 7892 7134"/>
                <a:gd name="T45" fmla="*/ T44 w 1476"/>
                <a:gd name="T46" fmla="+- 0 3380 2651"/>
                <a:gd name="T47" fmla="*/ 3380 h 737"/>
                <a:gd name="T48" fmla="+- 0 7926 7134"/>
                <a:gd name="T49" fmla="*/ T48 w 1476"/>
                <a:gd name="T50" fmla="+- 0 3357 2651"/>
                <a:gd name="T51" fmla="*/ 3357 h 737"/>
                <a:gd name="T52" fmla="+- 0 7948 7134"/>
                <a:gd name="T53" fmla="*/ T52 w 1476"/>
                <a:gd name="T54" fmla="+- 0 3323 2651"/>
                <a:gd name="T55" fmla="*/ 3323 h 737"/>
                <a:gd name="T56" fmla="+- 0 7956 7134"/>
                <a:gd name="T57" fmla="*/ T56 w 1476"/>
                <a:gd name="T58" fmla="+- 0 3282 2651"/>
                <a:gd name="T59" fmla="*/ 3282 h 737"/>
                <a:gd name="T60" fmla="+- 0 7957 7134"/>
                <a:gd name="T61" fmla="*/ T60 w 1476"/>
                <a:gd name="T62" fmla="+- 0 2757 2651"/>
                <a:gd name="T63" fmla="*/ 2757 h 737"/>
                <a:gd name="T64" fmla="+- 0 7961 7134"/>
                <a:gd name="T65" fmla="*/ T64 w 1476"/>
                <a:gd name="T66" fmla="+- 0 2735 2651"/>
                <a:gd name="T67" fmla="*/ 2735 h 737"/>
                <a:gd name="T68" fmla="+- 0 7973 7134"/>
                <a:gd name="T69" fmla="*/ T68 w 1476"/>
                <a:gd name="T70" fmla="+- 0 2718 2651"/>
                <a:gd name="T71" fmla="*/ 2718 h 737"/>
                <a:gd name="T72" fmla="+- 0 7991 7134"/>
                <a:gd name="T73" fmla="*/ T72 w 1476"/>
                <a:gd name="T74" fmla="+- 0 2706 2651"/>
                <a:gd name="T75" fmla="*/ 2706 h 737"/>
                <a:gd name="T76" fmla="+- 0 8012 7134"/>
                <a:gd name="T77" fmla="*/ T76 w 1476"/>
                <a:gd name="T78" fmla="+- 0 2701 2651"/>
                <a:gd name="T79" fmla="*/ 2701 h 737"/>
                <a:gd name="T80" fmla="+- 0 8609 7134"/>
                <a:gd name="T81" fmla="*/ T80 w 1476"/>
                <a:gd name="T82" fmla="+- 0 2701 2651"/>
                <a:gd name="T83" fmla="*/ 2701 h 737"/>
                <a:gd name="T84" fmla="+- 0 8609 7134"/>
                <a:gd name="T85" fmla="*/ T84 w 1476"/>
                <a:gd name="T86" fmla="+- 0 2651 2651"/>
                <a:gd name="T87" fmla="*/ 2651 h 737"/>
                <a:gd name="T88" fmla="+- 0 8012 7134"/>
                <a:gd name="T89" fmla="*/ T88 w 1476"/>
                <a:gd name="T90" fmla="+- 0 2651 2651"/>
                <a:gd name="T91" fmla="*/ 2651 h 7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476" h="737">
                  <a:moveTo>
                    <a:pt x="878" y="0"/>
                  </a:moveTo>
                  <a:lnTo>
                    <a:pt x="804" y="31"/>
                  </a:lnTo>
                  <a:lnTo>
                    <a:pt x="773" y="106"/>
                  </a:lnTo>
                  <a:lnTo>
                    <a:pt x="773" y="631"/>
                  </a:lnTo>
                  <a:lnTo>
                    <a:pt x="768" y="653"/>
                  </a:lnTo>
                  <a:lnTo>
                    <a:pt x="756" y="671"/>
                  </a:lnTo>
                  <a:lnTo>
                    <a:pt x="739" y="683"/>
                  </a:lnTo>
                  <a:lnTo>
                    <a:pt x="717" y="687"/>
                  </a:lnTo>
                  <a:lnTo>
                    <a:pt x="0" y="687"/>
                  </a:lnTo>
                  <a:lnTo>
                    <a:pt x="0" y="737"/>
                  </a:lnTo>
                  <a:lnTo>
                    <a:pt x="717" y="737"/>
                  </a:lnTo>
                  <a:lnTo>
                    <a:pt x="758" y="729"/>
                  </a:lnTo>
                  <a:lnTo>
                    <a:pt x="792" y="706"/>
                  </a:lnTo>
                  <a:lnTo>
                    <a:pt x="814" y="672"/>
                  </a:lnTo>
                  <a:lnTo>
                    <a:pt x="822" y="631"/>
                  </a:lnTo>
                  <a:lnTo>
                    <a:pt x="823" y="106"/>
                  </a:lnTo>
                  <a:lnTo>
                    <a:pt x="827" y="84"/>
                  </a:lnTo>
                  <a:lnTo>
                    <a:pt x="839" y="67"/>
                  </a:lnTo>
                  <a:lnTo>
                    <a:pt x="857" y="55"/>
                  </a:lnTo>
                  <a:lnTo>
                    <a:pt x="878" y="50"/>
                  </a:lnTo>
                  <a:lnTo>
                    <a:pt x="1475" y="50"/>
                  </a:lnTo>
                  <a:lnTo>
                    <a:pt x="1475" y="0"/>
                  </a:lnTo>
                  <a:lnTo>
                    <a:pt x="878"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6" name="Freeform 5941">
              <a:extLst>
                <a:ext uri="{FF2B5EF4-FFF2-40B4-BE49-F238E27FC236}">
                  <a16:creationId xmlns:a16="http://schemas.microsoft.com/office/drawing/2014/main" id="{2DF3E583-2132-4964-A62F-42478CD8955E}"/>
                </a:ext>
              </a:extLst>
            </p:cNvPr>
            <p:cNvSpPr>
              <a:spLocks/>
            </p:cNvSpPr>
            <p:nvPr/>
          </p:nvSpPr>
          <p:spPr bwMode="auto">
            <a:xfrm>
              <a:off x="5977" y="2044"/>
              <a:ext cx="3275" cy="1657"/>
            </a:xfrm>
            <a:custGeom>
              <a:avLst/>
              <a:gdLst>
                <a:gd name="T0" fmla="+- 0 9209 5977"/>
                <a:gd name="T1" fmla="*/ T0 w 3275"/>
                <a:gd name="T2" fmla="+- 0 3701 2045"/>
                <a:gd name="T3" fmla="*/ 3701 h 1657"/>
                <a:gd name="T4" fmla="+- 0 8270 5977"/>
                <a:gd name="T5" fmla="*/ T4 w 3275"/>
                <a:gd name="T6" fmla="+- 0 2174 2045"/>
                <a:gd name="T7" fmla="*/ 2174 h 1657"/>
                <a:gd name="T8" fmla="+- 0 8214 5977"/>
                <a:gd name="T9" fmla="*/ T8 w 3275"/>
                <a:gd name="T10" fmla="+- 0 2112 2045"/>
                <a:gd name="T11" fmla="*/ 2112 h 1657"/>
                <a:gd name="T12" fmla="+- 0 8120 5977"/>
                <a:gd name="T13" fmla="*/ T12 w 3275"/>
                <a:gd name="T14" fmla="+- 0 2094 2045"/>
                <a:gd name="T15" fmla="*/ 2094 h 1657"/>
                <a:gd name="T16" fmla="+- 0 5977 5977"/>
                <a:gd name="T17" fmla="*/ T16 w 3275"/>
                <a:gd name="T18" fmla="+- 0 2094 2045"/>
                <a:gd name="T19" fmla="*/ 2094 h 1657"/>
                <a:gd name="T20" fmla="+- 0 5977 5977"/>
                <a:gd name="T21" fmla="*/ T20 w 3275"/>
                <a:gd name="T22" fmla="+- 0 2045 2045"/>
                <a:gd name="T23" fmla="*/ 2045 h 1657"/>
                <a:gd name="T24" fmla="+- 0 8120 5977"/>
                <a:gd name="T25" fmla="*/ T24 w 3275"/>
                <a:gd name="T26" fmla="+- 0 2045 2045"/>
                <a:gd name="T27" fmla="*/ 2045 h 1657"/>
                <a:gd name="T28" fmla="+- 0 8191 5977"/>
                <a:gd name="T29" fmla="*/ T28 w 3275"/>
                <a:gd name="T30" fmla="+- 0 2051 2045"/>
                <a:gd name="T31" fmla="*/ 2051 h 1657"/>
                <a:gd name="T32" fmla="+- 0 8242 5977"/>
                <a:gd name="T33" fmla="*/ T32 w 3275"/>
                <a:gd name="T34" fmla="+- 0 2071 2045"/>
                <a:gd name="T35" fmla="*/ 2071 h 1657"/>
                <a:gd name="T36" fmla="+- 0 8280 5977"/>
                <a:gd name="T37" fmla="*/ T36 w 3275"/>
                <a:gd name="T38" fmla="+- 0 2103 2045"/>
                <a:gd name="T39" fmla="*/ 2103 h 1657"/>
                <a:gd name="T40" fmla="+- 0 8313 5977"/>
                <a:gd name="T41" fmla="*/ T40 w 3275"/>
                <a:gd name="T42" fmla="+- 0 2148 2045"/>
                <a:gd name="T43" fmla="*/ 2148 h 1657"/>
                <a:gd name="T44" fmla="+- 0 9252 5977"/>
                <a:gd name="T45" fmla="*/ T44 w 3275"/>
                <a:gd name="T46" fmla="+- 0 3674 2045"/>
                <a:gd name="T47" fmla="*/ 3674 h 1657"/>
                <a:gd name="T48" fmla="+- 0 9209 5977"/>
                <a:gd name="T49" fmla="*/ T48 w 3275"/>
                <a:gd name="T50" fmla="+- 0 3701 2045"/>
                <a:gd name="T51" fmla="*/ 3701 h 16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275" h="1657">
                  <a:moveTo>
                    <a:pt x="3232" y="1656"/>
                  </a:moveTo>
                  <a:lnTo>
                    <a:pt x="2293" y="129"/>
                  </a:lnTo>
                  <a:lnTo>
                    <a:pt x="2237" y="67"/>
                  </a:lnTo>
                  <a:lnTo>
                    <a:pt x="2143" y="49"/>
                  </a:lnTo>
                  <a:lnTo>
                    <a:pt x="0" y="49"/>
                  </a:lnTo>
                  <a:lnTo>
                    <a:pt x="0" y="0"/>
                  </a:lnTo>
                  <a:lnTo>
                    <a:pt x="2143" y="0"/>
                  </a:lnTo>
                  <a:lnTo>
                    <a:pt x="2214" y="6"/>
                  </a:lnTo>
                  <a:lnTo>
                    <a:pt x="2265" y="26"/>
                  </a:lnTo>
                  <a:lnTo>
                    <a:pt x="2303" y="58"/>
                  </a:lnTo>
                  <a:lnTo>
                    <a:pt x="2336" y="103"/>
                  </a:lnTo>
                  <a:lnTo>
                    <a:pt x="3275" y="1629"/>
                  </a:lnTo>
                  <a:lnTo>
                    <a:pt x="3232" y="16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 name="Freeform 5942">
              <a:extLst>
                <a:ext uri="{FF2B5EF4-FFF2-40B4-BE49-F238E27FC236}">
                  <a16:creationId xmlns:a16="http://schemas.microsoft.com/office/drawing/2014/main" id="{70E27255-EF37-4461-B5BE-473046AEC9E3}"/>
                </a:ext>
              </a:extLst>
            </p:cNvPr>
            <p:cNvSpPr>
              <a:spLocks/>
            </p:cNvSpPr>
            <p:nvPr/>
          </p:nvSpPr>
          <p:spPr bwMode="auto">
            <a:xfrm>
              <a:off x="5977" y="2044"/>
              <a:ext cx="3275" cy="1657"/>
            </a:xfrm>
            <a:custGeom>
              <a:avLst/>
              <a:gdLst>
                <a:gd name="T0" fmla="+- 0 9252 5977"/>
                <a:gd name="T1" fmla="*/ T0 w 3275"/>
                <a:gd name="T2" fmla="+- 0 3674 2045"/>
                <a:gd name="T3" fmla="*/ 3674 h 1657"/>
                <a:gd name="T4" fmla="+- 0 8313 5977"/>
                <a:gd name="T5" fmla="*/ T4 w 3275"/>
                <a:gd name="T6" fmla="+- 0 2148 2045"/>
                <a:gd name="T7" fmla="*/ 2148 h 1657"/>
                <a:gd name="T8" fmla="+- 0 8242 5977"/>
                <a:gd name="T9" fmla="*/ T8 w 3275"/>
                <a:gd name="T10" fmla="+- 0 2071 2045"/>
                <a:gd name="T11" fmla="*/ 2071 h 1657"/>
                <a:gd name="T12" fmla="+- 0 8120 5977"/>
                <a:gd name="T13" fmla="*/ T12 w 3275"/>
                <a:gd name="T14" fmla="+- 0 2045 2045"/>
                <a:gd name="T15" fmla="*/ 2045 h 1657"/>
                <a:gd name="T16" fmla="+- 0 5977 5977"/>
                <a:gd name="T17" fmla="*/ T16 w 3275"/>
                <a:gd name="T18" fmla="+- 0 2045 2045"/>
                <a:gd name="T19" fmla="*/ 2045 h 1657"/>
                <a:gd name="T20" fmla="+- 0 5977 5977"/>
                <a:gd name="T21" fmla="*/ T20 w 3275"/>
                <a:gd name="T22" fmla="+- 0 2094 2045"/>
                <a:gd name="T23" fmla="*/ 2094 h 1657"/>
                <a:gd name="T24" fmla="+- 0 8120 5977"/>
                <a:gd name="T25" fmla="*/ T24 w 3275"/>
                <a:gd name="T26" fmla="+- 0 2094 2045"/>
                <a:gd name="T27" fmla="*/ 2094 h 1657"/>
                <a:gd name="T28" fmla="+- 0 8175 5977"/>
                <a:gd name="T29" fmla="*/ T28 w 3275"/>
                <a:gd name="T30" fmla="+- 0 2099 2045"/>
                <a:gd name="T31" fmla="*/ 2099 h 1657"/>
                <a:gd name="T32" fmla="+- 0 8244 5977"/>
                <a:gd name="T33" fmla="*/ T32 w 3275"/>
                <a:gd name="T34" fmla="+- 0 2137 2045"/>
                <a:gd name="T35" fmla="*/ 2137 h 1657"/>
                <a:gd name="T36" fmla="+- 0 8417 5977"/>
                <a:gd name="T37" fmla="*/ T36 w 3275"/>
                <a:gd name="T38" fmla="+- 0 2413 2045"/>
                <a:gd name="T39" fmla="*/ 2413 h 1657"/>
                <a:gd name="T40" fmla="+- 0 8740 5977"/>
                <a:gd name="T41" fmla="*/ T40 w 3275"/>
                <a:gd name="T42" fmla="+- 0 2937 2045"/>
                <a:gd name="T43" fmla="*/ 2937 h 1657"/>
                <a:gd name="T44" fmla="+- 0 9063 5977"/>
                <a:gd name="T45" fmla="*/ T44 w 3275"/>
                <a:gd name="T46" fmla="+- 0 3462 2045"/>
                <a:gd name="T47" fmla="*/ 3462 h 1657"/>
                <a:gd name="T48" fmla="+- 0 9209 5977"/>
                <a:gd name="T49" fmla="*/ T48 w 3275"/>
                <a:gd name="T50" fmla="+- 0 3701 2045"/>
                <a:gd name="T51" fmla="*/ 3701 h 16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275" h="1657">
                  <a:moveTo>
                    <a:pt x="3275" y="1629"/>
                  </a:moveTo>
                  <a:lnTo>
                    <a:pt x="2336" y="103"/>
                  </a:lnTo>
                  <a:lnTo>
                    <a:pt x="2265" y="26"/>
                  </a:lnTo>
                  <a:lnTo>
                    <a:pt x="2143" y="0"/>
                  </a:lnTo>
                  <a:lnTo>
                    <a:pt x="0" y="0"/>
                  </a:lnTo>
                  <a:lnTo>
                    <a:pt x="0" y="49"/>
                  </a:lnTo>
                  <a:lnTo>
                    <a:pt x="2143" y="49"/>
                  </a:lnTo>
                  <a:lnTo>
                    <a:pt x="2198" y="54"/>
                  </a:lnTo>
                  <a:lnTo>
                    <a:pt x="2267" y="92"/>
                  </a:lnTo>
                  <a:lnTo>
                    <a:pt x="2440" y="368"/>
                  </a:lnTo>
                  <a:lnTo>
                    <a:pt x="2763" y="892"/>
                  </a:lnTo>
                  <a:lnTo>
                    <a:pt x="3086" y="1417"/>
                  </a:lnTo>
                  <a:lnTo>
                    <a:pt x="3232" y="1656"/>
                  </a:lnTo>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8" name="Line 5943">
              <a:extLst>
                <a:ext uri="{FF2B5EF4-FFF2-40B4-BE49-F238E27FC236}">
                  <a16:creationId xmlns:a16="http://schemas.microsoft.com/office/drawing/2014/main" id="{452AD747-DFBD-41CC-A2F3-8FC8FC686249}"/>
                </a:ext>
              </a:extLst>
            </p:cNvPr>
            <p:cNvCxnSpPr>
              <a:cxnSpLocks noChangeShapeType="1"/>
            </p:cNvCxnSpPr>
            <p:nvPr/>
          </p:nvCxnSpPr>
          <p:spPr bwMode="auto">
            <a:xfrm>
              <a:off x="7048" y="3441"/>
              <a:ext cx="0" cy="182"/>
            </a:xfrm>
            <a:prstGeom prst="line">
              <a:avLst/>
            </a:prstGeom>
            <a:noFill/>
            <a:ln w="31588">
              <a:solidFill>
                <a:srgbClr val="FFFFFF"/>
              </a:solidFill>
              <a:prstDash val="solid"/>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8DB5C2EB-C659-4180-8C14-CA85FB56E77E}"/>
                </a:ext>
              </a:extLst>
            </p:cNvPr>
            <p:cNvSpPr>
              <a:spLocks noChangeArrowheads="1"/>
            </p:cNvSpPr>
            <p:nvPr/>
          </p:nvSpPr>
          <p:spPr bwMode="auto">
            <a:xfrm>
              <a:off x="7022" y="3441"/>
              <a:ext cx="50" cy="182"/>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20" name="Line 5945">
              <a:extLst>
                <a:ext uri="{FF2B5EF4-FFF2-40B4-BE49-F238E27FC236}">
                  <a16:creationId xmlns:a16="http://schemas.microsoft.com/office/drawing/2014/main" id="{B394AFE0-F163-49C1-9E64-33B6F2976214}"/>
                </a:ext>
              </a:extLst>
            </p:cNvPr>
            <p:cNvCxnSpPr>
              <a:cxnSpLocks noChangeShapeType="1"/>
            </p:cNvCxnSpPr>
            <p:nvPr/>
          </p:nvCxnSpPr>
          <p:spPr bwMode="auto">
            <a:xfrm>
              <a:off x="7048" y="3069"/>
              <a:ext cx="0" cy="207"/>
            </a:xfrm>
            <a:prstGeom prst="line">
              <a:avLst/>
            </a:prstGeom>
            <a:noFill/>
            <a:ln w="31588">
              <a:solidFill>
                <a:srgbClr val="ED1C24"/>
              </a:solidFill>
              <a:prstDash val="solid"/>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B829B8F-80D6-4BD0-83F4-C0065E36ECE1}"/>
                </a:ext>
              </a:extLst>
            </p:cNvPr>
            <p:cNvSpPr>
              <a:spLocks noChangeArrowheads="1"/>
            </p:cNvSpPr>
            <p:nvPr/>
          </p:nvSpPr>
          <p:spPr bwMode="auto">
            <a:xfrm>
              <a:off x="7022" y="3068"/>
              <a:ext cx="50" cy="208"/>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2" name="Picture 21">
              <a:extLst>
                <a:ext uri="{FF2B5EF4-FFF2-40B4-BE49-F238E27FC236}">
                  <a16:creationId xmlns:a16="http://schemas.microsoft.com/office/drawing/2014/main" id="{8D7C5A9F-3EEB-419C-9CAA-7AD8071CB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0" y="2304"/>
              <a:ext cx="26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7DF2AD3-D6CB-4CE5-9EED-DEC5F5D5D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 y="2045"/>
              <a:ext cx="1243"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5949">
              <a:extLst>
                <a:ext uri="{FF2B5EF4-FFF2-40B4-BE49-F238E27FC236}">
                  <a16:creationId xmlns:a16="http://schemas.microsoft.com/office/drawing/2014/main" id="{6DC2368C-0F10-4148-BC6D-242398090B36}"/>
                </a:ext>
              </a:extLst>
            </p:cNvPr>
            <p:cNvSpPr>
              <a:spLocks/>
            </p:cNvSpPr>
            <p:nvPr/>
          </p:nvSpPr>
          <p:spPr bwMode="auto">
            <a:xfrm>
              <a:off x="5067" y="2045"/>
              <a:ext cx="1243" cy="766"/>
            </a:xfrm>
            <a:custGeom>
              <a:avLst/>
              <a:gdLst>
                <a:gd name="T0" fmla="+- 0 5109 5067"/>
                <a:gd name="T1" fmla="*/ T0 w 1243"/>
                <a:gd name="T2" fmla="+- 0 2811 2046"/>
                <a:gd name="T3" fmla="*/ 2811 h 766"/>
                <a:gd name="T4" fmla="+- 0 5420 5067"/>
                <a:gd name="T5" fmla="*/ T4 w 1243"/>
                <a:gd name="T6" fmla="+- 0 2346 2046"/>
                <a:gd name="T7" fmla="*/ 2346 h 766"/>
                <a:gd name="T8" fmla="+- 0 5468 5067"/>
                <a:gd name="T9" fmla="*/ T8 w 1243"/>
                <a:gd name="T10" fmla="+- 0 2288 2046"/>
                <a:gd name="T11" fmla="*/ 2288 h 766"/>
                <a:gd name="T12" fmla="+- 0 5514 5067"/>
                <a:gd name="T13" fmla="*/ T12 w 1243"/>
                <a:gd name="T14" fmla="+- 0 2274 2046"/>
                <a:gd name="T15" fmla="*/ 2274 h 766"/>
                <a:gd name="T16" fmla="+- 0 6310 5067"/>
                <a:gd name="T17" fmla="*/ T16 w 1243"/>
                <a:gd name="T18" fmla="+- 0 2274 2046"/>
                <a:gd name="T19" fmla="*/ 2274 h 766"/>
                <a:gd name="T20" fmla="+- 0 6310 5067"/>
                <a:gd name="T21" fmla="*/ T20 w 1243"/>
                <a:gd name="T22" fmla="+- 0 2224 2046"/>
                <a:gd name="T23" fmla="*/ 2224 h 766"/>
                <a:gd name="T24" fmla="+- 0 5646 5067"/>
                <a:gd name="T25" fmla="*/ T24 w 1243"/>
                <a:gd name="T26" fmla="+- 0 2224 2046"/>
                <a:gd name="T27" fmla="*/ 2224 h 766"/>
                <a:gd name="T28" fmla="+- 0 5646 5067"/>
                <a:gd name="T29" fmla="*/ T28 w 1243"/>
                <a:gd name="T30" fmla="+- 0 2151 2046"/>
                <a:gd name="T31" fmla="*/ 2151 h 766"/>
                <a:gd name="T32" fmla="+- 0 5651 5067"/>
                <a:gd name="T33" fmla="*/ T32 w 1243"/>
                <a:gd name="T34" fmla="+- 0 2130 2046"/>
                <a:gd name="T35" fmla="*/ 2130 h 766"/>
                <a:gd name="T36" fmla="+- 0 5662 5067"/>
                <a:gd name="T37" fmla="*/ T36 w 1243"/>
                <a:gd name="T38" fmla="+- 0 2112 2046"/>
                <a:gd name="T39" fmla="*/ 2112 h 766"/>
                <a:gd name="T40" fmla="+- 0 5680 5067"/>
                <a:gd name="T41" fmla="*/ T40 w 1243"/>
                <a:gd name="T42" fmla="+- 0 2100 2046"/>
                <a:gd name="T43" fmla="*/ 2100 h 766"/>
                <a:gd name="T44" fmla="+- 0 5702 5067"/>
                <a:gd name="T45" fmla="*/ T44 w 1243"/>
                <a:gd name="T46" fmla="+- 0 2095 2046"/>
                <a:gd name="T47" fmla="*/ 2095 h 766"/>
                <a:gd name="T48" fmla="+- 0 5817 5067"/>
                <a:gd name="T49" fmla="*/ T48 w 1243"/>
                <a:gd name="T50" fmla="+- 0 2095 2046"/>
                <a:gd name="T51" fmla="*/ 2095 h 766"/>
                <a:gd name="T52" fmla="+- 0 5817 5067"/>
                <a:gd name="T53" fmla="*/ T52 w 1243"/>
                <a:gd name="T54" fmla="+- 0 2046 2046"/>
                <a:gd name="T55" fmla="*/ 2046 h 766"/>
                <a:gd name="T56" fmla="+- 0 5702 5067"/>
                <a:gd name="T57" fmla="*/ T56 w 1243"/>
                <a:gd name="T58" fmla="+- 0 2046 2046"/>
                <a:gd name="T59" fmla="*/ 2046 h 766"/>
                <a:gd name="T60" fmla="+- 0 5661 5067"/>
                <a:gd name="T61" fmla="*/ T60 w 1243"/>
                <a:gd name="T62" fmla="+- 0 2054 2046"/>
                <a:gd name="T63" fmla="*/ 2054 h 766"/>
                <a:gd name="T64" fmla="+- 0 5627 5067"/>
                <a:gd name="T65" fmla="*/ T64 w 1243"/>
                <a:gd name="T66" fmla="+- 0 2077 2046"/>
                <a:gd name="T67" fmla="*/ 2077 h 766"/>
                <a:gd name="T68" fmla="+- 0 5605 5067"/>
                <a:gd name="T69" fmla="*/ T68 w 1243"/>
                <a:gd name="T70" fmla="+- 0 2110 2046"/>
                <a:gd name="T71" fmla="*/ 2110 h 766"/>
                <a:gd name="T72" fmla="+- 0 5596 5067"/>
                <a:gd name="T73" fmla="*/ T72 w 1243"/>
                <a:gd name="T74" fmla="+- 0 2151 2046"/>
                <a:gd name="T75" fmla="*/ 2151 h 766"/>
                <a:gd name="T76" fmla="+- 0 5596 5067"/>
                <a:gd name="T77" fmla="*/ T76 w 1243"/>
                <a:gd name="T78" fmla="+- 0 2224 2046"/>
                <a:gd name="T79" fmla="*/ 2224 h 766"/>
                <a:gd name="T80" fmla="+- 0 5514 5067"/>
                <a:gd name="T81" fmla="*/ T80 w 1243"/>
                <a:gd name="T82" fmla="+- 0 2224 2046"/>
                <a:gd name="T83" fmla="*/ 2224 h 766"/>
                <a:gd name="T84" fmla="+- 0 5435 5067"/>
                <a:gd name="T85" fmla="*/ T84 w 1243"/>
                <a:gd name="T86" fmla="+- 0 2250 2046"/>
                <a:gd name="T87" fmla="*/ 2250 h 766"/>
                <a:gd name="T88" fmla="+- 0 5379 5067"/>
                <a:gd name="T89" fmla="*/ T88 w 1243"/>
                <a:gd name="T90" fmla="+- 0 2318 2046"/>
                <a:gd name="T91" fmla="*/ 2318 h 766"/>
                <a:gd name="T92" fmla="+- 0 5330 5067"/>
                <a:gd name="T93" fmla="*/ T92 w 1243"/>
                <a:gd name="T94" fmla="+- 0 2391 2046"/>
                <a:gd name="T95" fmla="*/ 2391 h 766"/>
                <a:gd name="T96" fmla="+- 0 5223 5067"/>
                <a:gd name="T97" fmla="*/ T96 w 1243"/>
                <a:gd name="T98" fmla="+- 0 2551 2046"/>
                <a:gd name="T99" fmla="*/ 2551 h 766"/>
                <a:gd name="T100" fmla="+- 0 5116 5067"/>
                <a:gd name="T101" fmla="*/ T100 w 1243"/>
                <a:gd name="T102" fmla="+- 0 2711 2046"/>
                <a:gd name="T103" fmla="*/ 2711 h 766"/>
                <a:gd name="T104" fmla="+- 0 5067 5067"/>
                <a:gd name="T105" fmla="*/ T104 w 1243"/>
                <a:gd name="T106" fmla="+- 0 2784 2046"/>
                <a:gd name="T107" fmla="*/ 2784 h 7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243" h="766">
                  <a:moveTo>
                    <a:pt x="42" y="765"/>
                  </a:moveTo>
                  <a:lnTo>
                    <a:pt x="353" y="300"/>
                  </a:lnTo>
                  <a:lnTo>
                    <a:pt x="401" y="242"/>
                  </a:lnTo>
                  <a:lnTo>
                    <a:pt x="447" y="228"/>
                  </a:lnTo>
                  <a:lnTo>
                    <a:pt x="1243" y="228"/>
                  </a:lnTo>
                  <a:lnTo>
                    <a:pt x="1243" y="178"/>
                  </a:lnTo>
                  <a:lnTo>
                    <a:pt x="579" y="178"/>
                  </a:lnTo>
                  <a:lnTo>
                    <a:pt x="579" y="105"/>
                  </a:lnTo>
                  <a:lnTo>
                    <a:pt x="584" y="84"/>
                  </a:lnTo>
                  <a:lnTo>
                    <a:pt x="595" y="66"/>
                  </a:lnTo>
                  <a:lnTo>
                    <a:pt x="613" y="54"/>
                  </a:lnTo>
                  <a:lnTo>
                    <a:pt x="635" y="49"/>
                  </a:lnTo>
                  <a:lnTo>
                    <a:pt x="750" y="49"/>
                  </a:lnTo>
                  <a:lnTo>
                    <a:pt x="750" y="0"/>
                  </a:lnTo>
                  <a:lnTo>
                    <a:pt x="635" y="0"/>
                  </a:lnTo>
                  <a:lnTo>
                    <a:pt x="594" y="8"/>
                  </a:lnTo>
                  <a:lnTo>
                    <a:pt x="560" y="31"/>
                  </a:lnTo>
                  <a:lnTo>
                    <a:pt x="538" y="64"/>
                  </a:lnTo>
                  <a:lnTo>
                    <a:pt x="529" y="105"/>
                  </a:lnTo>
                  <a:lnTo>
                    <a:pt x="529" y="178"/>
                  </a:lnTo>
                  <a:lnTo>
                    <a:pt x="447" y="178"/>
                  </a:lnTo>
                  <a:lnTo>
                    <a:pt x="368" y="204"/>
                  </a:lnTo>
                  <a:lnTo>
                    <a:pt x="312" y="272"/>
                  </a:lnTo>
                  <a:lnTo>
                    <a:pt x="263" y="345"/>
                  </a:lnTo>
                  <a:lnTo>
                    <a:pt x="156" y="505"/>
                  </a:lnTo>
                  <a:lnTo>
                    <a:pt x="49" y="665"/>
                  </a:lnTo>
                  <a:lnTo>
                    <a:pt x="0" y="738"/>
                  </a:lnTo>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5" name="Picture 24">
              <a:extLst>
                <a:ext uri="{FF2B5EF4-FFF2-40B4-BE49-F238E27FC236}">
                  <a16:creationId xmlns:a16="http://schemas.microsoft.com/office/drawing/2014/main" id="{D891D0BD-1766-401A-B04F-0231309A9C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3" y="1502"/>
              <a:ext cx="18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5951">
              <a:extLst>
                <a:ext uri="{FF2B5EF4-FFF2-40B4-BE49-F238E27FC236}">
                  <a16:creationId xmlns:a16="http://schemas.microsoft.com/office/drawing/2014/main" id="{20F7ED19-85F2-4D21-81C1-94ECA72A849B}"/>
                </a:ext>
              </a:extLst>
            </p:cNvPr>
            <p:cNvSpPr>
              <a:spLocks/>
            </p:cNvSpPr>
            <p:nvPr/>
          </p:nvSpPr>
          <p:spPr bwMode="auto">
            <a:xfrm>
              <a:off x="6260" y="1734"/>
              <a:ext cx="425" cy="259"/>
            </a:xfrm>
            <a:custGeom>
              <a:avLst/>
              <a:gdLst>
                <a:gd name="T0" fmla="+- 0 6674 6261"/>
                <a:gd name="T1" fmla="*/ T0 w 425"/>
                <a:gd name="T2" fmla="+- 0 1992 1734"/>
                <a:gd name="T3" fmla="*/ 1992 h 259"/>
                <a:gd name="T4" fmla="+- 0 6521 6261"/>
                <a:gd name="T5" fmla="*/ T4 w 425"/>
                <a:gd name="T6" fmla="+- 0 1921 1734"/>
                <a:gd name="T7" fmla="*/ 1921 h 259"/>
                <a:gd name="T8" fmla="+- 0 6397 6261"/>
                <a:gd name="T9" fmla="*/ T8 w 425"/>
                <a:gd name="T10" fmla="+- 0 1871 1734"/>
                <a:gd name="T11" fmla="*/ 1871 h 259"/>
                <a:gd name="T12" fmla="+- 0 6267 6261"/>
                <a:gd name="T13" fmla="*/ T12 w 425"/>
                <a:gd name="T14" fmla="+- 0 1771 1734"/>
                <a:gd name="T15" fmla="*/ 1771 h 259"/>
                <a:gd name="T16" fmla="+- 0 6261 6261"/>
                <a:gd name="T17" fmla="*/ T16 w 425"/>
                <a:gd name="T18" fmla="+- 0 1742 1734"/>
                <a:gd name="T19" fmla="*/ 1742 h 259"/>
                <a:gd name="T20" fmla="+- 0 6268 6261"/>
                <a:gd name="T21" fmla="*/ T20 w 425"/>
                <a:gd name="T22" fmla="+- 0 1736 1734"/>
                <a:gd name="T23" fmla="*/ 1736 h 259"/>
                <a:gd name="T24" fmla="+- 0 6286 6261"/>
                <a:gd name="T25" fmla="*/ T24 w 425"/>
                <a:gd name="T26" fmla="+- 0 1734 1734"/>
                <a:gd name="T27" fmla="*/ 1734 h 259"/>
                <a:gd name="T28" fmla="+- 0 6681 6261"/>
                <a:gd name="T29" fmla="*/ T28 w 425"/>
                <a:gd name="T30" fmla="+- 0 1966 1734"/>
                <a:gd name="T31" fmla="*/ 1966 h 259"/>
                <a:gd name="T32" fmla="+- 0 6685 6261"/>
                <a:gd name="T33" fmla="*/ T32 w 425"/>
                <a:gd name="T34" fmla="+- 0 1978 1734"/>
                <a:gd name="T35" fmla="*/ 1978 h 259"/>
                <a:gd name="T36" fmla="+- 0 6674 6261"/>
                <a:gd name="T37" fmla="*/ T36 w 425"/>
                <a:gd name="T38" fmla="+- 0 1992 1734"/>
                <a:gd name="T39" fmla="*/ 1992 h 2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5" h="259">
                  <a:moveTo>
                    <a:pt x="413" y="258"/>
                  </a:moveTo>
                  <a:lnTo>
                    <a:pt x="260" y="187"/>
                  </a:lnTo>
                  <a:lnTo>
                    <a:pt x="136" y="137"/>
                  </a:lnTo>
                  <a:lnTo>
                    <a:pt x="6" y="37"/>
                  </a:lnTo>
                  <a:lnTo>
                    <a:pt x="0" y="8"/>
                  </a:lnTo>
                  <a:lnTo>
                    <a:pt x="7" y="2"/>
                  </a:lnTo>
                  <a:lnTo>
                    <a:pt x="25" y="0"/>
                  </a:lnTo>
                  <a:lnTo>
                    <a:pt x="420" y="232"/>
                  </a:lnTo>
                  <a:lnTo>
                    <a:pt x="424" y="244"/>
                  </a:lnTo>
                  <a:lnTo>
                    <a:pt x="413" y="258"/>
                  </a:lnTo>
                  <a:close/>
                </a:path>
              </a:pathLst>
            </a:custGeom>
            <a:solidFill>
              <a:srgbClr val="4607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27" name="Picture 26">
              <a:extLst>
                <a:ext uri="{FF2B5EF4-FFF2-40B4-BE49-F238E27FC236}">
                  <a16:creationId xmlns:a16="http://schemas.microsoft.com/office/drawing/2014/main" id="{98D681D4-D251-48E8-9DA9-576947B53B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1" y="1731"/>
              <a:ext cx="41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5953">
              <a:extLst>
                <a:ext uri="{FF2B5EF4-FFF2-40B4-BE49-F238E27FC236}">
                  <a16:creationId xmlns:a16="http://schemas.microsoft.com/office/drawing/2014/main" id="{FA5178C0-DD48-4842-AC75-2F07A7E815AB}"/>
                </a:ext>
              </a:extLst>
            </p:cNvPr>
            <p:cNvSpPr>
              <a:spLocks/>
            </p:cNvSpPr>
            <p:nvPr/>
          </p:nvSpPr>
          <p:spPr bwMode="auto">
            <a:xfrm>
              <a:off x="6271" y="1731"/>
              <a:ext cx="416" cy="243"/>
            </a:xfrm>
            <a:custGeom>
              <a:avLst/>
              <a:gdLst>
                <a:gd name="T0" fmla="+- 0 6283 6271"/>
                <a:gd name="T1" fmla="*/ T0 w 416"/>
                <a:gd name="T2" fmla="+- 0 1732 1731"/>
                <a:gd name="T3" fmla="*/ 1732 h 243"/>
                <a:gd name="T4" fmla="+- 0 6281 6271"/>
                <a:gd name="T5" fmla="*/ T4 w 416"/>
                <a:gd name="T6" fmla="+- 0 1735 1731"/>
                <a:gd name="T7" fmla="*/ 1735 h 243"/>
                <a:gd name="T8" fmla="+- 0 6282 6271"/>
                <a:gd name="T9" fmla="*/ T8 w 416"/>
                <a:gd name="T10" fmla="+- 0 1744 1731"/>
                <a:gd name="T11" fmla="*/ 1744 h 243"/>
                <a:gd name="T12" fmla="+- 0 6293 6271"/>
                <a:gd name="T13" fmla="*/ T12 w 416"/>
                <a:gd name="T14" fmla="+- 0 1760 1731"/>
                <a:gd name="T15" fmla="*/ 1760 h 243"/>
                <a:gd name="T16" fmla="+- 0 6362 6271"/>
                <a:gd name="T17" fmla="*/ T16 w 416"/>
                <a:gd name="T18" fmla="+- 0 1816 1731"/>
                <a:gd name="T19" fmla="*/ 1816 h 243"/>
                <a:gd name="T20" fmla="+- 0 6419 6271"/>
                <a:gd name="T21" fmla="*/ T20 w 416"/>
                <a:gd name="T22" fmla="+- 0 1850 1731"/>
                <a:gd name="T23" fmla="*/ 1850 h 243"/>
                <a:gd name="T24" fmla="+- 0 6452 6271"/>
                <a:gd name="T25" fmla="*/ T24 w 416"/>
                <a:gd name="T26" fmla="+- 0 1860 1731"/>
                <a:gd name="T27" fmla="*/ 1860 h 243"/>
                <a:gd name="T28" fmla="+- 0 6477 6271"/>
                <a:gd name="T29" fmla="*/ T28 w 416"/>
                <a:gd name="T30" fmla="+- 0 1869 1731"/>
                <a:gd name="T31" fmla="*/ 1869 h 243"/>
                <a:gd name="T32" fmla="+- 0 6503 6271"/>
                <a:gd name="T33" fmla="*/ T32 w 416"/>
                <a:gd name="T34" fmla="+- 0 1881 1731"/>
                <a:gd name="T35" fmla="*/ 1881 h 243"/>
                <a:gd name="T36" fmla="+- 0 6530 6271"/>
                <a:gd name="T37" fmla="*/ T36 w 416"/>
                <a:gd name="T38" fmla="+- 0 1894 1731"/>
                <a:gd name="T39" fmla="*/ 1894 h 243"/>
                <a:gd name="T40" fmla="+- 0 6556 6271"/>
                <a:gd name="T41" fmla="*/ T40 w 416"/>
                <a:gd name="T42" fmla="+- 0 1908 1731"/>
                <a:gd name="T43" fmla="*/ 1908 h 243"/>
                <a:gd name="T44" fmla="+- 0 6591 6271"/>
                <a:gd name="T45" fmla="*/ T44 w 416"/>
                <a:gd name="T46" fmla="+- 0 1926 1731"/>
                <a:gd name="T47" fmla="*/ 1926 h 243"/>
                <a:gd name="T48" fmla="+- 0 6631 6271"/>
                <a:gd name="T49" fmla="*/ T48 w 416"/>
                <a:gd name="T50" fmla="+- 0 1948 1731"/>
                <a:gd name="T51" fmla="*/ 1948 h 243"/>
                <a:gd name="T52" fmla="+- 0 6666 6271"/>
                <a:gd name="T53" fmla="*/ T52 w 416"/>
                <a:gd name="T54" fmla="+- 0 1963 1731"/>
                <a:gd name="T55" fmla="*/ 1963 h 243"/>
                <a:gd name="T56" fmla="+- 0 6685 6271"/>
                <a:gd name="T57" fmla="*/ T56 w 416"/>
                <a:gd name="T58" fmla="+- 0 1963 1731"/>
                <a:gd name="T59" fmla="*/ 1963 h 243"/>
                <a:gd name="T60" fmla="+- 0 6687 6271"/>
                <a:gd name="T61" fmla="*/ T60 w 416"/>
                <a:gd name="T62" fmla="+- 0 1968 1731"/>
                <a:gd name="T63" fmla="*/ 1968 h 243"/>
                <a:gd name="T64" fmla="+- 0 6684 6271"/>
                <a:gd name="T65" fmla="*/ T64 w 416"/>
                <a:gd name="T66" fmla="+- 0 1974 1731"/>
                <a:gd name="T67" fmla="*/ 1974 h 243"/>
                <a:gd name="T68" fmla="+- 0 6674 6271"/>
                <a:gd name="T69" fmla="*/ T68 w 416"/>
                <a:gd name="T70" fmla="+- 0 1973 1731"/>
                <a:gd name="T71" fmla="*/ 1973 h 243"/>
                <a:gd name="T72" fmla="+- 0 6665 6271"/>
                <a:gd name="T73" fmla="*/ T72 w 416"/>
                <a:gd name="T74" fmla="+- 0 1972 1731"/>
                <a:gd name="T75" fmla="*/ 1972 h 243"/>
                <a:gd name="T76" fmla="+- 0 6647 6271"/>
                <a:gd name="T77" fmla="*/ T76 w 416"/>
                <a:gd name="T78" fmla="+- 0 1965 1731"/>
                <a:gd name="T79" fmla="*/ 1965 h 243"/>
                <a:gd name="T80" fmla="+- 0 6614 6271"/>
                <a:gd name="T81" fmla="*/ T80 w 416"/>
                <a:gd name="T82" fmla="+- 0 1949 1731"/>
                <a:gd name="T83" fmla="*/ 1949 h 243"/>
                <a:gd name="T84" fmla="+- 0 6563 6271"/>
                <a:gd name="T85" fmla="*/ T84 w 416"/>
                <a:gd name="T86" fmla="+- 0 1921 1731"/>
                <a:gd name="T87" fmla="*/ 1921 h 243"/>
                <a:gd name="T88" fmla="+- 0 6517 6271"/>
                <a:gd name="T89" fmla="*/ T88 w 416"/>
                <a:gd name="T90" fmla="+- 0 1896 1731"/>
                <a:gd name="T91" fmla="*/ 1896 h 243"/>
                <a:gd name="T92" fmla="+- 0 6482 6271"/>
                <a:gd name="T93" fmla="*/ T92 w 416"/>
                <a:gd name="T94" fmla="+- 0 1880 1731"/>
                <a:gd name="T95" fmla="*/ 1880 h 243"/>
                <a:gd name="T96" fmla="+- 0 6457 6271"/>
                <a:gd name="T97" fmla="*/ T96 w 416"/>
                <a:gd name="T98" fmla="+- 0 1871 1731"/>
                <a:gd name="T99" fmla="*/ 1871 h 243"/>
                <a:gd name="T100" fmla="+- 0 6438 6271"/>
                <a:gd name="T101" fmla="*/ T100 w 416"/>
                <a:gd name="T102" fmla="+- 0 1866 1731"/>
                <a:gd name="T103" fmla="*/ 1866 h 243"/>
                <a:gd name="T104" fmla="+- 0 6413 6271"/>
                <a:gd name="T105" fmla="*/ T104 w 416"/>
                <a:gd name="T106" fmla="+- 0 1858 1731"/>
                <a:gd name="T107" fmla="*/ 1858 h 243"/>
                <a:gd name="T108" fmla="+- 0 6352 6271"/>
                <a:gd name="T109" fmla="*/ T108 w 416"/>
                <a:gd name="T110" fmla="+- 0 1821 1731"/>
                <a:gd name="T111" fmla="*/ 1821 h 243"/>
                <a:gd name="T112" fmla="+- 0 6284 6271"/>
                <a:gd name="T113" fmla="*/ T112 w 416"/>
                <a:gd name="T114" fmla="+- 0 1764 1731"/>
                <a:gd name="T115" fmla="*/ 1764 h 243"/>
                <a:gd name="T116" fmla="+- 0 6271 6271"/>
                <a:gd name="T117" fmla="*/ T116 w 416"/>
                <a:gd name="T118" fmla="+- 0 1738 1731"/>
                <a:gd name="T119" fmla="*/ 1738 h 243"/>
                <a:gd name="T120" fmla="+- 0 6273 6271"/>
                <a:gd name="T121" fmla="*/ T120 w 416"/>
                <a:gd name="T122" fmla="+- 0 1734 1731"/>
                <a:gd name="T123" fmla="*/ 1734 h 243"/>
                <a:gd name="T124" fmla="+- 0 6276 6271"/>
                <a:gd name="T125" fmla="*/ T124 w 416"/>
                <a:gd name="T126" fmla="+- 0 1731 1731"/>
                <a:gd name="T127" fmla="*/ 1731 h 243"/>
                <a:gd name="T128" fmla="+- 0 6275 6271"/>
                <a:gd name="T129" fmla="*/ T128 w 416"/>
                <a:gd name="T130" fmla="+- 0 1732 1731"/>
                <a:gd name="T131" fmla="*/ 1732 h 243"/>
                <a:gd name="T132" fmla="+- 0 6283 6271"/>
                <a:gd name="T133" fmla="*/ T132 w 416"/>
                <a:gd name="T134" fmla="+- 0 1732 1731"/>
                <a:gd name="T135" fmla="*/ 1732 h 2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16" h="243">
                  <a:moveTo>
                    <a:pt x="12" y="1"/>
                  </a:moveTo>
                  <a:lnTo>
                    <a:pt x="10" y="4"/>
                  </a:lnTo>
                  <a:lnTo>
                    <a:pt x="11" y="13"/>
                  </a:lnTo>
                  <a:lnTo>
                    <a:pt x="22" y="29"/>
                  </a:lnTo>
                  <a:lnTo>
                    <a:pt x="91" y="85"/>
                  </a:lnTo>
                  <a:lnTo>
                    <a:pt x="148" y="119"/>
                  </a:lnTo>
                  <a:lnTo>
                    <a:pt x="181" y="129"/>
                  </a:lnTo>
                  <a:lnTo>
                    <a:pt x="206" y="138"/>
                  </a:lnTo>
                  <a:lnTo>
                    <a:pt x="232" y="150"/>
                  </a:lnTo>
                  <a:lnTo>
                    <a:pt x="259" y="163"/>
                  </a:lnTo>
                  <a:lnTo>
                    <a:pt x="285" y="177"/>
                  </a:lnTo>
                  <a:lnTo>
                    <a:pt x="320" y="195"/>
                  </a:lnTo>
                  <a:lnTo>
                    <a:pt x="360" y="217"/>
                  </a:lnTo>
                  <a:lnTo>
                    <a:pt x="395" y="232"/>
                  </a:lnTo>
                  <a:lnTo>
                    <a:pt x="414" y="232"/>
                  </a:lnTo>
                  <a:lnTo>
                    <a:pt x="416" y="237"/>
                  </a:lnTo>
                  <a:lnTo>
                    <a:pt x="413" y="243"/>
                  </a:lnTo>
                  <a:lnTo>
                    <a:pt x="403" y="242"/>
                  </a:lnTo>
                  <a:lnTo>
                    <a:pt x="394" y="241"/>
                  </a:lnTo>
                  <a:lnTo>
                    <a:pt x="376" y="234"/>
                  </a:lnTo>
                  <a:lnTo>
                    <a:pt x="343" y="218"/>
                  </a:lnTo>
                  <a:lnTo>
                    <a:pt x="292" y="190"/>
                  </a:lnTo>
                  <a:lnTo>
                    <a:pt x="246" y="165"/>
                  </a:lnTo>
                  <a:lnTo>
                    <a:pt x="211" y="149"/>
                  </a:lnTo>
                  <a:lnTo>
                    <a:pt x="186" y="140"/>
                  </a:lnTo>
                  <a:lnTo>
                    <a:pt x="167" y="135"/>
                  </a:lnTo>
                  <a:lnTo>
                    <a:pt x="142" y="127"/>
                  </a:lnTo>
                  <a:lnTo>
                    <a:pt x="81" y="90"/>
                  </a:lnTo>
                  <a:lnTo>
                    <a:pt x="13" y="33"/>
                  </a:lnTo>
                  <a:lnTo>
                    <a:pt x="0" y="7"/>
                  </a:lnTo>
                  <a:lnTo>
                    <a:pt x="2" y="3"/>
                  </a:lnTo>
                  <a:lnTo>
                    <a:pt x="5" y="0"/>
                  </a:lnTo>
                  <a:lnTo>
                    <a:pt x="4" y="1"/>
                  </a:lnTo>
                  <a:lnTo>
                    <a:pt x="12" y="1"/>
                  </a:lnTo>
                  <a:close/>
                </a:path>
              </a:pathLst>
            </a:custGeom>
            <a:noFill/>
            <a:ln w="238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 name="Picture 28">
              <a:extLst>
                <a:ext uri="{FF2B5EF4-FFF2-40B4-BE49-F238E27FC236}">
                  <a16:creationId xmlns:a16="http://schemas.microsoft.com/office/drawing/2014/main" id="{6CB207CD-03CF-4084-BDA4-DFE341370D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0" y="1645"/>
              <a:ext cx="53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56DC4A26-AF2F-4276-A57F-0FDE2D8811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1" y="1662"/>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5956">
              <a:extLst>
                <a:ext uri="{FF2B5EF4-FFF2-40B4-BE49-F238E27FC236}">
                  <a16:creationId xmlns:a16="http://schemas.microsoft.com/office/drawing/2014/main" id="{AA43272B-6714-40BC-81A7-43BCAC68CD6F}"/>
                </a:ext>
              </a:extLst>
            </p:cNvPr>
            <p:cNvSpPr>
              <a:spLocks/>
            </p:cNvSpPr>
            <p:nvPr/>
          </p:nvSpPr>
          <p:spPr bwMode="auto">
            <a:xfrm>
              <a:off x="6671" y="1662"/>
              <a:ext cx="127" cy="120"/>
            </a:xfrm>
            <a:custGeom>
              <a:avLst/>
              <a:gdLst>
                <a:gd name="T0" fmla="+- 0 6777 6672"/>
                <a:gd name="T1" fmla="*/ T0 w 127"/>
                <a:gd name="T2" fmla="+- 0 1782 1662"/>
                <a:gd name="T3" fmla="*/ 1782 h 120"/>
                <a:gd name="T4" fmla="+- 0 6774 6672"/>
                <a:gd name="T5" fmla="*/ T4 w 127"/>
                <a:gd name="T6" fmla="+- 0 1782 1662"/>
                <a:gd name="T7" fmla="*/ 1782 h 120"/>
                <a:gd name="T8" fmla="+- 0 6760 6672"/>
                <a:gd name="T9" fmla="*/ T8 w 127"/>
                <a:gd name="T10" fmla="+- 0 1773 1662"/>
                <a:gd name="T11" fmla="*/ 1773 h 120"/>
                <a:gd name="T12" fmla="+- 0 6752 6672"/>
                <a:gd name="T13" fmla="*/ T12 w 127"/>
                <a:gd name="T14" fmla="+- 0 1766 1662"/>
                <a:gd name="T15" fmla="*/ 1766 h 120"/>
                <a:gd name="T16" fmla="+- 0 6744 6672"/>
                <a:gd name="T17" fmla="*/ T16 w 127"/>
                <a:gd name="T18" fmla="+- 0 1760 1662"/>
                <a:gd name="T19" fmla="*/ 1760 h 120"/>
                <a:gd name="T20" fmla="+- 0 6735 6672"/>
                <a:gd name="T21" fmla="*/ T20 w 127"/>
                <a:gd name="T22" fmla="+- 0 1752 1662"/>
                <a:gd name="T23" fmla="*/ 1752 h 120"/>
                <a:gd name="T24" fmla="+- 0 6725 6672"/>
                <a:gd name="T25" fmla="*/ T24 w 127"/>
                <a:gd name="T26" fmla="+- 0 1744 1662"/>
                <a:gd name="T27" fmla="*/ 1744 h 120"/>
                <a:gd name="T28" fmla="+- 0 6716 6672"/>
                <a:gd name="T29" fmla="*/ T28 w 127"/>
                <a:gd name="T30" fmla="+- 0 1737 1662"/>
                <a:gd name="T31" fmla="*/ 1737 h 120"/>
                <a:gd name="T32" fmla="+- 0 6709 6672"/>
                <a:gd name="T33" fmla="*/ T32 w 127"/>
                <a:gd name="T34" fmla="+- 0 1731 1662"/>
                <a:gd name="T35" fmla="*/ 1731 h 120"/>
                <a:gd name="T36" fmla="+- 0 6700 6672"/>
                <a:gd name="T37" fmla="*/ T36 w 127"/>
                <a:gd name="T38" fmla="+- 0 1724 1662"/>
                <a:gd name="T39" fmla="*/ 1724 h 120"/>
                <a:gd name="T40" fmla="+- 0 6691 6672"/>
                <a:gd name="T41" fmla="*/ T40 w 127"/>
                <a:gd name="T42" fmla="+- 0 1718 1662"/>
                <a:gd name="T43" fmla="*/ 1718 h 120"/>
                <a:gd name="T44" fmla="+- 0 6683 6672"/>
                <a:gd name="T45" fmla="*/ T44 w 127"/>
                <a:gd name="T46" fmla="+- 0 1712 1662"/>
                <a:gd name="T47" fmla="*/ 1712 h 120"/>
                <a:gd name="T48" fmla="+- 0 6672 6672"/>
                <a:gd name="T49" fmla="*/ T48 w 127"/>
                <a:gd name="T50" fmla="+- 0 1705 1662"/>
                <a:gd name="T51" fmla="*/ 1705 h 120"/>
                <a:gd name="T52" fmla="+- 0 6674 6672"/>
                <a:gd name="T53" fmla="*/ T52 w 127"/>
                <a:gd name="T54" fmla="+- 0 1696 1662"/>
                <a:gd name="T55" fmla="*/ 1696 h 120"/>
                <a:gd name="T56" fmla="+- 0 6674 6672"/>
                <a:gd name="T57" fmla="*/ T56 w 127"/>
                <a:gd name="T58" fmla="+- 0 1692 1662"/>
                <a:gd name="T59" fmla="*/ 1692 h 120"/>
                <a:gd name="T60" fmla="+- 0 6675 6672"/>
                <a:gd name="T61" fmla="*/ T60 w 127"/>
                <a:gd name="T62" fmla="+- 0 1689 1662"/>
                <a:gd name="T63" fmla="*/ 1689 h 120"/>
                <a:gd name="T64" fmla="+- 0 6685 6672"/>
                <a:gd name="T65" fmla="*/ T64 w 127"/>
                <a:gd name="T66" fmla="+- 0 1668 1662"/>
                <a:gd name="T67" fmla="*/ 1668 h 120"/>
                <a:gd name="T68" fmla="+- 0 6688 6672"/>
                <a:gd name="T69" fmla="*/ T68 w 127"/>
                <a:gd name="T70" fmla="+- 0 1663 1662"/>
                <a:gd name="T71" fmla="*/ 1663 h 120"/>
                <a:gd name="T72" fmla="+- 0 6689 6672"/>
                <a:gd name="T73" fmla="*/ T72 w 127"/>
                <a:gd name="T74" fmla="+- 0 1662 1662"/>
                <a:gd name="T75" fmla="*/ 1662 h 120"/>
                <a:gd name="T76" fmla="+- 0 6693 6672"/>
                <a:gd name="T77" fmla="*/ T76 w 127"/>
                <a:gd name="T78" fmla="+- 0 1664 1662"/>
                <a:gd name="T79" fmla="*/ 1664 h 120"/>
                <a:gd name="T80" fmla="+- 0 6699 6672"/>
                <a:gd name="T81" fmla="*/ T80 w 127"/>
                <a:gd name="T82" fmla="+- 0 1671 1662"/>
                <a:gd name="T83" fmla="*/ 1671 h 120"/>
                <a:gd name="T84" fmla="+- 0 6705 6672"/>
                <a:gd name="T85" fmla="*/ T84 w 127"/>
                <a:gd name="T86" fmla="+- 0 1678 1662"/>
                <a:gd name="T87" fmla="*/ 1678 h 120"/>
                <a:gd name="T88" fmla="+- 0 6707 6672"/>
                <a:gd name="T89" fmla="*/ T88 w 127"/>
                <a:gd name="T90" fmla="+- 0 1682 1662"/>
                <a:gd name="T91" fmla="*/ 1682 h 120"/>
                <a:gd name="T92" fmla="+- 0 6713 6672"/>
                <a:gd name="T93" fmla="*/ T92 w 127"/>
                <a:gd name="T94" fmla="+- 0 1686 1662"/>
                <a:gd name="T95" fmla="*/ 1686 h 120"/>
                <a:gd name="T96" fmla="+- 0 6720 6672"/>
                <a:gd name="T97" fmla="*/ T96 w 127"/>
                <a:gd name="T98" fmla="+- 0 1690 1662"/>
                <a:gd name="T99" fmla="*/ 1690 h 120"/>
                <a:gd name="T100" fmla="+- 0 6730 6672"/>
                <a:gd name="T101" fmla="*/ T100 w 127"/>
                <a:gd name="T102" fmla="+- 0 1697 1662"/>
                <a:gd name="T103" fmla="*/ 1697 h 120"/>
                <a:gd name="T104" fmla="+- 0 6741 6672"/>
                <a:gd name="T105" fmla="*/ T104 w 127"/>
                <a:gd name="T106" fmla="+- 0 1705 1662"/>
                <a:gd name="T107" fmla="*/ 1705 h 120"/>
                <a:gd name="T108" fmla="+- 0 6751 6672"/>
                <a:gd name="T109" fmla="*/ T108 w 127"/>
                <a:gd name="T110" fmla="+- 0 1713 1662"/>
                <a:gd name="T111" fmla="*/ 1713 h 120"/>
                <a:gd name="T112" fmla="+- 0 6762 6672"/>
                <a:gd name="T113" fmla="*/ T112 w 127"/>
                <a:gd name="T114" fmla="+- 0 1723 1662"/>
                <a:gd name="T115" fmla="*/ 1723 h 120"/>
                <a:gd name="T116" fmla="+- 0 6764 6672"/>
                <a:gd name="T117" fmla="*/ T116 w 127"/>
                <a:gd name="T118" fmla="+- 0 1724 1662"/>
                <a:gd name="T119" fmla="*/ 1724 h 120"/>
                <a:gd name="T120" fmla="+- 0 6798 6672"/>
                <a:gd name="T121" fmla="*/ T120 w 127"/>
                <a:gd name="T122" fmla="+- 0 1762 1662"/>
                <a:gd name="T123" fmla="*/ 1762 h 120"/>
                <a:gd name="T124" fmla="+- 0 6794 6672"/>
                <a:gd name="T125" fmla="*/ T124 w 127"/>
                <a:gd name="T126" fmla="+- 0 1772 1662"/>
                <a:gd name="T127" fmla="*/ 1772 h 120"/>
                <a:gd name="T128" fmla="+- 0 6787 6672"/>
                <a:gd name="T129" fmla="*/ T128 w 127"/>
                <a:gd name="T130" fmla="+- 0 1780 1662"/>
                <a:gd name="T131" fmla="*/ 1780 h 120"/>
                <a:gd name="T132" fmla="+- 0 6777 6672"/>
                <a:gd name="T133" fmla="*/ T132 w 127"/>
                <a:gd name="T134" fmla="+- 0 1782 1662"/>
                <a:gd name="T135" fmla="*/ 1782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7" h="120">
                  <a:moveTo>
                    <a:pt x="105" y="120"/>
                  </a:moveTo>
                  <a:lnTo>
                    <a:pt x="102" y="120"/>
                  </a:lnTo>
                  <a:lnTo>
                    <a:pt x="88" y="111"/>
                  </a:lnTo>
                  <a:lnTo>
                    <a:pt x="80" y="104"/>
                  </a:lnTo>
                  <a:lnTo>
                    <a:pt x="72" y="98"/>
                  </a:lnTo>
                  <a:lnTo>
                    <a:pt x="63" y="90"/>
                  </a:lnTo>
                  <a:lnTo>
                    <a:pt x="53" y="82"/>
                  </a:lnTo>
                  <a:lnTo>
                    <a:pt x="44" y="75"/>
                  </a:lnTo>
                  <a:lnTo>
                    <a:pt x="37" y="69"/>
                  </a:lnTo>
                  <a:lnTo>
                    <a:pt x="28" y="62"/>
                  </a:lnTo>
                  <a:lnTo>
                    <a:pt x="19" y="56"/>
                  </a:lnTo>
                  <a:lnTo>
                    <a:pt x="11" y="50"/>
                  </a:lnTo>
                  <a:lnTo>
                    <a:pt x="0" y="43"/>
                  </a:lnTo>
                  <a:lnTo>
                    <a:pt x="2" y="34"/>
                  </a:lnTo>
                  <a:lnTo>
                    <a:pt x="2" y="30"/>
                  </a:lnTo>
                  <a:lnTo>
                    <a:pt x="3" y="27"/>
                  </a:lnTo>
                  <a:lnTo>
                    <a:pt x="13" y="6"/>
                  </a:lnTo>
                  <a:lnTo>
                    <a:pt x="16" y="1"/>
                  </a:lnTo>
                  <a:lnTo>
                    <a:pt x="17" y="0"/>
                  </a:lnTo>
                  <a:lnTo>
                    <a:pt x="21" y="2"/>
                  </a:lnTo>
                  <a:lnTo>
                    <a:pt x="27" y="9"/>
                  </a:lnTo>
                  <a:lnTo>
                    <a:pt x="33" y="16"/>
                  </a:lnTo>
                  <a:lnTo>
                    <a:pt x="35" y="20"/>
                  </a:lnTo>
                  <a:lnTo>
                    <a:pt x="41" y="24"/>
                  </a:lnTo>
                  <a:lnTo>
                    <a:pt x="48" y="28"/>
                  </a:lnTo>
                  <a:lnTo>
                    <a:pt x="58" y="35"/>
                  </a:lnTo>
                  <a:lnTo>
                    <a:pt x="69" y="43"/>
                  </a:lnTo>
                  <a:lnTo>
                    <a:pt x="79" y="51"/>
                  </a:lnTo>
                  <a:lnTo>
                    <a:pt x="90" y="61"/>
                  </a:lnTo>
                  <a:lnTo>
                    <a:pt x="92" y="62"/>
                  </a:lnTo>
                  <a:lnTo>
                    <a:pt x="126" y="100"/>
                  </a:lnTo>
                  <a:lnTo>
                    <a:pt x="122" y="110"/>
                  </a:lnTo>
                  <a:lnTo>
                    <a:pt x="115" y="118"/>
                  </a:lnTo>
                  <a:lnTo>
                    <a:pt x="105" y="120"/>
                  </a:lnTo>
                  <a:close/>
                </a:path>
              </a:pathLst>
            </a:custGeom>
            <a:noFill/>
            <a:ln w="2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 name="Picture 31">
              <a:extLst>
                <a:ext uri="{FF2B5EF4-FFF2-40B4-BE49-F238E27FC236}">
                  <a16:creationId xmlns:a16="http://schemas.microsoft.com/office/drawing/2014/main" id="{B9F58434-99C2-4EC1-AD29-6B914B4FFE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4" y="1719"/>
              <a:ext cx="5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6D83DA6D-3F44-43F0-956D-C9645BB221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1" y="1896"/>
              <a:ext cx="3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752AF0A6-D1DA-43F3-8CE3-4D3A8B2474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0" y="3205"/>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B168EAE2-458E-4E9D-BB8B-8E97646FB9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 y="3200"/>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78AAB1B4-C651-415E-BA4B-6F76324203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9" y="2324"/>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A2EEF119-3B5B-4420-BC31-D4FDB945FF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5" y="2320"/>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B8809032-BFF9-41F9-88FD-A2E3CB6AD87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5" y="1616"/>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704B52C6-8C05-42C4-8FF3-4C1E38B8F7C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1" y="1611"/>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ABD35B4A-E5EF-4AD9-98DD-280B70C655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61" y="2895"/>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BFDEE881-BDE2-4358-93ED-8EB2F16C19A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56" y="2891"/>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4DAAD47F-B32B-4D27-8F15-CAEE0CD8A2A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64" y="3484"/>
              <a:ext cx="11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A9124532-569A-4B1E-AE5E-AF0F2D7E0BD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60" y="3479"/>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9EA75F32-3D73-4069-A71D-AFFD43AE1D6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954" y="2509"/>
              <a:ext cx="1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7CE31A5F-5C22-4F1B-8398-A1F6427C54A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949" y="2505"/>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11D89E22-FF0F-4B2E-93C6-2B548FC0F5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91" y="3600"/>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5972">
              <a:extLst>
                <a:ext uri="{FF2B5EF4-FFF2-40B4-BE49-F238E27FC236}">
                  <a16:creationId xmlns:a16="http://schemas.microsoft.com/office/drawing/2014/main" id="{B2E597E1-54B2-4E10-A4E3-28E9E511027B}"/>
                </a:ext>
              </a:extLst>
            </p:cNvPr>
            <p:cNvSpPr>
              <a:spLocks/>
            </p:cNvSpPr>
            <p:nvPr/>
          </p:nvSpPr>
          <p:spPr bwMode="auto">
            <a:xfrm>
              <a:off x="6291" y="3600"/>
              <a:ext cx="1044" cy="468"/>
            </a:xfrm>
            <a:custGeom>
              <a:avLst/>
              <a:gdLst>
                <a:gd name="T0" fmla="+- 0 7225 6291"/>
                <a:gd name="T1" fmla="*/ T0 w 1044"/>
                <a:gd name="T2" fmla="+- 0 3601 3601"/>
                <a:gd name="T3" fmla="*/ 3601 h 468"/>
                <a:gd name="T4" fmla="+- 0 6401 6291"/>
                <a:gd name="T5" fmla="*/ T4 w 1044"/>
                <a:gd name="T6" fmla="+- 0 3601 3601"/>
                <a:gd name="T7" fmla="*/ 3601 h 468"/>
                <a:gd name="T8" fmla="+- 0 6358 6291"/>
                <a:gd name="T9" fmla="*/ T8 w 1044"/>
                <a:gd name="T10" fmla="+- 0 3619 3601"/>
                <a:gd name="T11" fmla="*/ 3619 h 468"/>
                <a:gd name="T12" fmla="+- 0 6323 6291"/>
                <a:gd name="T13" fmla="*/ T12 w 1044"/>
                <a:gd name="T14" fmla="+- 0 3669 3601"/>
                <a:gd name="T15" fmla="*/ 3669 h 468"/>
                <a:gd name="T16" fmla="+- 0 6300 6291"/>
                <a:gd name="T17" fmla="*/ T16 w 1044"/>
                <a:gd name="T18" fmla="+- 0 3743 3601"/>
                <a:gd name="T19" fmla="*/ 3743 h 468"/>
                <a:gd name="T20" fmla="+- 0 6291 6291"/>
                <a:gd name="T21" fmla="*/ T20 w 1044"/>
                <a:gd name="T22" fmla="+- 0 3834 3601"/>
                <a:gd name="T23" fmla="*/ 3834 h 468"/>
                <a:gd name="T24" fmla="+- 0 6300 6291"/>
                <a:gd name="T25" fmla="*/ T24 w 1044"/>
                <a:gd name="T26" fmla="+- 0 3925 3601"/>
                <a:gd name="T27" fmla="*/ 3925 h 468"/>
                <a:gd name="T28" fmla="+- 0 6323 6291"/>
                <a:gd name="T29" fmla="*/ T28 w 1044"/>
                <a:gd name="T30" fmla="+- 0 3999 3601"/>
                <a:gd name="T31" fmla="*/ 3999 h 468"/>
                <a:gd name="T32" fmla="+- 0 6358 6291"/>
                <a:gd name="T33" fmla="*/ T32 w 1044"/>
                <a:gd name="T34" fmla="+- 0 4049 3601"/>
                <a:gd name="T35" fmla="*/ 4049 h 468"/>
                <a:gd name="T36" fmla="+- 0 6401 6291"/>
                <a:gd name="T37" fmla="*/ T36 w 1044"/>
                <a:gd name="T38" fmla="+- 0 4068 3601"/>
                <a:gd name="T39" fmla="*/ 4068 h 468"/>
                <a:gd name="T40" fmla="+- 0 7225 6291"/>
                <a:gd name="T41" fmla="*/ T40 w 1044"/>
                <a:gd name="T42" fmla="+- 0 4068 3601"/>
                <a:gd name="T43" fmla="*/ 4068 h 468"/>
                <a:gd name="T44" fmla="+- 0 7268 6291"/>
                <a:gd name="T45" fmla="*/ T44 w 1044"/>
                <a:gd name="T46" fmla="+- 0 4049 3601"/>
                <a:gd name="T47" fmla="*/ 4049 h 468"/>
                <a:gd name="T48" fmla="+- 0 7302 6291"/>
                <a:gd name="T49" fmla="*/ T48 w 1044"/>
                <a:gd name="T50" fmla="+- 0 3999 3601"/>
                <a:gd name="T51" fmla="*/ 3999 h 468"/>
                <a:gd name="T52" fmla="+- 0 7326 6291"/>
                <a:gd name="T53" fmla="*/ T52 w 1044"/>
                <a:gd name="T54" fmla="+- 0 3925 3601"/>
                <a:gd name="T55" fmla="*/ 3925 h 468"/>
                <a:gd name="T56" fmla="+- 0 7335 6291"/>
                <a:gd name="T57" fmla="*/ T56 w 1044"/>
                <a:gd name="T58" fmla="+- 0 3834 3601"/>
                <a:gd name="T59" fmla="*/ 3834 h 468"/>
                <a:gd name="T60" fmla="+- 0 7326 6291"/>
                <a:gd name="T61" fmla="*/ T60 w 1044"/>
                <a:gd name="T62" fmla="+- 0 3743 3601"/>
                <a:gd name="T63" fmla="*/ 3743 h 468"/>
                <a:gd name="T64" fmla="+- 0 7302 6291"/>
                <a:gd name="T65" fmla="*/ T64 w 1044"/>
                <a:gd name="T66" fmla="+- 0 3669 3601"/>
                <a:gd name="T67" fmla="*/ 3669 h 468"/>
                <a:gd name="T68" fmla="+- 0 7268 6291"/>
                <a:gd name="T69" fmla="*/ T68 w 1044"/>
                <a:gd name="T70" fmla="+- 0 3619 3601"/>
                <a:gd name="T71" fmla="*/ 3619 h 468"/>
                <a:gd name="T72" fmla="+- 0 7225 6291"/>
                <a:gd name="T73" fmla="*/ T72 w 1044"/>
                <a:gd name="T74" fmla="+- 0 3601 3601"/>
                <a:gd name="T75" fmla="*/ 3601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4"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8" name="Picture 47">
              <a:extLst>
                <a:ext uri="{FF2B5EF4-FFF2-40B4-BE49-F238E27FC236}">
                  <a16:creationId xmlns:a16="http://schemas.microsoft.com/office/drawing/2014/main" id="{F53936CE-4EAE-439A-ABC9-27981D867B7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91" y="2626"/>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5974">
              <a:extLst>
                <a:ext uri="{FF2B5EF4-FFF2-40B4-BE49-F238E27FC236}">
                  <a16:creationId xmlns:a16="http://schemas.microsoft.com/office/drawing/2014/main" id="{F843AEED-430C-4C69-BAEE-F9EA1A4BE5DA}"/>
                </a:ext>
              </a:extLst>
            </p:cNvPr>
            <p:cNvSpPr>
              <a:spLocks/>
            </p:cNvSpPr>
            <p:nvPr/>
          </p:nvSpPr>
          <p:spPr bwMode="auto">
            <a:xfrm>
              <a:off x="6291" y="2626"/>
              <a:ext cx="1044" cy="468"/>
            </a:xfrm>
            <a:custGeom>
              <a:avLst/>
              <a:gdLst>
                <a:gd name="T0" fmla="+- 0 7225 6291"/>
                <a:gd name="T1" fmla="*/ T0 w 1044"/>
                <a:gd name="T2" fmla="+- 0 2627 2627"/>
                <a:gd name="T3" fmla="*/ 2627 h 468"/>
                <a:gd name="T4" fmla="+- 0 6401 6291"/>
                <a:gd name="T5" fmla="*/ T4 w 1044"/>
                <a:gd name="T6" fmla="+- 0 2627 2627"/>
                <a:gd name="T7" fmla="*/ 2627 h 468"/>
                <a:gd name="T8" fmla="+- 0 6358 6291"/>
                <a:gd name="T9" fmla="*/ T8 w 1044"/>
                <a:gd name="T10" fmla="+- 0 2645 2627"/>
                <a:gd name="T11" fmla="*/ 2645 h 468"/>
                <a:gd name="T12" fmla="+- 0 6323 6291"/>
                <a:gd name="T13" fmla="*/ T12 w 1044"/>
                <a:gd name="T14" fmla="+- 0 2695 2627"/>
                <a:gd name="T15" fmla="*/ 2695 h 468"/>
                <a:gd name="T16" fmla="+- 0 6300 6291"/>
                <a:gd name="T17" fmla="*/ T16 w 1044"/>
                <a:gd name="T18" fmla="+- 0 2769 2627"/>
                <a:gd name="T19" fmla="*/ 2769 h 468"/>
                <a:gd name="T20" fmla="+- 0 6291 6291"/>
                <a:gd name="T21" fmla="*/ T20 w 1044"/>
                <a:gd name="T22" fmla="+- 0 2860 2627"/>
                <a:gd name="T23" fmla="*/ 2860 h 468"/>
                <a:gd name="T24" fmla="+- 0 6300 6291"/>
                <a:gd name="T25" fmla="*/ T24 w 1044"/>
                <a:gd name="T26" fmla="+- 0 2951 2627"/>
                <a:gd name="T27" fmla="*/ 2951 h 468"/>
                <a:gd name="T28" fmla="+- 0 6323 6291"/>
                <a:gd name="T29" fmla="*/ T28 w 1044"/>
                <a:gd name="T30" fmla="+- 0 3025 2627"/>
                <a:gd name="T31" fmla="*/ 3025 h 468"/>
                <a:gd name="T32" fmla="+- 0 6358 6291"/>
                <a:gd name="T33" fmla="*/ T32 w 1044"/>
                <a:gd name="T34" fmla="+- 0 3075 2627"/>
                <a:gd name="T35" fmla="*/ 3075 h 468"/>
                <a:gd name="T36" fmla="+- 0 6401 6291"/>
                <a:gd name="T37" fmla="*/ T36 w 1044"/>
                <a:gd name="T38" fmla="+- 0 3094 2627"/>
                <a:gd name="T39" fmla="*/ 3094 h 468"/>
                <a:gd name="T40" fmla="+- 0 7225 6291"/>
                <a:gd name="T41" fmla="*/ T40 w 1044"/>
                <a:gd name="T42" fmla="+- 0 3094 2627"/>
                <a:gd name="T43" fmla="*/ 3094 h 468"/>
                <a:gd name="T44" fmla="+- 0 7268 6291"/>
                <a:gd name="T45" fmla="*/ T44 w 1044"/>
                <a:gd name="T46" fmla="+- 0 3075 2627"/>
                <a:gd name="T47" fmla="*/ 3075 h 468"/>
                <a:gd name="T48" fmla="+- 0 7302 6291"/>
                <a:gd name="T49" fmla="*/ T48 w 1044"/>
                <a:gd name="T50" fmla="+- 0 3025 2627"/>
                <a:gd name="T51" fmla="*/ 3025 h 468"/>
                <a:gd name="T52" fmla="+- 0 7326 6291"/>
                <a:gd name="T53" fmla="*/ T52 w 1044"/>
                <a:gd name="T54" fmla="+- 0 2951 2627"/>
                <a:gd name="T55" fmla="*/ 2951 h 468"/>
                <a:gd name="T56" fmla="+- 0 7335 6291"/>
                <a:gd name="T57" fmla="*/ T56 w 1044"/>
                <a:gd name="T58" fmla="+- 0 2860 2627"/>
                <a:gd name="T59" fmla="*/ 2860 h 468"/>
                <a:gd name="T60" fmla="+- 0 7326 6291"/>
                <a:gd name="T61" fmla="*/ T60 w 1044"/>
                <a:gd name="T62" fmla="+- 0 2769 2627"/>
                <a:gd name="T63" fmla="*/ 2769 h 468"/>
                <a:gd name="T64" fmla="+- 0 7302 6291"/>
                <a:gd name="T65" fmla="*/ T64 w 1044"/>
                <a:gd name="T66" fmla="+- 0 2695 2627"/>
                <a:gd name="T67" fmla="*/ 2695 h 468"/>
                <a:gd name="T68" fmla="+- 0 7268 6291"/>
                <a:gd name="T69" fmla="*/ T68 w 1044"/>
                <a:gd name="T70" fmla="+- 0 2645 2627"/>
                <a:gd name="T71" fmla="*/ 2645 h 468"/>
                <a:gd name="T72" fmla="+- 0 7225 6291"/>
                <a:gd name="T73" fmla="*/ T72 w 1044"/>
                <a:gd name="T74" fmla="+- 0 2627 2627"/>
                <a:gd name="T75" fmla="*/ 2627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4"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0" name="Picture 49">
              <a:extLst>
                <a:ext uri="{FF2B5EF4-FFF2-40B4-BE49-F238E27FC236}">
                  <a16:creationId xmlns:a16="http://schemas.microsoft.com/office/drawing/2014/main" id="{50E70AE9-1B46-4011-A1A5-D07680C6E7B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49" y="2648"/>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1B876478-F07E-4C99-B0B0-552A67F9B5B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68" y="3614"/>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0D5E1CEB-5D77-4AF7-BB52-49FFBBCB493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77" y="2792"/>
              <a:ext cx="67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4AF8A92A-826F-4BA1-82A5-B63B903BE1B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4" y="3769"/>
              <a:ext cx="4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a:extLst>
                <a:ext uri="{FF2B5EF4-FFF2-40B4-BE49-F238E27FC236}">
                  <a16:creationId xmlns:a16="http://schemas.microsoft.com/office/drawing/2014/main" id="{E12C30E0-E6FC-4A29-9C88-DF8C760F96DD}"/>
                </a:ext>
              </a:extLst>
            </p:cNvPr>
            <p:cNvSpPr>
              <a:spLocks noChangeArrowheads="1"/>
            </p:cNvSpPr>
            <p:nvPr/>
          </p:nvSpPr>
          <p:spPr bwMode="auto">
            <a:xfrm>
              <a:off x="8236" y="3143"/>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55" name="Rectangle 54">
              <a:extLst>
                <a:ext uri="{FF2B5EF4-FFF2-40B4-BE49-F238E27FC236}">
                  <a16:creationId xmlns:a16="http://schemas.microsoft.com/office/drawing/2014/main" id="{9BB25AAF-1C42-401C-84F4-92BE986BE1EA}"/>
                </a:ext>
              </a:extLst>
            </p:cNvPr>
            <p:cNvSpPr>
              <a:spLocks noChangeArrowheads="1"/>
            </p:cNvSpPr>
            <p:nvPr/>
          </p:nvSpPr>
          <p:spPr bwMode="auto">
            <a:xfrm>
              <a:off x="8236" y="3143"/>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56" name="Rectangle 55">
              <a:extLst>
                <a:ext uri="{FF2B5EF4-FFF2-40B4-BE49-F238E27FC236}">
                  <a16:creationId xmlns:a16="http://schemas.microsoft.com/office/drawing/2014/main" id="{F6CA5006-53C9-46D0-8E08-88005D7D41FC}"/>
                </a:ext>
              </a:extLst>
            </p:cNvPr>
            <p:cNvSpPr>
              <a:spLocks noChangeArrowheads="1"/>
            </p:cNvSpPr>
            <p:nvPr/>
          </p:nvSpPr>
          <p:spPr bwMode="auto">
            <a:xfrm>
              <a:off x="8233" y="3298"/>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57" name="Rectangle 56">
              <a:extLst>
                <a:ext uri="{FF2B5EF4-FFF2-40B4-BE49-F238E27FC236}">
                  <a16:creationId xmlns:a16="http://schemas.microsoft.com/office/drawing/2014/main" id="{59B9AC54-7CBF-4FE7-BCF3-1AEBC5821A39}"/>
                </a:ext>
              </a:extLst>
            </p:cNvPr>
            <p:cNvSpPr>
              <a:spLocks noChangeArrowheads="1"/>
            </p:cNvSpPr>
            <p:nvPr/>
          </p:nvSpPr>
          <p:spPr bwMode="auto">
            <a:xfrm>
              <a:off x="8233" y="3298"/>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58" name="Picture 57">
              <a:extLst>
                <a:ext uri="{FF2B5EF4-FFF2-40B4-BE49-F238E27FC236}">
                  <a16:creationId xmlns:a16="http://schemas.microsoft.com/office/drawing/2014/main" id="{453783AD-AB0B-4309-B822-DB5F03951BE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211" y="3162"/>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a:extLst>
                <a:ext uri="{FF2B5EF4-FFF2-40B4-BE49-F238E27FC236}">
                  <a16:creationId xmlns:a16="http://schemas.microsoft.com/office/drawing/2014/main" id="{1DC2DA4E-716A-44C7-8DCB-88678D467377}"/>
                </a:ext>
              </a:extLst>
            </p:cNvPr>
            <p:cNvSpPr>
              <a:spLocks noChangeArrowheads="1"/>
            </p:cNvSpPr>
            <p:nvPr/>
          </p:nvSpPr>
          <p:spPr bwMode="auto">
            <a:xfrm>
              <a:off x="8211" y="3162"/>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0" name="Picture 59">
              <a:extLst>
                <a:ext uri="{FF2B5EF4-FFF2-40B4-BE49-F238E27FC236}">
                  <a16:creationId xmlns:a16="http://schemas.microsoft.com/office/drawing/2014/main" id="{666EF2A3-2009-4C7D-A276-3144D902967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11" y="3282"/>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a:extLst>
                <a:ext uri="{FF2B5EF4-FFF2-40B4-BE49-F238E27FC236}">
                  <a16:creationId xmlns:a16="http://schemas.microsoft.com/office/drawing/2014/main" id="{1ECEB273-CBE1-4A48-97B6-DA77F4465249}"/>
                </a:ext>
              </a:extLst>
            </p:cNvPr>
            <p:cNvSpPr>
              <a:spLocks noChangeArrowheads="1"/>
            </p:cNvSpPr>
            <p:nvPr/>
          </p:nvSpPr>
          <p:spPr bwMode="auto">
            <a:xfrm>
              <a:off x="8211" y="3282"/>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2" name="Freeform 5987">
              <a:extLst>
                <a:ext uri="{FF2B5EF4-FFF2-40B4-BE49-F238E27FC236}">
                  <a16:creationId xmlns:a16="http://schemas.microsoft.com/office/drawing/2014/main" id="{919C5BED-848B-4E8A-8FD8-D5EEE51595A9}"/>
                </a:ext>
              </a:extLst>
            </p:cNvPr>
            <p:cNvSpPr>
              <a:spLocks/>
            </p:cNvSpPr>
            <p:nvPr/>
          </p:nvSpPr>
          <p:spPr bwMode="auto">
            <a:xfrm>
              <a:off x="8202" y="3120"/>
              <a:ext cx="84" cy="23"/>
            </a:xfrm>
            <a:custGeom>
              <a:avLst/>
              <a:gdLst>
                <a:gd name="T0" fmla="+- 0 8286 8203"/>
                <a:gd name="T1" fmla="*/ T0 w 84"/>
                <a:gd name="T2" fmla="+- 0 3133 3121"/>
                <a:gd name="T3" fmla="*/ 3133 h 23"/>
                <a:gd name="T4" fmla="+- 0 8277 8203"/>
                <a:gd name="T5" fmla="*/ T4 w 84"/>
                <a:gd name="T6" fmla="+- 0 3128 3121"/>
                <a:gd name="T7" fmla="*/ 3128 h 23"/>
                <a:gd name="T8" fmla="+- 0 8267 8203"/>
                <a:gd name="T9" fmla="*/ T8 w 84"/>
                <a:gd name="T10" fmla="+- 0 3124 3121"/>
                <a:gd name="T11" fmla="*/ 3124 h 23"/>
                <a:gd name="T12" fmla="+- 0 8256 8203"/>
                <a:gd name="T13" fmla="*/ T12 w 84"/>
                <a:gd name="T14" fmla="+- 0 3122 3121"/>
                <a:gd name="T15" fmla="*/ 3122 h 23"/>
                <a:gd name="T16" fmla="+- 0 8244 8203"/>
                <a:gd name="T17" fmla="*/ T16 w 84"/>
                <a:gd name="T18" fmla="+- 0 3121 3121"/>
                <a:gd name="T19" fmla="*/ 3121 h 23"/>
                <a:gd name="T20" fmla="+- 0 8233 8203"/>
                <a:gd name="T21" fmla="*/ T20 w 84"/>
                <a:gd name="T22" fmla="+- 0 3122 3121"/>
                <a:gd name="T23" fmla="*/ 3122 h 23"/>
                <a:gd name="T24" fmla="+- 0 8222 8203"/>
                <a:gd name="T25" fmla="*/ T24 w 84"/>
                <a:gd name="T26" fmla="+- 0 3124 3121"/>
                <a:gd name="T27" fmla="*/ 3124 h 23"/>
                <a:gd name="T28" fmla="+- 0 8212 8203"/>
                <a:gd name="T29" fmla="*/ T28 w 84"/>
                <a:gd name="T30" fmla="+- 0 3128 3121"/>
                <a:gd name="T31" fmla="*/ 3128 h 23"/>
                <a:gd name="T32" fmla="+- 0 8203 8203"/>
                <a:gd name="T33" fmla="*/ T32 w 84"/>
                <a:gd name="T34" fmla="+- 0 3133 3121"/>
                <a:gd name="T35" fmla="*/ 3133 h 23"/>
                <a:gd name="T36" fmla="+- 0 8203 8203"/>
                <a:gd name="T37" fmla="*/ T36 w 84"/>
                <a:gd name="T38" fmla="+- 0 3143 3121"/>
                <a:gd name="T39" fmla="*/ 3143 h 23"/>
                <a:gd name="T40" fmla="+- 0 8286 8203"/>
                <a:gd name="T41" fmla="*/ T40 w 84"/>
                <a:gd name="T42" fmla="+- 0 3143 3121"/>
                <a:gd name="T43" fmla="*/ 3143 h 23"/>
                <a:gd name="T44" fmla="+- 0 8286 8203"/>
                <a:gd name="T45" fmla="*/ T44 w 84"/>
                <a:gd name="T46" fmla="+- 0 3133 3121"/>
                <a:gd name="T47" fmla="*/ 3133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1"/>
                  </a:lnTo>
                  <a:lnTo>
                    <a:pt x="41" y="0"/>
                  </a:lnTo>
                  <a:lnTo>
                    <a:pt x="30" y="1"/>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63" name="Line 5988">
              <a:extLst>
                <a:ext uri="{FF2B5EF4-FFF2-40B4-BE49-F238E27FC236}">
                  <a16:creationId xmlns:a16="http://schemas.microsoft.com/office/drawing/2014/main" id="{0ED6C40B-BC22-4AB2-A285-221512EC1C77}"/>
                </a:ext>
              </a:extLst>
            </p:cNvPr>
            <p:cNvCxnSpPr>
              <a:cxnSpLocks noChangeShapeType="1"/>
            </p:cNvCxnSpPr>
            <p:nvPr/>
          </p:nvCxnSpPr>
          <p:spPr bwMode="auto">
            <a:xfrm>
              <a:off x="5904" y="1391"/>
              <a:ext cx="0" cy="601"/>
            </a:xfrm>
            <a:prstGeom prst="line">
              <a:avLst/>
            </a:prstGeom>
            <a:noFill/>
            <a:ln w="31588">
              <a:solidFill>
                <a:srgbClr val="ED1C24"/>
              </a:solidFill>
              <a:prstDash val="solid"/>
              <a:round/>
              <a:headEnd/>
              <a:tailEnd/>
            </a:ln>
            <a:extLst>
              <a:ext uri="{909E8E84-426E-40DD-AFC4-6F175D3DCCD1}">
                <a14:hiddenFill xmlns:a14="http://schemas.microsoft.com/office/drawing/2010/main">
                  <a:noFill/>
                </a14:hiddenFill>
              </a:ext>
            </a:extLst>
          </p:spPr>
        </p:cxnSp>
        <p:sp>
          <p:nvSpPr>
            <p:cNvPr id="64" name="Rectangle 63">
              <a:extLst>
                <a:ext uri="{FF2B5EF4-FFF2-40B4-BE49-F238E27FC236}">
                  <a16:creationId xmlns:a16="http://schemas.microsoft.com/office/drawing/2014/main" id="{81502699-383C-45F0-9DBC-2E770AE10D65}"/>
                </a:ext>
              </a:extLst>
            </p:cNvPr>
            <p:cNvSpPr>
              <a:spLocks noChangeArrowheads="1"/>
            </p:cNvSpPr>
            <p:nvPr/>
          </p:nvSpPr>
          <p:spPr bwMode="auto">
            <a:xfrm>
              <a:off x="5879" y="1391"/>
              <a:ext cx="50" cy="601"/>
            </a:xfrm>
            <a:prstGeom prst="rect">
              <a:avLst/>
            </a:prstGeom>
            <a:noFill/>
            <a:ln w="552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5" name="Picture 64">
              <a:extLst>
                <a:ext uri="{FF2B5EF4-FFF2-40B4-BE49-F238E27FC236}">
                  <a16:creationId xmlns:a16="http://schemas.microsoft.com/office/drawing/2014/main" id="{0EC8E34F-B835-4432-8183-56ECB9BB9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34" y="1124"/>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a:extLst>
                <a:ext uri="{FF2B5EF4-FFF2-40B4-BE49-F238E27FC236}">
                  <a16:creationId xmlns:a16="http://schemas.microsoft.com/office/drawing/2014/main" id="{8855D29E-04E6-4854-B339-A47CF2A1F5A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29" y="1120"/>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5992">
              <a:extLst>
                <a:ext uri="{FF2B5EF4-FFF2-40B4-BE49-F238E27FC236}">
                  <a16:creationId xmlns:a16="http://schemas.microsoft.com/office/drawing/2014/main" id="{259C9A10-28E1-4A07-947F-B8A2CB18A56E}"/>
                </a:ext>
              </a:extLst>
            </p:cNvPr>
            <p:cNvSpPr>
              <a:spLocks/>
            </p:cNvSpPr>
            <p:nvPr/>
          </p:nvSpPr>
          <p:spPr bwMode="auto">
            <a:xfrm>
              <a:off x="5501" y="878"/>
              <a:ext cx="428" cy="376"/>
            </a:xfrm>
            <a:custGeom>
              <a:avLst/>
              <a:gdLst>
                <a:gd name="T0" fmla="+- 0 5929 5502"/>
                <a:gd name="T1" fmla="*/ T0 w 428"/>
                <a:gd name="T2" fmla="+- 0 984 878"/>
                <a:gd name="T3" fmla="*/ 984 h 376"/>
                <a:gd name="T4" fmla="+- 0 5921 5502"/>
                <a:gd name="T5" fmla="*/ T4 w 428"/>
                <a:gd name="T6" fmla="+- 0 943 878"/>
                <a:gd name="T7" fmla="*/ 943 h 376"/>
                <a:gd name="T8" fmla="+- 0 5898 5502"/>
                <a:gd name="T9" fmla="*/ T8 w 428"/>
                <a:gd name="T10" fmla="+- 0 909 878"/>
                <a:gd name="T11" fmla="*/ 909 h 376"/>
                <a:gd name="T12" fmla="+- 0 5865 5502"/>
                <a:gd name="T13" fmla="*/ T12 w 428"/>
                <a:gd name="T14" fmla="+- 0 887 878"/>
                <a:gd name="T15" fmla="*/ 887 h 376"/>
                <a:gd name="T16" fmla="+- 0 5824 5502"/>
                <a:gd name="T17" fmla="*/ T16 w 428"/>
                <a:gd name="T18" fmla="+- 0 878 878"/>
                <a:gd name="T19" fmla="*/ 878 h 376"/>
                <a:gd name="T20" fmla="+- 0 5502 5502"/>
                <a:gd name="T21" fmla="*/ T20 w 428"/>
                <a:gd name="T22" fmla="+- 0 878 878"/>
                <a:gd name="T23" fmla="*/ 878 h 376"/>
                <a:gd name="T24" fmla="+- 0 5502 5502"/>
                <a:gd name="T25" fmla="*/ T24 w 428"/>
                <a:gd name="T26" fmla="+- 0 928 878"/>
                <a:gd name="T27" fmla="*/ 928 h 376"/>
                <a:gd name="T28" fmla="+- 0 5824 5502"/>
                <a:gd name="T29" fmla="*/ T28 w 428"/>
                <a:gd name="T30" fmla="+- 0 928 878"/>
                <a:gd name="T31" fmla="*/ 928 h 376"/>
                <a:gd name="T32" fmla="+- 0 5845 5502"/>
                <a:gd name="T33" fmla="*/ T32 w 428"/>
                <a:gd name="T34" fmla="+- 0 932 878"/>
                <a:gd name="T35" fmla="*/ 932 h 376"/>
                <a:gd name="T36" fmla="+- 0 5863 5502"/>
                <a:gd name="T37" fmla="*/ T36 w 428"/>
                <a:gd name="T38" fmla="+- 0 944 878"/>
                <a:gd name="T39" fmla="*/ 944 h 376"/>
                <a:gd name="T40" fmla="+- 0 5875 5502"/>
                <a:gd name="T41" fmla="*/ T40 w 428"/>
                <a:gd name="T42" fmla="+- 0 962 878"/>
                <a:gd name="T43" fmla="*/ 962 h 376"/>
                <a:gd name="T44" fmla="+- 0 5879 5502"/>
                <a:gd name="T45" fmla="*/ T44 w 428"/>
                <a:gd name="T46" fmla="+- 0 984 878"/>
                <a:gd name="T47" fmla="*/ 984 h 376"/>
                <a:gd name="T48" fmla="+- 0 5879 5502"/>
                <a:gd name="T49" fmla="*/ T48 w 428"/>
                <a:gd name="T50" fmla="+- 0 1253 878"/>
                <a:gd name="T51" fmla="*/ 1253 h 376"/>
                <a:gd name="T52" fmla="+- 0 5929 5502"/>
                <a:gd name="T53" fmla="*/ T52 w 428"/>
                <a:gd name="T54" fmla="+- 0 1253 878"/>
                <a:gd name="T55" fmla="*/ 1253 h 376"/>
                <a:gd name="T56" fmla="+- 0 5929 5502"/>
                <a:gd name="T57" fmla="*/ T56 w 428"/>
                <a:gd name="T58" fmla="+- 0 984 878"/>
                <a:gd name="T59" fmla="*/ 984 h 3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28" h="376">
                  <a:moveTo>
                    <a:pt x="427" y="106"/>
                  </a:moveTo>
                  <a:lnTo>
                    <a:pt x="419" y="65"/>
                  </a:lnTo>
                  <a:lnTo>
                    <a:pt x="396" y="31"/>
                  </a:lnTo>
                  <a:lnTo>
                    <a:pt x="363" y="9"/>
                  </a:lnTo>
                  <a:lnTo>
                    <a:pt x="322" y="0"/>
                  </a:lnTo>
                  <a:lnTo>
                    <a:pt x="0" y="0"/>
                  </a:lnTo>
                  <a:lnTo>
                    <a:pt x="0" y="50"/>
                  </a:lnTo>
                  <a:lnTo>
                    <a:pt x="322" y="50"/>
                  </a:lnTo>
                  <a:lnTo>
                    <a:pt x="343" y="54"/>
                  </a:lnTo>
                  <a:lnTo>
                    <a:pt x="361" y="66"/>
                  </a:lnTo>
                  <a:lnTo>
                    <a:pt x="373" y="84"/>
                  </a:lnTo>
                  <a:lnTo>
                    <a:pt x="377" y="106"/>
                  </a:lnTo>
                  <a:lnTo>
                    <a:pt x="377" y="375"/>
                  </a:lnTo>
                  <a:lnTo>
                    <a:pt x="427" y="375"/>
                  </a:lnTo>
                  <a:lnTo>
                    <a:pt x="427" y="106"/>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68" name="Freeform 5993">
              <a:extLst>
                <a:ext uri="{FF2B5EF4-FFF2-40B4-BE49-F238E27FC236}">
                  <a16:creationId xmlns:a16="http://schemas.microsoft.com/office/drawing/2014/main" id="{E695F6DA-9911-4602-BDAD-6F7D45C80153}"/>
                </a:ext>
              </a:extLst>
            </p:cNvPr>
            <p:cNvSpPr>
              <a:spLocks/>
            </p:cNvSpPr>
            <p:nvPr/>
          </p:nvSpPr>
          <p:spPr bwMode="auto">
            <a:xfrm>
              <a:off x="5992" y="1290"/>
              <a:ext cx="3255" cy="965"/>
            </a:xfrm>
            <a:custGeom>
              <a:avLst/>
              <a:gdLst>
                <a:gd name="T0" fmla="+- 0 9247 5993"/>
                <a:gd name="T1" fmla="*/ T0 w 3255"/>
                <a:gd name="T2" fmla="+- 0 2256 1291"/>
                <a:gd name="T3" fmla="*/ 2256 h 965"/>
                <a:gd name="T4" fmla="+- 0 9079 5993"/>
                <a:gd name="T5" fmla="*/ T4 w 3255"/>
                <a:gd name="T6" fmla="+- 0 2256 1291"/>
                <a:gd name="T7" fmla="*/ 2256 h 965"/>
                <a:gd name="T8" fmla="+- 0 9031 5993"/>
                <a:gd name="T9" fmla="*/ T8 w 3255"/>
                <a:gd name="T10" fmla="+- 0 2248 1291"/>
                <a:gd name="T11" fmla="*/ 2248 h 965"/>
                <a:gd name="T12" fmla="+- 0 8992 5993"/>
                <a:gd name="T13" fmla="*/ T12 w 3255"/>
                <a:gd name="T14" fmla="+- 0 2227 1291"/>
                <a:gd name="T15" fmla="*/ 2227 h 965"/>
                <a:gd name="T16" fmla="+- 0 8960 5993"/>
                <a:gd name="T17" fmla="*/ T16 w 3255"/>
                <a:gd name="T18" fmla="+- 0 2197 1291"/>
                <a:gd name="T19" fmla="*/ 2197 h 965"/>
                <a:gd name="T20" fmla="+- 0 8934 5993"/>
                <a:gd name="T21" fmla="*/ T20 w 3255"/>
                <a:gd name="T22" fmla="+- 0 2163 1291"/>
                <a:gd name="T23" fmla="*/ 2163 h 965"/>
                <a:gd name="T24" fmla="+- 0 8452 5993"/>
                <a:gd name="T25" fmla="*/ T24 w 3255"/>
                <a:gd name="T26" fmla="+- 0 1409 1291"/>
                <a:gd name="T27" fmla="*/ 1409 h 965"/>
                <a:gd name="T28" fmla="+- 0 8427 5993"/>
                <a:gd name="T29" fmla="*/ T28 w 3255"/>
                <a:gd name="T30" fmla="+- 0 1380 1291"/>
                <a:gd name="T31" fmla="*/ 1380 h 965"/>
                <a:gd name="T32" fmla="+- 0 8395 5993"/>
                <a:gd name="T33" fmla="*/ T32 w 3255"/>
                <a:gd name="T34" fmla="+- 0 1359 1291"/>
                <a:gd name="T35" fmla="*/ 1359 h 965"/>
                <a:gd name="T36" fmla="+- 0 8358 5993"/>
                <a:gd name="T37" fmla="*/ T36 w 3255"/>
                <a:gd name="T38" fmla="+- 0 1345 1291"/>
                <a:gd name="T39" fmla="*/ 1345 h 965"/>
                <a:gd name="T40" fmla="+- 0 8317 5993"/>
                <a:gd name="T41" fmla="*/ T40 w 3255"/>
                <a:gd name="T42" fmla="+- 0 1341 1291"/>
                <a:gd name="T43" fmla="*/ 1341 h 965"/>
                <a:gd name="T44" fmla="+- 0 5993 5993"/>
                <a:gd name="T45" fmla="*/ T44 w 3255"/>
                <a:gd name="T46" fmla="+- 0 1341 1291"/>
                <a:gd name="T47" fmla="*/ 1341 h 965"/>
                <a:gd name="T48" fmla="+- 0 5993 5993"/>
                <a:gd name="T49" fmla="*/ T48 w 3255"/>
                <a:gd name="T50" fmla="+- 0 1291 1291"/>
                <a:gd name="T51" fmla="*/ 1291 h 965"/>
                <a:gd name="T52" fmla="+- 0 8317 5993"/>
                <a:gd name="T53" fmla="*/ T52 w 3255"/>
                <a:gd name="T54" fmla="+- 0 1291 1291"/>
                <a:gd name="T55" fmla="*/ 1291 h 965"/>
                <a:gd name="T56" fmla="+- 0 8370 5993"/>
                <a:gd name="T57" fmla="*/ T56 w 3255"/>
                <a:gd name="T58" fmla="+- 0 1297 1291"/>
                <a:gd name="T59" fmla="*/ 1297 h 965"/>
                <a:gd name="T60" fmla="+- 0 8418 5993"/>
                <a:gd name="T61" fmla="*/ T60 w 3255"/>
                <a:gd name="T62" fmla="+- 0 1315 1291"/>
                <a:gd name="T63" fmla="*/ 1315 h 965"/>
                <a:gd name="T64" fmla="+- 0 8460 5993"/>
                <a:gd name="T65" fmla="*/ T64 w 3255"/>
                <a:gd name="T66" fmla="+- 0 1343 1291"/>
                <a:gd name="T67" fmla="*/ 1343 h 965"/>
                <a:gd name="T68" fmla="+- 0 8494 5993"/>
                <a:gd name="T69" fmla="*/ T68 w 3255"/>
                <a:gd name="T70" fmla="+- 0 1382 1291"/>
                <a:gd name="T71" fmla="*/ 1382 h 965"/>
                <a:gd name="T72" fmla="+- 0 8975 5993"/>
                <a:gd name="T73" fmla="*/ T72 w 3255"/>
                <a:gd name="T74" fmla="+- 0 2136 1291"/>
                <a:gd name="T75" fmla="*/ 2136 h 965"/>
                <a:gd name="T76" fmla="+- 0 9001 5993"/>
                <a:gd name="T77" fmla="*/ T76 w 3255"/>
                <a:gd name="T78" fmla="+- 0 2168 1291"/>
                <a:gd name="T79" fmla="*/ 2168 h 965"/>
                <a:gd name="T80" fmla="+- 0 9024 5993"/>
                <a:gd name="T81" fmla="*/ T80 w 3255"/>
                <a:gd name="T82" fmla="+- 0 2190 1291"/>
                <a:gd name="T83" fmla="*/ 2190 h 965"/>
                <a:gd name="T84" fmla="+- 0 9044 5993"/>
                <a:gd name="T85" fmla="*/ T84 w 3255"/>
                <a:gd name="T86" fmla="+- 0 2202 1291"/>
                <a:gd name="T87" fmla="*/ 2202 h 965"/>
                <a:gd name="T88" fmla="+- 0 9062 5993"/>
                <a:gd name="T89" fmla="*/ T88 w 3255"/>
                <a:gd name="T90" fmla="+- 0 2206 1291"/>
                <a:gd name="T91" fmla="*/ 2206 h 965"/>
                <a:gd name="T92" fmla="+- 0 9247 5993"/>
                <a:gd name="T93" fmla="*/ T92 w 3255"/>
                <a:gd name="T94" fmla="+- 0 2206 1291"/>
                <a:gd name="T95" fmla="*/ 2206 h 965"/>
                <a:gd name="T96" fmla="+- 0 9247 5993"/>
                <a:gd name="T97" fmla="*/ T96 w 3255"/>
                <a:gd name="T98" fmla="+- 0 2256 1291"/>
                <a:gd name="T99" fmla="*/ 2256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255" h="965">
                  <a:moveTo>
                    <a:pt x="3254" y="965"/>
                  </a:moveTo>
                  <a:lnTo>
                    <a:pt x="3086" y="965"/>
                  </a:lnTo>
                  <a:lnTo>
                    <a:pt x="3038" y="957"/>
                  </a:lnTo>
                  <a:lnTo>
                    <a:pt x="2999" y="936"/>
                  </a:lnTo>
                  <a:lnTo>
                    <a:pt x="2967" y="906"/>
                  </a:lnTo>
                  <a:lnTo>
                    <a:pt x="2941" y="872"/>
                  </a:lnTo>
                  <a:lnTo>
                    <a:pt x="2459" y="118"/>
                  </a:lnTo>
                  <a:lnTo>
                    <a:pt x="2434" y="89"/>
                  </a:lnTo>
                  <a:lnTo>
                    <a:pt x="2402" y="68"/>
                  </a:lnTo>
                  <a:lnTo>
                    <a:pt x="2365" y="54"/>
                  </a:lnTo>
                  <a:lnTo>
                    <a:pt x="2324" y="50"/>
                  </a:lnTo>
                  <a:lnTo>
                    <a:pt x="0" y="50"/>
                  </a:lnTo>
                  <a:lnTo>
                    <a:pt x="0" y="0"/>
                  </a:lnTo>
                  <a:lnTo>
                    <a:pt x="2324" y="0"/>
                  </a:lnTo>
                  <a:lnTo>
                    <a:pt x="2377" y="6"/>
                  </a:lnTo>
                  <a:lnTo>
                    <a:pt x="2425" y="24"/>
                  </a:lnTo>
                  <a:lnTo>
                    <a:pt x="2467" y="52"/>
                  </a:lnTo>
                  <a:lnTo>
                    <a:pt x="2501" y="91"/>
                  </a:lnTo>
                  <a:lnTo>
                    <a:pt x="2982" y="845"/>
                  </a:lnTo>
                  <a:lnTo>
                    <a:pt x="3008" y="877"/>
                  </a:lnTo>
                  <a:lnTo>
                    <a:pt x="3031" y="899"/>
                  </a:lnTo>
                  <a:lnTo>
                    <a:pt x="3051" y="911"/>
                  </a:lnTo>
                  <a:lnTo>
                    <a:pt x="3069" y="915"/>
                  </a:lnTo>
                  <a:lnTo>
                    <a:pt x="3254" y="915"/>
                  </a:lnTo>
                  <a:lnTo>
                    <a:pt x="3254" y="96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69" name="Freeform 5994">
              <a:extLst>
                <a:ext uri="{FF2B5EF4-FFF2-40B4-BE49-F238E27FC236}">
                  <a16:creationId xmlns:a16="http://schemas.microsoft.com/office/drawing/2014/main" id="{5176B9F4-B49D-4E23-8D46-AE070BAA7C82}"/>
                </a:ext>
              </a:extLst>
            </p:cNvPr>
            <p:cNvSpPr>
              <a:spLocks/>
            </p:cNvSpPr>
            <p:nvPr/>
          </p:nvSpPr>
          <p:spPr bwMode="auto">
            <a:xfrm>
              <a:off x="5992" y="1290"/>
              <a:ext cx="3255" cy="965"/>
            </a:xfrm>
            <a:custGeom>
              <a:avLst/>
              <a:gdLst>
                <a:gd name="T0" fmla="+- 0 5993 5993"/>
                <a:gd name="T1" fmla="*/ T0 w 3255"/>
                <a:gd name="T2" fmla="+- 0 1291 1291"/>
                <a:gd name="T3" fmla="*/ 1291 h 965"/>
                <a:gd name="T4" fmla="+- 0 5993 5993"/>
                <a:gd name="T5" fmla="*/ T4 w 3255"/>
                <a:gd name="T6" fmla="+- 0 1341 1291"/>
                <a:gd name="T7" fmla="*/ 1341 h 965"/>
                <a:gd name="T8" fmla="+- 0 8317 5993"/>
                <a:gd name="T9" fmla="*/ T8 w 3255"/>
                <a:gd name="T10" fmla="+- 0 1341 1291"/>
                <a:gd name="T11" fmla="*/ 1341 h 965"/>
                <a:gd name="T12" fmla="+- 0 8358 5993"/>
                <a:gd name="T13" fmla="*/ T12 w 3255"/>
                <a:gd name="T14" fmla="+- 0 1345 1291"/>
                <a:gd name="T15" fmla="*/ 1345 h 965"/>
                <a:gd name="T16" fmla="+- 0 8395 5993"/>
                <a:gd name="T17" fmla="*/ T16 w 3255"/>
                <a:gd name="T18" fmla="+- 0 1359 1291"/>
                <a:gd name="T19" fmla="*/ 1359 h 965"/>
                <a:gd name="T20" fmla="+- 0 8427 5993"/>
                <a:gd name="T21" fmla="*/ T20 w 3255"/>
                <a:gd name="T22" fmla="+- 0 1380 1291"/>
                <a:gd name="T23" fmla="*/ 1380 h 965"/>
                <a:gd name="T24" fmla="+- 0 8452 5993"/>
                <a:gd name="T25" fmla="*/ T24 w 3255"/>
                <a:gd name="T26" fmla="+- 0 1409 1291"/>
                <a:gd name="T27" fmla="*/ 1409 h 965"/>
                <a:gd name="T28" fmla="+- 0 8527 5993"/>
                <a:gd name="T29" fmla="*/ T28 w 3255"/>
                <a:gd name="T30" fmla="+- 0 1527 1291"/>
                <a:gd name="T31" fmla="*/ 1527 h 965"/>
                <a:gd name="T32" fmla="+- 0 8693 5993"/>
                <a:gd name="T33" fmla="*/ T32 w 3255"/>
                <a:gd name="T34" fmla="+- 0 1786 1291"/>
                <a:gd name="T35" fmla="*/ 1786 h 965"/>
                <a:gd name="T36" fmla="+- 0 8858 5993"/>
                <a:gd name="T37" fmla="*/ T36 w 3255"/>
                <a:gd name="T38" fmla="+- 0 2046 1291"/>
                <a:gd name="T39" fmla="*/ 2046 h 965"/>
                <a:gd name="T40" fmla="+- 0 8934 5993"/>
                <a:gd name="T41" fmla="*/ T40 w 3255"/>
                <a:gd name="T42" fmla="+- 0 2163 1291"/>
                <a:gd name="T43" fmla="*/ 2163 h 965"/>
                <a:gd name="T44" fmla="+- 0 8992 5993"/>
                <a:gd name="T45" fmla="*/ T44 w 3255"/>
                <a:gd name="T46" fmla="+- 0 2227 1291"/>
                <a:gd name="T47" fmla="*/ 2227 h 965"/>
                <a:gd name="T48" fmla="+- 0 9079 5993"/>
                <a:gd name="T49" fmla="*/ T48 w 3255"/>
                <a:gd name="T50" fmla="+- 0 2256 1291"/>
                <a:gd name="T51" fmla="*/ 2256 h 965"/>
                <a:gd name="T52" fmla="+- 0 9247 5993"/>
                <a:gd name="T53" fmla="*/ T52 w 3255"/>
                <a:gd name="T54" fmla="+- 0 2256 1291"/>
                <a:gd name="T55" fmla="*/ 2256 h 965"/>
                <a:gd name="T56" fmla="+- 0 9247 5993"/>
                <a:gd name="T57" fmla="*/ T56 w 3255"/>
                <a:gd name="T58" fmla="+- 0 2206 1291"/>
                <a:gd name="T59" fmla="*/ 2206 h 965"/>
                <a:gd name="T60" fmla="+- 0 9062 5993"/>
                <a:gd name="T61" fmla="*/ T60 w 3255"/>
                <a:gd name="T62" fmla="+- 0 2206 1291"/>
                <a:gd name="T63" fmla="*/ 2206 h 965"/>
                <a:gd name="T64" fmla="+- 0 9044 5993"/>
                <a:gd name="T65" fmla="*/ T64 w 3255"/>
                <a:gd name="T66" fmla="+- 0 2202 1291"/>
                <a:gd name="T67" fmla="*/ 2202 h 965"/>
                <a:gd name="T68" fmla="+- 0 9024 5993"/>
                <a:gd name="T69" fmla="*/ T68 w 3255"/>
                <a:gd name="T70" fmla="+- 0 2190 1291"/>
                <a:gd name="T71" fmla="*/ 2190 h 965"/>
                <a:gd name="T72" fmla="+- 0 9001 5993"/>
                <a:gd name="T73" fmla="*/ T72 w 3255"/>
                <a:gd name="T74" fmla="+- 0 2168 1291"/>
                <a:gd name="T75" fmla="*/ 2168 h 965"/>
                <a:gd name="T76" fmla="+- 0 8975 5993"/>
                <a:gd name="T77" fmla="*/ T76 w 3255"/>
                <a:gd name="T78" fmla="+- 0 2136 1291"/>
                <a:gd name="T79" fmla="*/ 2136 h 965"/>
                <a:gd name="T80" fmla="+- 0 8900 5993"/>
                <a:gd name="T81" fmla="*/ T80 w 3255"/>
                <a:gd name="T82" fmla="+- 0 2018 1291"/>
                <a:gd name="T83" fmla="*/ 2018 h 965"/>
                <a:gd name="T84" fmla="+- 0 8734 5993"/>
                <a:gd name="T85" fmla="*/ T84 w 3255"/>
                <a:gd name="T86" fmla="+- 0 1759 1291"/>
                <a:gd name="T87" fmla="*/ 1759 h 965"/>
                <a:gd name="T88" fmla="+- 0 8569 5993"/>
                <a:gd name="T89" fmla="*/ T88 w 3255"/>
                <a:gd name="T90" fmla="+- 0 1499 1291"/>
                <a:gd name="T91" fmla="*/ 1499 h 965"/>
                <a:gd name="T92" fmla="+- 0 8494 5993"/>
                <a:gd name="T93" fmla="*/ T92 w 3255"/>
                <a:gd name="T94" fmla="+- 0 1382 1291"/>
                <a:gd name="T95" fmla="*/ 1382 h 965"/>
                <a:gd name="T96" fmla="+- 0 8418 5993"/>
                <a:gd name="T97" fmla="*/ T96 w 3255"/>
                <a:gd name="T98" fmla="+- 0 1315 1291"/>
                <a:gd name="T99" fmla="*/ 1315 h 965"/>
                <a:gd name="T100" fmla="+- 0 8317 5993"/>
                <a:gd name="T101" fmla="*/ T100 w 3255"/>
                <a:gd name="T102" fmla="+- 0 1291 1291"/>
                <a:gd name="T103" fmla="*/ 1291 h 965"/>
                <a:gd name="T104" fmla="+- 0 5993 5993"/>
                <a:gd name="T105" fmla="*/ T104 w 3255"/>
                <a:gd name="T106" fmla="+- 0 1291 1291"/>
                <a:gd name="T107" fmla="*/ 1291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255" h="965">
                  <a:moveTo>
                    <a:pt x="0" y="0"/>
                  </a:moveTo>
                  <a:lnTo>
                    <a:pt x="0" y="50"/>
                  </a:lnTo>
                  <a:lnTo>
                    <a:pt x="2324" y="50"/>
                  </a:lnTo>
                  <a:lnTo>
                    <a:pt x="2365" y="54"/>
                  </a:lnTo>
                  <a:lnTo>
                    <a:pt x="2402" y="68"/>
                  </a:lnTo>
                  <a:lnTo>
                    <a:pt x="2434" y="89"/>
                  </a:lnTo>
                  <a:lnTo>
                    <a:pt x="2459" y="118"/>
                  </a:lnTo>
                  <a:lnTo>
                    <a:pt x="2534" y="236"/>
                  </a:lnTo>
                  <a:lnTo>
                    <a:pt x="2700" y="495"/>
                  </a:lnTo>
                  <a:lnTo>
                    <a:pt x="2865" y="755"/>
                  </a:lnTo>
                  <a:lnTo>
                    <a:pt x="2941" y="872"/>
                  </a:lnTo>
                  <a:lnTo>
                    <a:pt x="2999" y="936"/>
                  </a:lnTo>
                  <a:lnTo>
                    <a:pt x="3086" y="965"/>
                  </a:lnTo>
                  <a:lnTo>
                    <a:pt x="3254" y="965"/>
                  </a:lnTo>
                  <a:lnTo>
                    <a:pt x="3254" y="915"/>
                  </a:lnTo>
                  <a:lnTo>
                    <a:pt x="3069" y="915"/>
                  </a:lnTo>
                  <a:lnTo>
                    <a:pt x="3051" y="911"/>
                  </a:lnTo>
                  <a:lnTo>
                    <a:pt x="3031" y="899"/>
                  </a:lnTo>
                  <a:lnTo>
                    <a:pt x="3008" y="877"/>
                  </a:lnTo>
                  <a:lnTo>
                    <a:pt x="2982" y="845"/>
                  </a:lnTo>
                  <a:lnTo>
                    <a:pt x="2907" y="727"/>
                  </a:lnTo>
                  <a:lnTo>
                    <a:pt x="2741" y="468"/>
                  </a:lnTo>
                  <a:lnTo>
                    <a:pt x="2576" y="208"/>
                  </a:lnTo>
                  <a:lnTo>
                    <a:pt x="2501" y="91"/>
                  </a:lnTo>
                  <a:lnTo>
                    <a:pt x="2425" y="24"/>
                  </a:lnTo>
                  <a:lnTo>
                    <a:pt x="2324" y="0"/>
                  </a:lnTo>
                  <a:lnTo>
                    <a:pt x="0" y="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0" name="Picture 69">
              <a:extLst>
                <a:ext uri="{FF2B5EF4-FFF2-40B4-BE49-F238E27FC236}">
                  <a16:creationId xmlns:a16="http://schemas.microsoft.com/office/drawing/2014/main" id="{C6CCF18C-EA69-428F-81B1-EDA342A69AD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155" y="2380"/>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5996">
              <a:extLst>
                <a:ext uri="{FF2B5EF4-FFF2-40B4-BE49-F238E27FC236}">
                  <a16:creationId xmlns:a16="http://schemas.microsoft.com/office/drawing/2014/main" id="{112C0930-E42E-40D9-A730-3A6B388999AD}"/>
                </a:ext>
              </a:extLst>
            </p:cNvPr>
            <p:cNvSpPr>
              <a:spLocks/>
            </p:cNvSpPr>
            <p:nvPr/>
          </p:nvSpPr>
          <p:spPr bwMode="auto">
            <a:xfrm>
              <a:off x="8155" y="2380"/>
              <a:ext cx="179" cy="147"/>
            </a:xfrm>
            <a:custGeom>
              <a:avLst/>
              <a:gdLst>
                <a:gd name="T0" fmla="+- 0 8293 8156"/>
                <a:gd name="T1" fmla="*/ T0 w 179"/>
                <a:gd name="T2" fmla="+- 0 2450 2381"/>
                <a:gd name="T3" fmla="*/ 2450 h 147"/>
                <a:gd name="T4" fmla="+- 0 8293 8156"/>
                <a:gd name="T5" fmla="*/ T4 w 179"/>
                <a:gd name="T6" fmla="+- 0 2381 2381"/>
                <a:gd name="T7" fmla="*/ 2381 h 147"/>
                <a:gd name="T8" fmla="+- 0 8196 8156"/>
                <a:gd name="T9" fmla="*/ T8 w 179"/>
                <a:gd name="T10" fmla="+- 0 2381 2381"/>
                <a:gd name="T11" fmla="*/ 2381 h 147"/>
                <a:gd name="T12" fmla="+- 0 8196 8156"/>
                <a:gd name="T13" fmla="*/ T12 w 179"/>
                <a:gd name="T14" fmla="+- 0 2450 2381"/>
                <a:gd name="T15" fmla="*/ 2450 h 147"/>
                <a:gd name="T16" fmla="+- 0 8156 8156"/>
                <a:gd name="T17" fmla="*/ T16 w 179"/>
                <a:gd name="T18" fmla="+- 0 2450 2381"/>
                <a:gd name="T19" fmla="*/ 2450 h 147"/>
                <a:gd name="T20" fmla="+- 0 8245 8156"/>
                <a:gd name="T21" fmla="*/ T20 w 179"/>
                <a:gd name="T22" fmla="+- 0 2527 2381"/>
                <a:gd name="T23" fmla="*/ 2527 h 147"/>
                <a:gd name="T24" fmla="+- 0 8334 8156"/>
                <a:gd name="T25" fmla="*/ T24 w 179"/>
                <a:gd name="T26" fmla="+- 0 2450 2381"/>
                <a:gd name="T27" fmla="*/ 2450 h 147"/>
                <a:gd name="T28" fmla="+- 0 8293 8156"/>
                <a:gd name="T29" fmla="*/ T28 w 179"/>
                <a:gd name="T30" fmla="+- 0 2450 2381"/>
                <a:gd name="T31" fmla="*/ 2450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137" y="69"/>
                  </a:moveTo>
                  <a:lnTo>
                    <a:pt x="137" y="0"/>
                  </a:lnTo>
                  <a:lnTo>
                    <a:pt x="40" y="0"/>
                  </a:lnTo>
                  <a:lnTo>
                    <a:pt x="40" y="69"/>
                  </a:lnTo>
                  <a:lnTo>
                    <a:pt x="0" y="69"/>
                  </a:lnTo>
                  <a:lnTo>
                    <a:pt x="89" y="146"/>
                  </a:lnTo>
                  <a:lnTo>
                    <a:pt x="178" y="69"/>
                  </a:lnTo>
                  <a:lnTo>
                    <a:pt x="137" y="69"/>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2" name="Rectangle 71">
              <a:extLst>
                <a:ext uri="{FF2B5EF4-FFF2-40B4-BE49-F238E27FC236}">
                  <a16:creationId xmlns:a16="http://schemas.microsoft.com/office/drawing/2014/main" id="{0A5A18A2-F2C3-4888-BC90-1DABD230982D}"/>
                </a:ext>
              </a:extLst>
            </p:cNvPr>
            <p:cNvSpPr>
              <a:spLocks noChangeArrowheads="1"/>
            </p:cNvSpPr>
            <p:nvPr/>
          </p:nvSpPr>
          <p:spPr bwMode="auto">
            <a:xfrm>
              <a:off x="8236" y="3146"/>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73" name="Rectangle 72">
              <a:extLst>
                <a:ext uri="{FF2B5EF4-FFF2-40B4-BE49-F238E27FC236}">
                  <a16:creationId xmlns:a16="http://schemas.microsoft.com/office/drawing/2014/main" id="{6A97C2D6-D810-4E9E-B916-22E53205A770}"/>
                </a:ext>
              </a:extLst>
            </p:cNvPr>
            <p:cNvSpPr>
              <a:spLocks noChangeArrowheads="1"/>
            </p:cNvSpPr>
            <p:nvPr/>
          </p:nvSpPr>
          <p:spPr bwMode="auto">
            <a:xfrm>
              <a:off x="8236" y="3146"/>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4" name="Rectangle 73">
              <a:extLst>
                <a:ext uri="{FF2B5EF4-FFF2-40B4-BE49-F238E27FC236}">
                  <a16:creationId xmlns:a16="http://schemas.microsoft.com/office/drawing/2014/main" id="{A0B38484-AEE9-4E80-BFF8-797B82BCA92D}"/>
                </a:ext>
              </a:extLst>
            </p:cNvPr>
            <p:cNvSpPr>
              <a:spLocks noChangeArrowheads="1"/>
            </p:cNvSpPr>
            <p:nvPr/>
          </p:nvSpPr>
          <p:spPr bwMode="auto">
            <a:xfrm>
              <a:off x="8233" y="3301"/>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75" name="Rectangle 74">
              <a:extLst>
                <a:ext uri="{FF2B5EF4-FFF2-40B4-BE49-F238E27FC236}">
                  <a16:creationId xmlns:a16="http://schemas.microsoft.com/office/drawing/2014/main" id="{6334DC51-2545-4750-B509-1351451B56DB}"/>
                </a:ext>
              </a:extLst>
            </p:cNvPr>
            <p:cNvSpPr>
              <a:spLocks noChangeArrowheads="1"/>
            </p:cNvSpPr>
            <p:nvPr/>
          </p:nvSpPr>
          <p:spPr bwMode="auto">
            <a:xfrm>
              <a:off x="8233" y="3301"/>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2A2C21B1-6FF9-4F6D-BF9E-79E259B3C3F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211" y="3165"/>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B538DC96-2D13-42BD-ACD4-3CE6B7FE7702}"/>
                </a:ext>
              </a:extLst>
            </p:cNvPr>
            <p:cNvSpPr>
              <a:spLocks noChangeArrowheads="1"/>
            </p:cNvSpPr>
            <p:nvPr/>
          </p:nvSpPr>
          <p:spPr bwMode="auto">
            <a:xfrm>
              <a:off x="8211" y="3165"/>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8" name="Picture 77">
              <a:extLst>
                <a:ext uri="{FF2B5EF4-FFF2-40B4-BE49-F238E27FC236}">
                  <a16:creationId xmlns:a16="http://schemas.microsoft.com/office/drawing/2014/main" id="{4522CE43-5C87-4ACF-9F3E-30FB22ACCBF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11" y="3285"/>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DE675BC4-E3A9-42A9-86C3-65B9C1DF2062}"/>
                </a:ext>
              </a:extLst>
            </p:cNvPr>
            <p:cNvSpPr>
              <a:spLocks noChangeArrowheads="1"/>
            </p:cNvSpPr>
            <p:nvPr/>
          </p:nvSpPr>
          <p:spPr bwMode="auto">
            <a:xfrm>
              <a:off x="8211" y="3285"/>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0" name="Picture 79">
              <a:extLst>
                <a:ext uri="{FF2B5EF4-FFF2-40B4-BE49-F238E27FC236}">
                  <a16:creationId xmlns:a16="http://schemas.microsoft.com/office/drawing/2014/main" id="{BC47BCA6-6869-48CF-AFDC-93796ED6F6C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183" y="3221"/>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EF9524D7-AC1F-4331-A923-8C63444B8299}"/>
                </a:ext>
              </a:extLst>
            </p:cNvPr>
            <p:cNvSpPr>
              <a:spLocks noChangeArrowheads="1"/>
            </p:cNvSpPr>
            <p:nvPr/>
          </p:nvSpPr>
          <p:spPr bwMode="auto">
            <a:xfrm>
              <a:off x="8183" y="3221"/>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2" name="Freeform 6007">
              <a:extLst>
                <a:ext uri="{FF2B5EF4-FFF2-40B4-BE49-F238E27FC236}">
                  <a16:creationId xmlns:a16="http://schemas.microsoft.com/office/drawing/2014/main" id="{D9927D8D-F6CE-4A34-B90D-DC2D4098C2C9}"/>
                </a:ext>
              </a:extLst>
            </p:cNvPr>
            <p:cNvSpPr>
              <a:spLocks/>
            </p:cNvSpPr>
            <p:nvPr/>
          </p:nvSpPr>
          <p:spPr bwMode="auto">
            <a:xfrm>
              <a:off x="8202" y="3123"/>
              <a:ext cx="84" cy="23"/>
            </a:xfrm>
            <a:custGeom>
              <a:avLst/>
              <a:gdLst>
                <a:gd name="T0" fmla="+- 0 8286 8203"/>
                <a:gd name="T1" fmla="*/ T0 w 84"/>
                <a:gd name="T2" fmla="+- 0 3136 3124"/>
                <a:gd name="T3" fmla="*/ 3136 h 23"/>
                <a:gd name="T4" fmla="+- 0 8277 8203"/>
                <a:gd name="T5" fmla="*/ T4 w 84"/>
                <a:gd name="T6" fmla="+- 0 3131 3124"/>
                <a:gd name="T7" fmla="*/ 3131 h 23"/>
                <a:gd name="T8" fmla="+- 0 8267 8203"/>
                <a:gd name="T9" fmla="*/ T8 w 84"/>
                <a:gd name="T10" fmla="+- 0 3127 3124"/>
                <a:gd name="T11" fmla="*/ 3127 h 23"/>
                <a:gd name="T12" fmla="+- 0 8256 8203"/>
                <a:gd name="T13" fmla="*/ T12 w 84"/>
                <a:gd name="T14" fmla="+- 0 3124 3124"/>
                <a:gd name="T15" fmla="*/ 3124 h 23"/>
                <a:gd name="T16" fmla="+- 0 8244 8203"/>
                <a:gd name="T17" fmla="*/ T16 w 84"/>
                <a:gd name="T18" fmla="+- 0 3124 3124"/>
                <a:gd name="T19" fmla="*/ 3124 h 23"/>
                <a:gd name="T20" fmla="+- 0 8233 8203"/>
                <a:gd name="T21" fmla="*/ T20 w 84"/>
                <a:gd name="T22" fmla="+- 0 3124 3124"/>
                <a:gd name="T23" fmla="*/ 3124 h 23"/>
                <a:gd name="T24" fmla="+- 0 8222 8203"/>
                <a:gd name="T25" fmla="*/ T24 w 84"/>
                <a:gd name="T26" fmla="+- 0 3127 3124"/>
                <a:gd name="T27" fmla="*/ 3127 h 23"/>
                <a:gd name="T28" fmla="+- 0 8212 8203"/>
                <a:gd name="T29" fmla="*/ T28 w 84"/>
                <a:gd name="T30" fmla="+- 0 3131 3124"/>
                <a:gd name="T31" fmla="*/ 3131 h 23"/>
                <a:gd name="T32" fmla="+- 0 8203 8203"/>
                <a:gd name="T33" fmla="*/ T32 w 84"/>
                <a:gd name="T34" fmla="+- 0 3136 3124"/>
                <a:gd name="T35" fmla="*/ 3136 h 23"/>
                <a:gd name="T36" fmla="+- 0 8203 8203"/>
                <a:gd name="T37" fmla="*/ T36 w 84"/>
                <a:gd name="T38" fmla="+- 0 3146 3124"/>
                <a:gd name="T39" fmla="*/ 3146 h 23"/>
                <a:gd name="T40" fmla="+- 0 8286 8203"/>
                <a:gd name="T41" fmla="*/ T40 w 84"/>
                <a:gd name="T42" fmla="+- 0 3146 3124"/>
                <a:gd name="T43" fmla="*/ 3146 h 23"/>
                <a:gd name="T44" fmla="+- 0 8286 8203"/>
                <a:gd name="T45" fmla="*/ T44 w 84"/>
                <a:gd name="T46" fmla="+- 0 3136 3124"/>
                <a:gd name="T47" fmla="*/ 3136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0"/>
                  </a:lnTo>
                  <a:lnTo>
                    <a:pt x="41" y="0"/>
                  </a:lnTo>
                  <a:lnTo>
                    <a:pt x="30" y="0"/>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3" name="Picture 82">
              <a:extLst>
                <a:ext uri="{FF2B5EF4-FFF2-40B4-BE49-F238E27FC236}">
                  <a16:creationId xmlns:a16="http://schemas.microsoft.com/office/drawing/2014/main" id="{3C5BCA20-4840-4182-8A76-0C2F54947F8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155" y="2960"/>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009">
              <a:extLst>
                <a:ext uri="{FF2B5EF4-FFF2-40B4-BE49-F238E27FC236}">
                  <a16:creationId xmlns:a16="http://schemas.microsoft.com/office/drawing/2014/main" id="{9238B653-A4C6-4EBD-8BBD-9DFAB34D2730}"/>
                </a:ext>
              </a:extLst>
            </p:cNvPr>
            <p:cNvSpPr>
              <a:spLocks/>
            </p:cNvSpPr>
            <p:nvPr/>
          </p:nvSpPr>
          <p:spPr bwMode="auto">
            <a:xfrm>
              <a:off x="8155" y="2960"/>
              <a:ext cx="179" cy="147"/>
            </a:xfrm>
            <a:custGeom>
              <a:avLst/>
              <a:gdLst>
                <a:gd name="T0" fmla="+- 0 8293 8156"/>
                <a:gd name="T1" fmla="*/ T0 w 179"/>
                <a:gd name="T2" fmla="+- 0 3029 2960"/>
                <a:gd name="T3" fmla="*/ 3029 h 147"/>
                <a:gd name="T4" fmla="+- 0 8293 8156"/>
                <a:gd name="T5" fmla="*/ T4 w 179"/>
                <a:gd name="T6" fmla="+- 0 2960 2960"/>
                <a:gd name="T7" fmla="*/ 2960 h 147"/>
                <a:gd name="T8" fmla="+- 0 8196 8156"/>
                <a:gd name="T9" fmla="*/ T8 w 179"/>
                <a:gd name="T10" fmla="+- 0 2960 2960"/>
                <a:gd name="T11" fmla="*/ 2960 h 147"/>
                <a:gd name="T12" fmla="+- 0 8196 8156"/>
                <a:gd name="T13" fmla="*/ T12 w 179"/>
                <a:gd name="T14" fmla="+- 0 3029 2960"/>
                <a:gd name="T15" fmla="*/ 3029 h 147"/>
                <a:gd name="T16" fmla="+- 0 8156 8156"/>
                <a:gd name="T17" fmla="*/ T16 w 179"/>
                <a:gd name="T18" fmla="+- 0 3029 2960"/>
                <a:gd name="T19" fmla="*/ 3029 h 147"/>
                <a:gd name="T20" fmla="+- 0 8245 8156"/>
                <a:gd name="T21" fmla="*/ T20 w 179"/>
                <a:gd name="T22" fmla="+- 0 3106 2960"/>
                <a:gd name="T23" fmla="*/ 3106 h 147"/>
                <a:gd name="T24" fmla="+- 0 8334 8156"/>
                <a:gd name="T25" fmla="*/ T24 w 179"/>
                <a:gd name="T26" fmla="+- 0 3029 2960"/>
                <a:gd name="T27" fmla="*/ 3029 h 147"/>
                <a:gd name="T28" fmla="+- 0 8293 8156"/>
                <a:gd name="T29" fmla="*/ T28 w 179"/>
                <a:gd name="T30" fmla="+- 0 3029 2960"/>
                <a:gd name="T31" fmla="*/ 3029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137" y="69"/>
                  </a:moveTo>
                  <a:lnTo>
                    <a:pt x="137" y="0"/>
                  </a:lnTo>
                  <a:lnTo>
                    <a:pt x="40" y="0"/>
                  </a:lnTo>
                  <a:lnTo>
                    <a:pt x="40" y="69"/>
                  </a:lnTo>
                  <a:lnTo>
                    <a:pt x="0" y="69"/>
                  </a:lnTo>
                  <a:lnTo>
                    <a:pt x="89" y="146"/>
                  </a:lnTo>
                  <a:lnTo>
                    <a:pt x="178" y="69"/>
                  </a:lnTo>
                  <a:lnTo>
                    <a:pt x="137" y="69"/>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5" name="Picture 84">
              <a:extLst>
                <a:ext uri="{FF2B5EF4-FFF2-40B4-BE49-F238E27FC236}">
                  <a16:creationId xmlns:a16="http://schemas.microsoft.com/office/drawing/2014/main" id="{287C89B0-11D8-44AF-9AB9-12EAB11D771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68" y="1217"/>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a:extLst>
                <a:ext uri="{FF2B5EF4-FFF2-40B4-BE49-F238E27FC236}">
                  <a16:creationId xmlns:a16="http://schemas.microsoft.com/office/drawing/2014/main" id="{D80C2754-8EE0-446A-AB47-8D1D204C1234}"/>
                </a:ext>
              </a:extLst>
            </p:cNvPr>
            <p:cNvSpPr>
              <a:spLocks noChangeArrowheads="1"/>
            </p:cNvSpPr>
            <p:nvPr/>
          </p:nvSpPr>
          <p:spPr bwMode="auto">
            <a:xfrm>
              <a:off x="5868" y="1217"/>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7" name="Picture 86">
              <a:extLst>
                <a:ext uri="{FF2B5EF4-FFF2-40B4-BE49-F238E27FC236}">
                  <a16:creationId xmlns:a16="http://schemas.microsoft.com/office/drawing/2014/main" id="{6F20FA10-701E-4CB9-AFB5-3B8688FFF9C8}"/>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06" y="2032"/>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469A5043-1BA8-4F3F-91C0-7D795118BB1B}"/>
                </a:ext>
              </a:extLst>
            </p:cNvPr>
            <p:cNvSpPr>
              <a:spLocks noChangeArrowheads="1"/>
            </p:cNvSpPr>
            <p:nvPr/>
          </p:nvSpPr>
          <p:spPr bwMode="auto">
            <a:xfrm>
              <a:off x="5806" y="2032"/>
              <a:ext cx="198" cy="78"/>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9" name="Picture 88">
              <a:extLst>
                <a:ext uri="{FF2B5EF4-FFF2-40B4-BE49-F238E27FC236}">
                  <a16:creationId xmlns:a16="http://schemas.microsoft.com/office/drawing/2014/main" id="{1EABA288-22DF-4696-8766-7953087D2C7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086" y="2096"/>
              <a:ext cx="28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6015">
              <a:extLst>
                <a:ext uri="{FF2B5EF4-FFF2-40B4-BE49-F238E27FC236}">
                  <a16:creationId xmlns:a16="http://schemas.microsoft.com/office/drawing/2014/main" id="{88CDA9AF-669D-4AB2-BD0F-5DBAAA9FCD29}"/>
                </a:ext>
              </a:extLst>
            </p:cNvPr>
            <p:cNvSpPr>
              <a:spLocks/>
            </p:cNvSpPr>
            <p:nvPr/>
          </p:nvSpPr>
          <p:spPr bwMode="auto">
            <a:xfrm>
              <a:off x="10086" y="2096"/>
              <a:ext cx="289" cy="50"/>
            </a:xfrm>
            <a:custGeom>
              <a:avLst/>
              <a:gdLst>
                <a:gd name="T0" fmla="+- 0 10375 10086"/>
                <a:gd name="T1" fmla="*/ T0 w 289"/>
                <a:gd name="T2" fmla="+- 0 2096 2096"/>
                <a:gd name="T3" fmla="*/ 2096 h 50"/>
                <a:gd name="T4" fmla="+- 0 10086 10086"/>
                <a:gd name="T5" fmla="*/ T4 w 289"/>
                <a:gd name="T6" fmla="+- 0 2096 2096"/>
                <a:gd name="T7" fmla="*/ 2096 h 50"/>
                <a:gd name="T8" fmla="+- 0 10086 10086"/>
                <a:gd name="T9" fmla="*/ T8 w 289"/>
                <a:gd name="T10" fmla="+- 0 2146 2096"/>
                <a:gd name="T11" fmla="*/ 2146 h 50"/>
                <a:gd name="T12" fmla="+- 0 10375 10086"/>
                <a:gd name="T13" fmla="*/ T12 w 289"/>
                <a:gd name="T14" fmla="+- 0 2146 2096"/>
                <a:gd name="T15" fmla="*/ 2146 h 50"/>
              </a:gdLst>
              <a:ahLst/>
              <a:cxnLst>
                <a:cxn ang="0">
                  <a:pos x="T1" y="T3"/>
                </a:cxn>
                <a:cxn ang="0">
                  <a:pos x="T5" y="T7"/>
                </a:cxn>
                <a:cxn ang="0">
                  <a:pos x="T9" y="T11"/>
                </a:cxn>
                <a:cxn ang="0">
                  <a:pos x="T13" y="T15"/>
                </a:cxn>
              </a:cxnLst>
              <a:rect l="0" t="0" r="r" b="b"/>
              <a:pathLst>
                <a:path w="289" h="50">
                  <a:moveTo>
                    <a:pt x="289" y="0"/>
                  </a:moveTo>
                  <a:lnTo>
                    <a:pt x="0" y="0"/>
                  </a:lnTo>
                  <a:lnTo>
                    <a:pt x="0" y="50"/>
                  </a:lnTo>
                  <a:lnTo>
                    <a:pt x="289" y="50"/>
                  </a:lnTo>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1" name="Freeform 6016">
              <a:extLst>
                <a:ext uri="{FF2B5EF4-FFF2-40B4-BE49-F238E27FC236}">
                  <a16:creationId xmlns:a16="http://schemas.microsoft.com/office/drawing/2014/main" id="{1289CCC4-2EC1-4280-87C3-7AA9FBE7351D}"/>
                </a:ext>
              </a:extLst>
            </p:cNvPr>
            <p:cNvSpPr>
              <a:spLocks/>
            </p:cNvSpPr>
            <p:nvPr/>
          </p:nvSpPr>
          <p:spPr bwMode="auto">
            <a:xfrm>
              <a:off x="9385" y="2064"/>
              <a:ext cx="479" cy="228"/>
            </a:xfrm>
            <a:custGeom>
              <a:avLst/>
              <a:gdLst>
                <a:gd name="T0" fmla="+- 0 9518 9386"/>
                <a:gd name="T1" fmla="*/ T0 w 479"/>
                <a:gd name="T2" fmla="+- 0 2292 2065"/>
                <a:gd name="T3" fmla="*/ 2292 h 228"/>
                <a:gd name="T4" fmla="+- 0 9386 9386"/>
                <a:gd name="T5" fmla="*/ T4 w 479"/>
                <a:gd name="T6" fmla="+- 0 2292 2065"/>
                <a:gd name="T7" fmla="*/ 2292 h 228"/>
                <a:gd name="T8" fmla="+- 0 9386 9386"/>
                <a:gd name="T9" fmla="*/ T8 w 479"/>
                <a:gd name="T10" fmla="+- 0 2242 2065"/>
                <a:gd name="T11" fmla="*/ 2242 h 228"/>
                <a:gd name="T12" fmla="+- 0 9518 9386"/>
                <a:gd name="T13" fmla="*/ T12 w 479"/>
                <a:gd name="T14" fmla="+- 0 2242 2065"/>
                <a:gd name="T15" fmla="*/ 2242 h 228"/>
                <a:gd name="T16" fmla="+- 0 9551 9386"/>
                <a:gd name="T17" fmla="*/ T16 w 479"/>
                <a:gd name="T18" fmla="+- 0 2240 2065"/>
                <a:gd name="T19" fmla="*/ 2240 h 228"/>
                <a:gd name="T20" fmla="+- 0 9573 9386"/>
                <a:gd name="T21" fmla="*/ T20 w 479"/>
                <a:gd name="T22" fmla="+- 0 2235 2065"/>
                <a:gd name="T23" fmla="*/ 2235 h 228"/>
                <a:gd name="T24" fmla="+- 0 9588 9386"/>
                <a:gd name="T25" fmla="*/ T24 w 479"/>
                <a:gd name="T26" fmla="+- 0 2226 2065"/>
                <a:gd name="T27" fmla="*/ 2226 h 228"/>
                <a:gd name="T28" fmla="+- 0 9601 9386"/>
                <a:gd name="T29" fmla="*/ T28 w 479"/>
                <a:gd name="T30" fmla="+- 0 2212 2065"/>
                <a:gd name="T31" fmla="*/ 2212 h 228"/>
                <a:gd name="T32" fmla="+- 0 9675 9386"/>
                <a:gd name="T33" fmla="*/ T32 w 479"/>
                <a:gd name="T34" fmla="+- 0 2120 2065"/>
                <a:gd name="T35" fmla="*/ 2120 h 228"/>
                <a:gd name="T36" fmla="+- 0 9703 9386"/>
                <a:gd name="T37" fmla="*/ T36 w 479"/>
                <a:gd name="T38" fmla="+- 0 2094 2065"/>
                <a:gd name="T39" fmla="*/ 2094 h 228"/>
                <a:gd name="T40" fmla="+- 0 9740 9386"/>
                <a:gd name="T41" fmla="*/ T40 w 479"/>
                <a:gd name="T42" fmla="+- 0 2077 2065"/>
                <a:gd name="T43" fmla="*/ 2077 h 228"/>
                <a:gd name="T44" fmla="+- 0 9780 9386"/>
                <a:gd name="T45" fmla="*/ T44 w 479"/>
                <a:gd name="T46" fmla="+- 0 2068 2065"/>
                <a:gd name="T47" fmla="*/ 2068 h 228"/>
                <a:gd name="T48" fmla="+- 0 9819 9386"/>
                <a:gd name="T49" fmla="*/ T48 w 479"/>
                <a:gd name="T50" fmla="+- 0 2065 2065"/>
                <a:gd name="T51" fmla="*/ 2065 h 228"/>
                <a:gd name="T52" fmla="+- 0 9865 9386"/>
                <a:gd name="T53" fmla="*/ T52 w 479"/>
                <a:gd name="T54" fmla="+- 0 2065 2065"/>
                <a:gd name="T55" fmla="*/ 2065 h 228"/>
                <a:gd name="T56" fmla="+- 0 9865 9386"/>
                <a:gd name="T57" fmla="*/ T56 w 479"/>
                <a:gd name="T58" fmla="+- 0 2115 2065"/>
                <a:gd name="T59" fmla="*/ 2115 h 228"/>
                <a:gd name="T60" fmla="+- 0 9819 9386"/>
                <a:gd name="T61" fmla="*/ T60 w 479"/>
                <a:gd name="T62" fmla="+- 0 2115 2065"/>
                <a:gd name="T63" fmla="*/ 2115 h 228"/>
                <a:gd name="T64" fmla="+- 0 9785 9386"/>
                <a:gd name="T65" fmla="*/ T64 w 479"/>
                <a:gd name="T66" fmla="+- 0 2117 2065"/>
                <a:gd name="T67" fmla="*/ 2117 h 228"/>
                <a:gd name="T68" fmla="+- 0 9755 9386"/>
                <a:gd name="T69" fmla="*/ T68 w 479"/>
                <a:gd name="T70" fmla="+- 0 2125 2065"/>
                <a:gd name="T71" fmla="*/ 2125 h 228"/>
                <a:gd name="T72" fmla="+- 0 9731 9386"/>
                <a:gd name="T73" fmla="*/ T72 w 479"/>
                <a:gd name="T74" fmla="+- 0 2136 2065"/>
                <a:gd name="T75" fmla="*/ 2136 h 228"/>
                <a:gd name="T76" fmla="+- 0 9714 9386"/>
                <a:gd name="T77" fmla="*/ T76 w 479"/>
                <a:gd name="T78" fmla="+- 0 2150 2065"/>
                <a:gd name="T79" fmla="*/ 2150 h 228"/>
                <a:gd name="T80" fmla="+- 0 9649 9386"/>
                <a:gd name="T81" fmla="*/ T80 w 479"/>
                <a:gd name="T82" fmla="+- 0 2234 2065"/>
                <a:gd name="T83" fmla="*/ 2234 h 228"/>
                <a:gd name="T84" fmla="+- 0 9637 9386"/>
                <a:gd name="T85" fmla="*/ T84 w 479"/>
                <a:gd name="T86" fmla="+- 0 2247 2065"/>
                <a:gd name="T87" fmla="*/ 2247 h 228"/>
                <a:gd name="T88" fmla="+- 0 9618 9386"/>
                <a:gd name="T89" fmla="*/ T88 w 479"/>
                <a:gd name="T90" fmla="+- 0 2266 2065"/>
                <a:gd name="T91" fmla="*/ 2266 h 228"/>
                <a:gd name="T92" fmla="+- 0 9595 9386"/>
                <a:gd name="T93" fmla="*/ T92 w 479"/>
                <a:gd name="T94" fmla="+- 0 2280 2065"/>
                <a:gd name="T95" fmla="*/ 2280 h 228"/>
                <a:gd name="T96" fmla="+- 0 9564 9386"/>
                <a:gd name="T97" fmla="*/ T96 w 479"/>
                <a:gd name="T98" fmla="+- 0 2289 2065"/>
                <a:gd name="T99" fmla="*/ 2289 h 228"/>
                <a:gd name="T100" fmla="+- 0 9518 9386"/>
                <a:gd name="T101" fmla="*/ T100 w 479"/>
                <a:gd name="T102" fmla="+- 0 2292 2065"/>
                <a:gd name="T103" fmla="*/ 2292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479" h="228">
                  <a:moveTo>
                    <a:pt x="132" y="227"/>
                  </a:moveTo>
                  <a:lnTo>
                    <a:pt x="0" y="227"/>
                  </a:lnTo>
                  <a:lnTo>
                    <a:pt x="0" y="177"/>
                  </a:lnTo>
                  <a:lnTo>
                    <a:pt x="132" y="177"/>
                  </a:lnTo>
                  <a:lnTo>
                    <a:pt x="165" y="175"/>
                  </a:lnTo>
                  <a:lnTo>
                    <a:pt x="187" y="170"/>
                  </a:lnTo>
                  <a:lnTo>
                    <a:pt x="202" y="161"/>
                  </a:lnTo>
                  <a:lnTo>
                    <a:pt x="215" y="147"/>
                  </a:lnTo>
                  <a:lnTo>
                    <a:pt x="289" y="55"/>
                  </a:lnTo>
                  <a:lnTo>
                    <a:pt x="317" y="29"/>
                  </a:lnTo>
                  <a:lnTo>
                    <a:pt x="354" y="12"/>
                  </a:lnTo>
                  <a:lnTo>
                    <a:pt x="394" y="3"/>
                  </a:lnTo>
                  <a:lnTo>
                    <a:pt x="433" y="0"/>
                  </a:lnTo>
                  <a:lnTo>
                    <a:pt x="479" y="0"/>
                  </a:lnTo>
                  <a:lnTo>
                    <a:pt x="479" y="50"/>
                  </a:lnTo>
                  <a:lnTo>
                    <a:pt x="433" y="50"/>
                  </a:lnTo>
                  <a:lnTo>
                    <a:pt x="399" y="52"/>
                  </a:lnTo>
                  <a:lnTo>
                    <a:pt x="369" y="60"/>
                  </a:lnTo>
                  <a:lnTo>
                    <a:pt x="345" y="71"/>
                  </a:lnTo>
                  <a:lnTo>
                    <a:pt x="328" y="85"/>
                  </a:lnTo>
                  <a:lnTo>
                    <a:pt x="263" y="169"/>
                  </a:lnTo>
                  <a:lnTo>
                    <a:pt x="251" y="182"/>
                  </a:lnTo>
                  <a:lnTo>
                    <a:pt x="232" y="201"/>
                  </a:lnTo>
                  <a:lnTo>
                    <a:pt x="209" y="215"/>
                  </a:lnTo>
                  <a:lnTo>
                    <a:pt x="178" y="224"/>
                  </a:lnTo>
                  <a:lnTo>
                    <a:pt x="132" y="227"/>
                  </a:lnTo>
                  <a:close/>
                </a:path>
              </a:pathLst>
            </a:custGeom>
            <a:solidFill>
              <a:srgbClr val="0093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2" name="Freeform 6017">
              <a:extLst>
                <a:ext uri="{FF2B5EF4-FFF2-40B4-BE49-F238E27FC236}">
                  <a16:creationId xmlns:a16="http://schemas.microsoft.com/office/drawing/2014/main" id="{465C59FA-6B30-4EC7-ADDD-CFE199A778CE}"/>
                </a:ext>
              </a:extLst>
            </p:cNvPr>
            <p:cNvSpPr>
              <a:spLocks/>
            </p:cNvSpPr>
            <p:nvPr/>
          </p:nvSpPr>
          <p:spPr bwMode="auto">
            <a:xfrm>
              <a:off x="9385" y="2064"/>
              <a:ext cx="479" cy="228"/>
            </a:xfrm>
            <a:custGeom>
              <a:avLst/>
              <a:gdLst>
                <a:gd name="T0" fmla="+- 0 9819 9386"/>
                <a:gd name="T1" fmla="*/ T0 w 479"/>
                <a:gd name="T2" fmla="+- 0 2065 2065"/>
                <a:gd name="T3" fmla="*/ 2065 h 228"/>
                <a:gd name="T4" fmla="+- 0 9740 9386"/>
                <a:gd name="T5" fmla="*/ T4 w 479"/>
                <a:gd name="T6" fmla="+- 0 2077 2065"/>
                <a:gd name="T7" fmla="*/ 2077 h 228"/>
                <a:gd name="T8" fmla="+- 0 9675 9386"/>
                <a:gd name="T9" fmla="*/ T8 w 479"/>
                <a:gd name="T10" fmla="+- 0 2120 2065"/>
                <a:gd name="T11" fmla="*/ 2120 h 228"/>
                <a:gd name="T12" fmla="+- 0 9613 9386"/>
                <a:gd name="T13" fmla="*/ T12 w 479"/>
                <a:gd name="T14" fmla="+- 0 2198 2065"/>
                <a:gd name="T15" fmla="*/ 2198 h 228"/>
                <a:gd name="T16" fmla="+- 0 9601 9386"/>
                <a:gd name="T17" fmla="*/ T16 w 479"/>
                <a:gd name="T18" fmla="+- 0 2212 2065"/>
                <a:gd name="T19" fmla="*/ 2212 h 228"/>
                <a:gd name="T20" fmla="+- 0 9588 9386"/>
                <a:gd name="T21" fmla="*/ T20 w 479"/>
                <a:gd name="T22" fmla="+- 0 2226 2065"/>
                <a:gd name="T23" fmla="*/ 2226 h 228"/>
                <a:gd name="T24" fmla="+- 0 9573 9386"/>
                <a:gd name="T25" fmla="*/ T24 w 479"/>
                <a:gd name="T26" fmla="+- 0 2235 2065"/>
                <a:gd name="T27" fmla="*/ 2235 h 228"/>
                <a:gd name="T28" fmla="+- 0 9551 9386"/>
                <a:gd name="T29" fmla="*/ T28 w 479"/>
                <a:gd name="T30" fmla="+- 0 2240 2065"/>
                <a:gd name="T31" fmla="*/ 2240 h 228"/>
                <a:gd name="T32" fmla="+- 0 9518 9386"/>
                <a:gd name="T33" fmla="*/ T32 w 479"/>
                <a:gd name="T34" fmla="+- 0 2242 2065"/>
                <a:gd name="T35" fmla="*/ 2242 h 228"/>
                <a:gd name="T36" fmla="+- 0 9386 9386"/>
                <a:gd name="T37" fmla="*/ T36 w 479"/>
                <a:gd name="T38" fmla="+- 0 2242 2065"/>
                <a:gd name="T39" fmla="*/ 2242 h 228"/>
                <a:gd name="T40" fmla="+- 0 9386 9386"/>
                <a:gd name="T41" fmla="*/ T40 w 479"/>
                <a:gd name="T42" fmla="+- 0 2292 2065"/>
                <a:gd name="T43" fmla="*/ 2292 h 228"/>
                <a:gd name="T44" fmla="+- 0 9518 9386"/>
                <a:gd name="T45" fmla="*/ T44 w 479"/>
                <a:gd name="T46" fmla="+- 0 2292 2065"/>
                <a:gd name="T47" fmla="*/ 2292 h 228"/>
                <a:gd name="T48" fmla="+- 0 9564 9386"/>
                <a:gd name="T49" fmla="*/ T48 w 479"/>
                <a:gd name="T50" fmla="+- 0 2289 2065"/>
                <a:gd name="T51" fmla="*/ 2289 h 228"/>
                <a:gd name="T52" fmla="+- 0 9637 9386"/>
                <a:gd name="T53" fmla="*/ T52 w 479"/>
                <a:gd name="T54" fmla="+- 0 2247 2065"/>
                <a:gd name="T55" fmla="*/ 2247 h 228"/>
                <a:gd name="T56" fmla="+- 0 9714 9386"/>
                <a:gd name="T57" fmla="*/ T56 w 479"/>
                <a:gd name="T58" fmla="+- 0 2150 2065"/>
                <a:gd name="T59" fmla="*/ 2150 h 228"/>
                <a:gd name="T60" fmla="+- 0 9731 9386"/>
                <a:gd name="T61" fmla="*/ T60 w 479"/>
                <a:gd name="T62" fmla="+- 0 2136 2065"/>
                <a:gd name="T63" fmla="*/ 2136 h 228"/>
                <a:gd name="T64" fmla="+- 0 9755 9386"/>
                <a:gd name="T65" fmla="*/ T64 w 479"/>
                <a:gd name="T66" fmla="+- 0 2125 2065"/>
                <a:gd name="T67" fmla="*/ 2125 h 228"/>
                <a:gd name="T68" fmla="+- 0 9785 9386"/>
                <a:gd name="T69" fmla="*/ T68 w 479"/>
                <a:gd name="T70" fmla="+- 0 2117 2065"/>
                <a:gd name="T71" fmla="*/ 2117 h 228"/>
                <a:gd name="T72" fmla="+- 0 9819 9386"/>
                <a:gd name="T73" fmla="*/ T72 w 479"/>
                <a:gd name="T74" fmla="+- 0 2115 2065"/>
                <a:gd name="T75" fmla="*/ 2115 h 228"/>
                <a:gd name="T76" fmla="+- 0 9865 9386"/>
                <a:gd name="T77" fmla="*/ T76 w 479"/>
                <a:gd name="T78" fmla="+- 0 2115 2065"/>
                <a:gd name="T79" fmla="*/ 2115 h 228"/>
                <a:gd name="T80" fmla="+- 0 9865 9386"/>
                <a:gd name="T81" fmla="*/ T80 w 479"/>
                <a:gd name="T82" fmla="+- 0 2065 2065"/>
                <a:gd name="T83" fmla="*/ 2065 h 228"/>
                <a:gd name="T84" fmla="+- 0 9819 9386"/>
                <a:gd name="T85" fmla="*/ T84 w 479"/>
                <a:gd name="T86" fmla="+- 0 2065 2065"/>
                <a:gd name="T87" fmla="*/ 2065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79" h="228">
                  <a:moveTo>
                    <a:pt x="433" y="0"/>
                  </a:moveTo>
                  <a:lnTo>
                    <a:pt x="354" y="12"/>
                  </a:lnTo>
                  <a:lnTo>
                    <a:pt x="289" y="55"/>
                  </a:lnTo>
                  <a:lnTo>
                    <a:pt x="227" y="133"/>
                  </a:lnTo>
                  <a:lnTo>
                    <a:pt x="215" y="147"/>
                  </a:lnTo>
                  <a:lnTo>
                    <a:pt x="202" y="161"/>
                  </a:lnTo>
                  <a:lnTo>
                    <a:pt x="187" y="170"/>
                  </a:lnTo>
                  <a:lnTo>
                    <a:pt x="165" y="175"/>
                  </a:lnTo>
                  <a:lnTo>
                    <a:pt x="132" y="177"/>
                  </a:lnTo>
                  <a:lnTo>
                    <a:pt x="0" y="177"/>
                  </a:lnTo>
                  <a:lnTo>
                    <a:pt x="0" y="227"/>
                  </a:lnTo>
                  <a:lnTo>
                    <a:pt x="132" y="227"/>
                  </a:lnTo>
                  <a:lnTo>
                    <a:pt x="178" y="224"/>
                  </a:lnTo>
                  <a:lnTo>
                    <a:pt x="251" y="182"/>
                  </a:lnTo>
                  <a:lnTo>
                    <a:pt x="328" y="85"/>
                  </a:lnTo>
                  <a:lnTo>
                    <a:pt x="345" y="71"/>
                  </a:lnTo>
                  <a:lnTo>
                    <a:pt x="369" y="60"/>
                  </a:lnTo>
                  <a:lnTo>
                    <a:pt x="399" y="52"/>
                  </a:lnTo>
                  <a:lnTo>
                    <a:pt x="433" y="50"/>
                  </a:lnTo>
                  <a:lnTo>
                    <a:pt x="479" y="50"/>
                  </a:lnTo>
                  <a:lnTo>
                    <a:pt x="479" y="0"/>
                  </a:lnTo>
                  <a:lnTo>
                    <a:pt x="433"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93" name="Freeform 6018">
              <a:extLst>
                <a:ext uri="{FF2B5EF4-FFF2-40B4-BE49-F238E27FC236}">
                  <a16:creationId xmlns:a16="http://schemas.microsoft.com/office/drawing/2014/main" id="{1B6E4973-8E1C-4258-A3EE-B706FADF86C6}"/>
                </a:ext>
              </a:extLst>
            </p:cNvPr>
            <p:cNvSpPr>
              <a:spLocks/>
            </p:cNvSpPr>
            <p:nvPr/>
          </p:nvSpPr>
          <p:spPr bwMode="auto">
            <a:xfrm>
              <a:off x="9385" y="2353"/>
              <a:ext cx="477" cy="198"/>
            </a:xfrm>
            <a:custGeom>
              <a:avLst/>
              <a:gdLst>
                <a:gd name="T0" fmla="+- 0 9862 9386"/>
                <a:gd name="T1" fmla="*/ T0 w 477"/>
                <a:gd name="T2" fmla="+- 0 2551 2354"/>
                <a:gd name="T3" fmla="*/ 2551 h 198"/>
                <a:gd name="T4" fmla="+- 0 9817 9386"/>
                <a:gd name="T5" fmla="*/ T4 w 477"/>
                <a:gd name="T6" fmla="+- 0 2551 2354"/>
                <a:gd name="T7" fmla="*/ 2551 h 198"/>
                <a:gd name="T8" fmla="+- 0 9777 9386"/>
                <a:gd name="T9" fmla="*/ T8 w 477"/>
                <a:gd name="T10" fmla="+- 0 2550 2354"/>
                <a:gd name="T11" fmla="*/ 2550 h 198"/>
                <a:gd name="T12" fmla="+- 0 9748 9386"/>
                <a:gd name="T13" fmla="*/ T12 w 477"/>
                <a:gd name="T14" fmla="+- 0 2544 2354"/>
                <a:gd name="T15" fmla="*/ 2544 h 198"/>
                <a:gd name="T16" fmla="+- 0 9721 9386"/>
                <a:gd name="T17" fmla="*/ T16 w 477"/>
                <a:gd name="T18" fmla="+- 0 2529 2354"/>
                <a:gd name="T19" fmla="*/ 2529 h 198"/>
                <a:gd name="T20" fmla="+- 0 9684 9386"/>
                <a:gd name="T21" fmla="*/ T20 w 477"/>
                <a:gd name="T22" fmla="+- 0 2500 2354"/>
                <a:gd name="T23" fmla="*/ 2500 h 198"/>
                <a:gd name="T24" fmla="+- 0 9586 9386"/>
                <a:gd name="T25" fmla="*/ T24 w 477"/>
                <a:gd name="T26" fmla="+- 0 2425 2354"/>
                <a:gd name="T27" fmla="*/ 2425 h 198"/>
                <a:gd name="T28" fmla="+- 0 9565 9386"/>
                <a:gd name="T29" fmla="*/ T28 w 477"/>
                <a:gd name="T30" fmla="+- 0 2412 2354"/>
                <a:gd name="T31" fmla="*/ 2412 h 198"/>
                <a:gd name="T32" fmla="+- 0 9544 9386"/>
                <a:gd name="T33" fmla="*/ T32 w 477"/>
                <a:gd name="T34" fmla="+- 0 2405 2354"/>
                <a:gd name="T35" fmla="*/ 2405 h 198"/>
                <a:gd name="T36" fmla="+- 0 9518 9386"/>
                <a:gd name="T37" fmla="*/ T36 w 477"/>
                <a:gd name="T38" fmla="+- 0 2404 2354"/>
                <a:gd name="T39" fmla="*/ 2404 h 198"/>
                <a:gd name="T40" fmla="+- 0 9386 9386"/>
                <a:gd name="T41" fmla="*/ T40 w 477"/>
                <a:gd name="T42" fmla="+- 0 2404 2354"/>
                <a:gd name="T43" fmla="*/ 2404 h 198"/>
                <a:gd name="T44" fmla="+- 0 9386 9386"/>
                <a:gd name="T45" fmla="*/ T44 w 477"/>
                <a:gd name="T46" fmla="+- 0 2354 2354"/>
                <a:gd name="T47" fmla="*/ 2354 h 198"/>
                <a:gd name="T48" fmla="+- 0 9517 9386"/>
                <a:gd name="T49" fmla="*/ T48 w 477"/>
                <a:gd name="T50" fmla="+- 0 2354 2354"/>
                <a:gd name="T51" fmla="*/ 2354 h 198"/>
                <a:gd name="T52" fmla="+- 0 9586 9386"/>
                <a:gd name="T53" fmla="*/ T52 w 477"/>
                <a:gd name="T54" fmla="+- 0 2366 2354"/>
                <a:gd name="T55" fmla="*/ 2366 h 198"/>
                <a:gd name="T56" fmla="+- 0 9645 9386"/>
                <a:gd name="T57" fmla="*/ T56 w 477"/>
                <a:gd name="T58" fmla="+- 0 2407 2354"/>
                <a:gd name="T59" fmla="*/ 2407 h 198"/>
                <a:gd name="T60" fmla="+- 0 9706 9386"/>
                <a:gd name="T61" fmla="*/ T60 w 477"/>
                <a:gd name="T62" fmla="+- 0 2456 2354"/>
                <a:gd name="T63" fmla="*/ 2456 h 198"/>
                <a:gd name="T64" fmla="+- 0 9739 9386"/>
                <a:gd name="T65" fmla="*/ T64 w 477"/>
                <a:gd name="T66" fmla="+- 0 2481 2354"/>
                <a:gd name="T67" fmla="*/ 2481 h 198"/>
                <a:gd name="T68" fmla="+- 0 9763 9386"/>
                <a:gd name="T69" fmla="*/ T68 w 477"/>
                <a:gd name="T70" fmla="+- 0 2495 2354"/>
                <a:gd name="T71" fmla="*/ 2495 h 198"/>
                <a:gd name="T72" fmla="+- 0 9785 9386"/>
                <a:gd name="T73" fmla="*/ T72 w 477"/>
                <a:gd name="T74" fmla="+- 0 2500 2354"/>
                <a:gd name="T75" fmla="*/ 2500 h 198"/>
                <a:gd name="T76" fmla="+- 0 9816 9386"/>
                <a:gd name="T77" fmla="*/ T76 w 477"/>
                <a:gd name="T78" fmla="+- 0 2501 2354"/>
                <a:gd name="T79" fmla="*/ 2501 h 198"/>
                <a:gd name="T80" fmla="+- 0 9862 9386"/>
                <a:gd name="T81" fmla="*/ T80 w 477"/>
                <a:gd name="T82" fmla="+- 0 2501 2354"/>
                <a:gd name="T83" fmla="*/ 2501 h 198"/>
                <a:gd name="T84" fmla="+- 0 9862 9386"/>
                <a:gd name="T85" fmla="*/ T84 w 477"/>
                <a:gd name="T86" fmla="+- 0 2551 2354"/>
                <a:gd name="T87" fmla="*/ 2551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77" h="198">
                  <a:moveTo>
                    <a:pt x="476" y="197"/>
                  </a:moveTo>
                  <a:lnTo>
                    <a:pt x="431" y="197"/>
                  </a:lnTo>
                  <a:lnTo>
                    <a:pt x="391" y="196"/>
                  </a:lnTo>
                  <a:lnTo>
                    <a:pt x="362" y="190"/>
                  </a:lnTo>
                  <a:lnTo>
                    <a:pt x="335" y="175"/>
                  </a:lnTo>
                  <a:lnTo>
                    <a:pt x="298" y="146"/>
                  </a:lnTo>
                  <a:lnTo>
                    <a:pt x="200" y="71"/>
                  </a:lnTo>
                  <a:lnTo>
                    <a:pt x="179" y="58"/>
                  </a:lnTo>
                  <a:lnTo>
                    <a:pt x="158" y="51"/>
                  </a:lnTo>
                  <a:lnTo>
                    <a:pt x="132" y="50"/>
                  </a:lnTo>
                  <a:lnTo>
                    <a:pt x="0" y="50"/>
                  </a:lnTo>
                  <a:lnTo>
                    <a:pt x="0" y="0"/>
                  </a:lnTo>
                  <a:lnTo>
                    <a:pt x="131" y="0"/>
                  </a:lnTo>
                  <a:lnTo>
                    <a:pt x="200" y="12"/>
                  </a:lnTo>
                  <a:lnTo>
                    <a:pt x="259" y="53"/>
                  </a:lnTo>
                  <a:lnTo>
                    <a:pt x="320" y="102"/>
                  </a:lnTo>
                  <a:lnTo>
                    <a:pt x="353" y="127"/>
                  </a:lnTo>
                  <a:lnTo>
                    <a:pt x="377" y="141"/>
                  </a:lnTo>
                  <a:lnTo>
                    <a:pt x="399" y="146"/>
                  </a:lnTo>
                  <a:lnTo>
                    <a:pt x="430" y="147"/>
                  </a:lnTo>
                  <a:lnTo>
                    <a:pt x="476" y="147"/>
                  </a:lnTo>
                  <a:lnTo>
                    <a:pt x="476" y="19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94" name="Freeform 6019">
              <a:extLst>
                <a:ext uri="{FF2B5EF4-FFF2-40B4-BE49-F238E27FC236}">
                  <a16:creationId xmlns:a16="http://schemas.microsoft.com/office/drawing/2014/main" id="{B229B3A8-07A5-4199-B0E8-6268CFAEABE1}"/>
                </a:ext>
              </a:extLst>
            </p:cNvPr>
            <p:cNvSpPr>
              <a:spLocks/>
            </p:cNvSpPr>
            <p:nvPr/>
          </p:nvSpPr>
          <p:spPr bwMode="auto">
            <a:xfrm>
              <a:off x="9385" y="2353"/>
              <a:ext cx="477" cy="198"/>
            </a:xfrm>
            <a:custGeom>
              <a:avLst/>
              <a:gdLst>
                <a:gd name="T0" fmla="+- 0 9517 9386"/>
                <a:gd name="T1" fmla="*/ T0 w 477"/>
                <a:gd name="T2" fmla="+- 0 2354 2354"/>
                <a:gd name="T3" fmla="*/ 2354 h 198"/>
                <a:gd name="T4" fmla="+- 0 9386 9386"/>
                <a:gd name="T5" fmla="*/ T4 w 477"/>
                <a:gd name="T6" fmla="+- 0 2354 2354"/>
                <a:gd name="T7" fmla="*/ 2354 h 198"/>
                <a:gd name="T8" fmla="+- 0 9386 9386"/>
                <a:gd name="T9" fmla="*/ T8 w 477"/>
                <a:gd name="T10" fmla="+- 0 2404 2354"/>
                <a:gd name="T11" fmla="*/ 2404 h 198"/>
                <a:gd name="T12" fmla="+- 0 9518 9386"/>
                <a:gd name="T13" fmla="*/ T12 w 477"/>
                <a:gd name="T14" fmla="+- 0 2404 2354"/>
                <a:gd name="T15" fmla="*/ 2404 h 198"/>
                <a:gd name="T16" fmla="+- 0 9544 9386"/>
                <a:gd name="T17" fmla="*/ T16 w 477"/>
                <a:gd name="T18" fmla="+- 0 2405 2354"/>
                <a:gd name="T19" fmla="*/ 2405 h 198"/>
                <a:gd name="T20" fmla="+- 0 9613 9386"/>
                <a:gd name="T21" fmla="*/ T20 w 477"/>
                <a:gd name="T22" fmla="+- 0 2446 2354"/>
                <a:gd name="T23" fmla="*/ 2446 h 198"/>
                <a:gd name="T24" fmla="+- 0 9684 9386"/>
                <a:gd name="T25" fmla="*/ T24 w 477"/>
                <a:gd name="T26" fmla="+- 0 2500 2354"/>
                <a:gd name="T27" fmla="*/ 2500 h 198"/>
                <a:gd name="T28" fmla="+- 0 9721 9386"/>
                <a:gd name="T29" fmla="*/ T28 w 477"/>
                <a:gd name="T30" fmla="+- 0 2529 2354"/>
                <a:gd name="T31" fmla="*/ 2529 h 198"/>
                <a:gd name="T32" fmla="+- 0 9748 9386"/>
                <a:gd name="T33" fmla="*/ T32 w 477"/>
                <a:gd name="T34" fmla="+- 0 2544 2354"/>
                <a:gd name="T35" fmla="*/ 2544 h 198"/>
                <a:gd name="T36" fmla="+- 0 9777 9386"/>
                <a:gd name="T37" fmla="*/ T36 w 477"/>
                <a:gd name="T38" fmla="+- 0 2550 2354"/>
                <a:gd name="T39" fmla="*/ 2550 h 198"/>
                <a:gd name="T40" fmla="+- 0 9817 9386"/>
                <a:gd name="T41" fmla="*/ T40 w 477"/>
                <a:gd name="T42" fmla="+- 0 2551 2354"/>
                <a:gd name="T43" fmla="*/ 2551 h 198"/>
                <a:gd name="T44" fmla="+- 0 9862 9386"/>
                <a:gd name="T45" fmla="*/ T44 w 477"/>
                <a:gd name="T46" fmla="+- 0 2551 2354"/>
                <a:gd name="T47" fmla="*/ 2551 h 198"/>
                <a:gd name="T48" fmla="+- 0 9862 9386"/>
                <a:gd name="T49" fmla="*/ T48 w 477"/>
                <a:gd name="T50" fmla="+- 0 2501 2354"/>
                <a:gd name="T51" fmla="*/ 2501 h 198"/>
                <a:gd name="T52" fmla="+- 0 9816 9386"/>
                <a:gd name="T53" fmla="*/ T52 w 477"/>
                <a:gd name="T54" fmla="+- 0 2501 2354"/>
                <a:gd name="T55" fmla="*/ 2501 h 198"/>
                <a:gd name="T56" fmla="+- 0 9785 9386"/>
                <a:gd name="T57" fmla="*/ T56 w 477"/>
                <a:gd name="T58" fmla="+- 0 2500 2354"/>
                <a:gd name="T59" fmla="*/ 2500 h 198"/>
                <a:gd name="T60" fmla="+- 0 9763 9386"/>
                <a:gd name="T61" fmla="*/ T60 w 477"/>
                <a:gd name="T62" fmla="+- 0 2495 2354"/>
                <a:gd name="T63" fmla="*/ 2495 h 198"/>
                <a:gd name="T64" fmla="+- 0 9739 9386"/>
                <a:gd name="T65" fmla="*/ T64 w 477"/>
                <a:gd name="T66" fmla="+- 0 2481 2354"/>
                <a:gd name="T67" fmla="*/ 2481 h 198"/>
                <a:gd name="T68" fmla="+- 0 9706 9386"/>
                <a:gd name="T69" fmla="*/ T68 w 477"/>
                <a:gd name="T70" fmla="+- 0 2456 2354"/>
                <a:gd name="T71" fmla="*/ 2456 h 198"/>
                <a:gd name="T72" fmla="+- 0 9645 9386"/>
                <a:gd name="T73" fmla="*/ T72 w 477"/>
                <a:gd name="T74" fmla="+- 0 2407 2354"/>
                <a:gd name="T75" fmla="*/ 2407 h 198"/>
                <a:gd name="T76" fmla="+- 0 9614 9386"/>
                <a:gd name="T77" fmla="*/ T76 w 477"/>
                <a:gd name="T78" fmla="+- 0 2383 2354"/>
                <a:gd name="T79" fmla="*/ 2383 h 198"/>
                <a:gd name="T80" fmla="+- 0 9586 9386"/>
                <a:gd name="T81" fmla="*/ T80 w 477"/>
                <a:gd name="T82" fmla="+- 0 2366 2354"/>
                <a:gd name="T83" fmla="*/ 2366 h 198"/>
                <a:gd name="T84" fmla="+- 0 9555 9386"/>
                <a:gd name="T85" fmla="*/ T84 w 477"/>
                <a:gd name="T86" fmla="+- 0 2356 2354"/>
                <a:gd name="T87" fmla="*/ 2356 h 198"/>
                <a:gd name="T88" fmla="+- 0 9517 9386"/>
                <a:gd name="T89" fmla="*/ T88 w 477"/>
                <a:gd name="T90" fmla="+- 0 2354 2354"/>
                <a:gd name="T91" fmla="*/ 2354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77" h="198">
                  <a:moveTo>
                    <a:pt x="131" y="0"/>
                  </a:moveTo>
                  <a:lnTo>
                    <a:pt x="0" y="0"/>
                  </a:lnTo>
                  <a:lnTo>
                    <a:pt x="0" y="50"/>
                  </a:lnTo>
                  <a:lnTo>
                    <a:pt x="132" y="50"/>
                  </a:lnTo>
                  <a:lnTo>
                    <a:pt x="158" y="51"/>
                  </a:lnTo>
                  <a:lnTo>
                    <a:pt x="227" y="92"/>
                  </a:lnTo>
                  <a:lnTo>
                    <a:pt x="298" y="146"/>
                  </a:lnTo>
                  <a:lnTo>
                    <a:pt x="335" y="175"/>
                  </a:lnTo>
                  <a:lnTo>
                    <a:pt x="362" y="190"/>
                  </a:lnTo>
                  <a:lnTo>
                    <a:pt x="391" y="196"/>
                  </a:lnTo>
                  <a:lnTo>
                    <a:pt x="431" y="197"/>
                  </a:lnTo>
                  <a:lnTo>
                    <a:pt x="476" y="197"/>
                  </a:lnTo>
                  <a:lnTo>
                    <a:pt x="476" y="147"/>
                  </a:lnTo>
                  <a:lnTo>
                    <a:pt x="430" y="147"/>
                  </a:lnTo>
                  <a:lnTo>
                    <a:pt x="399" y="146"/>
                  </a:lnTo>
                  <a:lnTo>
                    <a:pt x="377" y="141"/>
                  </a:lnTo>
                  <a:lnTo>
                    <a:pt x="353" y="127"/>
                  </a:lnTo>
                  <a:lnTo>
                    <a:pt x="320" y="102"/>
                  </a:lnTo>
                  <a:lnTo>
                    <a:pt x="259" y="53"/>
                  </a:lnTo>
                  <a:lnTo>
                    <a:pt x="228" y="29"/>
                  </a:lnTo>
                  <a:lnTo>
                    <a:pt x="200" y="12"/>
                  </a:lnTo>
                  <a:lnTo>
                    <a:pt x="169" y="2"/>
                  </a:lnTo>
                  <a:lnTo>
                    <a:pt x="131"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5" name="Picture 94">
              <a:extLst>
                <a:ext uri="{FF2B5EF4-FFF2-40B4-BE49-F238E27FC236}">
                  <a16:creationId xmlns:a16="http://schemas.microsoft.com/office/drawing/2014/main" id="{7AB178CD-F5F8-405F-B650-1887740A476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903" y="2071"/>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6021">
              <a:extLst>
                <a:ext uri="{FF2B5EF4-FFF2-40B4-BE49-F238E27FC236}">
                  <a16:creationId xmlns:a16="http://schemas.microsoft.com/office/drawing/2014/main" id="{CCEFD5AE-21D3-4A59-9E5E-5EA076B9D0E2}"/>
                </a:ext>
              </a:extLst>
            </p:cNvPr>
            <p:cNvSpPr>
              <a:spLocks/>
            </p:cNvSpPr>
            <p:nvPr/>
          </p:nvSpPr>
          <p:spPr bwMode="auto">
            <a:xfrm>
              <a:off x="9903" y="2071"/>
              <a:ext cx="195" cy="98"/>
            </a:xfrm>
            <a:custGeom>
              <a:avLst/>
              <a:gdLst>
                <a:gd name="T0" fmla="+- 0 10038 9904"/>
                <a:gd name="T1" fmla="*/ T0 w 195"/>
                <a:gd name="T2" fmla="+- 0 2071 2071"/>
                <a:gd name="T3" fmla="*/ 2071 h 98"/>
                <a:gd name="T4" fmla="+- 0 10025 9904"/>
                <a:gd name="T5" fmla="*/ T4 w 195"/>
                <a:gd name="T6" fmla="+- 0 2090 2071"/>
                <a:gd name="T7" fmla="*/ 2090 h 98"/>
                <a:gd name="T8" fmla="+- 0 10058 9904"/>
                <a:gd name="T9" fmla="*/ T8 w 195"/>
                <a:gd name="T10" fmla="+- 0 2090 2071"/>
                <a:gd name="T11" fmla="*/ 2090 h 98"/>
                <a:gd name="T12" fmla="+- 0 10058 9904"/>
                <a:gd name="T13" fmla="*/ T12 w 195"/>
                <a:gd name="T14" fmla="+- 0 2112 2071"/>
                <a:gd name="T15" fmla="*/ 2112 h 98"/>
                <a:gd name="T16" fmla="+- 0 9915 9904"/>
                <a:gd name="T17" fmla="*/ T16 w 195"/>
                <a:gd name="T18" fmla="+- 0 2112 2071"/>
                <a:gd name="T19" fmla="*/ 2112 h 98"/>
                <a:gd name="T20" fmla="+- 0 9904 9904"/>
                <a:gd name="T21" fmla="*/ T20 w 195"/>
                <a:gd name="T22" fmla="+- 0 2132 2071"/>
                <a:gd name="T23" fmla="*/ 2132 h 98"/>
                <a:gd name="T24" fmla="+- 0 9935 9904"/>
                <a:gd name="T25" fmla="*/ T24 w 195"/>
                <a:gd name="T26" fmla="+- 0 2132 2071"/>
                <a:gd name="T27" fmla="*/ 2132 h 98"/>
                <a:gd name="T28" fmla="+- 0 9935 9904"/>
                <a:gd name="T29" fmla="*/ T28 w 195"/>
                <a:gd name="T30" fmla="+- 0 2156 2071"/>
                <a:gd name="T31" fmla="*/ 2156 h 98"/>
                <a:gd name="T32" fmla="+- 0 9945 9904"/>
                <a:gd name="T33" fmla="*/ T32 w 195"/>
                <a:gd name="T34" fmla="+- 0 2169 2071"/>
                <a:gd name="T35" fmla="*/ 2169 h 98"/>
                <a:gd name="T36" fmla="+- 0 9992 9904"/>
                <a:gd name="T37" fmla="*/ T36 w 195"/>
                <a:gd name="T38" fmla="+- 0 2169 2071"/>
                <a:gd name="T39" fmla="*/ 2169 h 98"/>
                <a:gd name="T40" fmla="+- 0 10000 9904"/>
                <a:gd name="T41" fmla="*/ T40 w 195"/>
                <a:gd name="T42" fmla="+- 0 2156 2071"/>
                <a:gd name="T43" fmla="*/ 2156 h 98"/>
                <a:gd name="T44" fmla="+- 0 10058 9904"/>
                <a:gd name="T45" fmla="*/ T44 w 195"/>
                <a:gd name="T46" fmla="+- 0 2156 2071"/>
                <a:gd name="T47" fmla="*/ 2156 h 98"/>
                <a:gd name="T48" fmla="+- 0 10058 9904"/>
                <a:gd name="T49" fmla="*/ T48 w 195"/>
                <a:gd name="T50" fmla="+- 0 2168 2071"/>
                <a:gd name="T51" fmla="*/ 2168 h 98"/>
                <a:gd name="T52" fmla="+- 0 10099 9904"/>
                <a:gd name="T53" fmla="*/ T52 w 195"/>
                <a:gd name="T54" fmla="+- 0 2168 2071"/>
                <a:gd name="T55" fmla="*/ 2168 h 98"/>
                <a:gd name="T56" fmla="+- 0 10099 9904"/>
                <a:gd name="T57" fmla="*/ T56 w 195"/>
                <a:gd name="T58" fmla="+- 0 2071 2071"/>
                <a:gd name="T59" fmla="*/ 2071 h 98"/>
                <a:gd name="T60" fmla="+- 0 10038 9904"/>
                <a:gd name="T61" fmla="*/ T60 w 195"/>
                <a:gd name="T62" fmla="+- 0 2071 2071"/>
                <a:gd name="T63" fmla="*/ 2071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9"/>
                  </a:lnTo>
                  <a:lnTo>
                    <a:pt x="154" y="19"/>
                  </a:lnTo>
                  <a:lnTo>
                    <a:pt x="154" y="41"/>
                  </a:lnTo>
                  <a:lnTo>
                    <a:pt x="11" y="41"/>
                  </a:lnTo>
                  <a:lnTo>
                    <a:pt x="0" y="61"/>
                  </a:lnTo>
                  <a:lnTo>
                    <a:pt x="31" y="61"/>
                  </a:lnTo>
                  <a:lnTo>
                    <a:pt x="31" y="85"/>
                  </a:lnTo>
                  <a:lnTo>
                    <a:pt x="41" y="98"/>
                  </a:lnTo>
                  <a:lnTo>
                    <a:pt x="88" y="98"/>
                  </a:lnTo>
                  <a:lnTo>
                    <a:pt x="96" y="85"/>
                  </a:lnTo>
                  <a:lnTo>
                    <a:pt x="154" y="85"/>
                  </a:lnTo>
                  <a:lnTo>
                    <a:pt x="154" y="97"/>
                  </a:lnTo>
                  <a:lnTo>
                    <a:pt x="195" y="97"/>
                  </a:lnTo>
                  <a:lnTo>
                    <a:pt x="195"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7" name="Picture 96">
              <a:extLst>
                <a:ext uri="{FF2B5EF4-FFF2-40B4-BE49-F238E27FC236}">
                  <a16:creationId xmlns:a16="http://schemas.microsoft.com/office/drawing/2014/main" id="{CB463DD3-7E09-4D01-9E86-3A884EF13059}"/>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849" y="2053"/>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6023">
              <a:extLst>
                <a:ext uri="{FF2B5EF4-FFF2-40B4-BE49-F238E27FC236}">
                  <a16:creationId xmlns:a16="http://schemas.microsoft.com/office/drawing/2014/main" id="{53987723-FA4A-46BC-BD72-96E74507B07A}"/>
                </a:ext>
              </a:extLst>
            </p:cNvPr>
            <p:cNvSpPr>
              <a:spLocks/>
            </p:cNvSpPr>
            <p:nvPr/>
          </p:nvSpPr>
          <p:spPr bwMode="auto">
            <a:xfrm>
              <a:off x="9849" y="2053"/>
              <a:ext cx="197" cy="98"/>
            </a:xfrm>
            <a:custGeom>
              <a:avLst/>
              <a:gdLst>
                <a:gd name="T0" fmla="+- 0 9910 9849"/>
                <a:gd name="T1" fmla="*/ T0 w 197"/>
                <a:gd name="T2" fmla="+- 0 2150 2053"/>
                <a:gd name="T3" fmla="*/ 2150 h 98"/>
                <a:gd name="T4" fmla="+- 0 9923 9849"/>
                <a:gd name="T5" fmla="*/ T4 w 197"/>
                <a:gd name="T6" fmla="+- 0 2132 2053"/>
                <a:gd name="T7" fmla="*/ 2132 h 98"/>
                <a:gd name="T8" fmla="+- 0 9890 9849"/>
                <a:gd name="T9" fmla="*/ T8 w 197"/>
                <a:gd name="T10" fmla="+- 0 2132 2053"/>
                <a:gd name="T11" fmla="*/ 2132 h 98"/>
                <a:gd name="T12" fmla="+- 0 9890 9849"/>
                <a:gd name="T13" fmla="*/ T12 w 197"/>
                <a:gd name="T14" fmla="+- 0 2110 2053"/>
                <a:gd name="T15" fmla="*/ 2110 h 98"/>
                <a:gd name="T16" fmla="+- 0 10033 9849"/>
                <a:gd name="T17" fmla="*/ T16 w 197"/>
                <a:gd name="T18" fmla="+- 0 2110 2053"/>
                <a:gd name="T19" fmla="*/ 2110 h 98"/>
                <a:gd name="T20" fmla="+- 0 10046 9849"/>
                <a:gd name="T21" fmla="*/ T20 w 197"/>
                <a:gd name="T22" fmla="+- 0 2090 2053"/>
                <a:gd name="T23" fmla="*/ 2090 h 98"/>
                <a:gd name="T24" fmla="+- 0 10013 9849"/>
                <a:gd name="T25" fmla="*/ T24 w 197"/>
                <a:gd name="T26" fmla="+- 0 2090 2053"/>
                <a:gd name="T27" fmla="*/ 2090 h 98"/>
                <a:gd name="T28" fmla="+- 0 10013 9849"/>
                <a:gd name="T29" fmla="*/ T28 w 197"/>
                <a:gd name="T30" fmla="+- 0 2066 2053"/>
                <a:gd name="T31" fmla="*/ 2066 h 98"/>
                <a:gd name="T32" fmla="+- 0 10003 9849"/>
                <a:gd name="T33" fmla="*/ T32 w 197"/>
                <a:gd name="T34" fmla="+- 0 2053 2053"/>
                <a:gd name="T35" fmla="*/ 2053 h 98"/>
                <a:gd name="T36" fmla="+- 0 9956 9849"/>
                <a:gd name="T37" fmla="*/ T36 w 197"/>
                <a:gd name="T38" fmla="+- 0 2053 2053"/>
                <a:gd name="T39" fmla="*/ 2053 h 98"/>
                <a:gd name="T40" fmla="+- 0 9948 9849"/>
                <a:gd name="T41" fmla="*/ T40 w 197"/>
                <a:gd name="T42" fmla="+- 0 2066 2053"/>
                <a:gd name="T43" fmla="*/ 2066 h 98"/>
                <a:gd name="T44" fmla="+- 0 9890 9849"/>
                <a:gd name="T45" fmla="*/ T44 w 197"/>
                <a:gd name="T46" fmla="+- 0 2066 2053"/>
                <a:gd name="T47" fmla="*/ 2066 h 98"/>
                <a:gd name="T48" fmla="+- 0 9890 9849"/>
                <a:gd name="T49" fmla="*/ T48 w 197"/>
                <a:gd name="T50" fmla="+- 0 2054 2053"/>
                <a:gd name="T51" fmla="*/ 2054 h 98"/>
                <a:gd name="T52" fmla="+- 0 9849 9849"/>
                <a:gd name="T53" fmla="*/ T52 w 197"/>
                <a:gd name="T54" fmla="+- 0 2054 2053"/>
                <a:gd name="T55" fmla="*/ 2054 h 98"/>
                <a:gd name="T56" fmla="+- 0 9849 9849"/>
                <a:gd name="T57" fmla="*/ T56 w 197"/>
                <a:gd name="T58" fmla="+- 0 2150 2053"/>
                <a:gd name="T59" fmla="*/ 2150 h 98"/>
                <a:gd name="T60" fmla="+- 0 9910 9849"/>
                <a:gd name="T61" fmla="*/ T60 w 197"/>
                <a:gd name="T62" fmla="+- 0 2150 2053"/>
                <a:gd name="T63" fmla="*/ 2150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7"/>
                  </a:moveTo>
                  <a:lnTo>
                    <a:pt x="74" y="79"/>
                  </a:lnTo>
                  <a:lnTo>
                    <a:pt x="41" y="79"/>
                  </a:lnTo>
                  <a:lnTo>
                    <a:pt x="41" y="57"/>
                  </a:lnTo>
                  <a:lnTo>
                    <a:pt x="184" y="57"/>
                  </a:lnTo>
                  <a:lnTo>
                    <a:pt x="197" y="37"/>
                  </a:lnTo>
                  <a:lnTo>
                    <a:pt x="164" y="37"/>
                  </a:lnTo>
                  <a:lnTo>
                    <a:pt x="164" y="13"/>
                  </a:lnTo>
                  <a:lnTo>
                    <a:pt x="154" y="0"/>
                  </a:lnTo>
                  <a:lnTo>
                    <a:pt x="107" y="0"/>
                  </a:lnTo>
                  <a:lnTo>
                    <a:pt x="99" y="13"/>
                  </a:lnTo>
                  <a:lnTo>
                    <a:pt x="41" y="13"/>
                  </a:lnTo>
                  <a:lnTo>
                    <a:pt x="41" y="1"/>
                  </a:lnTo>
                  <a:lnTo>
                    <a:pt x="0" y="1"/>
                  </a:lnTo>
                  <a:lnTo>
                    <a:pt x="0" y="97"/>
                  </a:lnTo>
                  <a:lnTo>
                    <a:pt x="61" y="97"/>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99" name="Picture 98">
              <a:extLst>
                <a:ext uri="{FF2B5EF4-FFF2-40B4-BE49-F238E27FC236}">
                  <a16:creationId xmlns:a16="http://schemas.microsoft.com/office/drawing/2014/main" id="{A4DD123B-FE6C-4FE7-9E26-AB3F109EC4EA}"/>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086" y="2533"/>
              <a:ext cx="28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6025">
              <a:extLst>
                <a:ext uri="{FF2B5EF4-FFF2-40B4-BE49-F238E27FC236}">
                  <a16:creationId xmlns:a16="http://schemas.microsoft.com/office/drawing/2014/main" id="{D546F1A8-4F7C-4123-BE84-E8A2D26DBE15}"/>
                </a:ext>
              </a:extLst>
            </p:cNvPr>
            <p:cNvSpPr>
              <a:spLocks/>
            </p:cNvSpPr>
            <p:nvPr/>
          </p:nvSpPr>
          <p:spPr bwMode="auto">
            <a:xfrm>
              <a:off x="10086" y="2533"/>
              <a:ext cx="289" cy="50"/>
            </a:xfrm>
            <a:custGeom>
              <a:avLst/>
              <a:gdLst>
                <a:gd name="T0" fmla="+- 0 10375 10086"/>
                <a:gd name="T1" fmla="*/ T0 w 289"/>
                <a:gd name="T2" fmla="+- 0 2533 2533"/>
                <a:gd name="T3" fmla="*/ 2533 h 50"/>
                <a:gd name="T4" fmla="+- 0 10086 10086"/>
                <a:gd name="T5" fmla="*/ T4 w 289"/>
                <a:gd name="T6" fmla="+- 0 2533 2533"/>
                <a:gd name="T7" fmla="*/ 2533 h 50"/>
                <a:gd name="T8" fmla="+- 0 10086 10086"/>
                <a:gd name="T9" fmla="*/ T8 w 289"/>
                <a:gd name="T10" fmla="+- 0 2583 2533"/>
                <a:gd name="T11" fmla="*/ 2583 h 50"/>
                <a:gd name="T12" fmla="+- 0 10375 10086"/>
                <a:gd name="T13" fmla="*/ T12 w 289"/>
                <a:gd name="T14" fmla="+- 0 2583 2533"/>
                <a:gd name="T15" fmla="*/ 2583 h 50"/>
              </a:gdLst>
              <a:ahLst/>
              <a:cxnLst>
                <a:cxn ang="0">
                  <a:pos x="T1" y="T3"/>
                </a:cxn>
                <a:cxn ang="0">
                  <a:pos x="T5" y="T7"/>
                </a:cxn>
                <a:cxn ang="0">
                  <a:pos x="T9" y="T11"/>
                </a:cxn>
                <a:cxn ang="0">
                  <a:pos x="T13" y="T15"/>
                </a:cxn>
              </a:cxnLst>
              <a:rect l="0" t="0" r="r" b="b"/>
              <a:pathLst>
                <a:path w="289" h="50">
                  <a:moveTo>
                    <a:pt x="289" y="0"/>
                  </a:moveTo>
                  <a:lnTo>
                    <a:pt x="0" y="0"/>
                  </a:lnTo>
                  <a:lnTo>
                    <a:pt x="0" y="50"/>
                  </a:lnTo>
                  <a:lnTo>
                    <a:pt x="289" y="50"/>
                  </a:lnTo>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1" name="Picture 100">
              <a:extLst>
                <a:ext uri="{FF2B5EF4-FFF2-40B4-BE49-F238E27FC236}">
                  <a16:creationId xmlns:a16="http://schemas.microsoft.com/office/drawing/2014/main" id="{C0843417-606E-41ED-AE4C-97C4E60B4CD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903" y="2503"/>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Freeform 6027">
              <a:extLst>
                <a:ext uri="{FF2B5EF4-FFF2-40B4-BE49-F238E27FC236}">
                  <a16:creationId xmlns:a16="http://schemas.microsoft.com/office/drawing/2014/main" id="{02200C5B-6F99-4301-BE50-36253AB663DD}"/>
                </a:ext>
              </a:extLst>
            </p:cNvPr>
            <p:cNvSpPr>
              <a:spLocks/>
            </p:cNvSpPr>
            <p:nvPr/>
          </p:nvSpPr>
          <p:spPr bwMode="auto">
            <a:xfrm>
              <a:off x="9903" y="2503"/>
              <a:ext cx="195" cy="98"/>
            </a:xfrm>
            <a:custGeom>
              <a:avLst/>
              <a:gdLst>
                <a:gd name="T0" fmla="+- 0 10038 9904"/>
                <a:gd name="T1" fmla="*/ T0 w 195"/>
                <a:gd name="T2" fmla="+- 0 2504 2504"/>
                <a:gd name="T3" fmla="*/ 2504 h 98"/>
                <a:gd name="T4" fmla="+- 0 10025 9904"/>
                <a:gd name="T5" fmla="*/ T4 w 195"/>
                <a:gd name="T6" fmla="+- 0 2522 2504"/>
                <a:gd name="T7" fmla="*/ 2522 h 98"/>
                <a:gd name="T8" fmla="+- 0 10058 9904"/>
                <a:gd name="T9" fmla="*/ T8 w 195"/>
                <a:gd name="T10" fmla="+- 0 2522 2504"/>
                <a:gd name="T11" fmla="*/ 2522 h 98"/>
                <a:gd name="T12" fmla="+- 0 10058 9904"/>
                <a:gd name="T13" fmla="*/ T12 w 195"/>
                <a:gd name="T14" fmla="+- 0 2544 2504"/>
                <a:gd name="T15" fmla="*/ 2544 h 98"/>
                <a:gd name="T16" fmla="+- 0 9915 9904"/>
                <a:gd name="T17" fmla="*/ T16 w 195"/>
                <a:gd name="T18" fmla="+- 0 2544 2504"/>
                <a:gd name="T19" fmla="*/ 2544 h 98"/>
                <a:gd name="T20" fmla="+- 0 9904 9904"/>
                <a:gd name="T21" fmla="*/ T20 w 195"/>
                <a:gd name="T22" fmla="+- 0 2564 2504"/>
                <a:gd name="T23" fmla="*/ 2564 h 98"/>
                <a:gd name="T24" fmla="+- 0 9935 9904"/>
                <a:gd name="T25" fmla="*/ T24 w 195"/>
                <a:gd name="T26" fmla="+- 0 2564 2504"/>
                <a:gd name="T27" fmla="*/ 2564 h 98"/>
                <a:gd name="T28" fmla="+- 0 9935 9904"/>
                <a:gd name="T29" fmla="*/ T28 w 195"/>
                <a:gd name="T30" fmla="+- 0 2588 2504"/>
                <a:gd name="T31" fmla="*/ 2588 h 98"/>
                <a:gd name="T32" fmla="+- 0 9945 9904"/>
                <a:gd name="T33" fmla="*/ T32 w 195"/>
                <a:gd name="T34" fmla="+- 0 2601 2504"/>
                <a:gd name="T35" fmla="*/ 2601 h 98"/>
                <a:gd name="T36" fmla="+- 0 9992 9904"/>
                <a:gd name="T37" fmla="*/ T36 w 195"/>
                <a:gd name="T38" fmla="+- 0 2601 2504"/>
                <a:gd name="T39" fmla="*/ 2601 h 98"/>
                <a:gd name="T40" fmla="+- 0 10000 9904"/>
                <a:gd name="T41" fmla="*/ T40 w 195"/>
                <a:gd name="T42" fmla="+- 0 2588 2504"/>
                <a:gd name="T43" fmla="*/ 2588 h 98"/>
                <a:gd name="T44" fmla="+- 0 10058 9904"/>
                <a:gd name="T45" fmla="*/ T44 w 195"/>
                <a:gd name="T46" fmla="+- 0 2588 2504"/>
                <a:gd name="T47" fmla="*/ 2588 h 98"/>
                <a:gd name="T48" fmla="+- 0 10058 9904"/>
                <a:gd name="T49" fmla="*/ T48 w 195"/>
                <a:gd name="T50" fmla="+- 0 2600 2504"/>
                <a:gd name="T51" fmla="*/ 2600 h 98"/>
                <a:gd name="T52" fmla="+- 0 10099 9904"/>
                <a:gd name="T53" fmla="*/ T52 w 195"/>
                <a:gd name="T54" fmla="+- 0 2600 2504"/>
                <a:gd name="T55" fmla="*/ 2600 h 98"/>
                <a:gd name="T56" fmla="+- 0 10099 9904"/>
                <a:gd name="T57" fmla="*/ T56 w 195"/>
                <a:gd name="T58" fmla="+- 0 2504 2504"/>
                <a:gd name="T59" fmla="*/ 2504 h 98"/>
                <a:gd name="T60" fmla="+- 0 10038 9904"/>
                <a:gd name="T61" fmla="*/ T60 w 195"/>
                <a:gd name="T62" fmla="+- 0 2504 2504"/>
                <a:gd name="T63" fmla="*/ 250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8"/>
                  </a:lnTo>
                  <a:lnTo>
                    <a:pt x="154" y="18"/>
                  </a:lnTo>
                  <a:lnTo>
                    <a:pt x="154" y="40"/>
                  </a:lnTo>
                  <a:lnTo>
                    <a:pt x="11" y="40"/>
                  </a:lnTo>
                  <a:lnTo>
                    <a:pt x="0" y="60"/>
                  </a:lnTo>
                  <a:lnTo>
                    <a:pt x="31" y="60"/>
                  </a:lnTo>
                  <a:lnTo>
                    <a:pt x="31" y="84"/>
                  </a:lnTo>
                  <a:lnTo>
                    <a:pt x="41" y="97"/>
                  </a:lnTo>
                  <a:lnTo>
                    <a:pt x="88" y="97"/>
                  </a:lnTo>
                  <a:lnTo>
                    <a:pt x="96" y="84"/>
                  </a:lnTo>
                  <a:lnTo>
                    <a:pt x="154" y="84"/>
                  </a:lnTo>
                  <a:lnTo>
                    <a:pt x="154" y="96"/>
                  </a:lnTo>
                  <a:lnTo>
                    <a:pt x="195" y="96"/>
                  </a:lnTo>
                  <a:lnTo>
                    <a:pt x="195"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3" name="Picture 102">
              <a:extLst>
                <a:ext uri="{FF2B5EF4-FFF2-40B4-BE49-F238E27FC236}">
                  <a16:creationId xmlns:a16="http://schemas.microsoft.com/office/drawing/2014/main" id="{7F22CE6B-884C-4310-9748-4C161DD2CA76}"/>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849" y="2485"/>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6029">
              <a:extLst>
                <a:ext uri="{FF2B5EF4-FFF2-40B4-BE49-F238E27FC236}">
                  <a16:creationId xmlns:a16="http://schemas.microsoft.com/office/drawing/2014/main" id="{46A4C8A6-2785-49BF-99F4-E2949CFFAAE0}"/>
                </a:ext>
              </a:extLst>
            </p:cNvPr>
            <p:cNvSpPr>
              <a:spLocks/>
            </p:cNvSpPr>
            <p:nvPr/>
          </p:nvSpPr>
          <p:spPr bwMode="auto">
            <a:xfrm>
              <a:off x="9849" y="2485"/>
              <a:ext cx="197" cy="98"/>
            </a:xfrm>
            <a:custGeom>
              <a:avLst/>
              <a:gdLst>
                <a:gd name="T0" fmla="+- 0 9910 9849"/>
                <a:gd name="T1" fmla="*/ T0 w 197"/>
                <a:gd name="T2" fmla="+- 0 2583 2485"/>
                <a:gd name="T3" fmla="*/ 2583 h 98"/>
                <a:gd name="T4" fmla="+- 0 9923 9849"/>
                <a:gd name="T5" fmla="*/ T4 w 197"/>
                <a:gd name="T6" fmla="+- 0 2565 2485"/>
                <a:gd name="T7" fmla="*/ 2565 h 98"/>
                <a:gd name="T8" fmla="+- 0 9890 9849"/>
                <a:gd name="T9" fmla="*/ T8 w 197"/>
                <a:gd name="T10" fmla="+- 0 2564 2485"/>
                <a:gd name="T11" fmla="*/ 2564 h 98"/>
                <a:gd name="T12" fmla="+- 0 9890 9849"/>
                <a:gd name="T13" fmla="*/ T12 w 197"/>
                <a:gd name="T14" fmla="+- 0 2542 2485"/>
                <a:gd name="T15" fmla="*/ 2542 h 98"/>
                <a:gd name="T16" fmla="+- 0 10033 9849"/>
                <a:gd name="T17" fmla="*/ T16 w 197"/>
                <a:gd name="T18" fmla="+- 0 2542 2485"/>
                <a:gd name="T19" fmla="*/ 2542 h 98"/>
                <a:gd name="T20" fmla="+- 0 10046 9849"/>
                <a:gd name="T21" fmla="*/ T20 w 197"/>
                <a:gd name="T22" fmla="+- 0 2522 2485"/>
                <a:gd name="T23" fmla="*/ 2522 h 98"/>
                <a:gd name="T24" fmla="+- 0 10013 9849"/>
                <a:gd name="T25" fmla="*/ T24 w 197"/>
                <a:gd name="T26" fmla="+- 0 2522 2485"/>
                <a:gd name="T27" fmla="*/ 2522 h 98"/>
                <a:gd name="T28" fmla="+- 0 10013 9849"/>
                <a:gd name="T29" fmla="*/ T28 w 197"/>
                <a:gd name="T30" fmla="+- 0 2498 2485"/>
                <a:gd name="T31" fmla="*/ 2498 h 98"/>
                <a:gd name="T32" fmla="+- 0 10003 9849"/>
                <a:gd name="T33" fmla="*/ T32 w 197"/>
                <a:gd name="T34" fmla="+- 0 2485 2485"/>
                <a:gd name="T35" fmla="*/ 2485 h 98"/>
                <a:gd name="T36" fmla="+- 0 9956 9849"/>
                <a:gd name="T37" fmla="*/ T36 w 197"/>
                <a:gd name="T38" fmla="+- 0 2485 2485"/>
                <a:gd name="T39" fmla="*/ 2485 h 98"/>
                <a:gd name="T40" fmla="+- 0 9948 9849"/>
                <a:gd name="T41" fmla="*/ T40 w 197"/>
                <a:gd name="T42" fmla="+- 0 2498 2485"/>
                <a:gd name="T43" fmla="*/ 2498 h 98"/>
                <a:gd name="T44" fmla="+- 0 9890 9849"/>
                <a:gd name="T45" fmla="*/ T44 w 197"/>
                <a:gd name="T46" fmla="+- 0 2498 2485"/>
                <a:gd name="T47" fmla="*/ 2498 h 98"/>
                <a:gd name="T48" fmla="+- 0 9890 9849"/>
                <a:gd name="T49" fmla="*/ T48 w 197"/>
                <a:gd name="T50" fmla="+- 0 2486 2485"/>
                <a:gd name="T51" fmla="*/ 2486 h 98"/>
                <a:gd name="T52" fmla="+- 0 9849 9849"/>
                <a:gd name="T53" fmla="*/ T52 w 197"/>
                <a:gd name="T54" fmla="+- 0 2486 2485"/>
                <a:gd name="T55" fmla="*/ 2486 h 98"/>
                <a:gd name="T56" fmla="+- 0 9849 9849"/>
                <a:gd name="T57" fmla="*/ T56 w 197"/>
                <a:gd name="T58" fmla="+- 0 2583 2485"/>
                <a:gd name="T59" fmla="*/ 2583 h 98"/>
                <a:gd name="T60" fmla="+- 0 9910 9849"/>
                <a:gd name="T61" fmla="*/ T60 w 197"/>
                <a:gd name="T62" fmla="+- 0 2583 2485"/>
                <a:gd name="T63" fmla="*/ 2583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8"/>
                  </a:moveTo>
                  <a:lnTo>
                    <a:pt x="74" y="80"/>
                  </a:lnTo>
                  <a:lnTo>
                    <a:pt x="41" y="79"/>
                  </a:lnTo>
                  <a:lnTo>
                    <a:pt x="41" y="57"/>
                  </a:lnTo>
                  <a:lnTo>
                    <a:pt x="184" y="57"/>
                  </a:lnTo>
                  <a:lnTo>
                    <a:pt x="197" y="37"/>
                  </a:lnTo>
                  <a:lnTo>
                    <a:pt x="164" y="37"/>
                  </a:lnTo>
                  <a:lnTo>
                    <a:pt x="164" y="13"/>
                  </a:lnTo>
                  <a:lnTo>
                    <a:pt x="154" y="0"/>
                  </a:lnTo>
                  <a:lnTo>
                    <a:pt x="107" y="0"/>
                  </a:lnTo>
                  <a:lnTo>
                    <a:pt x="99" y="13"/>
                  </a:lnTo>
                  <a:lnTo>
                    <a:pt x="41" y="13"/>
                  </a:lnTo>
                  <a:lnTo>
                    <a:pt x="41" y="1"/>
                  </a:lnTo>
                  <a:lnTo>
                    <a:pt x="0" y="1"/>
                  </a:lnTo>
                  <a:lnTo>
                    <a:pt x="0" y="98"/>
                  </a:lnTo>
                  <a:lnTo>
                    <a:pt x="61" y="98"/>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5" name="Picture 104">
              <a:extLst>
                <a:ext uri="{FF2B5EF4-FFF2-40B4-BE49-F238E27FC236}">
                  <a16:creationId xmlns:a16="http://schemas.microsoft.com/office/drawing/2014/main" id="{2B6D8D33-1674-4C9E-9A90-653A54AAB53C}"/>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246" y="2147"/>
              <a:ext cx="1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6031">
              <a:extLst>
                <a:ext uri="{FF2B5EF4-FFF2-40B4-BE49-F238E27FC236}">
                  <a16:creationId xmlns:a16="http://schemas.microsoft.com/office/drawing/2014/main" id="{E9BE5432-4C79-4A0F-93A0-8AC549D70939}"/>
                </a:ext>
              </a:extLst>
            </p:cNvPr>
            <p:cNvSpPr>
              <a:spLocks/>
            </p:cNvSpPr>
            <p:nvPr/>
          </p:nvSpPr>
          <p:spPr bwMode="auto">
            <a:xfrm>
              <a:off x="9246" y="2147"/>
              <a:ext cx="132" cy="273"/>
            </a:xfrm>
            <a:custGeom>
              <a:avLst/>
              <a:gdLst>
                <a:gd name="T0" fmla="+- 0 9377 9246"/>
                <a:gd name="T1" fmla="*/ T0 w 132"/>
                <a:gd name="T2" fmla="+- 0 2420 2147"/>
                <a:gd name="T3" fmla="*/ 2420 h 273"/>
                <a:gd name="T4" fmla="+- 0 9318 9246"/>
                <a:gd name="T5" fmla="*/ T4 w 132"/>
                <a:gd name="T6" fmla="+- 0 2420 2147"/>
                <a:gd name="T7" fmla="*/ 2420 h 273"/>
                <a:gd name="T8" fmla="+- 0 9301 9246"/>
                <a:gd name="T9" fmla="*/ T8 w 132"/>
                <a:gd name="T10" fmla="+- 0 2404 2147"/>
                <a:gd name="T11" fmla="*/ 2404 h 273"/>
                <a:gd name="T12" fmla="+- 0 9246 9246"/>
                <a:gd name="T13" fmla="*/ T12 w 132"/>
                <a:gd name="T14" fmla="+- 0 2404 2147"/>
                <a:gd name="T15" fmla="*/ 2404 h 273"/>
                <a:gd name="T16" fmla="+- 0 9246 9246"/>
                <a:gd name="T17" fmla="*/ T16 w 132"/>
                <a:gd name="T18" fmla="+- 0 2147 2147"/>
                <a:gd name="T19" fmla="*/ 2147 h 273"/>
                <a:gd name="T20" fmla="+- 0 9377 9246"/>
                <a:gd name="T21" fmla="*/ T20 w 132"/>
                <a:gd name="T22" fmla="+- 0 2147 2147"/>
                <a:gd name="T23" fmla="*/ 2147 h 273"/>
                <a:gd name="T24" fmla="+- 0 9377 9246"/>
                <a:gd name="T25" fmla="*/ T24 w 132"/>
                <a:gd name="T26" fmla="+- 0 2420 2147"/>
                <a:gd name="T27" fmla="*/ 2420 h 273"/>
              </a:gdLst>
              <a:ahLst/>
              <a:cxnLst>
                <a:cxn ang="0">
                  <a:pos x="T1" y="T3"/>
                </a:cxn>
                <a:cxn ang="0">
                  <a:pos x="T5" y="T7"/>
                </a:cxn>
                <a:cxn ang="0">
                  <a:pos x="T9" y="T11"/>
                </a:cxn>
                <a:cxn ang="0">
                  <a:pos x="T13" y="T15"/>
                </a:cxn>
                <a:cxn ang="0">
                  <a:pos x="T17" y="T19"/>
                </a:cxn>
                <a:cxn ang="0">
                  <a:pos x="T21" y="T23"/>
                </a:cxn>
                <a:cxn ang="0">
                  <a:pos x="T25" y="T27"/>
                </a:cxn>
              </a:cxnLst>
              <a:rect l="0" t="0" r="r" b="b"/>
              <a:pathLst>
                <a:path w="132" h="273">
                  <a:moveTo>
                    <a:pt x="131" y="273"/>
                  </a:moveTo>
                  <a:lnTo>
                    <a:pt x="72" y="273"/>
                  </a:lnTo>
                  <a:lnTo>
                    <a:pt x="55" y="257"/>
                  </a:lnTo>
                  <a:lnTo>
                    <a:pt x="0" y="257"/>
                  </a:lnTo>
                  <a:lnTo>
                    <a:pt x="0" y="0"/>
                  </a:lnTo>
                  <a:lnTo>
                    <a:pt x="131" y="0"/>
                  </a:lnTo>
                  <a:lnTo>
                    <a:pt x="131" y="273"/>
                  </a:lnTo>
                  <a:close/>
                </a:path>
              </a:pathLst>
            </a:custGeom>
            <a:noFill/>
            <a:ln w="553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7" name="Picture 106">
              <a:extLst>
                <a:ext uri="{FF2B5EF4-FFF2-40B4-BE49-F238E27FC236}">
                  <a16:creationId xmlns:a16="http://schemas.microsoft.com/office/drawing/2014/main" id="{ACF903D1-10F4-48CC-A40E-6D7C13760DC0}"/>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21" y="743"/>
              <a:ext cx="125"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107">
              <a:extLst>
                <a:ext uri="{FF2B5EF4-FFF2-40B4-BE49-F238E27FC236}">
                  <a16:creationId xmlns:a16="http://schemas.microsoft.com/office/drawing/2014/main" id="{40F35008-EEFC-4359-89F0-F6097C9D39C5}"/>
                </a:ext>
              </a:extLst>
            </p:cNvPr>
            <p:cNvSpPr>
              <a:spLocks noChangeArrowheads="1"/>
            </p:cNvSpPr>
            <p:nvPr/>
          </p:nvSpPr>
          <p:spPr bwMode="auto">
            <a:xfrm>
              <a:off x="5521" y="743"/>
              <a:ext cx="125" cy="18"/>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09" name="Freeform 6034">
              <a:extLst>
                <a:ext uri="{FF2B5EF4-FFF2-40B4-BE49-F238E27FC236}">
                  <a16:creationId xmlns:a16="http://schemas.microsoft.com/office/drawing/2014/main" id="{F11F5779-2FF4-4D10-925D-3B3FD7AAE36C}"/>
                </a:ext>
              </a:extLst>
            </p:cNvPr>
            <p:cNvSpPr>
              <a:spLocks/>
            </p:cNvSpPr>
            <p:nvPr/>
          </p:nvSpPr>
          <p:spPr bwMode="auto">
            <a:xfrm>
              <a:off x="5633" y="733"/>
              <a:ext cx="59" cy="37"/>
            </a:xfrm>
            <a:custGeom>
              <a:avLst/>
              <a:gdLst>
                <a:gd name="T0" fmla="+- 0 5673 5634"/>
                <a:gd name="T1" fmla="*/ T0 w 59"/>
                <a:gd name="T2" fmla="+- 0 734 734"/>
                <a:gd name="T3" fmla="*/ 734 h 37"/>
                <a:gd name="T4" fmla="+- 0 5665 5634"/>
                <a:gd name="T5" fmla="*/ T4 w 59"/>
                <a:gd name="T6" fmla="+- 0 735 734"/>
                <a:gd name="T7" fmla="*/ 735 h 37"/>
                <a:gd name="T8" fmla="+- 0 5651 5634"/>
                <a:gd name="T9" fmla="*/ T8 w 59"/>
                <a:gd name="T10" fmla="+- 0 737 734"/>
                <a:gd name="T11" fmla="*/ 737 h 37"/>
                <a:gd name="T12" fmla="+- 0 5639 5634"/>
                <a:gd name="T13" fmla="*/ T12 w 59"/>
                <a:gd name="T14" fmla="+- 0 739 734"/>
                <a:gd name="T15" fmla="*/ 739 h 37"/>
                <a:gd name="T16" fmla="+- 0 5634 5634"/>
                <a:gd name="T17" fmla="*/ T16 w 59"/>
                <a:gd name="T18" fmla="+- 0 741 734"/>
                <a:gd name="T19" fmla="*/ 741 h 37"/>
                <a:gd name="T20" fmla="+- 0 5634 5634"/>
                <a:gd name="T21" fmla="*/ T20 w 59"/>
                <a:gd name="T22" fmla="+- 0 764 734"/>
                <a:gd name="T23" fmla="*/ 764 h 37"/>
                <a:gd name="T24" fmla="+- 0 5653 5634"/>
                <a:gd name="T25" fmla="*/ T24 w 59"/>
                <a:gd name="T26" fmla="+- 0 768 734"/>
                <a:gd name="T27" fmla="*/ 768 h 37"/>
                <a:gd name="T28" fmla="+- 0 5664 5634"/>
                <a:gd name="T29" fmla="*/ T28 w 59"/>
                <a:gd name="T30" fmla="+- 0 770 734"/>
                <a:gd name="T31" fmla="*/ 770 h 37"/>
                <a:gd name="T32" fmla="+- 0 5670 5634"/>
                <a:gd name="T33" fmla="*/ T32 w 59"/>
                <a:gd name="T34" fmla="+- 0 771 734"/>
                <a:gd name="T35" fmla="*/ 771 h 37"/>
                <a:gd name="T36" fmla="+- 0 5673 5634"/>
                <a:gd name="T37" fmla="*/ T36 w 59"/>
                <a:gd name="T38" fmla="+- 0 771 734"/>
                <a:gd name="T39" fmla="*/ 771 h 37"/>
                <a:gd name="T40" fmla="+- 0 5684 5634"/>
                <a:gd name="T41" fmla="*/ T40 w 59"/>
                <a:gd name="T42" fmla="+- 0 771 734"/>
                <a:gd name="T43" fmla="*/ 771 h 37"/>
                <a:gd name="T44" fmla="+- 0 5692 5634"/>
                <a:gd name="T45" fmla="*/ T44 w 59"/>
                <a:gd name="T46" fmla="+- 0 762 734"/>
                <a:gd name="T47" fmla="*/ 762 h 37"/>
                <a:gd name="T48" fmla="+- 0 5692 5634"/>
                <a:gd name="T49" fmla="*/ T48 w 59"/>
                <a:gd name="T50" fmla="+- 0 752 734"/>
                <a:gd name="T51" fmla="*/ 752 h 37"/>
                <a:gd name="T52" fmla="+- 0 5692 5634"/>
                <a:gd name="T53" fmla="*/ T52 w 59"/>
                <a:gd name="T54" fmla="+- 0 742 734"/>
                <a:gd name="T55" fmla="*/ 742 h 37"/>
                <a:gd name="T56" fmla="+- 0 5684 5634"/>
                <a:gd name="T57" fmla="*/ T56 w 59"/>
                <a:gd name="T58" fmla="+- 0 734 734"/>
                <a:gd name="T59" fmla="*/ 734 h 37"/>
                <a:gd name="T60" fmla="+- 0 5673 5634"/>
                <a:gd name="T61" fmla="*/ T60 w 59"/>
                <a:gd name="T62" fmla="+- 0 734 734"/>
                <a:gd name="T63" fmla="*/ 734 h 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9" h="37">
                  <a:moveTo>
                    <a:pt x="39" y="0"/>
                  </a:moveTo>
                  <a:lnTo>
                    <a:pt x="31" y="1"/>
                  </a:lnTo>
                  <a:lnTo>
                    <a:pt x="17" y="3"/>
                  </a:lnTo>
                  <a:lnTo>
                    <a:pt x="5" y="5"/>
                  </a:lnTo>
                  <a:lnTo>
                    <a:pt x="0" y="7"/>
                  </a:lnTo>
                  <a:lnTo>
                    <a:pt x="0" y="30"/>
                  </a:lnTo>
                  <a:lnTo>
                    <a:pt x="19" y="34"/>
                  </a:lnTo>
                  <a:lnTo>
                    <a:pt x="30" y="36"/>
                  </a:lnTo>
                  <a:lnTo>
                    <a:pt x="36" y="37"/>
                  </a:lnTo>
                  <a:lnTo>
                    <a:pt x="39" y="37"/>
                  </a:lnTo>
                  <a:lnTo>
                    <a:pt x="50" y="37"/>
                  </a:lnTo>
                  <a:lnTo>
                    <a:pt x="58" y="28"/>
                  </a:lnTo>
                  <a:lnTo>
                    <a:pt x="58" y="18"/>
                  </a:lnTo>
                  <a:lnTo>
                    <a:pt x="58" y="8"/>
                  </a:lnTo>
                  <a:lnTo>
                    <a:pt x="50" y="0"/>
                  </a:lnTo>
                  <a:lnTo>
                    <a:pt x="39"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0" name="Picture 109">
              <a:extLst>
                <a:ext uri="{FF2B5EF4-FFF2-40B4-BE49-F238E27FC236}">
                  <a16:creationId xmlns:a16="http://schemas.microsoft.com/office/drawing/2014/main" id="{67A8B092-CD75-4A92-95CE-8B431A2C7D84}"/>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431" y="723"/>
              <a:ext cx="9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6036">
              <a:extLst>
                <a:ext uri="{FF2B5EF4-FFF2-40B4-BE49-F238E27FC236}">
                  <a16:creationId xmlns:a16="http://schemas.microsoft.com/office/drawing/2014/main" id="{419429BB-D6DE-47A0-A7AF-F3F17AFFA4A2}"/>
                </a:ext>
              </a:extLst>
            </p:cNvPr>
            <p:cNvSpPr>
              <a:spLocks/>
            </p:cNvSpPr>
            <p:nvPr/>
          </p:nvSpPr>
          <p:spPr bwMode="auto">
            <a:xfrm>
              <a:off x="5431" y="723"/>
              <a:ext cx="97" cy="68"/>
            </a:xfrm>
            <a:custGeom>
              <a:avLst/>
              <a:gdLst>
                <a:gd name="T0" fmla="+- 0 5528 5432"/>
                <a:gd name="T1" fmla="*/ T0 w 97"/>
                <a:gd name="T2" fmla="+- 0 731 723"/>
                <a:gd name="T3" fmla="*/ 731 h 68"/>
                <a:gd name="T4" fmla="+- 0 5528 5432"/>
                <a:gd name="T5" fmla="*/ T4 w 97"/>
                <a:gd name="T6" fmla="+- 0 727 723"/>
                <a:gd name="T7" fmla="*/ 727 h 68"/>
                <a:gd name="T8" fmla="+- 0 5524 5432"/>
                <a:gd name="T9" fmla="*/ T8 w 97"/>
                <a:gd name="T10" fmla="+- 0 723 723"/>
                <a:gd name="T11" fmla="*/ 723 h 68"/>
                <a:gd name="T12" fmla="+- 0 5520 5432"/>
                <a:gd name="T13" fmla="*/ T12 w 97"/>
                <a:gd name="T14" fmla="+- 0 723 723"/>
                <a:gd name="T15" fmla="*/ 723 h 68"/>
                <a:gd name="T16" fmla="+- 0 5440 5432"/>
                <a:gd name="T17" fmla="*/ T16 w 97"/>
                <a:gd name="T18" fmla="+- 0 723 723"/>
                <a:gd name="T19" fmla="*/ 723 h 68"/>
                <a:gd name="T20" fmla="+- 0 5435 5432"/>
                <a:gd name="T21" fmla="*/ T20 w 97"/>
                <a:gd name="T22" fmla="+- 0 723 723"/>
                <a:gd name="T23" fmla="*/ 723 h 68"/>
                <a:gd name="T24" fmla="+- 0 5432 5432"/>
                <a:gd name="T25" fmla="*/ T24 w 97"/>
                <a:gd name="T26" fmla="+- 0 727 723"/>
                <a:gd name="T27" fmla="*/ 727 h 68"/>
                <a:gd name="T28" fmla="+- 0 5432 5432"/>
                <a:gd name="T29" fmla="*/ T28 w 97"/>
                <a:gd name="T30" fmla="+- 0 731 723"/>
                <a:gd name="T31" fmla="*/ 731 h 68"/>
                <a:gd name="T32" fmla="+- 0 5432 5432"/>
                <a:gd name="T33" fmla="*/ T32 w 97"/>
                <a:gd name="T34" fmla="+- 0 791 723"/>
                <a:gd name="T35" fmla="*/ 791 h 68"/>
                <a:gd name="T36" fmla="+- 0 5528 5432"/>
                <a:gd name="T37" fmla="*/ T36 w 97"/>
                <a:gd name="T38" fmla="+- 0 791 723"/>
                <a:gd name="T39" fmla="*/ 791 h 68"/>
                <a:gd name="T40" fmla="+- 0 5528 5432"/>
                <a:gd name="T41" fmla="*/ T40 w 97"/>
                <a:gd name="T42" fmla="+- 0 731 723"/>
                <a:gd name="T43" fmla="*/ 731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7" h="68">
                  <a:moveTo>
                    <a:pt x="96" y="8"/>
                  </a:moveTo>
                  <a:lnTo>
                    <a:pt x="96" y="4"/>
                  </a:lnTo>
                  <a:lnTo>
                    <a:pt x="92" y="0"/>
                  </a:lnTo>
                  <a:lnTo>
                    <a:pt x="88" y="0"/>
                  </a:lnTo>
                  <a:lnTo>
                    <a:pt x="8" y="0"/>
                  </a:lnTo>
                  <a:lnTo>
                    <a:pt x="3" y="0"/>
                  </a:lnTo>
                  <a:lnTo>
                    <a:pt x="0" y="4"/>
                  </a:lnTo>
                  <a:lnTo>
                    <a:pt x="0" y="8"/>
                  </a:lnTo>
                  <a:lnTo>
                    <a:pt x="0" y="68"/>
                  </a:lnTo>
                  <a:lnTo>
                    <a:pt x="96" y="68"/>
                  </a:lnTo>
                  <a:lnTo>
                    <a:pt x="96" y="8"/>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2" name="Picture 111">
              <a:extLst>
                <a:ext uri="{FF2B5EF4-FFF2-40B4-BE49-F238E27FC236}">
                  <a16:creationId xmlns:a16="http://schemas.microsoft.com/office/drawing/2014/main" id="{15ADDCF6-0474-4D5C-A6A6-28C0DE4998DD}"/>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14" y="784"/>
              <a:ext cx="1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ectangle 112">
              <a:extLst>
                <a:ext uri="{FF2B5EF4-FFF2-40B4-BE49-F238E27FC236}">
                  <a16:creationId xmlns:a16="http://schemas.microsoft.com/office/drawing/2014/main" id="{CFA00BF8-68CD-4CA3-94DC-C76F74E530A6}"/>
                </a:ext>
              </a:extLst>
            </p:cNvPr>
            <p:cNvSpPr>
              <a:spLocks noChangeArrowheads="1"/>
            </p:cNvSpPr>
            <p:nvPr/>
          </p:nvSpPr>
          <p:spPr bwMode="auto">
            <a:xfrm>
              <a:off x="5414" y="784"/>
              <a:ext cx="123" cy="79"/>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14" name="Picture 113">
              <a:extLst>
                <a:ext uri="{FF2B5EF4-FFF2-40B4-BE49-F238E27FC236}">
                  <a16:creationId xmlns:a16="http://schemas.microsoft.com/office/drawing/2014/main" id="{E727A22C-173D-4A26-8A78-81C80DEAFCCE}"/>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359" y="863"/>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Rectangle 114">
              <a:extLst>
                <a:ext uri="{FF2B5EF4-FFF2-40B4-BE49-F238E27FC236}">
                  <a16:creationId xmlns:a16="http://schemas.microsoft.com/office/drawing/2014/main" id="{DF775F29-AADA-4F40-B05E-8FA44FFF41DD}"/>
                </a:ext>
              </a:extLst>
            </p:cNvPr>
            <p:cNvSpPr>
              <a:spLocks noChangeArrowheads="1"/>
            </p:cNvSpPr>
            <p:nvPr/>
          </p:nvSpPr>
          <p:spPr bwMode="auto">
            <a:xfrm>
              <a:off x="5359" y="863"/>
              <a:ext cx="178" cy="77"/>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6" name="Rectangle 115">
              <a:extLst>
                <a:ext uri="{FF2B5EF4-FFF2-40B4-BE49-F238E27FC236}">
                  <a16:creationId xmlns:a16="http://schemas.microsoft.com/office/drawing/2014/main" id="{5A15BB60-4F92-479A-916F-402B181ED466}"/>
                </a:ext>
              </a:extLst>
            </p:cNvPr>
            <p:cNvSpPr>
              <a:spLocks noChangeArrowheads="1"/>
            </p:cNvSpPr>
            <p:nvPr/>
          </p:nvSpPr>
          <p:spPr bwMode="auto">
            <a:xfrm>
              <a:off x="8236" y="2564"/>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17" name="Rectangle 116">
              <a:extLst>
                <a:ext uri="{FF2B5EF4-FFF2-40B4-BE49-F238E27FC236}">
                  <a16:creationId xmlns:a16="http://schemas.microsoft.com/office/drawing/2014/main" id="{412D0BC2-372B-4794-82D8-330D58ADDC35}"/>
                </a:ext>
              </a:extLst>
            </p:cNvPr>
            <p:cNvSpPr>
              <a:spLocks noChangeArrowheads="1"/>
            </p:cNvSpPr>
            <p:nvPr/>
          </p:nvSpPr>
          <p:spPr bwMode="auto">
            <a:xfrm>
              <a:off x="8236" y="2564"/>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18" name="Rectangle 117">
              <a:extLst>
                <a:ext uri="{FF2B5EF4-FFF2-40B4-BE49-F238E27FC236}">
                  <a16:creationId xmlns:a16="http://schemas.microsoft.com/office/drawing/2014/main" id="{AE5D11A8-1652-47E2-A92A-BFBF9D333FAB}"/>
                </a:ext>
              </a:extLst>
            </p:cNvPr>
            <p:cNvSpPr>
              <a:spLocks noChangeArrowheads="1"/>
            </p:cNvSpPr>
            <p:nvPr/>
          </p:nvSpPr>
          <p:spPr bwMode="auto">
            <a:xfrm>
              <a:off x="8233" y="2720"/>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19" name="Rectangle 118">
              <a:extLst>
                <a:ext uri="{FF2B5EF4-FFF2-40B4-BE49-F238E27FC236}">
                  <a16:creationId xmlns:a16="http://schemas.microsoft.com/office/drawing/2014/main" id="{9BAD41AE-0DB2-4E49-AE91-963C5632DEBA}"/>
                </a:ext>
              </a:extLst>
            </p:cNvPr>
            <p:cNvSpPr>
              <a:spLocks noChangeArrowheads="1"/>
            </p:cNvSpPr>
            <p:nvPr/>
          </p:nvSpPr>
          <p:spPr bwMode="auto">
            <a:xfrm>
              <a:off x="8233" y="2720"/>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0" name="Picture 119">
              <a:extLst>
                <a:ext uri="{FF2B5EF4-FFF2-40B4-BE49-F238E27FC236}">
                  <a16:creationId xmlns:a16="http://schemas.microsoft.com/office/drawing/2014/main" id="{24EA2B53-F827-401E-B32F-CAC98FE1006A}"/>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211" y="2584"/>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tangle 120">
              <a:extLst>
                <a:ext uri="{FF2B5EF4-FFF2-40B4-BE49-F238E27FC236}">
                  <a16:creationId xmlns:a16="http://schemas.microsoft.com/office/drawing/2014/main" id="{BE5BB63F-254D-46F1-9C2A-08B1688DA3EB}"/>
                </a:ext>
              </a:extLst>
            </p:cNvPr>
            <p:cNvSpPr>
              <a:spLocks noChangeArrowheads="1"/>
            </p:cNvSpPr>
            <p:nvPr/>
          </p:nvSpPr>
          <p:spPr bwMode="auto">
            <a:xfrm>
              <a:off x="8211" y="2584"/>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2" name="Picture 121">
              <a:extLst>
                <a:ext uri="{FF2B5EF4-FFF2-40B4-BE49-F238E27FC236}">
                  <a16:creationId xmlns:a16="http://schemas.microsoft.com/office/drawing/2014/main" id="{0215ADE3-311C-4965-A2F9-45CD908C8EA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11" y="2704"/>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tangle 122">
              <a:extLst>
                <a:ext uri="{FF2B5EF4-FFF2-40B4-BE49-F238E27FC236}">
                  <a16:creationId xmlns:a16="http://schemas.microsoft.com/office/drawing/2014/main" id="{4CD24066-5C05-4E5D-88A9-A83DB1E03EA3}"/>
                </a:ext>
              </a:extLst>
            </p:cNvPr>
            <p:cNvSpPr>
              <a:spLocks noChangeArrowheads="1"/>
            </p:cNvSpPr>
            <p:nvPr/>
          </p:nvSpPr>
          <p:spPr bwMode="auto">
            <a:xfrm>
              <a:off x="8211" y="2704"/>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4" name="Picture 123">
              <a:extLst>
                <a:ext uri="{FF2B5EF4-FFF2-40B4-BE49-F238E27FC236}">
                  <a16:creationId xmlns:a16="http://schemas.microsoft.com/office/drawing/2014/main" id="{32E696FB-7AB7-4EA2-8524-59CBC4F94330}"/>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183" y="2643"/>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ctangle 124">
              <a:extLst>
                <a:ext uri="{FF2B5EF4-FFF2-40B4-BE49-F238E27FC236}">
                  <a16:creationId xmlns:a16="http://schemas.microsoft.com/office/drawing/2014/main" id="{F607451A-67F8-4D40-A898-E7D1A10EBD27}"/>
                </a:ext>
              </a:extLst>
            </p:cNvPr>
            <p:cNvSpPr>
              <a:spLocks noChangeArrowheads="1"/>
            </p:cNvSpPr>
            <p:nvPr/>
          </p:nvSpPr>
          <p:spPr bwMode="auto">
            <a:xfrm>
              <a:off x="8183" y="2643"/>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26" name="Freeform 6051">
              <a:extLst>
                <a:ext uri="{FF2B5EF4-FFF2-40B4-BE49-F238E27FC236}">
                  <a16:creationId xmlns:a16="http://schemas.microsoft.com/office/drawing/2014/main" id="{3FFF18E3-3F82-4B4A-9F0B-527583704113}"/>
                </a:ext>
              </a:extLst>
            </p:cNvPr>
            <p:cNvSpPr>
              <a:spLocks/>
            </p:cNvSpPr>
            <p:nvPr/>
          </p:nvSpPr>
          <p:spPr bwMode="auto">
            <a:xfrm>
              <a:off x="8202" y="2542"/>
              <a:ext cx="84" cy="23"/>
            </a:xfrm>
            <a:custGeom>
              <a:avLst/>
              <a:gdLst>
                <a:gd name="T0" fmla="+- 0 8286 8203"/>
                <a:gd name="T1" fmla="*/ T0 w 84"/>
                <a:gd name="T2" fmla="+- 0 2555 2542"/>
                <a:gd name="T3" fmla="*/ 2555 h 23"/>
                <a:gd name="T4" fmla="+- 0 8277 8203"/>
                <a:gd name="T5" fmla="*/ T4 w 84"/>
                <a:gd name="T6" fmla="+- 0 2549 2542"/>
                <a:gd name="T7" fmla="*/ 2549 h 23"/>
                <a:gd name="T8" fmla="+- 0 8267 8203"/>
                <a:gd name="T9" fmla="*/ T8 w 84"/>
                <a:gd name="T10" fmla="+- 0 2546 2542"/>
                <a:gd name="T11" fmla="*/ 2546 h 23"/>
                <a:gd name="T12" fmla="+- 0 8256 8203"/>
                <a:gd name="T13" fmla="*/ T12 w 84"/>
                <a:gd name="T14" fmla="+- 0 2543 2542"/>
                <a:gd name="T15" fmla="*/ 2543 h 23"/>
                <a:gd name="T16" fmla="+- 0 8244 8203"/>
                <a:gd name="T17" fmla="*/ T16 w 84"/>
                <a:gd name="T18" fmla="+- 0 2542 2542"/>
                <a:gd name="T19" fmla="*/ 2542 h 23"/>
                <a:gd name="T20" fmla="+- 0 8233 8203"/>
                <a:gd name="T21" fmla="*/ T20 w 84"/>
                <a:gd name="T22" fmla="+- 0 2543 2542"/>
                <a:gd name="T23" fmla="*/ 2543 h 23"/>
                <a:gd name="T24" fmla="+- 0 8222 8203"/>
                <a:gd name="T25" fmla="*/ T24 w 84"/>
                <a:gd name="T26" fmla="+- 0 2546 2542"/>
                <a:gd name="T27" fmla="*/ 2546 h 23"/>
                <a:gd name="T28" fmla="+- 0 8212 8203"/>
                <a:gd name="T29" fmla="*/ T28 w 84"/>
                <a:gd name="T30" fmla="+- 0 2549 2542"/>
                <a:gd name="T31" fmla="*/ 2549 h 23"/>
                <a:gd name="T32" fmla="+- 0 8203 8203"/>
                <a:gd name="T33" fmla="*/ T32 w 84"/>
                <a:gd name="T34" fmla="+- 0 2555 2542"/>
                <a:gd name="T35" fmla="*/ 2555 h 23"/>
                <a:gd name="T36" fmla="+- 0 8203 8203"/>
                <a:gd name="T37" fmla="*/ T36 w 84"/>
                <a:gd name="T38" fmla="+- 0 2564 2542"/>
                <a:gd name="T39" fmla="*/ 2564 h 23"/>
                <a:gd name="T40" fmla="+- 0 8286 8203"/>
                <a:gd name="T41" fmla="*/ T40 w 84"/>
                <a:gd name="T42" fmla="+- 0 2564 2542"/>
                <a:gd name="T43" fmla="*/ 2564 h 23"/>
                <a:gd name="T44" fmla="+- 0 8286 8203"/>
                <a:gd name="T45" fmla="*/ T44 w 84"/>
                <a:gd name="T46" fmla="+- 0 2555 2542"/>
                <a:gd name="T47" fmla="*/ 2555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3"/>
                  </a:moveTo>
                  <a:lnTo>
                    <a:pt x="74" y="7"/>
                  </a:lnTo>
                  <a:lnTo>
                    <a:pt x="64" y="4"/>
                  </a:lnTo>
                  <a:lnTo>
                    <a:pt x="53" y="1"/>
                  </a:lnTo>
                  <a:lnTo>
                    <a:pt x="41" y="0"/>
                  </a:lnTo>
                  <a:lnTo>
                    <a:pt x="30" y="1"/>
                  </a:lnTo>
                  <a:lnTo>
                    <a:pt x="19" y="4"/>
                  </a:lnTo>
                  <a:lnTo>
                    <a:pt x="9" y="7"/>
                  </a:lnTo>
                  <a:lnTo>
                    <a:pt x="0" y="13"/>
                  </a:lnTo>
                  <a:lnTo>
                    <a:pt x="0" y="22"/>
                  </a:lnTo>
                  <a:lnTo>
                    <a:pt x="83" y="22"/>
                  </a:lnTo>
                  <a:lnTo>
                    <a:pt x="83" y="13"/>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7" name="Picture 126">
              <a:extLst>
                <a:ext uri="{FF2B5EF4-FFF2-40B4-BE49-F238E27FC236}">
                  <a16:creationId xmlns:a16="http://schemas.microsoft.com/office/drawing/2014/main" id="{C6FB304E-4AE1-49A9-8AC1-FF400E3D6344}"/>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238" y="2125"/>
              <a:ext cx="1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Freeform 6053">
              <a:extLst>
                <a:ext uri="{FF2B5EF4-FFF2-40B4-BE49-F238E27FC236}">
                  <a16:creationId xmlns:a16="http://schemas.microsoft.com/office/drawing/2014/main" id="{4098F658-4DCB-410A-A330-9C586A8A1CA0}"/>
                </a:ext>
              </a:extLst>
            </p:cNvPr>
            <p:cNvSpPr>
              <a:spLocks/>
            </p:cNvSpPr>
            <p:nvPr/>
          </p:nvSpPr>
          <p:spPr bwMode="auto">
            <a:xfrm>
              <a:off x="9238" y="2125"/>
              <a:ext cx="147" cy="30"/>
            </a:xfrm>
            <a:custGeom>
              <a:avLst/>
              <a:gdLst>
                <a:gd name="T0" fmla="+- 0 9375 9238"/>
                <a:gd name="T1" fmla="*/ T0 w 147"/>
                <a:gd name="T2" fmla="+- 0 2155 2125"/>
                <a:gd name="T3" fmla="*/ 2155 h 30"/>
                <a:gd name="T4" fmla="+- 0 9247 9238"/>
                <a:gd name="T5" fmla="*/ T4 w 147"/>
                <a:gd name="T6" fmla="+- 0 2155 2125"/>
                <a:gd name="T7" fmla="*/ 2155 h 30"/>
                <a:gd name="T8" fmla="+- 0 9243 9238"/>
                <a:gd name="T9" fmla="*/ T8 w 147"/>
                <a:gd name="T10" fmla="+- 0 2155 2125"/>
                <a:gd name="T11" fmla="*/ 2155 h 30"/>
                <a:gd name="T12" fmla="+- 0 9238 9238"/>
                <a:gd name="T13" fmla="*/ T12 w 147"/>
                <a:gd name="T14" fmla="+- 0 2133 2125"/>
                <a:gd name="T15" fmla="*/ 2133 h 30"/>
                <a:gd name="T16" fmla="+- 0 9238 9238"/>
                <a:gd name="T17" fmla="*/ T16 w 147"/>
                <a:gd name="T18" fmla="+- 0 2129 2125"/>
                <a:gd name="T19" fmla="*/ 2129 h 30"/>
                <a:gd name="T20" fmla="+- 0 9242 9238"/>
                <a:gd name="T21" fmla="*/ T20 w 147"/>
                <a:gd name="T22" fmla="+- 0 2125 2125"/>
                <a:gd name="T23" fmla="*/ 2125 h 30"/>
                <a:gd name="T24" fmla="+- 0 9246 9238"/>
                <a:gd name="T25" fmla="*/ T24 w 147"/>
                <a:gd name="T26" fmla="+- 0 2125 2125"/>
                <a:gd name="T27" fmla="*/ 2125 h 30"/>
                <a:gd name="T28" fmla="+- 0 9377 9238"/>
                <a:gd name="T29" fmla="*/ T28 w 147"/>
                <a:gd name="T30" fmla="+- 0 2125 2125"/>
                <a:gd name="T31" fmla="*/ 2125 h 30"/>
                <a:gd name="T32" fmla="+- 0 9381 9238"/>
                <a:gd name="T33" fmla="*/ T32 w 147"/>
                <a:gd name="T34" fmla="+- 0 2125 2125"/>
                <a:gd name="T35" fmla="*/ 2125 h 30"/>
                <a:gd name="T36" fmla="+- 0 9385 9238"/>
                <a:gd name="T37" fmla="*/ T36 w 147"/>
                <a:gd name="T38" fmla="+- 0 2129 2125"/>
                <a:gd name="T39" fmla="*/ 2129 h 30"/>
                <a:gd name="T40" fmla="+- 0 9385 9238"/>
                <a:gd name="T41" fmla="*/ T40 w 147"/>
                <a:gd name="T42" fmla="+- 0 2133 2125"/>
                <a:gd name="T43" fmla="*/ 2133 h 30"/>
                <a:gd name="T44" fmla="+- 0 9380 9238"/>
                <a:gd name="T45" fmla="*/ T44 w 147"/>
                <a:gd name="T46" fmla="+- 0 2155 2125"/>
                <a:gd name="T47" fmla="*/ 2155 h 30"/>
                <a:gd name="T48" fmla="+- 0 9375 9238"/>
                <a:gd name="T49" fmla="*/ T48 w 147"/>
                <a:gd name="T50" fmla="+- 0 2155 2125"/>
                <a:gd name="T51" fmla="*/ 2155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7" h="30">
                  <a:moveTo>
                    <a:pt x="137" y="30"/>
                  </a:moveTo>
                  <a:lnTo>
                    <a:pt x="9" y="30"/>
                  </a:lnTo>
                  <a:lnTo>
                    <a:pt x="5" y="30"/>
                  </a:lnTo>
                  <a:lnTo>
                    <a:pt x="0" y="8"/>
                  </a:lnTo>
                  <a:lnTo>
                    <a:pt x="0" y="4"/>
                  </a:lnTo>
                  <a:lnTo>
                    <a:pt x="4" y="0"/>
                  </a:lnTo>
                  <a:lnTo>
                    <a:pt x="8" y="0"/>
                  </a:lnTo>
                  <a:lnTo>
                    <a:pt x="139" y="0"/>
                  </a:lnTo>
                  <a:lnTo>
                    <a:pt x="143" y="0"/>
                  </a:lnTo>
                  <a:lnTo>
                    <a:pt x="147" y="4"/>
                  </a:lnTo>
                  <a:lnTo>
                    <a:pt x="147" y="8"/>
                  </a:lnTo>
                  <a:lnTo>
                    <a:pt x="142" y="30"/>
                  </a:lnTo>
                  <a:lnTo>
                    <a:pt x="137" y="3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9" name="Picture 128">
              <a:extLst>
                <a:ext uri="{FF2B5EF4-FFF2-40B4-BE49-F238E27FC236}">
                  <a16:creationId xmlns:a16="http://schemas.microsoft.com/office/drawing/2014/main" id="{52741771-4E4E-4D34-A56A-71CE3076AD2B}"/>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352" y="2346"/>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Freeform 6055">
              <a:extLst>
                <a:ext uri="{FF2B5EF4-FFF2-40B4-BE49-F238E27FC236}">
                  <a16:creationId xmlns:a16="http://schemas.microsoft.com/office/drawing/2014/main" id="{D220416B-1814-49BE-8DBB-91C9A7DE54F0}"/>
                </a:ext>
              </a:extLst>
            </p:cNvPr>
            <p:cNvSpPr>
              <a:spLocks/>
            </p:cNvSpPr>
            <p:nvPr/>
          </p:nvSpPr>
          <p:spPr bwMode="auto">
            <a:xfrm>
              <a:off x="9352" y="2346"/>
              <a:ext cx="43" cy="64"/>
            </a:xfrm>
            <a:custGeom>
              <a:avLst/>
              <a:gdLst>
                <a:gd name="T0" fmla="+- 0 9385 9353"/>
                <a:gd name="T1" fmla="*/ T0 w 43"/>
                <a:gd name="T2" fmla="+- 0 2347 2347"/>
                <a:gd name="T3" fmla="*/ 2347 h 64"/>
                <a:gd name="T4" fmla="+- 0 9384 9353"/>
                <a:gd name="T5" fmla="*/ T4 w 43"/>
                <a:gd name="T6" fmla="+- 0 2347 2347"/>
                <a:gd name="T7" fmla="*/ 2347 h 64"/>
                <a:gd name="T8" fmla="+- 0 9372 9353"/>
                <a:gd name="T9" fmla="*/ T8 w 43"/>
                <a:gd name="T10" fmla="+- 0 2349 2347"/>
                <a:gd name="T11" fmla="*/ 2349 h 64"/>
                <a:gd name="T12" fmla="+- 0 9362 9353"/>
                <a:gd name="T13" fmla="*/ T12 w 43"/>
                <a:gd name="T14" fmla="+- 0 2356 2347"/>
                <a:gd name="T15" fmla="*/ 2356 h 64"/>
                <a:gd name="T16" fmla="+- 0 9355 9353"/>
                <a:gd name="T17" fmla="*/ T16 w 43"/>
                <a:gd name="T18" fmla="+- 0 2366 2347"/>
                <a:gd name="T19" fmla="*/ 2366 h 64"/>
                <a:gd name="T20" fmla="+- 0 9353 9353"/>
                <a:gd name="T21" fmla="*/ T20 w 43"/>
                <a:gd name="T22" fmla="+- 0 2379 2347"/>
                <a:gd name="T23" fmla="*/ 2379 h 64"/>
                <a:gd name="T24" fmla="+- 0 9355 9353"/>
                <a:gd name="T25" fmla="*/ T24 w 43"/>
                <a:gd name="T26" fmla="+- 0 2391 2347"/>
                <a:gd name="T27" fmla="*/ 2391 h 64"/>
                <a:gd name="T28" fmla="+- 0 9362 9353"/>
                <a:gd name="T29" fmla="*/ T28 w 43"/>
                <a:gd name="T30" fmla="+- 0 2401 2347"/>
                <a:gd name="T31" fmla="*/ 2401 h 64"/>
                <a:gd name="T32" fmla="+- 0 9372 9353"/>
                <a:gd name="T33" fmla="*/ T32 w 43"/>
                <a:gd name="T34" fmla="+- 0 2408 2347"/>
                <a:gd name="T35" fmla="*/ 2408 h 64"/>
                <a:gd name="T36" fmla="+- 0 9384 9353"/>
                <a:gd name="T37" fmla="*/ T36 w 43"/>
                <a:gd name="T38" fmla="+- 0 2410 2347"/>
                <a:gd name="T39" fmla="*/ 2410 h 64"/>
                <a:gd name="T40" fmla="+- 0 9385 9353"/>
                <a:gd name="T41" fmla="*/ T40 w 43"/>
                <a:gd name="T42" fmla="+- 0 2410 2347"/>
                <a:gd name="T43" fmla="*/ 2410 h 64"/>
                <a:gd name="T44" fmla="+- 0 9396 9353"/>
                <a:gd name="T45" fmla="*/ T44 w 43"/>
                <a:gd name="T46" fmla="+- 0 2410 2347"/>
                <a:gd name="T47" fmla="*/ 2410 h 64"/>
                <a:gd name="T48" fmla="+- 0 9396 9353"/>
                <a:gd name="T49" fmla="*/ T48 w 43"/>
                <a:gd name="T50" fmla="+- 0 2347 2347"/>
                <a:gd name="T51" fmla="*/ 2347 h 64"/>
                <a:gd name="T52" fmla="+- 0 9385 9353"/>
                <a:gd name="T53" fmla="*/ T52 w 43"/>
                <a:gd name="T54" fmla="+- 0 2347 2347"/>
                <a:gd name="T55" fmla="*/ 234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2"/>
                  </a:lnTo>
                  <a:lnTo>
                    <a:pt x="2" y="44"/>
                  </a:lnTo>
                  <a:lnTo>
                    <a:pt x="9" y="54"/>
                  </a:lnTo>
                  <a:lnTo>
                    <a:pt x="19" y="61"/>
                  </a:lnTo>
                  <a:lnTo>
                    <a:pt x="31" y="63"/>
                  </a:lnTo>
                  <a:lnTo>
                    <a:pt x="32" y="63"/>
                  </a:lnTo>
                  <a:lnTo>
                    <a:pt x="43" y="63"/>
                  </a:lnTo>
                  <a:lnTo>
                    <a:pt x="43"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1" name="Picture 130">
              <a:extLst>
                <a:ext uri="{FF2B5EF4-FFF2-40B4-BE49-F238E27FC236}">
                  <a16:creationId xmlns:a16="http://schemas.microsoft.com/office/drawing/2014/main" id="{B8960197-D3CF-4280-A050-AB15776CAD34}"/>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9352" y="2236"/>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6057">
              <a:extLst>
                <a:ext uri="{FF2B5EF4-FFF2-40B4-BE49-F238E27FC236}">
                  <a16:creationId xmlns:a16="http://schemas.microsoft.com/office/drawing/2014/main" id="{3F4EABB8-54A3-48D8-A881-ED948FD1A11B}"/>
                </a:ext>
              </a:extLst>
            </p:cNvPr>
            <p:cNvSpPr>
              <a:spLocks/>
            </p:cNvSpPr>
            <p:nvPr/>
          </p:nvSpPr>
          <p:spPr bwMode="auto">
            <a:xfrm>
              <a:off x="9352" y="2236"/>
              <a:ext cx="43" cy="64"/>
            </a:xfrm>
            <a:custGeom>
              <a:avLst/>
              <a:gdLst>
                <a:gd name="T0" fmla="+- 0 9385 9353"/>
                <a:gd name="T1" fmla="*/ T0 w 43"/>
                <a:gd name="T2" fmla="+- 0 2237 2237"/>
                <a:gd name="T3" fmla="*/ 2237 h 64"/>
                <a:gd name="T4" fmla="+- 0 9384 9353"/>
                <a:gd name="T5" fmla="*/ T4 w 43"/>
                <a:gd name="T6" fmla="+- 0 2237 2237"/>
                <a:gd name="T7" fmla="*/ 2237 h 64"/>
                <a:gd name="T8" fmla="+- 0 9372 9353"/>
                <a:gd name="T9" fmla="*/ T8 w 43"/>
                <a:gd name="T10" fmla="+- 0 2239 2237"/>
                <a:gd name="T11" fmla="*/ 2239 h 64"/>
                <a:gd name="T12" fmla="+- 0 9362 9353"/>
                <a:gd name="T13" fmla="*/ T12 w 43"/>
                <a:gd name="T14" fmla="+- 0 2246 2237"/>
                <a:gd name="T15" fmla="*/ 2246 h 64"/>
                <a:gd name="T16" fmla="+- 0 9355 9353"/>
                <a:gd name="T17" fmla="*/ T16 w 43"/>
                <a:gd name="T18" fmla="+- 0 2256 2237"/>
                <a:gd name="T19" fmla="*/ 2256 h 64"/>
                <a:gd name="T20" fmla="+- 0 9353 9353"/>
                <a:gd name="T21" fmla="*/ T20 w 43"/>
                <a:gd name="T22" fmla="+- 0 2268 2237"/>
                <a:gd name="T23" fmla="*/ 2268 h 64"/>
                <a:gd name="T24" fmla="+- 0 9355 9353"/>
                <a:gd name="T25" fmla="*/ T24 w 43"/>
                <a:gd name="T26" fmla="+- 0 2281 2237"/>
                <a:gd name="T27" fmla="*/ 2281 h 64"/>
                <a:gd name="T28" fmla="+- 0 9362 9353"/>
                <a:gd name="T29" fmla="*/ T28 w 43"/>
                <a:gd name="T30" fmla="+- 0 2291 2237"/>
                <a:gd name="T31" fmla="*/ 2291 h 64"/>
                <a:gd name="T32" fmla="+- 0 9372 9353"/>
                <a:gd name="T33" fmla="*/ T32 w 43"/>
                <a:gd name="T34" fmla="+- 0 2298 2237"/>
                <a:gd name="T35" fmla="*/ 2298 h 64"/>
                <a:gd name="T36" fmla="+- 0 9384 9353"/>
                <a:gd name="T37" fmla="*/ T36 w 43"/>
                <a:gd name="T38" fmla="+- 0 2300 2237"/>
                <a:gd name="T39" fmla="*/ 2300 h 64"/>
                <a:gd name="T40" fmla="+- 0 9385 9353"/>
                <a:gd name="T41" fmla="*/ T40 w 43"/>
                <a:gd name="T42" fmla="+- 0 2300 2237"/>
                <a:gd name="T43" fmla="*/ 2300 h 64"/>
                <a:gd name="T44" fmla="+- 0 9396 9353"/>
                <a:gd name="T45" fmla="*/ T44 w 43"/>
                <a:gd name="T46" fmla="+- 0 2300 2237"/>
                <a:gd name="T47" fmla="*/ 2300 h 64"/>
                <a:gd name="T48" fmla="+- 0 9396 9353"/>
                <a:gd name="T49" fmla="*/ T48 w 43"/>
                <a:gd name="T50" fmla="+- 0 2237 2237"/>
                <a:gd name="T51" fmla="*/ 2237 h 64"/>
                <a:gd name="T52" fmla="+- 0 9385 9353"/>
                <a:gd name="T53" fmla="*/ T52 w 43"/>
                <a:gd name="T54" fmla="+- 0 2237 2237"/>
                <a:gd name="T55" fmla="*/ 223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1"/>
                  </a:lnTo>
                  <a:lnTo>
                    <a:pt x="2" y="44"/>
                  </a:lnTo>
                  <a:lnTo>
                    <a:pt x="9" y="54"/>
                  </a:lnTo>
                  <a:lnTo>
                    <a:pt x="19" y="61"/>
                  </a:lnTo>
                  <a:lnTo>
                    <a:pt x="31" y="63"/>
                  </a:lnTo>
                  <a:lnTo>
                    <a:pt x="32" y="63"/>
                  </a:lnTo>
                  <a:lnTo>
                    <a:pt x="43" y="63"/>
                  </a:lnTo>
                  <a:lnTo>
                    <a:pt x="43"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3" name="Picture 132">
              <a:extLst>
                <a:ext uri="{FF2B5EF4-FFF2-40B4-BE49-F238E27FC236}">
                  <a16:creationId xmlns:a16="http://schemas.microsoft.com/office/drawing/2014/main" id="{03B6154F-930A-45AB-9983-6E2ECA0AD528}"/>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9227" y="2200"/>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6059">
              <a:extLst>
                <a:ext uri="{FF2B5EF4-FFF2-40B4-BE49-F238E27FC236}">
                  <a16:creationId xmlns:a16="http://schemas.microsoft.com/office/drawing/2014/main" id="{84F8D91C-531E-4ACE-B921-C4695616657A}"/>
                </a:ext>
              </a:extLst>
            </p:cNvPr>
            <p:cNvSpPr>
              <a:spLocks/>
            </p:cNvSpPr>
            <p:nvPr/>
          </p:nvSpPr>
          <p:spPr bwMode="auto">
            <a:xfrm>
              <a:off x="9227" y="2200"/>
              <a:ext cx="43" cy="64"/>
            </a:xfrm>
            <a:custGeom>
              <a:avLst/>
              <a:gdLst>
                <a:gd name="T0" fmla="+- 0 9238 9228"/>
                <a:gd name="T1" fmla="*/ T0 w 43"/>
                <a:gd name="T2" fmla="+- 0 2264 2200"/>
                <a:gd name="T3" fmla="*/ 2264 h 64"/>
                <a:gd name="T4" fmla="+- 0 9239 9228"/>
                <a:gd name="T5" fmla="*/ T4 w 43"/>
                <a:gd name="T6" fmla="+- 0 2264 2200"/>
                <a:gd name="T7" fmla="*/ 2264 h 64"/>
                <a:gd name="T8" fmla="+- 0 9251 9228"/>
                <a:gd name="T9" fmla="*/ T8 w 43"/>
                <a:gd name="T10" fmla="+- 0 2261 2200"/>
                <a:gd name="T11" fmla="*/ 2261 h 64"/>
                <a:gd name="T12" fmla="+- 0 9261 9228"/>
                <a:gd name="T13" fmla="*/ T12 w 43"/>
                <a:gd name="T14" fmla="+- 0 2254 2200"/>
                <a:gd name="T15" fmla="*/ 2254 h 64"/>
                <a:gd name="T16" fmla="+- 0 9268 9228"/>
                <a:gd name="T17" fmla="*/ T16 w 43"/>
                <a:gd name="T18" fmla="+- 0 2244 2200"/>
                <a:gd name="T19" fmla="*/ 2244 h 64"/>
                <a:gd name="T20" fmla="+- 0 9270 9228"/>
                <a:gd name="T21" fmla="*/ T20 w 43"/>
                <a:gd name="T22" fmla="+- 0 2232 2200"/>
                <a:gd name="T23" fmla="*/ 2232 h 64"/>
                <a:gd name="T24" fmla="+- 0 9268 9228"/>
                <a:gd name="T25" fmla="*/ T24 w 43"/>
                <a:gd name="T26" fmla="+- 0 2219 2200"/>
                <a:gd name="T27" fmla="*/ 2219 h 64"/>
                <a:gd name="T28" fmla="+- 0 9261 9228"/>
                <a:gd name="T29" fmla="*/ T28 w 43"/>
                <a:gd name="T30" fmla="+- 0 2209 2200"/>
                <a:gd name="T31" fmla="*/ 2209 h 64"/>
                <a:gd name="T32" fmla="+- 0 9251 9228"/>
                <a:gd name="T33" fmla="*/ T32 w 43"/>
                <a:gd name="T34" fmla="+- 0 2203 2200"/>
                <a:gd name="T35" fmla="*/ 2203 h 64"/>
                <a:gd name="T36" fmla="+- 0 9239 9228"/>
                <a:gd name="T37" fmla="*/ T36 w 43"/>
                <a:gd name="T38" fmla="+- 0 2200 2200"/>
                <a:gd name="T39" fmla="*/ 2200 h 64"/>
                <a:gd name="T40" fmla="+- 0 9238 9228"/>
                <a:gd name="T41" fmla="*/ T40 w 43"/>
                <a:gd name="T42" fmla="+- 0 2200 2200"/>
                <a:gd name="T43" fmla="*/ 2200 h 64"/>
                <a:gd name="T44" fmla="+- 0 9228 9228"/>
                <a:gd name="T45" fmla="*/ T44 w 43"/>
                <a:gd name="T46" fmla="+- 0 2200 2200"/>
                <a:gd name="T47" fmla="*/ 2200 h 64"/>
                <a:gd name="T48" fmla="+- 0 9228 9228"/>
                <a:gd name="T49" fmla="*/ T48 w 43"/>
                <a:gd name="T50" fmla="+- 0 2264 2200"/>
                <a:gd name="T51" fmla="*/ 2264 h 64"/>
                <a:gd name="T52" fmla="+- 0 9238 9228"/>
                <a:gd name="T53" fmla="*/ T52 w 43"/>
                <a:gd name="T54" fmla="+- 0 2264 2200"/>
                <a:gd name="T55" fmla="*/ 2264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0" y="64"/>
                  </a:moveTo>
                  <a:lnTo>
                    <a:pt x="11" y="64"/>
                  </a:lnTo>
                  <a:lnTo>
                    <a:pt x="23" y="61"/>
                  </a:lnTo>
                  <a:lnTo>
                    <a:pt x="33" y="54"/>
                  </a:lnTo>
                  <a:lnTo>
                    <a:pt x="40" y="44"/>
                  </a:lnTo>
                  <a:lnTo>
                    <a:pt x="42" y="32"/>
                  </a:lnTo>
                  <a:lnTo>
                    <a:pt x="40" y="19"/>
                  </a:lnTo>
                  <a:lnTo>
                    <a:pt x="33" y="9"/>
                  </a:lnTo>
                  <a:lnTo>
                    <a:pt x="23" y="3"/>
                  </a:lnTo>
                  <a:lnTo>
                    <a:pt x="11" y="0"/>
                  </a:lnTo>
                  <a:lnTo>
                    <a:pt x="10" y="0"/>
                  </a:lnTo>
                  <a:lnTo>
                    <a:pt x="0" y="0"/>
                  </a:lnTo>
                  <a:lnTo>
                    <a:pt x="0" y="64"/>
                  </a:lnTo>
                  <a:lnTo>
                    <a:pt x="10" y="64"/>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5" name="Picture 134">
              <a:extLst>
                <a:ext uri="{FF2B5EF4-FFF2-40B4-BE49-F238E27FC236}">
                  <a16:creationId xmlns:a16="http://schemas.microsoft.com/office/drawing/2014/main" id="{F5DA7618-9D41-4FA2-AF2A-F83A09058B6E}"/>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227" y="2332"/>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Freeform 6061">
              <a:extLst>
                <a:ext uri="{FF2B5EF4-FFF2-40B4-BE49-F238E27FC236}">
                  <a16:creationId xmlns:a16="http://schemas.microsoft.com/office/drawing/2014/main" id="{FF77A601-EA2D-4B23-92B6-4EDEEB26DA3E}"/>
                </a:ext>
              </a:extLst>
            </p:cNvPr>
            <p:cNvSpPr>
              <a:spLocks/>
            </p:cNvSpPr>
            <p:nvPr/>
          </p:nvSpPr>
          <p:spPr bwMode="auto">
            <a:xfrm>
              <a:off x="9227" y="2332"/>
              <a:ext cx="43" cy="64"/>
            </a:xfrm>
            <a:custGeom>
              <a:avLst/>
              <a:gdLst>
                <a:gd name="T0" fmla="+- 0 9238 9228"/>
                <a:gd name="T1" fmla="*/ T0 w 43"/>
                <a:gd name="T2" fmla="+- 0 2396 2333"/>
                <a:gd name="T3" fmla="*/ 2396 h 64"/>
                <a:gd name="T4" fmla="+- 0 9239 9228"/>
                <a:gd name="T5" fmla="*/ T4 w 43"/>
                <a:gd name="T6" fmla="+- 0 2396 2333"/>
                <a:gd name="T7" fmla="*/ 2396 h 64"/>
                <a:gd name="T8" fmla="+- 0 9251 9228"/>
                <a:gd name="T9" fmla="*/ T8 w 43"/>
                <a:gd name="T10" fmla="+- 0 2394 2333"/>
                <a:gd name="T11" fmla="*/ 2394 h 64"/>
                <a:gd name="T12" fmla="+- 0 9261 9228"/>
                <a:gd name="T13" fmla="*/ T12 w 43"/>
                <a:gd name="T14" fmla="+- 0 2387 2333"/>
                <a:gd name="T15" fmla="*/ 2387 h 64"/>
                <a:gd name="T16" fmla="+- 0 9268 9228"/>
                <a:gd name="T17" fmla="*/ T16 w 43"/>
                <a:gd name="T18" fmla="+- 0 2377 2333"/>
                <a:gd name="T19" fmla="*/ 2377 h 64"/>
                <a:gd name="T20" fmla="+- 0 9270 9228"/>
                <a:gd name="T21" fmla="*/ T20 w 43"/>
                <a:gd name="T22" fmla="+- 0 2365 2333"/>
                <a:gd name="T23" fmla="*/ 2365 h 64"/>
                <a:gd name="T24" fmla="+- 0 9268 9228"/>
                <a:gd name="T25" fmla="*/ T24 w 43"/>
                <a:gd name="T26" fmla="+- 0 2352 2333"/>
                <a:gd name="T27" fmla="*/ 2352 h 64"/>
                <a:gd name="T28" fmla="+- 0 9261 9228"/>
                <a:gd name="T29" fmla="*/ T28 w 43"/>
                <a:gd name="T30" fmla="+- 0 2342 2333"/>
                <a:gd name="T31" fmla="*/ 2342 h 64"/>
                <a:gd name="T32" fmla="+- 0 9251 9228"/>
                <a:gd name="T33" fmla="*/ T32 w 43"/>
                <a:gd name="T34" fmla="+- 0 2335 2333"/>
                <a:gd name="T35" fmla="*/ 2335 h 64"/>
                <a:gd name="T36" fmla="+- 0 9239 9228"/>
                <a:gd name="T37" fmla="*/ T36 w 43"/>
                <a:gd name="T38" fmla="+- 0 2333 2333"/>
                <a:gd name="T39" fmla="*/ 2333 h 64"/>
                <a:gd name="T40" fmla="+- 0 9238 9228"/>
                <a:gd name="T41" fmla="*/ T40 w 43"/>
                <a:gd name="T42" fmla="+- 0 2333 2333"/>
                <a:gd name="T43" fmla="*/ 2333 h 64"/>
                <a:gd name="T44" fmla="+- 0 9228 9228"/>
                <a:gd name="T45" fmla="*/ T44 w 43"/>
                <a:gd name="T46" fmla="+- 0 2333 2333"/>
                <a:gd name="T47" fmla="*/ 2333 h 64"/>
                <a:gd name="T48" fmla="+- 0 9228 9228"/>
                <a:gd name="T49" fmla="*/ T48 w 43"/>
                <a:gd name="T50" fmla="+- 0 2396 2333"/>
                <a:gd name="T51" fmla="*/ 2396 h 64"/>
                <a:gd name="T52" fmla="+- 0 9238 9228"/>
                <a:gd name="T53" fmla="*/ T52 w 43"/>
                <a:gd name="T54" fmla="+- 0 2396 2333"/>
                <a:gd name="T55" fmla="*/ 239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0" y="63"/>
                  </a:moveTo>
                  <a:lnTo>
                    <a:pt x="11" y="63"/>
                  </a:lnTo>
                  <a:lnTo>
                    <a:pt x="23" y="61"/>
                  </a:lnTo>
                  <a:lnTo>
                    <a:pt x="33" y="54"/>
                  </a:lnTo>
                  <a:lnTo>
                    <a:pt x="40" y="44"/>
                  </a:lnTo>
                  <a:lnTo>
                    <a:pt x="42" y="32"/>
                  </a:lnTo>
                  <a:lnTo>
                    <a:pt x="40" y="19"/>
                  </a:lnTo>
                  <a:lnTo>
                    <a:pt x="33" y="9"/>
                  </a:lnTo>
                  <a:lnTo>
                    <a:pt x="23" y="2"/>
                  </a:lnTo>
                  <a:lnTo>
                    <a:pt x="11" y="0"/>
                  </a:lnTo>
                  <a:lnTo>
                    <a:pt x="10" y="0"/>
                  </a:lnTo>
                  <a:lnTo>
                    <a:pt x="0" y="0"/>
                  </a:lnTo>
                  <a:lnTo>
                    <a:pt x="0" y="63"/>
                  </a:lnTo>
                  <a:lnTo>
                    <a:pt x="10" y="63"/>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7" name="Picture 136">
              <a:extLst>
                <a:ext uri="{FF2B5EF4-FFF2-40B4-BE49-F238E27FC236}">
                  <a16:creationId xmlns:a16="http://schemas.microsoft.com/office/drawing/2014/main" id="{229C6496-797F-4F9B-BB77-158CBCA22BAD}"/>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009" y="3264"/>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tangle 137">
              <a:extLst>
                <a:ext uri="{FF2B5EF4-FFF2-40B4-BE49-F238E27FC236}">
                  <a16:creationId xmlns:a16="http://schemas.microsoft.com/office/drawing/2014/main" id="{F6CAF7ED-037E-4CFD-A8A2-C69E20108293}"/>
                </a:ext>
              </a:extLst>
            </p:cNvPr>
            <p:cNvSpPr>
              <a:spLocks noChangeArrowheads="1"/>
            </p:cNvSpPr>
            <p:nvPr/>
          </p:nvSpPr>
          <p:spPr bwMode="auto">
            <a:xfrm>
              <a:off x="7009" y="3264"/>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39" name="Picture 138">
              <a:extLst>
                <a:ext uri="{FF2B5EF4-FFF2-40B4-BE49-F238E27FC236}">
                  <a16:creationId xmlns:a16="http://schemas.microsoft.com/office/drawing/2014/main" id="{9B68F460-58BB-4093-93FA-94F642B1CBEC}"/>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054" y="3320"/>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6065">
              <a:extLst>
                <a:ext uri="{FF2B5EF4-FFF2-40B4-BE49-F238E27FC236}">
                  <a16:creationId xmlns:a16="http://schemas.microsoft.com/office/drawing/2014/main" id="{1B534DEE-C202-4570-A7E3-46A4B79BE3FD}"/>
                </a:ext>
              </a:extLst>
            </p:cNvPr>
            <p:cNvSpPr>
              <a:spLocks/>
            </p:cNvSpPr>
            <p:nvPr/>
          </p:nvSpPr>
          <p:spPr bwMode="auto">
            <a:xfrm>
              <a:off x="7054" y="3320"/>
              <a:ext cx="90" cy="86"/>
            </a:xfrm>
            <a:custGeom>
              <a:avLst/>
              <a:gdLst>
                <a:gd name="T0" fmla="+- 0 7097 7054"/>
                <a:gd name="T1" fmla="*/ T0 w 90"/>
                <a:gd name="T2" fmla="+- 0 3321 3321"/>
                <a:gd name="T3" fmla="*/ 3321 h 86"/>
                <a:gd name="T4" fmla="+- 0 7097 7054"/>
                <a:gd name="T5" fmla="*/ T4 w 90"/>
                <a:gd name="T6" fmla="+- 0 3321 3321"/>
                <a:gd name="T7" fmla="*/ 3321 h 86"/>
                <a:gd name="T8" fmla="+- 0 7080 7054"/>
                <a:gd name="T9" fmla="*/ T8 w 90"/>
                <a:gd name="T10" fmla="+- 0 3324 3321"/>
                <a:gd name="T11" fmla="*/ 3324 h 86"/>
                <a:gd name="T12" fmla="+- 0 7067 7054"/>
                <a:gd name="T13" fmla="*/ T12 w 90"/>
                <a:gd name="T14" fmla="+- 0 3333 3321"/>
                <a:gd name="T15" fmla="*/ 3333 h 86"/>
                <a:gd name="T16" fmla="+- 0 7058 7054"/>
                <a:gd name="T17" fmla="*/ T16 w 90"/>
                <a:gd name="T18" fmla="+- 0 3347 3321"/>
                <a:gd name="T19" fmla="*/ 3347 h 86"/>
                <a:gd name="T20" fmla="+- 0 7054 7054"/>
                <a:gd name="T21" fmla="*/ T20 w 90"/>
                <a:gd name="T22" fmla="+- 0 3363 3321"/>
                <a:gd name="T23" fmla="*/ 3363 h 86"/>
                <a:gd name="T24" fmla="+- 0 7058 7054"/>
                <a:gd name="T25" fmla="*/ T24 w 90"/>
                <a:gd name="T26" fmla="+- 0 3380 3321"/>
                <a:gd name="T27" fmla="*/ 3380 h 86"/>
                <a:gd name="T28" fmla="+- 0 7067 7054"/>
                <a:gd name="T29" fmla="*/ T28 w 90"/>
                <a:gd name="T30" fmla="+- 0 3394 3321"/>
                <a:gd name="T31" fmla="*/ 3394 h 86"/>
                <a:gd name="T32" fmla="+- 0 7080 7054"/>
                <a:gd name="T33" fmla="*/ T32 w 90"/>
                <a:gd name="T34" fmla="+- 0 3403 3321"/>
                <a:gd name="T35" fmla="*/ 3403 h 86"/>
                <a:gd name="T36" fmla="+- 0 7097 7054"/>
                <a:gd name="T37" fmla="*/ T36 w 90"/>
                <a:gd name="T38" fmla="+- 0 3406 3321"/>
                <a:gd name="T39" fmla="*/ 3406 h 86"/>
                <a:gd name="T40" fmla="+- 0 7097 7054"/>
                <a:gd name="T41" fmla="*/ T40 w 90"/>
                <a:gd name="T42" fmla="+- 0 3406 3321"/>
                <a:gd name="T43" fmla="*/ 3406 h 86"/>
                <a:gd name="T44" fmla="+- 0 7144 7054"/>
                <a:gd name="T45" fmla="*/ T44 w 90"/>
                <a:gd name="T46" fmla="+- 0 3406 3321"/>
                <a:gd name="T47" fmla="*/ 3406 h 86"/>
                <a:gd name="T48" fmla="+- 0 7144 7054"/>
                <a:gd name="T49" fmla="*/ T48 w 90"/>
                <a:gd name="T50" fmla="+- 0 3321 3321"/>
                <a:gd name="T51" fmla="*/ 3321 h 86"/>
                <a:gd name="T52" fmla="+- 0 7097 7054"/>
                <a:gd name="T53" fmla="*/ T52 w 90"/>
                <a:gd name="T54" fmla="+- 0 3321 3321"/>
                <a:gd name="T55" fmla="*/ 3321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3" y="0"/>
                  </a:lnTo>
                  <a:lnTo>
                    <a:pt x="26" y="3"/>
                  </a:lnTo>
                  <a:lnTo>
                    <a:pt x="13" y="12"/>
                  </a:lnTo>
                  <a:lnTo>
                    <a:pt x="4" y="26"/>
                  </a:lnTo>
                  <a:lnTo>
                    <a:pt x="0" y="42"/>
                  </a:lnTo>
                  <a:lnTo>
                    <a:pt x="4" y="59"/>
                  </a:lnTo>
                  <a:lnTo>
                    <a:pt x="13" y="73"/>
                  </a:lnTo>
                  <a:lnTo>
                    <a:pt x="26" y="82"/>
                  </a:lnTo>
                  <a:lnTo>
                    <a:pt x="43" y="85"/>
                  </a:lnTo>
                  <a:lnTo>
                    <a:pt x="90" y="85"/>
                  </a:lnTo>
                  <a:lnTo>
                    <a:pt x="90"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1" name="Picture 140">
              <a:extLst>
                <a:ext uri="{FF2B5EF4-FFF2-40B4-BE49-F238E27FC236}">
                  <a16:creationId xmlns:a16="http://schemas.microsoft.com/office/drawing/2014/main" id="{39364893-6E4D-4D39-B07D-AE742F6F2D00}"/>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912" y="1273"/>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Freeform 6067">
              <a:extLst>
                <a:ext uri="{FF2B5EF4-FFF2-40B4-BE49-F238E27FC236}">
                  <a16:creationId xmlns:a16="http://schemas.microsoft.com/office/drawing/2014/main" id="{F3905CE8-86A7-4366-BF37-8B365A4C37DB}"/>
                </a:ext>
              </a:extLst>
            </p:cNvPr>
            <p:cNvSpPr>
              <a:spLocks/>
            </p:cNvSpPr>
            <p:nvPr/>
          </p:nvSpPr>
          <p:spPr bwMode="auto">
            <a:xfrm>
              <a:off x="5912" y="1273"/>
              <a:ext cx="90" cy="86"/>
            </a:xfrm>
            <a:custGeom>
              <a:avLst/>
              <a:gdLst>
                <a:gd name="T0" fmla="+- 0 5956 5913"/>
                <a:gd name="T1" fmla="*/ T0 w 90"/>
                <a:gd name="T2" fmla="+- 0 1274 1274"/>
                <a:gd name="T3" fmla="*/ 1274 h 86"/>
                <a:gd name="T4" fmla="+- 0 5955 5913"/>
                <a:gd name="T5" fmla="*/ T4 w 90"/>
                <a:gd name="T6" fmla="+- 0 1274 1274"/>
                <a:gd name="T7" fmla="*/ 1274 h 86"/>
                <a:gd name="T8" fmla="+- 0 5939 5913"/>
                <a:gd name="T9" fmla="*/ T8 w 90"/>
                <a:gd name="T10" fmla="+- 0 1277 1274"/>
                <a:gd name="T11" fmla="*/ 1277 h 86"/>
                <a:gd name="T12" fmla="+- 0 5925 5913"/>
                <a:gd name="T13" fmla="*/ T12 w 90"/>
                <a:gd name="T14" fmla="+- 0 1286 1274"/>
                <a:gd name="T15" fmla="*/ 1286 h 86"/>
                <a:gd name="T16" fmla="+- 0 5916 5913"/>
                <a:gd name="T17" fmla="*/ T16 w 90"/>
                <a:gd name="T18" fmla="+- 0 1300 1274"/>
                <a:gd name="T19" fmla="*/ 1300 h 86"/>
                <a:gd name="T20" fmla="+- 0 5913 5913"/>
                <a:gd name="T21" fmla="*/ T20 w 90"/>
                <a:gd name="T22" fmla="+- 0 1316 1274"/>
                <a:gd name="T23" fmla="*/ 1316 h 86"/>
                <a:gd name="T24" fmla="+- 0 5916 5913"/>
                <a:gd name="T25" fmla="*/ T24 w 90"/>
                <a:gd name="T26" fmla="+- 0 1333 1274"/>
                <a:gd name="T27" fmla="*/ 1333 h 86"/>
                <a:gd name="T28" fmla="+- 0 5925 5913"/>
                <a:gd name="T29" fmla="*/ T28 w 90"/>
                <a:gd name="T30" fmla="+- 0 1347 1274"/>
                <a:gd name="T31" fmla="*/ 1347 h 86"/>
                <a:gd name="T32" fmla="+- 0 5939 5913"/>
                <a:gd name="T33" fmla="*/ T32 w 90"/>
                <a:gd name="T34" fmla="+- 0 1356 1274"/>
                <a:gd name="T35" fmla="*/ 1356 h 86"/>
                <a:gd name="T36" fmla="+- 0 5955 5913"/>
                <a:gd name="T37" fmla="*/ T36 w 90"/>
                <a:gd name="T38" fmla="+- 0 1359 1274"/>
                <a:gd name="T39" fmla="*/ 1359 h 86"/>
                <a:gd name="T40" fmla="+- 0 5956 5913"/>
                <a:gd name="T41" fmla="*/ T40 w 90"/>
                <a:gd name="T42" fmla="+- 0 1359 1274"/>
                <a:gd name="T43" fmla="*/ 1359 h 86"/>
                <a:gd name="T44" fmla="+- 0 6002 5913"/>
                <a:gd name="T45" fmla="*/ T44 w 90"/>
                <a:gd name="T46" fmla="+- 0 1359 1274"/>
                <a:gd name="T47" fmla="*/ 1359 h 86"/>
                <a:gd name="T48" fmla="+- 0 6002 5913"/>
                <a:gd name="T49" fmla="*/ T48 w 90"/>
                <a:gd name="T50" fmla="+- 0 1274 1274"/>
                <a:gd name="T51" fmla="*/ 1274 h 86"/>
                <a:gd name="T52" fmla="+- 0 5956 5913"/>
                <a:gd name="T53" fmla="*/ T52 w 90"/>
                <a:gd name="T54" fmla="+- 0 1274 1274"/>
                <a:gd name="T55" fmla="*/ 1274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2" y="0"/>
                  </a:lnTo>
                  <a:lnTo>
                    <a:pt x="26" y="3"/>
                  </a:lnTo>
                  <a:lnTo>
                    <a:pt x="12" y="12"/>
                  </a:lnTo>
                  <a:lnTo>
                    <a:pt x="3" y="26"/>
                  </a:lnTo>
                  <a:lnTo>
                    <a:pt x="0" y="42"/>
                  </a:lnTo>
                  <a:lnTo>
                    <a:pt x="3" y="59"/>
                  </a:lnTo>
                  <a:lnTo>
                    <a:pt x="12" y="73"/>
                  </a:lnTo>
                  <a:lnTo>
                    <a:pt x="26" y="82"/>
                  </a:lnTo>
                  <a:lnTo>
                    <a:pt x="42" y="85"/>
                  </a:lnTo>
                  <a:lnTo>
                    <a:pt x="43" y="85"/>
                  </a:lnTo>
                  <a:lnTo>
                    <a:pt x="89" y="85"/>
                  </a:lnTo>
                  <a:lnTo>
                    <a:pt x="89"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3" name="Picture 142">
              <a:extLst>
                <a:ext uri="{FF2B5EF4-FFF2-40B4-BE49-F238E27FC236}">
                  <a16:creationId xmlns:a16="http://schemas.microsoft.com/office/drawing/2014/main" id="{0CF558FA-99E7-407A-9946-75D48E75E4B1}"/>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862" y="1975"/>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Freeform 6069">
              <a:extLst>
                <a:ext uri="{FF2B5EF4-FFF2-40B4-BE49-F238E27FC236}">
                  <a16:creationId xmlns:a16="http://schemas.microsoft.com/office/drawing/2014/main" id="{D4FB58E8-0AE1-4C4C-83D5-E9C89790CD8F}"/>
                </a:ext>
              </a:extLst>
            </p:cNvPr>
            <p:cNvSpPr>
              <a:spLocks/>
            </p:cNvSpPr>
            <p:nvPr/>
          </p:nvSpPr>
          <p:spPr bwMode="auto">
            <a:xfrm>
              <a:off x="5862" y="1975"/>
              <a:ext cx="86" cy="90"/>
            </a:xfrm>
            <a:custGeom>
              <a:avLst/>
              <a:gdLst>
                <a:gd name="T0" fmla="+- 0 5863 5863"/>
                <a:gd name="T1" fmla="*/ T0 w 86"/>
                <a:gd name="T2" fmla="+- 0 2022 1976"/>
                <a:gd name="T3" fmla="*/ 2022 h 90"/>
                <a:gd name="T4" fmla="+- 0 5863 5863"/>
                <a:gd name="T5" fmla="*/ T4 w 86"/>
                <a:gd name="T6" fmla="+- 0 2022 1976"/>
                <a:gd name="T7" fmla="*/ 2022 h 90"/>
                <a:gd name="T8" fmla="+- 0 5866 5863"/>
                <a:gd name="T9" fmla="*/ T8 w 86"/>
                <a:gd name="T10" fmla="+- 0 2039 1976"/>
                <a:gd name="T11" fmla="*/ 2039 h 90"/>
                <a:gd name="T12" fmla="+- 0 5875 5863"/>
                <a:gd name="T13" fmla="*/ T12 w 86"/>
                <a:gd name="T14" fmla="+- 0 2053 1976"/>
                <a:gd name="T15" fmla="*/ 2053 h 90"/>
                <a:gd name="T16" fmla="+- 0 5889 5863"/>
                <a:gd name="T17" fmla="*/ T16 w 86"/>
                <a:gd name="T18" fmla="+- 0 2062 1976"/>
                <a:gd name="T19" fmla="*/ 2062 h 90"/>
                <a:gd name="T20" fmla="+- 0 5906 5863"/>
                <a:gd name="T21" fmla="*/ T20 w 86"/>
                <a:gd name="T22" fmla="+- 0 2065 1976"/>
                <a:gd name="T23" fmla="*/ 2065 h 90"/>
                <a:gd name="T24" fmla="+- 0 5922 5863"/>
                <a:gd name="T25" fmla="*/ T24 w 86"/>
                <a:gd name="T26" fmla="+- 0 2062 1976"/>
                <a:gd name="T27" fmla="*/ 2062 h 90"/>
                <a:gd name="T28" fmla="+- 0 5936 5863"/>
                <a:gd name="T29" fmla="*/ T28 w 86"/>
                <a:gd name="T30" fmla="+- 0 2053 1976"/>
                <a:gd name="T31" fmla="*/ 2053 h 90"/>
                <a:gd name="T32" fmla="+- 0 5945 5863"/>
                <a:gd name="T33" fmla="*/ T32 w 86"/>
                <a:gd name="T34" fmla="+- 0 2039 1976"/>
                <a:gd name="T35" fmla="*/ 2039 h 90"/>
                <a:gd name="T36" fmla="+- 0 5948 5863"/>
                <a:gd name="T37" fmla="*/ T36 w 86"/>
                <a:gd name="T38" fmla="+- 0 2023 1976"/>
                <a:gd name="T39" fmla="*/ 2023 h 90"/>
                <a:gd name="T40" fmla="+- 0 5948 5863"/>
                <a:gd name="T41" fmla="*/ T40 w 86"/>
                <a:gd name="T42" fmla="+- 0 2022 1976"/>
                <a:gd name="T43" fmla="*/ 2022 h 90"/>
                <a:gd name="T44" fmla="+- 0 5948 5863"/>
                <a:gd name="T45" fmla="*/ T44 w 86"/>
                <a:gd name="T46" fmla="+- 0 1976 1976"/>
                <a:gd name="T47" fmla="*/ 1976 h 90"/>
                <a:gd name="T48" fmla="+- 0 5863 5863"/>
                <a:gd name="T49" fmla="*/ T48 w 86"/>
                <a:gd name="T50" fmla="+- 0 1976 1976"/>
                <a:gd name="T51" fmla="*/ 1976 h 90"/>
                <a:gd name="T52" fmla="+- 0 5863 5863"/>
                <a:gd name="T53" fmla="*/ T52 w 86"/>
                <a:gd name="T54" fmla="+- 0 2022 1976"/>
                <a:gd name="T55" fmla="*/ 2022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90">
                  <a:moveTo>
                    <a:pt x="0" y="46"/>
                  </a:moveTo>
                  <a:lnTo>
                    <a:pt x="0" y="46"/>
                  </a:lnTo>
                  <a:lnTo>
                    <a:pt x="3" y="63"/>
                  </a:lnTo>
                  <a:lnTo>
                    <a:pt x="12" y="77"/>
                  </a:lnTo>
                  <a:lnTo>
                    <a:pt x="26" y="86"/>
                  </a:lnTo>
                  <a:lnTo>
                    <a:pt x="43" y="89"/>
                  </a:lnTo>
                  <a:lnTo>
                    <a:pt x="59" y="86"/>
                  </a:lnTo>
                  <a:lnTo>
                    <a:pt x="73" y="77"/>
                  </a:lnTo>
                  <a:lnTo>
                    <a:pt x="82" y="63"/>
                  </a:lnTo>
                  <a:lnTo>
                    <a:pt x="85" y="47"/>
                  </a:lnTo>
                  <a:lnTo>
                    <a:pt x="85" y="46"/>
                  </a:lnTo>
                  <a:lnTo>
                    <a:pt x="85" y="0"/>
                  </a:lnTo>
                  <a:lnTo>
                    <a:pt x="0" y="0"/>
                  </a:lnTo>
                  <a:lnTo>
                    <a:pt x="0" y="46"/>
                  </a:lnTo>
                  <a:close/>
                </a:path>
              </a:pathLst>
            </a:custGeom>
            <a:noFill/>
            <a:ln w="55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5" name="Picture 144">
              <a:extLst>
                <a:ext uri="{FF2B5EF4-FFF2-40B4-BE49-F238E27FC236}">
                  <a16:creationId xmlns:a16="http://schemas.microsoft.com/office/drawing/2014/main" id="{983ACBEC-60E7-4511-9344-0CF9ADA3F180}"/>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9507" y="1511"/>
              <a:ext cx="57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6351315C-40ED-400C-84F8-8123157ED853}"/>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0150" y="1514"/>
              <a:ext cx="26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6">
              <a:extLst>
                <a:ext uri="{FF2B5EF4-FFF2-40B4-BE49-F238E27FC236}">
                  <a16:creationId xmlns:a16="http://schemas.microsoft.com/office/drawing/2014/main" id="{CA651C43-EB74-4AAD-B031-475B141B191E}"/>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9627" y="1702"/>
              <a:ext cx="15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7">
              <a:extLst>
                <a:ext uri="{FF2B5EF4-FFF2-40B4-BE49-F238E27FC236}">
                  <a16:creationId xmlns:a16="http://schemas.microsoft.com/office/drawing/2014/main" id="{9F5576EF-220D-4806-80E3-E91D8F9F977D}"/>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9837" y="1695"/>
              <a:ext cx="4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D2F5FDF7-C3E0-4606-A03A-DD438C4EA709}"/>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293" y="1514"/>
              <a:ext cx="990"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22E3202C-7790-46D8-88DB-65832F07B518}"/>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9498" y="2616"/>
              <a:ext cx="87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a:extLst>
                <a:ext uri="{FF2B5EF4-FFF2-40B4-BE49-F238E27FC236}">
                  <a16:creationId xmlns:a16="http://schemas.microsoft.com/office/drawing/2014/main" id="{FA156016-F09D-472C-84B9-AB995A22516C}"/>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9188" y="3324"/>
              <a:ext cx="122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1">
              <a:extLst>
                <a:ext uri="{FF2B5EF4-FFF2-40B4-BE49-F238E27FC236}">
                  <a16:creationId xmlns:a16="http://schemas.microsoft.com/office/drawing/2014/main" id="{59BFCC42-F3AC-4F9E-AFC3-2709E2505D0E}"/>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602" y="2902"/>
              <a:ext cx="9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52">
              <a:extLst>
                <a:ext uri="{FF2B5EF4-FFF2-40B4-BE49-F238E27FC236}">
                  <a16:creationId xmlns:a16="http://schemas.microsoft.com/office/drawing/2014/main" id="{F5E381D0-5C07-4198-ADE0-4B45756594DC}"/>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629" y="3393"/>
              <a:ext cx="3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1D0B8E0E-B208-408B-A4EC-02AF6866378A}"/>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36" y="3581"/>
              <a:ext cx="56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a:extLst>
                <a:ext uri="{FF2B5EF4-FFF2-40B4-BE49-F238E27FC236}">
                  <a16:creationId xmlns:a16="http://schemas.microsoft.com/office/drawing/2014/main" id="{A9F01446-D26F-420F-88EE-D7C7912C09D4}"/>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351" y="1678"/>
              <a:ext cx="47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5">
              <a:extLst>
                <a:ext uri="{FF2B5EF4-FFF2-40B4-BE49-F238E27FC236}">
                  <a16:creationId xmlns:a16="http://schemas.microsoft.com/office/drawing/2014/main" id="{49AB6A54-E572-4607-9B8C-A157A0D7F9C3}"/>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879" y="1678"/>
              <a:ext cx="41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a:extLst>
                <a:ext uri="{FF2B5EF4-FFF2-40B4-BE49-F238E27FC236}">
                  <a16:creationId xmlns:a16="http://schemas.microsoft.com/office/drawing/2014/main" id="{B0056A4A-DB77-4D02-BD50-5651F1E4B8C7}"/>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8887" y="3788"/>
              <a:ext cx="1186"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57">
              <a:extLst>
                <a:ext uri="{FF2B5EF4-FFF2-40B4-BE49-F238E27FC236}">
                  <a16:creationId xmlns:a16="http://schemas.microsoft.com/office/drawing/2014/main" id="{C496CD7B-3CAB-43ED-A904-AC2276726369}"/>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7813" y="3774"/>
              <a:ext cx="8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58">
              <a:extLst>
                <a:ext uri="{FF2B5EF4-FFF2-40B4-BE49-F238E27FC236}">
                  <a16:creationId xmlns:a16="http://schemas.microsoft.com/office/drawing/2014/main" id="{44CEA498-DC50-487E-83A5-C26BFD8F4DDD}"/>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8116" y="675"/>
              <a:ext cx="14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0" name="Line 6085">
              <a:extLst>
                <a:ext uri="{FF2B5EF4-FFF2-40B4-BE49-F238E27FC236}">
                  <a16:creationId xmlns:a16="http://schemas.microsoft.com/office/drawing/2014/main" id="{76E7D870-8074-464F-9F3F-3F95F17E810C}"/>
                </a:ext>
              </a:extLst>
            </p:cNvPr>
            <p:cNvCxnSpPr>
              <a:cxnSpLocks noChangeShapeType="1"/>
            </p:cNvCxnSpPr>
            <p:nvPr/>
          </p:nvCxnSpPr>
          <p:spPr bwMode="auto">
            <a:xfrm>
              <a:off x="9280" y="2063"/>
              <a:ext cx="0" cy="0"/>
            </a:xfrm>
            <a:prstGeom prst="line">
              <a:avLst/>
            </a:prstGeom>
            <a:noFill/>
            <a:ln w="395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1" name="Line 6086">
              <a:extLst>
                <a:ext uri="{FF2B5EF4-FFF2-40B4-BE49-F238E27FC236}">
                  <a16:creationId xmlns:a16="http://schemas.microsoft.com/office/drawing/2014/main" id="{7519D4A8-1D62-4546-A80C-75136ECBEBFD}"/>
                </a:ext>
              </a:extLst>
            </p:cNvPr>
            <p:cNvCxnSpPr>
              <a:cxnSpLocks noChangeShapeType="1"/>
            </p:cNvCxnSpPr>
            <p:nvPr/>
          </p:nvCxnSpPr>
          <p:spPr bwMode="auto">
            <a:xfrm>
              <a:off x="5321" y="1683"/>
              <a:ext cx="485" cy="264"/>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2" name="Line 6087">
              <a:extLst>
                <a:ext uri="{FF2B5EF4-FFF2-40B4-BE49-F238E27FC236}">
                  <a16:creationId xmlns:a16="http://schemas.microsoft.com/office/drawing/2014/main" id="{B8780AC0-45A5-4C10-9AC1-101AB56764CA}"/>
                </a:ext>
              </a:extLst>
            </p:cNvPr>
            <p:cNvCxnSpPr>
              <a:cxnSpLocks noChangeShapeType="1"/>
            </p:cNvCxnSpPr>
            <p:nvPr/>
          </p:nvCxnSpPr>
          <p:spPr bwMode="auto">
            <a:xfrm>
              <a:off x="5800" y="1363"/>
              <a:ext cx="0" cy="271"/>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3" name="Line 6088">
              <a:extLst>
                <a:ext uri="{FF2B5EF4-FFF2-40B4-BE49-F238E27FC236}">
                  <a16:creationId xmlns:a16="http://schemas.microsoft.com/office/drawing/2014/main" id="{85BA8EE1-E424-4396-9CD3-4DC44219E1CC}"/>
                </a:ext>
              </a:extLst>
            </p:cNvPr>
            <p:cNvCxnSpPr>
              <a:cxnSpLocks noChangeShapeType="1"/>
            </p:cNvCxnSpPr>
            <p:nvPr/>
          </p:nvCxnSpPr>
          <p:spPr bwMode="auto">
            <a:xfrm>
              <a:off x="10018" y="1864"/>
              <a:ext cx="195" cy="195"/>
            </a:xfrm>
            <a:prstGeom prst="line">
              <a:avLst/>
            </a:prstGeom>
            <a:noFill/>
            <a:ln w="395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4" name="Line 6089">
              <a:extLst>
                <a:ext uri="{FF2B5EF4-FFF2-40B4-BE49-F238E27FC236}">
                  <a16:creationId xmlns:a16="http://schemas.microsoft.com/office/drawing/2014/main" id="{D58D290E-2AA2-42CA-9DDE-D9808A12AA36}"/>
                </a:ext>
              </a:extLst>
            </p:cNvPr>
            <p:cNvCxnSpPr>
              <a:cxnSpLocks noChangeShapeType="1"/>
            </p:cNvCxnSpPr>
            <p:nvPr/>
          </p:nvCxnSpPr>
          <p:spPr bwMode="auto">
            <a:xfrm>
              <a:off x="8244" y="3351"/>
              <a:ext cx="0" cy="374"/>
            </a:xfrm>
            <a:prstGeom prst="line">
              <a:avLst/>
            </a:prstGeom>
            <a:noFill/>
            <a:ln w="3949">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5" name="Line 6090">
              <a:extLst>
                <a:ext uri="{FF2B5EF4-FFF2-40B4-BE49-F238E27FC236}">
                  <a16:creationId xmlns:a16="http://schemas.microsoft.com/office/drawing/2014/main" id="{4986FAF2-1329-47A7-B0A2-F32DC4494141}"/>
                </a:ext>
              </a:extLst>
            </p:cNvPr>
            <p:cNvCxnSpPr>
              <a:cxnSpLocks noChangeShapeType="1"/>
            </p:cNvCxnSpPr>
            <p:nvPr/>
          </p:nvCxnSpPr>
          <p:spPr bwMode="auto">
            <a:xfrm>
              <a:off x="6424" y="3546"/>
              <a:ext cx="0" cy="0"/>
            </a:xfrm>
            <a:prstGeom prst="line">
              <a:avLst/>
            </a:prstGeom>
            <a:noFill/>
            <a:ln w="395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66" name="Line 6091">
              <a:extLst>
                <a:ext uri="{FF2B5EF4-FFF2-40B4-BE49-F238E27FC236}">
                  <a16:creationId xmlns:a16="http://schemas.microsoft.com/office/drawing/2014/main" id="{049EA4C7-A82A-414C-8EFC-426AF0CF2635}"/>
                </a:ext>
              </a:extLst>
            </p:cNvPr>
            <p:cNvCxnSpPr>
              <a:cxnSpLocks noChangeShapeType="1"/>
            </p:cNvCxnSpPr>
            <p:nvPr/>
          </p:nvCxnSpPr>
          <p:spPr bwMode="auto">
            <a:xfrm>
              <a:off x="7957" y="3251"/>
              <a:ext cx="226" cy="0"/>
            </a:xfrm>
            <a:prstGeom prst="line">
              <a:avLst/>
            </a:prstGeom>
            <a:noFill/>
            <a:ln w="35445">
              <a:solidFill>
                <a:srgbClr val="ED1C24"/>
              </a:solidFill>
              <a:prstDash val="solid"/>
              <a:round/>
              <a:headEnd/>
              <a:tailEnd/>
            </a:ln>
            <a:extLst>
              <a:ext uri="{909E8E84-426E-40DD-AFC4-6F175D3DCCD1}">
                <a14:hiddenFill xmlns:a14="http://schemas.microsoft.com/office/drawing/2010/main">
                  <a:noFill/>
                </a14:hiddenFill>
              </a:ext>
            </a:extLst>
          </p:spPr>
        </p:cxnSp>
        <p:sp>
          <p:nvSpPr>
            <p:cNvPr id="167" name="Rectangle 166">
              <a:extLst>
                <a:ext uri="{FF2B5EF4-FFF2-40B4-BE49-F238E27FC236}">
                  <a16:creationId xmlns:a16="http://schemas.microsoft.com/office/drawing/2014/main" id="{262F9785-43BD-4439-B5B7-968781F205C9}"/>
                </a:ext>
              </a:extLst>
            </p:cNvPr>
            <p:cNvSpPr>
              <a:spLocks noChangeArrowheads="1"/>
            </p:cNvSpPr>
            <p:nvPr/>
          </p:nvSpPr>
          <p:spPr bwMode="auto">
            <a:xfrm>
              <a:off x="7956" y="3222"/>
              <a:ext cx="227" cy="5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68" name="Freeform 6093">
              <a:extLst>
                <a:ext uri="{FF2B5EF4-FFF2-40B4-BE49-F238E27FC236}">
                  <a16:creationId xmlns:a16="http://schemas.microsoft.com/office/drawing/2014/main" id="{2ABE7C12-4F7A-45EB-940C-26FD23EF17A4}"/>
                </a:ext>
              </a:extLst>
            </p:cNvPr>
            <p:cNvSpPr>
              <a:spLocks/>
            </p:cNvSpPr>
            <p:nvPr/>
          </p:nvSpPr>
          <p:spPr bwMode="auto">
            <a:xfrm>
              <a:off x="6235" y="1803"/>
              <a:ext cx="343" cy="228"/>
            </a:xfrm>
            <a:custGeom>
              <a:avLst/>
              <a:gdLst>
                <a:gd name="T0" fmla="+- 0 6558 6235"/>
                <a:gd name="T1" fmla="*/ T0 w 343"/>
                <a:gd name="T2" fmla="+- 0 2031 1804"/>
                <a:gd name="T3" fmla="*/ 2031 h 228"/>
                <a:gd name="T4" fmla="+- 0 6497 6235"/>
                <a:gd name="T5" fmla="*/ T4 w 343"/>
                <a:gd name="T6" fmla="+- 0 2008 1804"/>
                <a:gd name="T7" fmla="*/ 2008 h 228"/>
                <a:gd name="T8" fmla="+- 0 6235 6235"/>
                <a:gd name="T9" fmla="*/ T8 w 343"/>
                <a:gd name="T10" fmla="+- 0 1835 1804"/>
                <a:gd name="T11" fmla="*/ 1835 h 228"/>
                <a:gd name="T12" fmla="+- 0 6254 6235"/>
                <a:gd name="T13" fmla="*/ T12 w 343"/>
                <a:gd name="T14" fmla="+- 0 1804 1804"/>
                <a:gd name="T15" fmla="*/ 1804 h 228"/>
                <a:gd name="T16" fmla="+- 0 6577 6235"/>
                <a:gd name="T17" fmla="*/ T16 w 343"/>
                <a:gd name="T18" fmla="+- 0 2000 1804"/>
                <a:gd name="T19" fmla="*/ 2000 h 228"/>
                <a:gd name="T20" fmla="+- 0 6558 6235"/>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69" name="Freeform 6094">
              <a:extLst>
                <a:ext uri="{FF2B5EF4-FFF2-40B4-BE49-F238E27FC236}">
                  <a16:creationId xmlns:a16="http://schemas.microsoft.com/office/drawing/2014/main" id="{4086A9A0-933F-4D77-BEAE-85E39E24D307}"/>
                </a:ext>
              </a:extLst>
            </p:cNvPr>
            <p:cNvSpPr>
              <a:spLocks/>
            </p:cNvSpPr>
            <p:nvPr/>
          </p:nvSpPr>
          <p:spPr bwMode="auto">
            <a:xfrm>
              <a:off x="6235" y="1803"/>
              <a:ext cx="343" cy="228"/>
            </a:xfrm>
            <a:custGeom>
              <a:avLst/>
              <a:gdLst>
                <a:gd name="T0" fmla="+- 0 6558 6235"/>
                <a:gd name="T1" fmla="*/ T0 w 343"/>
                <a:gd name="T2" fmla="+- 0 2031 1804"/>
                <a:gd name="T3" fmla="*/ 2031 h 228"/>
                <a:gd name="T4" fmla="+- 0 6497 6235"/>
                <a:gd name="T5" fmla="*/ T4 w 343"/>
                <a:gd name="T6" fmla="+- 0 2008 1804"/>
                <a:gd name="T7" fmla="*/ 2008 h 228"/>
                <a:gd name="T8" fmla="+- 0 6235 6235"/>
                <a:gd name="T9" fmla="*/ T8 w 343"/>
                <a:gd name="T10" fmla="+- 0 1835 1804"/>
                <a:gd name="T11" fmla="*/ 1835 h 228"/>
                <a:gd name="T12" fmla="+- 0 6254 6235"/>
                <a:gd name="T13" fmla="*/ T12 w 343"/>
                <a:gd name="T14" fmla="+- 0 1804 1804"/>
                <a:gd name="T15" fmla="*/ 1804 h 228"/>
                <a:gd name="T16" fmla="+- 0 6577 6235"/>
                <a:gd name="T17" fmla="*/ T16 w 343"/>
                <a:gd name="T18" fmla="+- 0 2000 1804"/>
                <a:gd name="T19" fmla="*/ 2000 h 228"/>
                <a:gd name="T20" fmla="+- 0 6558 6235"/>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70" name="Freeform 6095">
              <a:extLst>
                <a:ext uri="{FF2B5EF4-FFF2-40B4-BE49-F238E27FC236}">
                  <a16:creationId xmlns:a16="http://schemas.microsoft.com/office/drawing/2014/main" id="{ED5B8593-C681-4C2E-993A-5EF12748A75E}"/>
                </a:ext>
              </a:extLst>
            </p:cNvPr>
            <p:cNvSpPr>
              <a:spLocks/>
            </p:cNvSpPr>
            <p:nvPr/>
          </p:nvSpPr>
          <p:spPr bwMode="auto">
            <a:xfrm>
              <a:off x="6430" y="1964"/>
              <a:ext cx="39" cy="64"/>
            </a:xfrm>
            <a:custGeom>
              <a:avLst/>
              <a:gdLst>
                <a:gd name="T0" fmla="+- 0 6469 6431"/>
                <a:gd name="T1" fmla="*/ T0 w 39"/>
                <a:gd name="T2" fmla="+- 0 2028 1964"/>
                <a:gd name="T3" fmla="*/ 2028 h 64"/>
                <a:gd name="T4" fmla="+- 0 6431 6431"/>
                <a:gd name="T5" fmla="*/ T4 w 39"/>
                <a:gd name="T6" fmla="+- 0 2028 1964"/>
                <a:gd name="T7" fmla="*/ 2028 h 64"/>
                <a:gd name="T8" fmla="+- 0 6431 6431"/>
                <a:gd name="T9" fmla="*/ T8 w 39"/>
                <a:gd name="T10" fmla="+- 0 1964 1964"/>
                <a:gd name="T11" fmla="*/ 1964 h 64"/>
                <a:gd name="T12" fmla="+- 0 6469 6431"/>
                <a:gd name="T13" fmla="*/ T12 w 39"/>
                <a:gd name="T14" fmla="+- 0 1990 1964"/>
                <a:gd name="T15" fmla="*/ 1990 h 64"/>
                <a:gd name="T16" fmla="+- 0 6469 6431"/>
                <a:gd name="T17" fmla="*/ T16 w 39"/>
                <a:gd name="T18" fmla="+- 0 2028 1964"/>
                <a:gd name="T19" fmla="*/ 2028 h 64"/>
              </a:gdLst>
              <a:ahLst/>
              <a:cxnLst>
                <a:cxn ang="0">
                  <a:pos x="T1" y="T3"/>
                </a:cxn>
                <a:cxn ang="0">
                  <a:pos x="T5" y="T7"/>
                </a:cxn>
                <a:cxn ang="0">
                  <a:pos x="T9" y="T11"/>
                </a:cxn>
                <a:cxn ang="0">
                  <a:pos x="T13" y="T15"/>
                </a:cxn>
                <a:cxn ang="0">
                  <a:pos x="T17" y="T19"/>
                </a:cxn>
              </a:cxnLst>
              <a:rect l="0" t="0" r="r" b="b"/>
              <a:pathLst>
                <a:path w="39" h="64">
                  <a:moveTo>
                    <a:pt x="38" y="64"/>
                  </a:moveTo>
                  <a:lnTo>
                    <a:pt x="0" y="64"/>
                  </a:lnTo>
                  <a:lnTo>
                    <a:pt x="0" y="0"/>
                  </a:lnTo>
                  <a:lnTo>
                    <a:pt x="38" y="26"/>
                  </a:lnTo>
                  <a:lnTo>
                    <a:pt x="38"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1" name="Freeform 6096">
              <a:extLst>
                <a:ext uri="{FF2B5EF4-FFF2-40B4-BE49-F238E27FC236}">
                  <a16:creationId xmlns:a16="http://schemas.microsoft.com/office/drawing/2014/main" id="{F1F72568-A629-4A1B-BA64-A9499B7360FF}"/>
                </a:ext>
              </a:extLst>
            </p:cNvPr>
            <p:cNvSpPr>
              <a:spLocks/>
            </p:cNvSpPr>
            <p:nvPr/>
          </p:nvSpPr>
          <p:spPr bwMode="auto">
            <a:xfrm>
              <a:off x="6430" y="1964"/>
              <a:ext cx="39" cy="64"/>
            </a:xfrm>
            <a:custGeom>
              <a:avLst/>
              <a:gdLst>
                <a:gd name="T0" fmla="+- 0 6431 6431"/>
                <a:gd name="T1" fmla="*/ T0 w 39"/>
                <a:gd name="T2" fmla="+- 0 2028 1964"/>
                <a:gd name="T3" fmla="*/ 2028 h 64"/>
                <a:gd name="T4" fmla="+- 0 6469 6431"/>
                <a:gd name="T5" fmla="*/ T4 w 39"/>
                <a:gd name="T6" fmla="+- 0 2028 1964"/>
                <a:gd name="T7" fmla="*/ 2028 h 64"/>
                <a:gd name="T8" fmla="+- 0 6469 6431"/>
                <a:gd name="T9" fmla="*/ T8 w 39"/>
                <a:gd name="T10" fmla="+- 0 1990 1964"/>
                <a:gd name="T11" fmla="*/ 1990 h 64"/>
                <a:gd name="T12" fmla="+- 0 6431 6431"/>
                <a:gd name="T13" fmla="*/ T12 w 39"/>
                <a:gd name="T14" fmla="+- 0 1964 1964"/>
                <a:gd name="T15" fmla="*/ 1964 h 64"/>
                <a:gd name="T16" fmla="+- 0 6431 6431"/>
                <a:gd name="T17" fmla="*/ T16 w 39"/>
                <a:gd name="T18" fmla="+- 0 2028 1964"/>
                <a:gd name="T19" fmla="*/ 2028 h 64"/>
              </a:gdLst>
              <a:ahLst/>
              <a:cxnLst>
                <a:cxn ang="0">
                  <a:pos x="T1" y="T3"/>
                </a:cxn>
                <a:cxn ang="0">
                  <a:pos x="T5" y="T7"/>
                </a:cxn>
                <a:cxn ang="0">
                  <a:pos x="T9" y="T11"/>
                </a:cxn>
                <a:cxn ang="0">
                  <a:pos x="T13" y="T15"/>
                </a:cxn>
                <a:cxn ang="0">
                  <a:pos x="T17" y="T19"/>
                </a:cxn>
              </a:cxnLst>
              <a:rect l="0" t="0" r="r" b="b"/>
              <a:pathLst>
                <a:path w="39" h="64">
                  <a:moveTo>
                    <a:pt x="0" y="64"/>
                  </a:moveTo>
                  <a:lnTo>
                    <a:pt x="38" y="64"/>
                  </a:lnTo>
                  <a:lnTo>
                    <a:pt x="38" y="26"/>
                  </a:lnTo>
                  <a:lnTo>
                    <a:pt x="0" y="0"/>
                  </a:lnTo>
                  <a:lnTo>
                    <a:pt x="0" y="64"/>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72" name="Freeform 6097">
              <a:extLst>
                <a:ext uri="{FF2B5EF4-FFF2-40B4-BE49-F238E27FC236}">
                  <a16:creationId xmlns:a16="http://schemas.microsoft.com/office/drawing/2014/main" id="{1F1AC3E7-3C18-458E-9AFF-431C2AFFD82A}"/>
                </a:ext>
              </a:extLst>
            </p:cNvPr>
            <p:cNvSpPr>
              <a:spLocks/>
            </p:cNvSpPr>
            <p:nvPr/>
          </p:nvSpPr>
          <p:spPr bwMode="auto">
            <a:xfrm>
              <a:off x="6235" y="1803"/>
              <a:ext cx="343" cy="228"/>
            </a:xfrm>
            <a:custGeom>
              <a:avLst/>
              <a:gdLst>
                <a:gd name="T0" fmla="+- 0 6558 6235"/>
                <a:gd name="T1" fmla="*/ T0 w 343"/>
                <a:gd name="T2" fmla="+- 0 2031 1804"/>
                <a:gd name="T3" fmla="*/ 2031 h 228"/>
                <a:gd name="T4" fmla="+- 0 6497 6235"/>
                <a:gd name="T5" fmla="*/ T4 w 343"/>
                <a:gd name="T6" fmla="+- 0 2008 1804"/>
                <a:gd name="T7" fmla="*/ 2008 h 228"/>
                <a:gd name="T8" fmla="+- 0 6235 6235"/>
                <a:gd name="T9" fmla="*/ T8 w 343"/>
                <a:gd name="T10" fmla="+- 0 1835 1804"/>
                <a:gd name="T11" fmla="*/ 1835 h 228"/>
                <a:gd name="T12" fmla="+- 0 6254 6235"/>
                <a:gd name="T13" fmla="*/ T12 w 343"/>
                <a:gd name="T14" fmla="+- 0 1804 1804"/>
                <a:gd name="T15" fmla="*/ 1804 h 228"/>
                <a:gd name="T16" fmla="+- 0 6577 6235"/>
                <a:gd name="T17" fmla="*/ T16 w 343"/>
                <a:gd name="T18" fmla="+- 0 2000 1804"/>
                <a:gd name="T19" fmla="*/ 2000 h 228"/>
                <a:gd name="T20" fmla="+- 0 6558 6235"/>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3" name="Freeform 6098">
              <a:extLst>
                <a:ext uri="{FF2B5EF4-FFF2-40B4-BE49-F238E27FC236}">
                  <a16:creationId xmlns:a16="http://schemas.microsoft.com/office/drawing/2014/main" id="{5FAFF556-78BC-43F9-8CE6-E0A10EF5B821}"/>
                </a:ext>
              </a:extLst>
            </p:cNvPr>
            <p:cNvSpPr>
              <a:spLocks/>
            </p:cNvSpPr>
            <p:nvPr/>
          </p:nvSpPr>
          <p:spPr bwMode="auto">
            <a:xfrm>
              <a:off x="6235" y="1803"/>
              <a:ext cx="343" cy="228"/>
            </a:xfrm>
            <a:custGeom>
              <a:avLst/>
              <a:gdLst>
                <a:gd name="T0" fmla="+- 0 6558 6235"/>
                <a:gd name="T1" fmla="*/ T0 w 343"/>
                <a:gd name="T2" fmla="+- 0 2031 1804"/>
                <a:gd name="T3" fmla="*/ 2031 h 228"/>
                <a:gd name="T4" fmla="+- 0 6497 6235"/>
                <a:gd name="T5" fmla="*/ T4 w 343"/>
                <a:gd name="T6" fmla="+- 0 2008 1804"/>
                <a:gd name="T7" fmla="*/ 2008 h 228"/>
                <a:gd name="T8" fmla="+- 0 6235 6235"/>
                <a:gd name="T9" fmla="*/ T8 w 343"/>
                <a:gd name="T10" fmla="+- 0 1835 1804"/>
                <a:gd name="T11" fmla="*/ 1835 h 228"/>
                <a:gd name="T12" fmla="+- 0 6254 6235"/>
                <a:gd name="T13" fmla="*/ T12 w 343"/>
                <a:gd name="T14" fmla="+- 0 1804 1804"/>
                <a:gd name="T15" fmla="*/ 1804 h 228"/>
                <a:gd name="T16" fmla="+- 0 6577 6235"/>
                <a:gd name="T17" fmla="*/ T16 w 343"/>
                <a:gd name="T18" fmla="+- 0 2000 1804"/>
                <a:gd name="T19" fmla="*/ 2000 h 228"/>
                <a:gd name="T20" fmla="+- 0 6558 6235"/>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74" name="Freeform 6099">
              <a:extLst>
                <a:ext uri="{FF2B5EF4-FFF2-40B4-BE49-F238E27FC236}">
                  <a16:creationId xmlns:a16="http://schemas.microsoft.com/office/drawing/2014/main" id="{20D7B3CB-D4D5-4AA6-84EA-9E022D9F6548}"/>
                </a:ext>
              </a:extLst>
            </p:cNvPr>
            <p:cNvSpPr>
              <a:spLocks/>
            </p:cNvSpPr>
            <p:nvPr/>
          </p:nvSpPr>
          <p:spPr bwMode="auto">
            <a:xfrm>
              <a:off x="6483" y="2001"/>
              <a:ext cx="75" cy="29"/>
            </a:xfrm>
            <a:custGeom>
              <a:avLst/>
              <a:gdLst>
                <a:gd name="T0" fmla="+- 0 6558 6484"/>
                <a:gd name="T1" fmla="*/ T0 w 75"/>
                <a:gd name="T2" fmla="+- 0 2030 2002"/>
                <a:gd name="T3" fmla="*/ 2030 h 29"/>
                <a:gd name="T4" fmla="+- 0 6484 6484"/>
                <a:gd name="T5" fmla="*/ T4 w 75"/>
                <a:gd name="T6" fmla="+- 0 2030 2002"/>
                <a:gd name="T7" fmla="*/ 2030 h 29"/>
                <a:gd name="T8" fmla="+- 0 6489 6484"/>
                <a:gd name="T9" fmla="*/ T8 w 75"/>
                <a:gd name="T10" fmla="+- 0 2019 2002"/>
                <a:gd name="T11" fmla="*/ 2019 h 29"/>
                <a:gd name="T12" fmla="+- 0 6497 6484"/>
                <a:gd name="T13" fmla="*/ T12 w 75"/>
                <a:gd name="T14" fmla="+- 0 2010 2002"/>
                <a:gd name="T15" fmla="*/ 2010 h 29"/>
                <a:gd name="T16" fmla="+- 0 6508 6484"/>
                <a:gd name="T17" fmla="*/ T16 w 75"/>
                <a:gd name="T18" fmla="+- 0 2004 2002"/>
                <a:gd name="T19" fmla="*/ 2004 h 29"/>
                <a:gd name="T20" fmla="+- 0 6521 6484"/>
                <a:gd name="T21" fmla="*/ T20 w 75"/>
                <a:gd name="T22" fmla="+- 0 2002 2002"/>
                <a:gd name="T23" fmla="*/ 2002 h 29"/>
                <a:gd name="T24" fmla="+- 0 6533 6484"/>
                <a:gd name="T25" fmla="*/ T24 w 75"/>
                <a:gd name="T26" fmla="+- 0 2004 2002"/>
                <a:gd name="T27" fmla="*/ 2004 h 29"/>
                <a:gd name="T28" fmla="+- 0 6544 6484"/>
                <a:gd name="T29" fmla="*/ T28 w 75"/>
                <a:gd name="T30" fmla="+- 0 2010 2002"/>
                <a:gd name="T31" fmla="*/ 2010 h 29"/>
                <a:gd name="T32" fmla="+- 0 6553 6484"/>
                <a:gd name="T33" fmla="*/ T32 w 75"/>
                <a:gd name="T34" fmla="+- 0 2019 2002"/>
                <a:gd name="T35" fmla="*/ 2019 h 29"/>
                <a:gd name="T36" fmla="+- 0 6558 6484"/>
                <a:gd name="T37" fmla="*/ T36 w 75"/>
                <a:gd name="T38" fmla="+- 0 2030 2002"/>
                <a:gd name="T39" fmla="*/ 203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4" y="28"/>
                  </a:moveTo>
                  <a:lnTo>
                    <a:pt x="0" y="28"/>
                  </a:lnTo>
                  <a:lnTo>
                    <a:pt x="5" y="17"/>
                  </a:lnTo>
                  <a:lnTo>
                    <a:pt x="13" y="8"/>
                  </a:lnTo>
                  <a:lnTo>
                    <a:pt x="24" y="2"/>
                  </a:lnTo>
                  <a:lnTo>
                    <a:pt x="37" y="0"/>
                  </a:lnTo>
                  <a:lnTo>
                    <a:pt x="49" y="2"/>
                  </a:lnTo>
                  <a:lnTo>
                    <a:pt x="60" y="8"/>
                  </a:lnTo>
                  <a:lnTo>
                    <a:pt x="69" y="17"/>
                  </a:lnTo>
                  <a:lnTo>
                    <a:pt x="7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75" name="Freeform 6100">
              <a:extLst>
                <a:ext uri="{FF2B5EF4-FFF2-40B4-BE49-F238E27FC236}">
                  <a16:creationId xmlns:a16="http://schemas.microsoft.com/office/drawing/2014/main" id="{85F5A664-6B72-4380-8AC3-6619661027CE}"/>
                </a:ext>
              </a:extLst>
            </p:cNvPr>
            <p:cNvSpPr>
              <a:spLocks/>
            </p:cNvSpPr>
            <p:nvPr/>
          </p:nvSpPr>
          <p:spPr bwMode="auto">
            <a:xfrm>
              <a:off x="6483" y="2001"/>
              <a:ext cx="75" cy="29"/>
            </a:xfrm>
            <a:custGeom>
              <a:avLst/>
              <a:gdLst>
                <a:gd name="T0" fmla="+- 0 6521 6484"/>
                <a:gd name="T1" fmla="*/ T0 w 75"/>
                <a:gd name="T2" fmla="+- 0 2002 2002"/>
                <a:gd name="T3" fmla="*/ 2002 h 29"/>
                <a:gd name="T4" fmla="+- 0 6508 6484"/>
                <a:gd name="T5" fmla="*/ T4 w 75"/>
                <a:gd name="T6" fmla="+- 0 2004 2002"/>
                <a:gd name="T7" fmla="*/ 2004 h 29"/>
                <a:gd name="T8" fmla="+- 0 6497 6484"/>
                <a:gd name="T9" fmla="*/ T8 w 75"/>
                <a:gd name="T10" fmla="+- 0 2010 2002"/>
                <a:gd name="T11" fmla="*/ 2010 h 29"/>
                <a:gd name="T12" fmla="+- 0 6489 6484"/>
                <a:gd name="T13" fmla="*/ T12 w 75"/>
                <a:gd name="T14" fmla="+- 0 2019 2002"/>
                <a:gd name="T15" fmla="*/ 2019 h 29"/>
                <a:gd name="T16" fmla="+- 0 6484 6484"/>
                <a:gd name="T17" fmla="*/ T16 w 75"/>
                <a:gd name="T18" fmla="+- 0 2030 2002"/>
                <a:gd name="T19" fmla="*/ 2030 h 29"/>
                <a:gd name="T20" fmla="+- 0 6558 6484"/>
                <a:gd name="T21" fmla="*/ T20 w 75"/>
                <a:gd name="T22" fmla="+- 0 2030 2002"/>
                <a:gd name="T23" fmla="*/ 2030 h 29"/>
                <a:gd name="T24" fmla="+- 0 6553 6484"/>
                <a:gd name="T25" fmla="*/ T24 w 75"/>
                <a:gd name="T26" fmla="+- 0 2019 2002"/>
                <a:gd name="T27" fmla="*/ 2019 h 29"/>
                <a:gd name="T28" fmla="+- 0 6544 6484"/>
                <a:gd name="T29" fmla="*/ T28 w 75"/>
                <a:gd name="T30" fmla="+- 0 2010 2002"/>
                <a:gd name="T31" fmla="*/ 2010 h 29"/>
                <a:gd name="T32" fmla="+- 0 6533 6484"/>
                <a:gd name="T33" fmla="*/ T32 w 75"/>
                <a:gd name="T34" fmla="+- 0 2004 2002"/>
                <a:gd name="T35" fmla="*/ 2004 h 29"/>
                <a:gd name="T36" fmla="+- 0 6521 6484"/>
                <a:gd name="T37" fmla="*/ T36 w 75"/>
                <a:gd name="T38" fmla="+- 0 2002 2002"/>
                <a:gd name="T39" fmla="*/ 2002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7" y="0"/>
                  </a:moveTo>
                  <a:lnTo>
                    <a:pt x="24" y="2"/>
                  </a:lnTo>
                  <a:lnTo>
                    <a:pt x="13" y="8"/>
                  </a:lnTo>
                  <a:lnTo>
                    <a:pt x="5" y="17"/>
                  </a:lnTo>
                  <a:lnTo>
                    <a:pt x="0" y="28"/>
                  </a:lnTo>
                  <a:lnTo>
                    <a:pt x="74" y="28"/>
                  </a:lnTo>
                  <a:lnTo>
                    <a:pt x="69" y="17"/>
                  </a:lnTo>
                  <a:lnTo>
                    <a:pt x="60" y="8"/>
                  </a:lnTo>
                  <a:lnTo>
                    <a:pt x="49" y="2"/>
                  </a:lnTo>
                  <a:lnTo>
                    <a:pt x="37"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76" name="Rectangle 175">
              <a:extLst>
                <a:ext uri="{FF2B5EF4-FFF2-40B4-BE49-F238E27FC236}">
                  <a16:creationId xmlns:a16="http://schemas.microsoft.com/office/drawing/2014/main" id="{D39A14FE-4E2B-4D9D-B139-51D442C16D66}"/>
                </a:ext>
              </a:extLst>
            </p:cNvPr>
            <p:cNvSpPr>
              <a:spLocks noChangeArrowheads="1"/>
            </p:cNvSpPr>
            <p:nvPr/>
          </p:nvSpPr>
          <p:spPr bwMode="auto">
            <a:xfrm>
              <a:off x="6407" y="2402"/>
              <a:ext cx="90"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177" name="Rectangle 176">
              <a:extLst>
                <a:ext uri="{FF2B5EF4-FFF2-40B4-BE49-F238E27FC236}">
                  <a16:creationId xmlns:a16="http://schemas.microsoft.com/office/drawing/2014/main" id="{678735CA-1F33-4DEE-A666-DBAEFFD8C4AD}"/>
                </a:ext>
              </a:extLst>
            </p:cNvPr>
            <p:cNvSpPr>
              <a:spLocks noChangeArrowheads="1"/>
            </p:cNvSpPr>
            <p:nvPr/>
          </p:nvSpPr>
          <p:spPr bwMode="auto">
            <a:xfrm>
              <a:off x="6407" y="2402"/>
              <a:ext cx="90"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78" name="Picture 177">
              <a:extLst>
                <a:ext uri="{FF2B5EF4-FFF2-40B4-BE49-F238E27FC236}">
                  <a16:creationId xmlns:a16="http://schemas.microsoft.com/office/drawing/2014/main" id="{5791E50C-01D7-4AD5-B493-D799C2511F56}"/>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6305" y="2309"/>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Rectangle 178">
              <a:extLst>
                <a:ext uri="{FF2B5EF4-FFF2-40B4-BE49-F238E27FC236}">
                  <a16:creationId xmlns:a16="http://schemas.microsoft.com/office/drawing/2014/main" id="{8ECDE100-1F22-434E-8EA3-BAE032BD5662}"/>
                </a:ext>
              </a:extLst>
            </p:cNvPr>
            <p:cNvSpPr>
              <a:spLocks noChangeArrowheads="1"/>
            </p:cNvSpPr>
            <p:nvPr/>
          </p:nvSpPr>
          <p:spPr bwMode="auto">
            <a:xfrm>
              <a:off x="6305" y="2309"/>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80" name="Picture 179">
              <a:extLst>
                <a:ext uri="{FF2B5EF4-FFF2-40B4-BE49-F238E27FC236}">
                  <a16:creationId xmlns:a16="http://schemas.microsoft.com/office/drawing/2014/main" id="{A0AEC29A-DCB6-4A66-96C4-A617AB3D6E27}"/>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305" y="2141"/>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Rectangle 180">
              <a:extLst>
                <a:ext uri="{FF2B5EF4-FFF2-40B4-BE49-F238E27FC236}">
                  <a16:creationId xmlns:a16="http://schemas.microsoft.com/office/drawing/2014/main" id="{23115226-6D3B-40A4-8D79-8761DA2E2C6D}"/>
                </a:ext>
              </a:extLst>
            </p:cNvPr>
            <p:cNvSpPr>
              <a:spLocks noChangeArrowheads="1"/>
            </p:cNvSpPr>
            <p:nvPr/>
          </p:nvSpPr>
          <p:spPr bwMode="auto">
            <a:xfrm>
              <a:off x="6305" y="2141"/>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82" name="Picture 181">
              <a:extLst>
                <a:ext uri="{FF2B5EF4-FFF2-40B4-BE49-F238E27FC236}">
                  <a16:creationId xmlns:a16="http://schemas.microsoft.com/office/drawing/2014/main" id="{F992A5C1-2C00-4BE4-9CB0-A5548A52E5D9}"/>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306" y="2222"/>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Rectangle 182">
              <a:extLst>
                <a:ext uri="{FF2B5EF4-FFF2-40B4-BE49-F238E27FC236}">
                  <a16:creationId xmlns:a16="http://schemas.microsoft.com/office/drawing/2014/main" id="{085BC2A8-E255-4D48-85A4-C333B3C2C284}"/>
                </a:ext>
              </a:extLst>
            </p:cNvPr>
            <p:cNvSpPr>
              <a:spLocks noChangeArrowheads="1"/>
            </p:cNvSpPr>
            <p:nvPr/>
          </p:nvSpPr>
          <p:spPr bwMode="auto">
            <a:xfrm>
              <a:off x="6306" y="2222"/>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84" name="Picture 183">
              <a:extLst>
                <a:ext uri="{FF2B5EF4-FFF2-40B4-BE49-F238E27FC236}">
                  <a16:creationId xmlns:a16="http://schemas.microsoft.com/office/drawing/2014/main" id="{5AEA4067-EE62-4136-BAD2-6A4AD36B68C9}"/>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306" y="2043"/>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Rectangle 184">
              <a:extLst>
                <a:ext uri="{FF2B5EF4-FFF2-40B4-BE49-F238E27FC236}">
                  <a16:creationId xmlns:a16="http://schemas.microsoft.com/office/drawing/2014/main" id="{24837120-2536-4E8C-9AC5-2E1FB5AF08CB}"/>
                </a:ext>
              </a:extLst>
            </p:cNvPr>
            <p:cNvSpPr>
              <a:spLocks noChangeArrowheads="1"/>
            </p:cNvSpPr>
            <p:nvPr/>
          </p:nvSpPr>
          <p:spPr bwMode="auto">
            <a:xfrm>
              <a:off x="6306" y="2043"/>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86" name="Freeform 6111">
              <a:extLst>
                <a:ext uri="{FF2B5EF4-FFF2-40B4-BE49-F238E27FC236}">
                  <a16:creationId xmlns:a16="http://schemas.microsoft.com/office/drawing/2014/main" id="{7549978E-43D1-4FA0-AF45-8083B05D1BFA}"/>
                </a:ext>
              </a:extLst>
            </p:cNvPr>
            <p:cNvSpPr>
              <a:spLocks/>
            </p:cNvSpPr>
            <p:nvPr/>
          </p:nvSpPr>
          <p:spPr bwMode="auto">
            <a:xfrm>
              <a:off x="6236" y="1802"/>
              <a:ext cx="346" cy="230"/>
            </a:xfrm>
            <a:custGeom>
              <a:avLst/>
              <a:gdLst>
                <a:gd name="T0" fmla="+- 0 6563 6236"/>
                <a:gd name="T1" fmla="*/ T0 w 346"/>
                <a:gd name="T2" fmla="+- 0 2032 1802"/>
                <a:gd name="T3" fmla="*/ 2032 h 230"/>
                <a:gd name="T4" fmla="+- 0 6500 6236"/>
                <a:gd name="T5" fmla="*/ T4 w 346"/>
                <a:gd name="T6" fmla="+- 0 2008 1802"/>
                <a:gd name="T7" fmla="*/ 2008 h 230"/>
                <a:gd name="T8" fmla="+- 0 6236 6236"/>
                <a:gd name="T9" fmla="*/ T8 w 346"/>
                <a:gd name="T10" fmla="+- 0 1833 1802"/>
                <a:gd name="T11" fmla="*/ 1833 h 230"/>
                <a:gd name="T12" fmla="+- 0 6255 6236"/>
                <a:gd name="T13" fmla="*/ T12 w 346"/>
                <a:gd name="T14" fmla="+- 0 1802 1802"/>
                <a:gd name="T15" fmla="*/ 1802 h 230"/>
                <a:gd name="T16" fmla="+- 0 6582 6236"/>
                <a:gd name="T17" fmla="*/ T16 w 346"/>
                <a:gd name="T18" fmla="+- 0 2001 1802"/>
                <a:gd name="T19" fmla="*/ 2001 h 230"/>
                <a:gd name="T20" fmla="+- 0 6563 6236"/>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7" name="Freeform 6112">
              <a:extLst>
                <a:ext uri="{FF2B5EF4-FFF2-40B4-BE49-F238E27FC236}">
                  <a16:creationId xmlns:a16="http://schemas.microsoft.com/office/drawing/2014/main" id="{1AFB6288-AC63-4797-82DF-03B762065A71}"/>
                </a:ext>
              </a:extLst>
            </p:cNvPr>
            <p:cNvSpPr>
              <a:spLocks/>
            </p:cNvSpPr>
            <p:nvPr/>
          </p:nvSpPr>
          <p:spPr bwMode="auto">
            <a:xfrm>
              <a:off x="6236" y="1802"/>
              <a:ext cx="346" cy="230"/>
            </a:xfrm>
            <a:custGeom>
              <a:avLst/>
              <a:gdLst>
                <a:gd name="T0" fmla="+- 0 6563 6236"/>
                <a:gd name="T1" fmla="*/ T0 w 346"/>
                <a:gd name="T2" fmla="+- 0 2032 1802"/>
                <a:gd name="T3" fmla="*/ 2032 h 230"/>
                <a:gd name="T4" fmla="+- 0 6500 6236"/>
                <a:gd name="T5" fmla="*/ T4 w 346"/>
                <a:gd name="T6" fmla="+- 0 2008 1802"/>
                <a:gd name="T7" fmla="*/ 2008 h 230"/>
                <a:gd name="T8" fmla="+- 0 6236 6236"/>
                <a:gd name="T9" fmla="*/ T8 w 346"/>
                <a:gd name="T10" fmla="+- 0 1833 1802"/>
                <a:gd name="T11" fmla="*/ 1833 h 230"/>
                <a:gd name="T12" fmla="+- 0 6255 6236"/>
                <a:gd name="T13" fmla="*/ T12 w 346"/>
                <a:gd name="T14" fmla="+- 0 1802 1802"/>
                <a:gd name="T15" fmla="*/ 1802 h 230"/>
                <a:gd name="T16" fmla="+- 0 6582 6236"/>
                <a:gd name="T17" fmla="*/ T16 w 346"/>
                <a:gd name="T18" fmla="+- 0 2001 1802"/>
                <a:gd name="T19" fmla="*/ 2001 h 230"/>
                <a:gd name="T20" fmla="+- 0 6563 6236"/>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88" name="Freeform 6113">
              <a:extLst>
                <a:ext uri="{FF2B5EF4-FFF2-40B4-BE49-F238E27FC236}">
                  <a16:creationId xmlns:a16="http://schemas.microsoft.com/office/drawing/2014/main" id="{1D39C50D-FCE3-4771-BF5D-57DE49204871}"/>
                </a:ext>
              </a:extLst>
            </p:cNvPr>
            <p:cNvSpPr>
              <a:spLocks/>
            </p:cNvSpPr>
            <p:nvPr/>
          </p:nvSpPr>
          <p:spPr bwMode="auto">
            <a:xfrm>
              <a:off x="6433" y="1964"/>
              <a:ext cx="39" cy="65"/>
            </a:xfrm>
            <a:custGeom>
              <a:avLst/>
              <a:gdLst>
                <a:gd name="T0" fmla="+- 0 6472 6434"/>
                <a:gd name="T1" fmla="*/ T0 w 39"/>
                <a:gd name="T2" fmla="+- 0 2029 1964"/>
                <a:gd name="T3" fmla="*/ 2029 h 65"/>
                <a:gd name="T4" fmla="+- 0 6434 6434"/>
                <a:gd name="T5" fmla="*/ T4 w 39"/>
                <a:gd name="T6" fmla="+- 0 2029 1964"/>
                <a:gd name="T7" fmla="*/ 2029 h 65"/>
                <a:gd name="T8" fmla="+- 0 6434 6434"/>
                <a:gd name="T9" fmla="*/ T8 w 39"/>
                <a:gd name="T10" fmla="+- 0 1964 1964"/>
                <a:gd name="T11" fmla="*/ 1964 h 65"/>
                <a:gd name="T12" fmla="+- 0 6472 6434"/>
                <a:gd name="T13" fmla="*/ T12 w 39"/>
                <a:gd name="T14" fmla="+- 0 1990 1964"/>
                <a:gd name="T15" fmla="*/ 1990 h 65"/>
                <a:gd name="T16" fmla="+- 0 6472 6434"/>
                <a:gd name="T17" fmla="*/ T16 w 39"/>
                <a:gd name="T18" fmla="+- 0 2029 1964"/>
                <a:gd name="T19" fmla="*/ 2029 h 65"/>
              </a:gdLst>
              <a:ahLst/>
              <a:cxnLst>
                <a:cxn ang="0">
                  <a:pos x="T1" y="T3"/>
                </a:cxn>
                <a:cxn ang="0">
                  <a:pos x="T5" y="T7"/>
                </a:cxn>
                <a:cxn ang="0">
                  <a:pos x="T9" y="T11"/>
                </a:cxn>
                <a:cxn ang="0">
                  <a:pos x="T13" y="T15"/>
                </a:cxn>
                <a:cxn ang="0">
                  <a:pos x="T17" y="T19"/>
                </a:cxn>
              </a:cxnLst>
              <a:rect l="0" t="0" r="r" b="b"/>
              <a:pathLst>
                <a:path w="39" h="65">
                  <a:moveTo>
                    <a:pt x="38" y="65"/>
                  </a:moveTo>
                  <a:lnTo>
                    <a:pt x="0" y="65"/>
                  </a:lnTo>
                  <a:lnTo>
                    <a:pt x="0" y="0"/>
                  </a:lnTo>
                  <a:lnTo>
                    <a:pt x="38" y="26"/>
                  </a:lnTo>
                  <a:lnTo>
                    <a:pt x="38" y="6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89" name="Freeform 6114">
              <a:extLst>
                <a:ext uri="{FF2B5EF4-FFF2-40B4-BE49-F238E27FC236}">
                  <a16:creationId xmlns:a16="http://schemas.microsoft.com/office/drawing/2014/main" id="{34DE0E35-3CDD-4DDE-A006-8D1103150D86}"/>
                </a:ext>
              </a:extLst>
            </p:cNvPr>
            <p:cNvSpPr>
              <a:spLocks/>
            </p:cNvSpPr>
            <p:nvPr/>
          </p:nvSpPr>
          <p:spPr bwMode="auto">
            <a:xfrm>
              <a:off x="6433" y="1964"/>
              <a:ext cx="39" cy="65"/>
            </a:xfrm>
            <a:custGeom>
              <a:avLst/>
              <a:gdLst>
                <a:gd name="T0" fmla="+- 0 6434 6434"/>
                <a:gd name="T1" fmla="*/ T0 w 39"/>
                <a:gd name="T2" fmla="+- 0 2029 1964"/>
                <a:gd name="T3" fmla="*/ 2029 h 65"/>
                <a:gd name="T4" fmla="+- 0 6472 6434"/>
                <a:gd name="T5" fmla="*/ T4 w 39"/>
                <a:gd name="T6" fmla="+- 0 2029 1964"/>
                <a:gd name="T7" fmla="*/ 2029 h 65"/>
                <a:gd name="T8" fmla="+- 0 6472 6434"/>
                <a:gd name="T9" fmla="*/ T8 w 39"/>
                <a:gd name="T10" fmla="+- 0 1990 1964"/>
                <a:gd name="T11" fmla="*/ 1990 h 65"/>
                <a:gd name="T12" fmla="+- 0 6434 6434"/>
                <a:gd name="T13" fmla="*/ T12 w 39"/>
                <a:gd name="T14" fmla="+- 0 1964 1964"/>
                <a:gd name="T15" fmla="*/ 1964 h 65"/>
                <a:gd name="T16" fmla="+- 0 6434 6434"/>
                <a:gd name="T17" fmla="*/ T16 w 39"/>
                <a:gd name="T18" fmla="+- 0 2029 1964"/>
                <a:gd name="T19" fmla="*/ 2029 h 65"/>
              </a:gdLst>
              <a:ahLst/>
              <a:cxnLst>
                <a:cxn ang="0">
                  <a:pos x="T1" y="T3"/>
                </a:cxn>
                <a:cxn ang="0">
                  <a:pos x="T5" y="T7"/>
                </a:cxn>
                <a:cxn ang="0">
                  <a:pos x="T9" y="T11"/>
                </a:cxn>
                <a:cxn ang="0">
                  <a:pos x="T13" y="T15"/>
                </a:cxn>
                <a:cxn ang="0">
                  <a:pos x="T17" y="T19"/>
                </a:cxn>
              </a:cxnLst>
              <a:rect l="0" t="0" r="r" b="b"/>
              <a:pathLst>
                <a:path w="39" h="65">
                  <a:moveTo>
                    <a:pt x="0" y="65"/>
                  </a:moveTo>
                  <a:lnTo>
                    <a:pt x="38" y="65"/>
                  </a:lnTo>
                  <a:lnTo>
                    <a:pt x="38" y="26"/>
                  </a:lnTo>
                  <a:lnTo>
                    <a:pt x="0" y="0"/>
                  </a:lnTo>
                  <a:lnTo>
                    <a:pt x="0" y="65"/>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90" name="Picture 189">
              <a:extLst>
                <a:ext uri="{FF2B5EF4-FFF2-40B4-BE49-F238E27FC236}">
                  <a16:creationId xmlns:a16="http://schemas.microsoft.com/office/drawing/2014/main" id="{8BFB4A57-0414-4B17-AAFC-AE7DB76BBCEF}"/>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236" y="1802"/>
              <a:ext cx="3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Freeform 6116">
              <a:extLst>
                <a:ext uri="{FF2B5EF4-FFF2-40B4-BE49-F238E27FC236}">
                  <a16:creationId xmlns:a16="http://schemas.microsoft.com/office/drawing/2014/main" id="{5E200D41-E9F8-4DD0-9C12-A3B907203D3A}"/>
                </a:ext>
              </a:extLst>
            </p:cNvPr>
            <p:cNvSpPr>
              <a:spLocks/>
            </p:cNvSpPr>
            <p:nvPr/>
          </p:nvSpPr>
          <p:spPr bwMode="auto">
            <a:xfrm>
              <a:off x="6236" y="1802"/>
              <a:ext cx="346" cy="230"/>
            </a:xfrm>
            <a:custGeom>
              <a:avLst/>
              <a:gdLst>
                <a:gd name="T0" fmla="+- 0 6563 6236"/>
                <a:gd name="T1" fmla="*/ T0 w 346"/>
                <a:gd name="T2" fmla="+- 0 2032 1802"/>
                <a:gd name="T3" fmla="*/ 2032 h 230"/>
                <a:gd name="T4" fmla="+- 0 6500 6236"/>
                <a:gd name="T5" fmla="*/ T4 w 346"/>
                <a:gd name="T6" fmla="+- 0 2008 1802"/>
                <a:gd name="T7" fmla="*/ 2008 h 230"/>
                <a:gd name="T8" fmla="+- 0 6236 6236"/>
                <a:gd name="T9" fmla="*/ T8 w 346"/>
                <a:gd name="T10" fmla="+- 0 1833 1802"/>
                <a:gd name="T11" fmla="*/ 1833 h 230"/>
                <a:gd name="T12" fmla="+- 0 6255 6236"/>
                <a:gd name="T13" fmla="*/ T12 w 346"/>
                <a:gd name="T14" fmla="+- 0 1802 1802"/>
                <a:gd name="T15" fmla="*/ 1802 h 230"/>
                <a:gd name="T16" fmla="+- 0 6582 6236"/>
                <a:gd name="T17" fmla="*/ T16 w 346"/>
                <a:gd name="T18" fmla="+- 0 2001 1802"/>
                <a:gd name="T19" fmla="*/ 2001 h 230"/>
                <a:gd name="T20" fmla="+- 0 6563 6236"/>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6"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92" name="Freeform 6117">
              <a:extLst>
                <a:ext uri="{FF2B5EF4-FFF2-40B4-BE49-F238E27FC236}">
                  <a16:creationId xmlns:a16="http://schemas.microsoft.com/office/drawing/2014/main" id="{01D5BCA5-ED1E-4E2D-B58C-B8517512AC8D}"/>
                </a:ext>
              </a:extLst>
            </p:cNvPr>
            <p:cNvSpPr>
              <a:spLocks/>
            </p:cNvSpPr>
            <p:nvPr/>
          </p:nvSpPr>
          <p:spPr bwMode="auto">
            <a:xfrm>
              <a:off x="6487" y="2002"/>
              <a:ext cx="75" cy="29"/>
            </a:xfrm>
            <a:custGeom>
              <a:avLst/>
              <a:gdLst>
                <a:gd name="T0" fmla="+- 0 6562 6487"/>
                <a:gd name="T1" fmla="*/ T0 w 75"/>
                <a:gd name="T2" fmla="+- 0 2030 2002"/>
                <a:gd name="T3" fmla="*/ 2030 h 29"/>
                <a:gd name="T4" fmla="+- 0 6487 6487"/>
                <a:gd name="T5" fmla="*/ T4 w 75"/>
                <a:gd name="T6" fmla="+- 0 2030 2002"/>
                <a:gd name="T7" fmla="*/ 2030 h 29"/>
                <a:gd name="T8" fmla="+- 0 6493 6487"/>
                <a:gd name="T9" fmla="*/ T8 w 75"/>
                <a:gd name="T10" fmla="+- 0 2019 2002"/>
                <a:gd name="T11" fmla="*/ 2019 h 29"/>
                <a:gd name="T12" fmla="+- 0 6501 6487"/>
                <a:gd name="T13" fmla="*/ T12 w 75"/>
                <a:gd name="T14" fmla="+- 0 2010 2002"/>
                <a:gd name="T15" fmla="*/ 2010 h 29"/>
                <a:gd name="T16" fmla="+- 0 6512 6487"/>
                <a:gd name="T17" fmla="*/ T16 w 75"/>
                <a:gd name="T18" fmla="+- 0 2004 2002"/>
                <a:gd name="T19" fmla="*/ 2004 h 29"/>
                <a:gd name="T20" fmla="+- 0 6525 6487"/>
                <a:gd name="T21" fmla="*/ T20 w 75"/>
                <a:gd name="T22" fmla="+- 0 2002 2002"/>
                <a:gd name="T23" fmla="*/ 2002 h 29"/>
                <a:gd name="T24" fmla="+- 0 6537 6487"/>
                <a:gd name="T25" fmla="*/ T24 w 75"/>
                <a:gd name="T26" fmla="+- 0 2004 2002"/>
                <a:gd name="T27" fmla="*/ 2004 h 29"/>
                <a:gd name="T28" fmla="+- 0 6548 6487"/>
                <a:gd name="T29" fmla="*/ T28 w 75"/>
                <a:gd name="T30" fmla="+- 0 2010 2002"/>
                <a:gd name="T31" fmla="*/ 2010 h 29"/>
                <a:gd name="T32" fmla="+- 0 6557 6487"/>
                <a:gd name="T33" fmla="*/ T32 w 75"/>
                <a:gd name="T34" fmla="+- 0 2019 2002"/>
                <a:gd name="T35" fmla="*/ 2019 h 29"/>
                <a:gd name="T36" fmla="+- 0 6562 6487"/>
                <a:gd name="T37" fmla="*/ T36 w 75"/>
                <a:gd name="T38" fmla="+- 0 2030 2002"/>
                <a:gd name="T39" fmla="*/ 203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5" y="28"/>
                  </a:moveTo>
                  <a:lnTo>
                    <a:pt x="0" y="28"/>
                  </a:lnTo>
                  <a:lnTo>
                    <a:pt x="6" y="17"/>
                  </a:lnTo>
                  <a:lnTo>
                    <a:pt x="14" y="8"/>
                  </a:lnTo>
                  <a:lnTo>
                    <a:pt x="25" y="2"/>
                  </a:lnTo>
                  <a:lnTo>
                    <a:pt x="38" y="0"/>
                  </a:lnTo>
                  <a:lnTo>
                    <a:pt x="50" y="2"/>
                  </a:lnTo>
                  <a:lnTo>
                    <a:pt x="61" y="8"/>
                  </a:lnTo>
                  <a:lnTo>
                    <a:pt x="70" y="17"/>
                  </a:lnTo>
                  <a:lnTo>
                    <a:pt x="75" y="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193" name="Freeform 6118">
              <a:extLst>
                <a:ext uri="{FF2B5EF4-FFF2-40B4-BE49-F238E27FC236}">
                  <a16:creationId xmlns:a16="http://schemas.microsoft.com/office/drawing/2014/main" id="{3A2FAADA-E53B-4DFF-B4B4-8E0ED984DFAB}"/>
                </a:ext>
              </a:extLst>
            </p:cNvPr>
            <p:cNvSpPr>
              <a:spLocks/>
            </p:cNvSpPr>
            <p:nvPr/>
          </p:nvSpPr>
          <p:spPr bwMode="auto">
            <a:xfrm>
              <a:off x="6487" y="2002"/>
              <a:ext cx="75" cy="29"/>
            </a:xfrm>
            <a:custGeom>
              <a:avLst/>
              <a:gdLst>
                <a:gd name="T0" fmla="+- 0 6525 6487"/>
                <a:gd name="T1" fmla="*/ T0 w 75"/>
                <a:gd name="T2" fmla="+- 0 2002 2002"/>
                <a:gd name="T3" fmla="*/ 2002 h 29"/>
                <a:gd name="T4" fmla="+- 0 6512 6487"/>
                <a:gd name="T5" fmla="*/ T4 w 75"/>
                <a:gd name="T6" fmla="+- 0 2004 2002"/>
                <a:gd name="T7" fmla="*/ 2004 h 29"/>
                <a:gd name="T8" fmla="+- 0 6501 6487"/>
                <a:gd name="T9" fmla="*/ T8 w 75"/>
                <a:gd name="T10" fmla="+- 0 2010 2002"/>
                <a:gd name="T11" fmla="*/ 2010 h 29"/>
                <a:gd name="T12" fmla="+- 0 6493 6487"/>
                <a:gd name="T13" fmla="*/ T12 w 75"/>
                <a:gd name="T14" fmla="+- 0 2019 2002"/>
                <a:gd name="T15" fmla="*/ 2019 h 29"/>
                <a:gd name="T16" fmla="+- 0 6487 6487"/>
                <a:gd name="T17" fmla="*/ T16 w 75"/>
                <a:gd name="T18" fmla="+- 0 2030 2002"/>
                <a:gd name="T19" fmla="*/ 2030 h 29"/>
                <a:gd name="T20" fmla="+- 0 6562 6487"/>
                <a:gd name="T21" fmla="*/ T20 w 75"/>
                <a:gd name="T22" fmla="+- 0 2030 2002"/>
                <a:gd name="T23" fmla="*/ 2030 h 29"/>
                <a:gd name="T24" fmla="+- 0 6557 6487"/>
                <a:gd name="T25" fmla="*/ T24 w 75"/>
                <a:gd name="T26" fmla="+- 0 2019 2002"/>
                <a:gd name="T27" fmla="*/ 2019 h 29"/>
                <a:gd name="T28" fmla="+- 0 6548 6487"/>
                <a:gd name="T29" fmla="*/ T28 w 75"/>
                <a:gd name="T30" fmla="+- 0 2010 2002"/>
                <a:gd name="T31" fmla="*/ 2010 h 29"/>
                <a:gd name="T32" fmla="+- 0 6537 6487"/>
                <a:gd name="T33" fmla="*/ T32 w 75"/>
                <a:gd name="T34" fmla="+- 0 2004 2002"/>
                <a:gd name="T35" fmla="*/ 2004 h 29"/>
                <a:gd name="T36" fmla="+- 0 6525 6487"/>
                <a:gd name="T37" fmla="*/ T36 w 75"/>
                <a:gd name="T38" fmla="+- 0 2002 2002"/>
                <a:gd name="T39" fmla="*/ 2002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8" y="0"/>
                  </a:moveTo>
                  <a:lnTo>
                    <a:pt x="25" y="2"/>
                  </a:lnTo>
                  <a:lnTo>
                    <a:pt x="14" y="8"/>
                  </a:lnTo>
                  <a:lnTo>
                    <a:pt x="6" y="17"/>
                  </a:lnTo>
                  <a:lnTo>
                    <a:pt x="0" y="28"/>
                  </a:lnTo>
                  <a:lnTo>
                    <a:pt x="75" y="28"/>
                  </a:lnTo>
                  <a:lnTo>
                    <a:pt x="70" y="17"/>
                  </a:lnTo>
                  <a:lnTo>
                    <a:pt x="61" y="8"/>
                  </a:lnTo>
                  <a:lnTo>
                    <a:pt x="50" y="2"/>
                  </a:lnTo>
                  <a:lnTo>
                    <a:pt x="38"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94" name="Picture 193">
              <a:extLst>
                <a:ext uri="{FF2B5EF4-FFF2-40B4-BE49-F238E27FC236}">
                  <a16:creationId xmlns:a16="http://schemas.microsoft.com/office/drawing/2014/main" id="{E8E5FDE9-5D2C-4DFD-92B6-D5BF4EDDC1E5}"/>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410" y="2382"/>
              <a:ext cx="7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Rectangle 194">
              <a:extLst>
                <a:ext uri="{FF2B5EF4-FFF2-40B4-BE49-F238E27FC236}">
                  <a16:creationId xmlns:a16="http://schemas.microsoft.com/office/drawing/2014/main" id="{6611AD92-4920-4D90-ACC9-4C915526DEB4}"/>
                </a:ext>
              </a:extLst>
            </p:cNvPr>
            <p:cNvSpPr>
              <a:spLocks noChangeArrowheads="1"/>
            </p:cNvSpPr>
            <p:nvPr/>
          </p:nvSpPr>
          <p:spPr bwMode="auto">
            <a:xfrm>
              <a:off x="6410" y="2382"/>
              <a:ext cx="76" cy="22"/>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96" name="Picture 195">
              <a:extLst>
                <a:ext uri="{FF2B5EF4-FFF2-40B4-BE49-F238E27FC236}">
                  <a16:creationId xmlns:a16="http://schemas.microsoft.com/office/drawing/2014/main" id="{4C648A1B-9C51-4FEC-AE43-73A69D41B96E}"/>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335" y="2028"/>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Rectangle 196">
              <a:extLst>
                <a:ext uri="{FF2B5EF4-FFF2-40B4-BE49-F238E27FC236}">
                  <a16:creationId xmlns:a16="http://schemas.microsoft.com/office/drawing/2014/main" id="{3EE5A9E1-6BB0-4B1C-9D4A-59E9EB25B661}"/>
                </a:ext>
              </a:extLst>
            </p:cNvPr>
            <p:cNvSpPr>
              <a:spLocks noChangeArrowheads="1"/>
            </p:cNvSpPr>
            <p:nvPr/>
          </p:nvSpPr>
          <p:spPr bwMode="auto">
            <a:xfrm>
              <a:off x="6335" y="2028"/>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198" name="AutoShape 6123">
              <a:extLst>
                <a:ext uri="{FF2B5EF4-FFF2-40B4-BE49-F238E27FC236}">
                  <a16:creationId xmlns:a16="http://schemas.microsoft.com/office/drawing/2014/main" id="{984EC684-8282-4120-8B50-6CEB5FB74274}"/>
                </a:ext>
              </a:extLst>
            </p:cNvPr>
            <p:cNvSpPr>
              <a:spLocks/>
            </p:cNvSpPr>
            <p:nvPr/>
          </p:nvSpPr>
          <p:spPr bwMode="auto">
            <a:xfrm>
              <a:off x="6415" y="2066"/>
              <a:ext cx="72" cy="97"/>
            </a:xfrm>
            <a:custGeom>
              <a:avLst/>
              <a:gdLst>
                <a:gd name="T0" fmla="+- 0 6428 6415"/>
                <a:gd name="T1" fmla="*/ T0 w 72"/>
                <a:gd name="T2" fmla="+- 0 2163 2067"/>
                <a:gd name="T3" fmla="*/ 2163 h 97"/>
                <a:gd name="T4" fmla="+- 0 6415 6415"/>
                <a:gd name="T5" fmla="*/ T4 w 72"/>
                <a:gd name="T6" fmla="+- 0 2163 2067"/>
                <a:gd name="T7" fmla="*/ 2163 h 97"/>
                <a:gd name="T8" fmla="+- 0 6415 6415"/>
                <a:gd name="T9" fmla="*/ T8 w 72"/>
                <a:gd name="T10" fmla="+- 0 2067 2067"/>
                <a:gd name="T11" fmla="*/ 2067 h 97"/>
                <a:gd name="T12" fmla="+- 0 6466 6415"/>
                <a:gd name="T13" fmla="*/ T12 w 72"/>
                <a:gd name="T14" fmla="+- 0 2067 2067"/>
                <a:gd name="T15" fmla="*/ 2067 h 97"/>
                <a:gd name="T16" fmla="+- 0 6473 6415"/>
                <a:gd name="T17" fmla="*/ T16 w 72"/>
                <a:gd name="T18" fmla="+- 0 2069 2067"/>
                <a:gd name="T19" fmla="*/ 2069 h 97"/>
                <a:gd name="T20" fmla="+- 0 6483 6415"/>
                <a:gd name="T21" fmla="*/ T20 w 72"/>
                <a:gd name="T22" fmla="+- 0 2078 2067"/>
                <a:gd name="T23" fmla="*/ 2078 h 97"/>
                <a:gd name="T24" fmla="+- 0 6428 6415"/>
                <a:gd name="T25" fmla="*/ T24 w 72"/>
                <a:gd name="T26" fmla="+- 0 2078 2067"/>
                <a:gd name="T27" fmla="*/ 2078 h 97"/>
                <a:gd name="T28" fmla="+- 0 6428 6415"/>
                <a:gd name="T29" fmla="*/ T28 w 72"/>
                <a:gd name="T30" fmla="+- 0 2112 2067"/>
                <a:gd name="T31" fmla="*/ 2112 h 97"/>
                <a:gd name="T32" fmla="+- 0 6482 6415"/>
                <a:gd name="T33" fmla="*/ T32 w 72"/>
                <a:gd name="T34" fmla="+- 0 2112 2067"/>
                <a:gd name="T35" fmla="*/ 2112 h 97"/>
                <a:gd name="T36" fmla="+- 0 6475 6415"/>
                <a:gd name="T37" fmla="*/ T36 w 72"/>
                <a:gd name="T38" fmla="+- 0 2120 2067"/>
                <a:gd name="T39" fmla="*/ 2120 h 97"/>
                <a:gd name="T40" fmla="+- 0 6468 6415"/>
                <a:gd name="T41" fmla="*/ T40 w 72"/>
                <a:gd name="T42" fmla="+- 0 2123 2067"/>
                <a:gd name="T43" fmla="*/ 2123 h 97"/>
                <a:gd name="T44" fmla="+- 0 6428 6415"/>
                <a:gd name="T45" fmla="*/ T44 w 72"/>
                <a:gd name="T46" fmla="+- 0 2123 2067"/>
                <a:gd name="T47" fmla="*/ 2123 h 97"/>
                <a:gd name="T48" fmla="+- 0 6428 6415"/>
                <a:gd name="T49" fmla="*/ T48 w 72"/>
                <a:gd name="T50" fmla="+- 0 2163 2067"/>
                <a:gd name="T51" fmla="*/ 2163 h 97"/>
                <a:gd name="T52" fmla="+- 0 6482 6415"/>
                <a:gd name="T53" fmla="*/ T52 w 72"/>
                <a:gd name="T54" fmla="+- 0 2112 2067"/>
                <a:gd name="T55" fmla="*/ 2112 h 97"/>
                <a:gd name="T56" fmla="+- 0 6460 6415"/>
                <a:gd name="T57" fmla="*/ T56 w 72"/>
                <a:gd name="T58" fmla="+- 0 2112 2067"/>
                <a:gd name="T59" fmla="*/ 2112 h 97"/>
                <a:gd name="T60" fmla="+- 0 6464 6415"/>
                <a:gd name="T61" fmla="*/ T60 w 72"/>
                <a:gd name="T62" fmla="+- 0 2110 2067"/>
                <a:gd name="T63" fmla="*/ 2110 h 97"/>
                <a:gd name="T64" fmla="+- 0 6471 6415"/>
                <a:gd name="T65" fmla="*/ T64 w 72"/>
                <a:gd name="T66" fmla="+- 0 2105 2067"/>
                <a:gd name="T67" fmla="*/ 2105 h 97"/>
                <a:gd name="T68" fmla="+- 0 6473 6415"/>
                <a:gd name="T69" fmla="*/ T68 w 72"/>
                <a:gd name="T70" fmla="+- 0 2101 2067"/>
                <a:gd name="T71" fmla="*/ 2101 h 97"/>
                <a:gd name="T72" fmla="+- 0 6473 6415"/>
                <a:gd name="T73" fmla="*/ T72 w 72"/>
                <a:gd name="T74" fmla="+- 0 2088 2067"/>
                <a:gd name="T75" fmla="*/ 2088 h 97"/>
                <a:gd name="T76" fmla="+- 0 6471 6415"/>
                <a:gd name="T77" fmla="*/ T76 w 72"/>
                <a:gd name="T78" fmla="+- 0 2083 2067"/>
                <a:gd name="T79" fmla="*/ 2083 h 97"/>
                <a:gd name="T80" fmla="+- 0 6465 6415"/>
                <a:gd name="T81" fmla="*/ T80 w 72"/>
                <a:gd name="T82" fmla="+- 0 2080 2067"/>
                <a:gd name="T83" fmla="*/ 2080 h 97"/>
                <a:gd name="T84" fmla="+- 0 6463 6415"/>
                <a:gd name="T85" fmla="*/ T84 w 72"/>
                <a:gd name="T86" fmla="+- 0 2079 2067"/>
                <a:gd name="T87" fmla="*/ 2079 h 97"/>
                <a:gd name="T88" fmla="+- 0 6459 6415"/>
                <a:gd name="T89" fmla="*/ T88 w 72"/>
                <a:gd name="T90" fmla="+- 0 2078 2067"/>
                <a:gd name="T91" fmla="*/ 2078 h 97"/>
                <a:gd name="T92" fmla="+- 0 6483 6415"/>
                <a:gd name="T93" fmla="*/ T92 w 72"/>
                <a:gd name="T94" fmla="+- 0 2078 2067"/>
                <a:gd name="T95" fmla="*/ 2078 h 97"/>
                <a:gd name="T96" fmla="+- 0 6484 6415"/>
                <a:gd name="T97" fmla="*/ T96 w 72"/>
                <a:gd name="T98" fmla="+- 0 2079 2067"/>
                <a:gd name="T99" fmla="*/ 2079 h 97"/>
                <a:gd name="T100" fmla="+- 0 6487 6415"/>
                <a:gd name="T101" fmla="*/ T100 w 72"/>
                <a:gd name="T102" fmla="+- 0 2086 2067"/>
                <a:gd name="T103" fmla="*/ 2086 h 97"/>
                <a:gd name="T104" fmla="+- 0 6487 6415"/>
                <a:gd name="T105" fmla="*/ T104 w 72"/>
                <a:gd name="T106" fmla="+- 0 2102 2067"/>
                <a:gd name="T107" fmla="*/ 2102 h 97"/>
                <a:gd name="T108" fmla="+- 0 6484 6415"/>
                <a:gd name="T109" fmla="*/ T108 w 72"/>
                <a:gd name="T110" fmla="+- 0 2109 2067"/>
                <a:gd name="T111" fmla="*/ 2109 h 97"/>
                <a:gd name="T112" fmla="+- 0 6482 6415"/>
                <a:gd name="T113" fmla="*/ T112 w 72"/>
                <a:gd name="T114" fmla="+- 0 2112 2067"/>
                <a:gd name="T115" fmla="*/ 2112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97">
                  <a:moveTo>
                    <a:pt x="13" y="96"/>
                  </a:moveTo>
                  <a:lnTo>
                    <a:pt x="0" y="96"/>
                  </a:lnTo>
                  <a:lnTo>
                    <a:pt x="0" y="0"/>
                  </a:lnTo>
                  <a:lnTo>
                    <a:pt x="51" y="0"/>
                  </a:lnTo>
                  <a:lnTo>
                    <a:pt x="58" y="2"/>
                  </a:lnTo>
                  <a:lnTo>
                    <a:pt x="68" y="11"/>
                  </a:lnTo>
                  <a:lnTo>
                    <a:pt x="13" y="11"/>
                  </a:lnTo>
                  <a:lnTo>
                    <a:pt x="13" y="45"/>
                  </a:lnTo>
                  <a:lnTo>
                    <a:pt x="67" y="45"/>
                  </a:lnTo>
                  <a:lnTo>
                    <a:pt x="60" y="53"/>
                  </a:lnTo>
                  <a:lnTo>
                    <a:pt x="53" y="56"/>
                  </a:lnTo>
                  <a:lnTo>
                    <a:pt x="13" y="56"/>
                  </a:lnTo>
                  <a:lnTo>
                    <a:pt x="13" y="96"/>
                  </a:lnTo>
                  <a:close/>
                  <a:moveTo>
                    <a:pt x="67" y="45"/>
                  </a:moveTo>
                  <a:lnTo>
                    <a:pt x="45" y="45"/>
                  </a:lnTo>
                  <a:lnTo>
                    <a:pt x="49" y="43"/>
                  </a:lnTo>
                  <a:lnTo>
                    <a:pt x="56" y="38"/>
                  </a:lnTo>
                  <a:lnTo>
                    <a:pt x="58" y="34"/>
                  </a:lnTo>
                  <a:lnTo>
                    <a:pt x="58" y="21"/>
                  </a:lnTo>
                  <a:lnTo>
                    <a:pt x="56" y="16"/>
                  </a:lnTo>
                  <a:lnTo>
                    <a:pt x="50" y="13"/>
                  </a:lnTo>
                  <a:lnTo>
                    <a:pt x="48" y="12"/>
                  </a:lnTo>
                  <a:lnTo>
                    <a:pt x="44" y="11"/>
                  </a:lnTo>
                  <a:lnTo>
                    <a:pt x="68" y="11"/>
                  </a:lnTo>
                  <a:lnTo>
                    <a:pt x="69" y="12"/>
                  </a:lnTo>
                  <a:lnTo>
                    <a:pt x="72" y="19"/>
                  </a:lnTo>
                  <a:lnTo>
                    <a:pt x="72" y="35"/>
                  </a:lnTo>
                  <a:lnTo>
                    <a:pt x="69" y="42"/>
                  </a:lnTo>
                  <a:lnTo>
                    <a:pt x="6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199" name="Picture 198">
              <a:extLst>
                <a:ext uri="{FF2B5EF4-FFF2-40B4-BE49-F238E27FC236}">
                  <a16:creationId xmlns:a16="http://schemas.microsoft.com/office/drawing/2014/main" id="{DC351BAC-080A-418B-A4C8-3E148AB4EF82}"/>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335" y="2205"/>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Rectangle 199">
              <a:extLst>
                <a:ext uri="{FF2B5EF4-FFF2-40B4-BE49-F238E27FC236}">
                  <a16:creationId xmlns:a16="http://schemas.microsoft.com/office/drawing/2014/main" id="{8D233383-44B0-44C9-880C-0A5972166E96}"/>
                </a:ext>
              </a:extLst>
            </p:cNvPr>
            <p:cNvSpPr>
              <a:spLocks noChangeArrowheads="1"/>
            </p:cNvSpPr>
            <p:nvPr/>
          </p:nvSpPr>
          <p:spPr bwMode="auto">
            <a:xfrm>
              <a:off x="6335" y="2205"/>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01" name="AutoShape 6126">
              <a:extLst>
                <a:ext uri="{FF2B5EF4-FFF2-40B4-BE49-F238E27FC236}">
                  <a16:creationId xmlns:a16="http://schemas.microsoft.com/office/drawing/2014/main" id="{42960E24-0BC4-4578-BAF6-809220052D53}"/>
                </a:ext>
              </a:extLst>
            </p:cNvPr>
            <p:cNvSpPr>
              <a:spLocks/>
            </p:cNvSpPr>
            <p:nvPr/>
          </p:nvSpPr>
          <p:spPr bwMode="auto">
            <a:xfrm>
              <a:off x="6409" y="2240"/>
              <a:ext cx="75" cy="102"/>
            </a:xfrm>
            <a:custGeom>
              <a:avLst/>
              <a:gdLst>
                <a:gd name="T0" fmla="+- 0 6480 6410"/>
                <a:gd name="T1" fmla="*/ T0 w 75"/>
                <a:gd name="T2" fmla="+- 0 2331 2241"/>
                <a:gd name="T3" fmla="*/ 2331 h 102"/>
                <a:gd name="T4" fmla="+- 0 6453 6410"/>
                <a:gd name="T5" fmla="*/ T4 w 75"/>
                <a:gd name="T6" fmla="+- 0 2331 2241"/>
                <a:gd name="T7" fmla="*/ 2331 h 102"/>
                <a:gd name="T8" fmla="+- 0 6457 6410"/>
                <a:gd name="T9" fmla="*/ T8 w 75"/>
                <a:gd name="T10" fmla="+- 0 2331 2241"/>
                <a:gd name="T11" fmla="*/ 2331 h 102"/>
                <a:gd name="T12" fmla="+- 0 6468 6410"/>
                <a:gd name="T13" fmla="*/ T12 w 75"/>
                <a:gd name="T14" fmla="+- 0 2327 2241"/>
                <a:gd name="T15" fmla="*/ 2327 h 102"/>
                <a:gd name="T16" fmla="+- 0 6472 6410"/>
                <a:gd name="T17" fmla="*/ T16 w 75"/>
                <a:gd name="T18" fmla="+- 0 2322 2241"/>
                <a:gd name="T19" fmla="*/ 2322 h 102"/>
                <a:gd name="T20" fmla="+- 0 6472 6410"/>
                <a:gd name="T21" fmla="*/ T20 w 75"/>
                <a:gd name="T22" fmla="+- 0 2309 2241"/>
                <a:gd name="T23" fmla="*/ 2309 h 102"/>
                <a:gd name="T24" fmla="+- 0 6470 6410"/>
                <a:gd name="T25" fmla="*/ T24 w 75"/>
                <a:gd name="T26" fmla="+- 0 2306 2241"/>
                <a:gd name="T27" fmla="*/ 2306 h 102"/>
                <a:gd name="T28" fmla="+- 0 6467 6410"/>
                <a:gd name="T29" fmla="*/ T28 w 75"/>
                <a:gd name="T30" fmla="+- 0 2304 2241"/>
                <a:gd name="T31" fmla="*/ 2304 h 102"/>
                <a:gd name="T32" fmla="+- 0 6464 6410"/>
                <a:gd name="T33" fmla="*/ T32 w 75"/>
                <a:gd name="T34" fmla="+- 0 2301 2241"/>
                <a:gd name="T35" fmla="*/ 2301 h 102"/>
                <a:gd name="T36" fmla="+- 0 6459 6410"/>
                <a:gd name="T37" fmla="*/ T36 w 75"/>
                <a:gd name="T38" fmla="+- 0 2300 2241"/>
                <a:gd name="T39" fmla="*/ 2300 h 102"/>
                <a:gd name="T40" fmla="+- 0 6431 6410"/>
                <a:gd name="T41" fmla="*/ T40 w 75"/>
                <a:gd name="T42" fmla="+- 0 2293 2241"/>
                <a:gd name="T43" fmla="*/ 2293 h 102"/>
                <a:gd name="T44" fmla="+- 0 6426 6410"/>
                <a:gd name="T45" fmla="*/ T44 w 75"/>
                <a:gd name="T46" fmla="+- 0 2291 2241"/>
                <a:gd name="T47" fmla="*/ 2291 h 102"/>
                <a:gd name="T48" fmla="+- 0 6416 6410"/>
                <a:gd name="T49" fmla="*/ T48 w 75"/>
                <a:gd name="T50" fmla="+- 0 2285 2241"/>
                <a:gd name="T51" fmla="*/ 2285 h 102"/>
                <a:gd name="T52" fmla="+- 0 6413 6410"/>
                <a:gd name="T53" fmla="*/ T52 w 75"/>
                <a:gd name="T54" fmla="+- 0 2279 2241"/>
                <a:gd name="T55" fmla="*/ 2279 h 102"/>
                <a:gd name="T56" fmla="+- 0 6413 6410"/>
                <a:gd name="T57" fmla="*/ T56 w 75"/>
                <a:gd name="T58" fmla="+- 0 2262 2241"/>
                <a:gd name="T59" fmla="*/ 2262 h 102"/>
                <a:gd name="T60" fmla="+- 0 6416 6410"/>
                <a:gd name="T61" fmla="*/ T60 w 75"/>
                <a:gd name="T62" fmla="+- 0 2255 2241"/>
                <a:gd name="T63" fmla="*/ 2255 h 102"/>
                <a:gd name="T64" fmla="+- 0 6428 6410"/>
                <a:gd name="T65" fmla="*/ T64 w 75"/>
                <a:gd name="T66" fmla="+- 0 2244 2241"/>
                <a:gd name="T67" fmla="*/ 2244 h 102"/>
                <a:gd name="T68" fmla="+- 0 6436 6410"/>
                <a:gd name="T69" fmla="*/ T68 w 75"/>
                <a:gd name="T70" fmla="+- 0 2241 2241"/>
                <a:gd name="T71" fmla="*/ 2241 h 102"/>
                <a:gd name="T72" fmla="+- 0 6456 6410"/>
                <a:gd name="T73" fmla="*/ T72 w 75"/>
                <a:gd name="T74" fmla="+- 0 2241 2241"/>
                <a:gd name="T75" fmla="*/ 2241 h 102"/>
                <a:gd name="T76" fmla="+- 0 6465 6410"/>
                <a:gd name="T77" fmla="*/ T76 w 75"/>
                <a:gd name="T78" fmla="+- 0 2243 2241"/>
                <a:gd name="T79" fmla="*/ 2243 h 102"/>
                <a:gd name="T80" fmla="+- 0 6477 6410"/>
                <a:gd name="T81" fmla="*/ T80 w 75"/>
                <a:gd name="T82" fmla="+- 0 2252 2241"/>
                <a:gd name="T83" fmla="*/ 2252 h 102"/>
                <a:gd name="T84" fmla="+- 0 6439 6410"/>
                <a:gd name="T85" fmla="*/ T84 w 75"/>
                <a:gd name="T86" fmla="+- 0 2252 2241"/>
                <a:gd name="T87" fmla="*/ 2252 h 102"/>
                <a:gd name="T88" fmla="+- 0 6434 6410"/>
                <a:gd name="T89" fmla="*/ T88 w 75"/>
                <a:gd name="T90" fmla="+- 0 2254 2241"/>
                <a:gd name="T91" fmla="*/ 2254 h 102"/>
                <a:gd name="T92" fmla="+- 0 6427 6410"/>
                <a:gd name="T93" fmla="*/ T92 w 75"/>
                <a:gd name="T94" fmla="+- 0 2260 2241"/>
                <a:gd name="T95" fmla="*/ 2260 h 102"/>
                <a:gd name="T96" fmla="+- 0 6426 6410"/>
                <a:gd name="T97" fmla="*/ T96 w 75"/>
                <a:gd name="T98" fmla="+- 0 2264 2241"/>
                <a:gd name="T99" fmla="*/ 2264 h 102"/>
                <a:gd name="T100" fmla="+- 0 6426 6410"/>
                <a:gd name="T101" fmla="*/ T100 w 75"/>
                <a:gd name="T102" fmla="+- 0 2273 2241"/>
                <a:gd name="T103" fmla="*/ 2273 h 102"/>
                <a:gd name="T104" fmla="+- 0 6428 6410"/>
                <a:gd name="T105" fmla="*/ T104 w 75"/>
                <a:gd name="T106" fmla="+- 0 2277 2241"/>
                <a:gd name="T107" fmla="*/ 2277 h 102"/>
                <a:gd name="T108" fmla="+- 0 6431 6410"/>
                <a:gd name="T109" fmla="*/ T108 w 75"/>
                <a:gd name="T110" fmla="+- 0 2279 2241"/>
                <a:gd name="T111" fmla="*/ 2279 h 102"/>
                <a:gd name="T112" fmla="+- 0 6434 6410"/>
                <a:gd name="T113" fmla="*/ T112 w 75"/>
                <a:gd name="T114" fmla="+- 0 2280 2241"/>
                <a:gd name="T115" fmla="*/ 2280 h 102"/>
                <a:gd name="T116" fmla="+- 0 6440 6410"/>
                <a:gd name="T117" fmla="*/ T116 w 75"/>
                <a:gd name="T118" fmla="+- 0 2282 2241"/>
                <a:gd name="T119" fmla="*/ 2282 h 102"/>
                <a:gd name="T120" fmla="+- 0 6468 6410"/>
                <a:gd name="T121" fmla="*/ T120 w 75"/>
                <a:gd name="T122" fmla="+- 0 2289 2241"/>
                <a:gd name="T123" fmla="*/ 2289 h 102"/>
                <a:gd name="T124" fmla="+- 0 6472 6410"/>
                <a:gd name="T125" fmla="*/ T124 w 75"/>
                <a:gd name="T126" fmla="+- 0 2291 2241"/>
                <a:gd name="T127" fmla="*/ 2291 h 102"/>
                <a:gd name="T128" fmla="+- 0 6482 6410"/>
                <a:gd name="T129" fmla="*/ T128 w 75"/>
                <a:gd name="T130" fmla="+- 0 2298 2241"/>
                <a:gd name="T131" fmla="*/ 2298 h 102"/>
                <a:gd name="T132" fmla="+- 0 6485 6410"/>
                <a:gd name="T133" fmla="*/ T132 w 75"/>
                <a:gd name="T134" fmla="+- 0 2304 2241"/>
                <a:gd name="T135" fmla="*/ 2304 h 102"/>
                <a:gd name="T136" fmla="+- 0 6485 6410"/>
                <a:gd name="T137" fmla="*/ T136 w 75"/>
                <a:gd name="T138" fmla="+- 0 2323 2241"/>
                <a:gd name="T139" fmla="*/ 2323 h 102"/>
                <a:gd name="T140" fmla="+- 0 6481 6410"/>
                <a:gd name="T141" fmla="*/ T140 w 75"/>
                <a:gd name="T142" fmla="+- 0 2331 2241"/>
                <a:gd name="T143" fmla="*/ 2331 h 102"/>
                <a:gd name="T144" fmla="+- 0 6480 6410"/>
                <a:gd name="T145" fmla="*/ T144 w 75"/>
                <a:gd name="T146" fmla="+- 0 2331 2241"/>
                <a:gd name="T147" fmla="*/ 2331 h 102"/>
                <a:gd name="T148" fmla="+- 0 6482 6410"/>
                <a:gd name="T149" fmla="*/ T148 w 75"/>
                <a:gd name="T150" fmla="+- 0 2272 2241"/>
                <a:gd name="T151" fmla="*/ 2272 h 102"/>
                <a:gd name="T152" fmla="+- 0 6470 6410"/>
                <a:gd name="T153" fmla="*/ T152 w 75"/>
                <a:gd name="T154" fmla="+- 0 2272 2241"/>
                <a:gd name="T155" fmla="*/ 2272 h 102"/>
                <a:gd name="T156" fmla="+- 0 6469 6410"/>
                <a:gd name="T157" fmla="*/ T156 w 75"/>
                <a:gd name="T158" fmla="+- 0 2266 2241"/>
                <a:gd name="T159" fmla="*/ 2266 h 102"/>
                <a:gd name="T160" fmla="+- 0 6468 6410"/>
                <a:gd name="T161" fmla="*/ T160 w 75"/>
                <a:gd name="T162" fmla="+- 0 2263 2241"/>
                <a:gd name="T163" fmla="*/ 2263 h 102"/>
                <a:gd name="T164" fmla="+- 0 6466 6410"/>
                <a:gd name="T165" fmla="*/ T164 w 75"/>
                <a:gd name="T166" fmla="+- 0 2260 2241"/>
                <a:gd name="T167" fmla="*/ 2260 h 102"/>
                <a:gd name="T168" fmla="+- 0 6462 6410"/>
                <a:gd name="T169" fmla="*/ T168 w 75"/>
                <a:gd name="T170" fmla="+- 0 2255 2241"/>
                <a:gd name="T171" fmla="*/ 2255 h 102"/>
                <a:gd name="T172" fmla="+- 0 6455 6410"/>
                <a:gd name="T173" fmla="*/ T172 w 75"/>
                <a:gd name="T174" fmla="+- 0 2252 2241"/>
                <a:gd name="T175" fmla="*/ 2252 h 102"/>
                <a:gd name="T176" fmla="+- 0 6477 6410"/>
                <a:gd name="T177" fmla="*/ T176 w 75"/>
                <a:gd name="T178" fmla="+- 0 2252 2241"/>
                <a:gd name="T179" fmla="*/ 2252 h 102"/>
                <a:gd name="T180" fmla="+- 0 6478 6410"/>
                <a:gd name="T181" fmla="*/ T180 w 75"/>
                <a:gd name="T182" fmla="+- 0 2253 2241"/>
                <a:gd name="T183" fmla="*/ 2253 h 102"/>
                <a:gd name="T184" fmla="+- 0 6482 6410"/>
                <a:gd name="T185" fmla="*/ T184 w 75"/>
                <a:gd name="T186" fmla="+- 0 2261 2241"/>
                <a:gd name="T187" fmla="*/ 2261 h 102"/>
                <a:gd name="T188" fmla="+- 0 6482 6410"/>
                <a:gd name="T189" fmla="*/ T188 w 75"/>
                <a:gd name="T190" fmla="+- 0 2272 2241"/>
                <a:gd name="T191" fmla="*/ 2272 h 102"/>
                <a:gd name="T192" fmla="+- 0 6457 6410"/>
                <a:gd name="T193" fmla="*/ T192 w 75"/>
                <a:gd name="T194" fmla="+- 0 2342 2241"/>
                <a:gd name="T195" fmla="*/ 2342 h 102"/>
                <a:gd name="T196" fmla="+- 0 6435 6410"/>
                <a:gd name="T197" fmla="*/ T196 w 75"/>
                <a:gd name="T198" fmla="+- 0 2342 2241"/>
                <a:gd name="T199" fmla="*/ 2342 h 102"/>
                <a:gd name="T200" fmla="+- 0 6426 6410"/>
                <a:gd name="T201" fmla="*/ T200 w 75"/>
                <a:gd name="T202" fmla="+- 0 2339 2241"/>
                <a:gd name="T203" fmla="*/ 2339 h 102"/>
                <a:gd name="T204" fmla="+- 0 6413 6410"/>
                <a:gd name="T205" fmla="*/ T204 w 75"/>
                <a:gd name="T206" fmla="+- 0 2327 2241"/>
                <a:gd name="T207" fmla="*/ 2327 h 102"/>
                <a:gd name="T208" fmla="+- 0 6410 6410"/>
                <a:gd name="T209" fmla="*/ T208 w 75"/>
                <a:gd name="T210" fmla="+- 0 2319 2241"/>
                <a:gd name="T211" fmla="*/ 2319 h 102"/>
                <a:gd name="T212" fmla="+- 0 6410 6410"/>
                <a:gd name="T213" fmla="*/ T212 w 75"/>
                <a:gd name="T214" fmla="+- 0 2309 2241"/>
                <a:gd name="T215" fmla="*/ 2309 h 102"/>
                <a:gd name="T216" fmla="+- 0 6422 6410"/>
                <a:gd name="T217" fmla="*/ T216 w 75"/>
                <a:gd name="T218" fmla="+- 0 2309 2241"/>
                <a:gd name="T219" fmla="*/ 2309 h 102"/>
                <a:gd name="T220" fmla="+- 0 6423 6410"/>
                <a:gd name="T221" fmla="*/ T220 w 75"/>
                <a:gd name="T222" fmla="+- 0 2314 2241"/>
                <a:gd name="T223" fmla="*/ 2314 h 102"/>
                <a:gd name="T224" fmla="+- 0 6424 6410"/>
                <a:gd name="T225" fmla="*/ T224 w 75"/>
                <a:gd name="T226" fmla="+- 0 2318 2241"/>
                <a:gd name="T227" fmla="*/ 2318 h 102"/>
                <a:gd name="T228" fmla="+- 0 6430 6410"/>
                <a:gd name="T229" fmla="*/ T228 w 75"/>
                <a:gd name="T230" fmla="+- 0 2328 2241"/>
                <a:gd name="T231" fmla="*/ 2328 h 102"/>
                <a:gd name="T232" fmla="+- 0 6437 6410"/>
                <a:gd name="T233" fmla="*/ T232 w 75"/>
                <a:gd name="T234" fmla="+- 0 2331 2241"/>
                <a:gd name="T235" fmla="*/ 2331 h 102"/>
                <a:gd name="T236" fmla="+- 0 6480 6410"/>
                <a:gd name="T237" fmla="*/ T236 w 75"/>
                <a:gd name="T238" fmla="+- 0 2331 2241"/>
                <a:gd name="T239" fmla="*/ 2331 h 102"/>
                <a:gd name="T240" fmla="+- 0 6466 6410"/>
                <a:gd name="T241" fmla="*/ T240 w 75"/>
                <a:gd name="T242" fmla="+- 0 2340 2241"/>
                <a:gd name="T243" fmla="*/ 2340 h 102"/>
                <a:gd name="T244" fmla="+- 0 6457 6410"/>
                <a:gd name="T245" fmla="*/ T244 w 75"/>
                <a:gd name="T246" fmla="+- 0 2342 2241"/>
                <a:gd name="T247" fmla="*/ 2342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5" h="102">
                  <a:moveTo>
                    <a:pt x="70" y="90"/>
                  </a:moveTo>
                  <a:lnTo>
                    <a:pt x="43" y="90"/>
                  </a:lnTo>
                  <a:lnTo>
                    <a:pt x="47" y="90"/>
                  </a:lnTo>
                  <a:lnTo>
                    <a:pt x="58" y="86"/>
                  </a:lnTo>
                  <a:lnTo>
                    <a:pt x="62" y="81"/>
                  </a:lnTo>
                  <a:lnTo>
                    <a:pt x="62" y="68"/>
                  </a:lnTo>
                  <a:lnTo>
                    <a:pt x="60" y="65"/>
                  </a:lnTo>
                  <a:lnTo>
                    <a:pt x="57" y="63"/>
                  </a:lnTo>
                  <a:lnTo>
                    <a:pt x="54" y="60"/>
                  </a:lnTo>
                  <a:lnTo>
                    <a:pt x="49" y="59"/>
                  </a:lnTo>
                  <a:lnTo>
                    <a:pt x="21" y="52"/>
                  </a:lnTo>
                  <a:lnTo>
                    <a:pt x="16" y="50"/>
                  </a:lnTo>
                  <a:lnTo>
                    <a:pt x="6" y="44"/>
                  </a:lnTo>
                  <a:lnTo>
                    <a:pt x="3" y="38"/>
                  </a:lnTo>
                  <a:lnTo>
                    <a:pt x="3" y="21"/>
                  </a:lnTo>
                  <a:lnTo>
                    <a:pt x="6" y="14"/>
                  </a:lnTo>
                  <a:lnTo>
                    <a:pt x="18" y="3"/>
                  </a:lnTo>
                  <a:lnTo>
                    <a:pt x="26" y="0"/>
                  </a:lnTo>
                  <a:lnTo>
                    <a:pt x="46" y="0"/>
                  </a:lnTo>
                  <a:lnTo>
                    <a:pt x="55" y="2"/>
                  </a:lnTo>
                  <a:lnTo>
                    <a:pt x="67" y="11"/>
                  </a:lnTo>
                  <a:lnTo>
                    <a:pt x="29" y="11"/>
                  </a:lnTo>
                  <a:lnTo>
                    <a:pt x="24" y="13"/>
                  </a:lnTo>
                  <a:lnTo>
                    <a:pt x="17" y="19"/>
                  </a:lnTo>
                  <a:lnTo>
                    <a:pt x="16" y="23"/>
                  </a:lnTo>
                  <a:lnTo>
                    <a:pt x="16" y="32"/>
                  </a:lnTo>
                  <a:lnTo>
                    <a:pt x="18" y="36"/>
                  </a:lnTo>
                  <a:lnTo>
                    <a:pt x="21" y="38"/>
                  </a:lnTo>
                  <a:lnTo>
                    <a:pt x="24" y="39"/>
                  </a:lnTo>
                  <a:lnTo>
                    <a:pt x="30" y="41"/>
                  </a:lnTo>
                  <a:lnTo>
                    <a:pt x="58" y="48"/>
                  </a:lnTo>
                  <a:lnTo>
                    <a:pt x="62" y="50"/>
                  </a:lnTo>
                  <a:lnTo>
                    <a:pt x="72" y="57"/>
                  </a:lnTo>
                  <a:lnTo>
                    <a:pt x="75" y="63"/>
                  </a:lnTo>
                  <a:lnTo>
                    <a:pt x="75" y="82"/>
                  </a:lnTo>
                  <a:lnTo>
                    <a:pt x="71" y="90"/>
                  </a:lnTo>
                  <a:lnTo>
                    <a:pt x="70" y="90"/>
                  </a:lnTo>
                  <a:close/>
                  <a:moveTo>
                    <a:pt x="72" y="31"/>
                  </a:moveTo>
                  <a:lnTo>
                    <a:pt x="60" y="31"/>
                  </a:lnTo>
                  <a:lnTo>
                    <a:pt x="59" y="25"/>
                  </a:lnTo>
                  <a:lnTo>
                    <a:pt x="58" y="22"/>
                  </a:lnTo>
                  <a:lnTo>
                    <a:pt x="56" y="19"/>
                  </a:lnTo>
                  <a:lnTo>
                    <a:pt x="52" y="14"/>
                  </a:lnTo>
                  <a:lnTo>
                    <a:pt x="45" y="11"/>
                  </a:lnTo>
                  <a:lnTo>
                    <a:pt x="67" y="11"/>
                  </a:lnTo>
                  <a:lnTo>
                    <a:pt x="68" y="12"/>
                  </a:lnTo>
                  <a:lnTo>
                    <a:pt x="72" y="20"/>
                  </a:lnTo>
                  <a:lnTo>
                    <a:pt x="72" y="31"/>
                  </a:lnTo>
                  <a:close/>
                  <a:moveTo>
                    <a:pt x="47" y="101"/>
                  </a:moveTo>
                  <a:lnTo>
                    <a:pt x="25" y="101"/>
                  </a:lnTo>
                  <a:lnTo>
                    <a:pt x="16" y="98"/>
                  </a:lnTo>
                  <a:lnTo>
                    <a:pt x="3" y="86"/>
                  </a:lnTo>
                  <a:lnTo>
                    <a:pt x="0" y="78"/>
                  </a:lnTo>
                  <a:lnTo>
                    <a:pt x="0" y="68"/>
                  </a:lnTo>
                  <a:lnTo>
                    <a:pt x="12" y="68"/>
                  </a:lnTo>
                  <a:lnTo>
                    <a:pt x="13" y="73"/>
                  </a:lnTo>
                  <a:lnTo>
                    <a:pt x="14" y="77"/>
                  </a:lnTo>
                  <a:lnTo>
                    <a:pt x="20" y="87"/>
                  </a:lnTo>
                  <a:lnTo>
                    <a:pt x="27" y="90"/>
                  </a:lnTo>
                  <a:lnTo>
                    <a:pt x="70" y="90"/>
                  </a:lnTo>
                  <a:lnTo>
                    <a:pt x="56" y="99"/>
                  </a:lnTo>
                  <a:lnTo>
                    <a:pt x="47"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202" name="Picture 201">
              <a:extLst>
                <a:ext uri="{FF2B5EF4-FFF2-40B4-BE49-F238E27FC236}">
                  <a16:creationId xmlns:a16="http://schemas.microsoft.com/office/drawing/2014/main" id="{43FBB39A-5FF9-42BF-95AC-40D9C3236835}"/>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502" y="3132"/>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Freeform 6128">
              <a:extLst>
                <a:ext uri="{FF2B5EF4-FFF2-40B4-BE49-F238E27FC236}">
                  <a16:creationId xmlns:a16="http://schemas.microsoft.com/office/drawing/2014/main" id="{1E281188-1F82-45C2-B150-F0D038829074}"/>
                </a:ext>
              </a:extLst>
            </p:cNvPr>
            <p:cNvSpPr>
              <a:spLocks/>
            </p:cNvSpPr>
            <p:nvPr/>
          </p:nvSpPr>
          <p:spPr bwMode="auto">
            <a:xfrm>
              <a:off x="6502" y="3132"/>
              <a:ext cx="27" cy="49"/>
            </a:xfrm>
            <a:custGeom>
              <a:avLst/>
              <a:gdLst>
                <a:gd name="T0" fmla="+- 0 6517 6502"/>
                <a:gd name="T1" fmla="*/ T0 w 27"/>
                <a:gd name="T2" fmla="+- 0 3132 3132"/>
                <a:gd name="T3" fmla="*/ 3132 h 49"/>
                <a:gd name="T4" fmla="+- 0 6502 6502"/>
                <a:gd name="T5" fmla="*/ T4 w 27"/>
                <a:gd name="T6" fmla="+- 0 3132 3132"/>
                <a:gd name="T7" fmla="*/ 3132 h 49"/>
                <a:gd name="T8" fmla="+- 0 6502 6502"/>
                <a:gd name="T9" fmla="*/ T8 w 27"/>
                <a:gd name="T10" fmla="+- 0 3147 3132"/>
                <a:gd name="T11" fmla="*/ 3147 h 49"/>
                <a:gd name="T12" fmla="+- 0 6516 6502"/>
                <a:gd name="T13" fmla="*/ T12 w 27"/>
                <a:gd name="T14" fmla="+- 0 3147 3132"/>
                <a:gd name="T15" fmla="*/ 3147 h 49"/>
                <a:gd name="T16" fmla="+- 0 6516 6502"/>
                <a:gd name="T17" fmla="*/ T16 w 27"/>
                <a:gd name="T18" fmla="+- 0 3174 3132"/>
                <a:gd name="T19" fmla="*/ 3174 h 49"/>
                <a:gd name="T20" fmla="+- 0 6516 6502"/>
                <a:gd name="T21" fmla="*/ T20 w 27"/>
                <a:gd name="T22" fmla="+- 0 3178 3132"/>
                <a:gd name="T23" fmla="*/ 3178 h 49"/>
                <a:gd name="T24" fmla="+- 0 6519 6502"/>
                <a:gd name="T25" fmla="*/ T24 w 27"/>
                <a:gd name="T26" fmla="+- 0 3181 3132"/>
                <a:gd name="T27" fmla="*/ 3181 h 49"/>
                <a:gd name="T28" fmla="+- 0 6522 6502"/>
                <a:gd name="T29" fmla="*/ T28 w 27"/>
                <a:gd name="T30" fmla="+- 0 3181 3132"/>
                <a:gd name="T31" fmla="*/ 3181 h 49"/>
                <a:gd name="T32" fmla="+- 0 6525 6502"/>
                <a:gd name="T33" fmla="*/ T32 w 27"/>
                <a:gd name="T34" fmla="+- 0 3181 3132"/>
                <a:gd name="T35" fmla="*/ 3181 h 49"/>
                <a:gd name="T36" fmla="+- 0 6528 6502"/>
                <a:gd name="T37" fmla="*/ T36 w 27"/>
                <a:gd name="T38" fmla="+- 0 3178 3132"/>
                <a:gd name="T39" fmla="*/ 3178 h 49"/>
                <a:gd name="T40" fmla="+- 0 6528 6502"/>
                <a:gd name="T41" fmla="*/ T40 w 27"/>
                <a:gd name="T42" fmla="+- 0 3174 3132"/>
                <a:gd name="T43" fmla="*/ 3174 h 49"/>
                <a:gd name="T44" fmla="+- 0 6528 6502"/>
                <a:gd name="T45" fmla="*/ T44 w 27"/>
                <a:gd name="T46" fmla="+- 0 3144 3132"/>
                <a:gd name="T47" fmla="*/ 3144 h 49"/>
                <a:gd name="T48" fmla="+- 0 6528 6502"/>
                <a:gd name="T49" fmla="*/ T48 w 27"/>
                <a:gd name="T50" fmla="+- 0 3138 3132"/>
                <a:gd name="T51" fmla="*/ 3138 h 49"/>
                <a:gd name="T52" fmla="+- 0 6523 6502"/>
                <a:gd name="T53" fmla="*/ T52 w 27"/>
                <a:gd name="T54" fmla="+- 0 3132 3132"/>
                <a:gd name="T55" fmla="*/ 3132 h 49"/>
                <a:gd name="T56" fmla="+- 0 6517 6502"/>
                <a:gd name="T57" fmla="*/ T56 w 27"/>
                <a:gd name="T58" fmla="+- 0 3132 3132"/>
                <a:gd name="T59" fmla="*/ 3132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5"/>
                  </a:lnTo>
                  <a:lnTo>
                    <a:pt x="14" y="15"/>
                  </a:lnTo>
                  <a:lnTo>
                    <a:pt x="14" y="42"/>
                  </a:lnTo>
                  <a:lnTo>
                    <a:pt x="14" y="46"/>
                  </a:lnTo>
                  <a:lnTo>
                    <a:pt x="17" y="49"/>
                  </a:lnTo>
                  <a:lnTo>
                    <a:pt x="20" y="49"/>
                  </a:lnTo>
                  <a:lnTo>
                    <a:pt x="23" y="49"/>
                  </a:lnTo>
                  <a:lnTo>
                    <a:pt x="26" y="46"/>
                  </a:lnTo>
                  <a:lnTo>
                    <a:pt x="26" y="42"/>
                  </a:lnTo>
                  <a:lnTo>
                    <a:pt x="26" y="12"/>
                  </a:lnTo>
                  <a:lnTo>
                    <a:pt x="26" y="6"/>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04" name="Freeform 6129">
              <a:extLst>
                <a:ext uri="{FF2B5EF4-FFF2-40B4-BE49-F238E27FC236}">
                  <a16:creationId xmlns:a16="http://schemas.microsoft.com/office/drawing/2014/main" id="{0063AA05-02EB-49F0-B9A1-9F8D1F4CB983}"/>
                </a:ext>
              </a:extLst>
            </p:cNvPr>
            <p:cNvSpPr>
              <a:spLocks/>
            </p:cNvSpPr>
            <p:nvPr/>
          </p:nvSpPr>
          <p:spPr bwMode="auto">
            <a:xfrm>
              <a:off x="6450" y="3134"/>
              <a:ext cx="55" cy="26"/>
            </a:xfrm>
            <a:custGeom>
              <a:avLst/>
              <a:gdLst>
                <a:gd name="T0" fmla="+- 0 6450 6450"/>
                <a:gd name="T1" fmla="*/ T0 w 55"/>
                <a:gd name="T2" fmla="+- 0 3135 3135"/>
                <a:gd name="T3" fmla="*/ 3135 h 26"/>
                <a:gd name="T4" fmla="+- 0 6451 6450"/>
                <a:gd name="T5" fmla="*/ T4 w 55"/>
                <a:gd name="T6" fmla="+- 0 3149 3135"/>
                <a:gd name="T7" fmla="*/ 3149 h 26"/>
                <a:gd name="T8" fmla="+- 0 6463 6450"/>
                <a:gd name="T9" fmla="*/ T8 w 55"/>
                <a:gd name="T10" fmla="+- 0 3160 3135"/>
                <a:gd name="T11" fmla="*/ 3160 h 26"/>
                <a:gd name="T12" fmla="+- 0 6477 6450"/>
                <a:gd name="T13" fmla="*/ T12 w 55"/>
                <a:gd name="T14" fmla="+- 0 3160 3135"/>
                <a:gd name="T15" fmla="*/ 3160 h 26"/>
                <a:gd name="T16" fmla="+- 0 6492 6450"/>
                <a:gd name="T17" fmla="*/ T16 w 55"/>
                <a:gd name="T18" fmla="+- 0 3160 3135"/>
                <a:gd name="T19" fmla="*/ 3160 h 26"/>
                <a:gd name="T20" fmla="+- 0 6504 6450"/>
                <a:gd name="T21" fmla="*/ T20 w 55"/>
                <a:gd name="T22" fmla="+- 0 3149 3135"/>
                <a:gd name="T23" fmla="*/ 3149 h 26"/>
                <a:gd name="T24" fmla="+- 0 6504 6450"/>
                <a:gd name="T25" fmla="*/ T24 w 55"/>
                <a:gd name="T26" fmla="+- 0 3135 3135"/>
                <a:gd name="T27" fmla="*/ 3135 h 26"/>
                <a:gd name="T28" fmla="+- 0 6450 6450"/>
                <a:gd name="T29" fmla="*/ T28 w 55"/>
                <a:gd name="T30" fmla="+- 0 3135 3135"/>
                <a:gd name="T31" fmla="*/ 3135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5"/>
                  </a:lnTo>
                  <a:lnTo>
                    <a:pt x="27" y="25"/>
                  </a:lnTo>
                  <a:lnTo>
                    <a:pt x="42" y="25"/>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5" name="Picture 204">
              <a:extLst>
                <a:ext uri="{FF2B5EF4-FFF2-40B4-BE49-F238E27FC236}">
                  <a16:creationId xmlns:a16="http://schemas.microsoft.com/office/drawing/2014/main" id="{DE082EC9-2AB1-41FE-9D18-47E8C8EEDAD5}"/>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467" y="3156"/>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Rectangle 205">
              <a:extLst>
                <a:ext uri="{FF2B5EF4-FFF2-40B4-BE49-F238E27FC236}">
                  <a16:creationId xmlns:a16="http://schemas.microsoft.com/office/drawing/2014/main" id="{BB220986-0847-431E-A200-53B09819E561}"/>
                </a:ext>
              </a:extLst>
            </p:cNvPr>
            <p:cNvSpPr>
              <a:spLocks noChangeArrowheads="1"/>
            </p:cNvSpPr>
            <p:nvPr/>
          </p:nvSpPr>
          <p:spPr bwMode="auto">
            <a:xfrm>
              <a:off x="6467" y="3156"/>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7" name="Picture 206">
              <a:extLst>
                <a:ext uri="{FF2B5EF4-FFF2-40B4-BE49-F238E27FC236}">
                  <a16:creationId xmlns:a16="http://schemas.microsoft.com/office/drawing/2014/main" id="{F0496EB2-9131-4BB2-9767-9359119A56B6}"/>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450" y="3094"/>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Rectangle 207">
              <a:extLst>
                <a:ext uri="{FF2B5EF4-FFF2-40B4-BE49-F238E27FC236}">
                  <a16:creationId xmlns:a16="http://schemas.microsoft.com/office/drawing/2014/main" id="{33648CDE-98E9-43C9-9416-5636EB406EE0}"/>
                </a:ext>
              </a:extLst>
            </p:cNvPr>
            <p:cNvSpPr>
              <a:spLocks noChangeArrowheads="1"/>
            </p:cNvSpPr>
            <p:nvPr/>
          </p:nvSpPr>
          <p:spPr bwMode="auto">
            <a:xfrm>
              <a:off x="6450" y="3094"/>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09" name="Picture 208">
              <a:extLst>
                <a:ext uri="{FF2B5EF4-FFF2-40B4-BE49-F238E27FC236}">
                  <a16:creationId xmlns:a16="http://schemas.microsoft.com/office/drawing/2014/main" id="{AA4CA763-524C-460E-8723-05C24074F079}"/>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502" y="4108"/>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6135">
              <a:extLst>
                <a:ext uri="{FF2B5EF4-FFF2-40B4-BE49-F238E27FC236}">
                  <a16:creationId xmlns:a16="http://schemas.microsoft.com/office/drawing/2014/main" id="{D08E569A-08B2-4DE1-BDFF-2DBF8E06269A}"/>
                </a:ext>
              </a:extLst>
            </p:cNvPr>
            <p:cNvSpPr>
              <a:spLocks/>
            </p:cNvSpPr>
            <p:nvPr/>
          </p:nvSpPr>
          <p:spPr bwMode="auto">
            <a:xfrm>
              <a:off x="6502" y="4108"/>
              <a:ext cx="27" cy="49"/>
            </a:xfrm>
            <a:custGeom>
              <a:avLst/>
              <a:gdLst>
                <a:gd name="T0" fmla="+- 0 6517 6502"/>
                <a:gd name="T1" fmla="*/ T0 w 27"/>
                <a:gd name="T2" fmla="+- 0 4109 4109"/>
                <a:gd name="T3" fmla="*/ 4109 h 49"/>
                <a:gd name="T4" fmla="+- 0 6502 6502"/>
                <a:gd name="T5" fmla="*/ T4 w 27"/>
                <a:gd name="T6" fmla="+- 0 4109 4109"/>
                <a:gd name="T7" fmla="*/ 4109 h 49"/>
                <a:gd name="T8" fmla="+- 0 6502 6502"/>
                <a:gd name="T9" fmla="*/ T8 w 27"/>
                <a:gd name="T10" fmla="+- 0 4123 4109"/>
                <a:gd name="T11" fmla="*/ 4123 h 49"/>
                <a:gd name="T12" fmla="+- 0 6516 6502"/>
                <a:gd name="T13" fmla="*/ T12 w 27"/>
                <a:gd name="T14" fmla="+- 0 4123 4109"/>
                <a:gd name="T15" fmla="*/ 4123 h 49"/>
                <a:gd name="T16" fmla="+- 0 6516 6502"/>
                <a:gd name="T17" fmla="*/ T16 w 27"/>
                <a:gd name="T18" fmla="+- 0 4151 4109"/>
                <a:gd name="T19" fmla="*/ 4151 h 49"/>
                <a:gd name="T20" fmla="+- 0 6516 6502"/>
                <a:gd name="T21" fmla="*/ T20 w 27"/>
                <a:gd name="T22" fmla="+- 0 4154 4109"/>
                <a:gd name="T23" fmla="*/ 4154 h 49"/>
                <a:gd name="T24" fmla="+- 0 6519 6502"/>
                <a:gd name="T25" fmla="*/ T24 w 27"/>
                <a:gd name="T26" fmla="+- 0 4157 4109"/>
                <a:gd name="T27" fmla="*/ 4157 h 49"/>
                <a:gd name="T28" fmla="+- 0 6522 6502"/>
                <a:gd name="T29" fmla="*/ T28 w 27"/>
                <a:gd name="T30" fmla="+- 0 4157 4109"/>
                <a:gd name="T31" fmla="*/ 4157 h 49"/>
                <a:gd name="T32" fmla="+- 0 6525 6502"/>
                <a:gd name="T33" fmla="*/ T32 w 27"/>
                <a:gd name="T34" fmla="+- 0 4157 4109"/>
                <a:gd name="T35" fmla="*/ 4157 h 49"/>
                <a:gd name="T36" fmla="+- 0 6528 6502"/>
                <a:gd name="T37" fmla="*/ T36 w 27"/>
                <a:gd name="T38" fmla="+- 0 4154 4109"/>
                <a:gd name="T39" fmla="*/ 4154 h 49"/>
                <a:gd name="T40" fmla="+- 0 6528 6502"/>
                <a:gd name="T41" fmla="*/ T40 w 27"/>
                <a:gd name="T42" fmla="+- 0 4151 4109"/>
                <a:gd name="T43" fmla="*/ 4151 h 49"/>
                <a:gd name="T44" fmla="+- 0 6528 6502"/>
                <a:gd name="T45" fmla="*/ T44 w 27"/>
                <a:gd name="T46" fmla="+- 0 4120 4109"/>
                <a:gd name="T47" fmla="*/ 4120 h 49"/>
                <a:gd name="T48" fmla="+- 0 6528 6502"/>
                <a:gd name="T49" fmla="*/ T48 w 27"/>
                <a:gd name="T50" fmla="+- 0 4114 4109"/>
                <a:gd name="T51" fmla="*/ 4114 h 49"/>
                <a:gd name="T52" fmla="+- 0 6523 6502"/>
                <a:gd name="T53" fmla="*/ T52 w 27"/>
                <a:gd name="T54" fmla="+- 0 4109 4109"/>
                <a:gd name="T55" fmla="*/ 4109 h 49"/>
                <a:gd name="T56" fmla="+- 0 6517 6502"/>
                <a:gd name="T57" fmla="*/ T56 w 27"/>
                <a:gd name="T58" fmla="+- 0 4109 4109"/>
                <a:gd name="T59" fmla="*/ 4109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4"/>
                  </a:lnTo>
                  <a:lnTo>
                    <a:pt x="14" y="14"/>
                  </a:lnTo>
                  <a:lnTo>
                    <a:pt x="14" y="42"/>
                  </a:lnTo>
                  <a:lnTo>
                    <a:pt x="14" y="45"/>
                  </a:lnTo>
                  <a:lnTo>
                    <a:pt x="17" y="48"/>
                  </a:lnTo>
                  <a:lnTo>
                    <a:pt x="20" y="48"/>
                  </a:lnTo>
                  <a:lnTo>
                    <a:pt x="23" y="48"/>
                  </a:lnTo>
                  <a:lnTo>
                    <a:pt x="26" y="45"/>
                  </a:lnTo>
                  <a:lnTo>
                    <a:pt x="26" y="42"/>
                  </a:lnTo>
                  <a:lnTo>
                    <a:pt x="26" y="11"/>
                  </a:lnTo>
                  <a:lnTo>
                    <a:pt x="26" y="5"/>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1" name="Picture 210">
              <a:extLst>
                <a:ext uri="{FF2B5EF4-FFF2-40B4-BE49-F238E27FC236}">
                  <a16:creationId xmlns:a16="http://schemas.microsoft.com/office/drawing/2014/main" id="{B66833B0-3C70-46E5-A109-75C23D953006}"/>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450" y="4110"/>
              <a:ext cx="55"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Freeform 6137">
              <a:extLst>
                <a:ext uri="{FF2B5EF4-FFF2-40B4-BE49-F238E27FC236}">
                  <a16:creationId xmlns:a16="http://schemas.microsoft.com/office/drawing/2014/main" id="{679523C4-F7C3-414C-AE4A-29D7EF3B9888}"/>
                </a:ext>
              </a:extLst>
            </p:cNvPr>
            <p:cNvSpPr>
              <a:spLocks/>
            </p:cNvSpPr>
            <p:nvPr/>
          </p:nvSpPr>
          <p:spPr bwMode="auto">
            <a:xfrm>
              <a:off x="6450" y="4110"/>
              <a:ext cx="55" cy="26"/>
            </a:xfrm>
            <a:custGeom>
              <a:avLst/>
              <a:gdLst>
                <a:gd name="T0" fmla="+- 0 6450 6450"/>
                <a:gd name="T1" fmla="*/ T0 w 55"/>
                <a:gd name="T2" fmla="+- 0 4111 4111"/>
                <a:gd name="T3" fmla="*/ 4111 h 26"/>
                <a:gd name="T4" fmla="+- 0 6451 6450"/>
                <a:gd name="T5" fmla="*/ T4 w 55"/>
                <a:gd name="T6" fmla="+- 0 4125 4111"/>
                <a:gd name="T7" fmla="*/ 4125 h 26"/>
                <a:gd name="T8" fmla="+- 0 6463 6450"/>
                <a:gd name="T9" fmla="*/ T8 w 55"/>
                <a:gd name="T10" fmla="+- 0 4137 4111"/>
                <a:gd name="T11" fmla="*/ 4137 h 26"/>
                <a:gd name="T12" fmla="+- 0 6477 6450"/>
                <a:gd name="T13" fmla="*/ T12 w 55"/>
                <a:gd name="T14" fmla="+- 0 4137 4111"/>
                <a:gd name="T15" fmla="*/ 4137 h 26"/>
                <a:gd name="T16" fmla="+- 0 6492 6450"/>
                <a:gd name="T17" fmla="*/ T16 w 55"/>
                <a:gd name="T18" fmla="+- 0 4137 4111"/>
                <a:gd name="T19" fmla="*/ 4137 h 26"/>
                <a:gd name="T20" fmla="+- 0 6504 6450"/>
                <a:gd name="T21" fmla="*/ T20 w 55"/>
                <a:gd name="T22" fmla="+- 0 4125 4111"/>
                <a:gd name="T23" fmla="*/ 4125 h 26"/>
                <a:gd name="T24" fmla="+- 0 6504 6450"/>
                <a:gd name="T25" fmla="*/ T24 w 55"/>
                <a:gd name="T26" fmla="+- 0 4111 4111"/>
                <a:gd name="T27" fmla="*/ 4111 h 26"/>
                <a:gd name="T28" fmla="+- 0 6450 6450"/>
                <a:gd name="T29" fmla="*/ T28 w 55"/>
                <a:gd name="T30" fmla="+- 0 4111 4111"/>
                <a:gd name="T31" fmla="*/ 4111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6"/>
                  </a:lnTo>
                  <a:lnTo>
                    <a:pt x="27" y="26"/>
                  </a:lnTo>
                  <a:lnTo>
                    <a:pt x="42" y="26"/>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3" name="Picture 212">
              <a:extLst>
                <a:ext uri="{FF2B5EF4-FFF2-40B4-BE49-F238E27FC236}">
                  <a16:creationId xmlns:a16="http://schemas.microsoft.com/office/drawing/2014/main" id="{280C86A2-D1D8-408C-87A1-F9036954BB62}"/>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467" y="4133"/>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Rectangle 213">
              <a:extLst>
                <a:ext uri="{FF2B5EF4-FFF2-40B4-BE49-F238E27FC236}">
                  <a16:creationId xmlns:a16="http://schemas.microsoft.com/office/drawing/2014/main" id="{2FBB1909-ADC0-4CF8-A757-E12F2F08F27B}"/>
                </a:ext>
              </a:extLst>
            </p:cNvPr>
            <p:cNvSpPr>
              <a:spLocks noChangeArrowheads="1"/>
            </p:cNvSpPr>
            <p:nvPr/>
          </p:nvSpPr>
          <p:spPr bwMode="auto">
            <a:xfrm>
              <a:off x="6467" y="4133"/>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5" name="Picture 214">
              <a:extLst>
                <a:ext uri="{FF2B5EF4-FFF2-40B4-BE49-F238E27FC236}">
                  <a16:creationId xmlns:a16="http://schemas.microsoft.com/office/drawing/2014/main" id="{517BE44F-7EC3-441B-B83B-CC339E251456}"/>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450" y="4070"/>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Rectangle 215">
              <a:extLst>
                <a:ext uri="{FF2B5EF4-FFF2-40B4-BE49-F238E27FC236}">
                  <a16:creationId xmlns:a16="http://schemas.microsoft.com/office/drawing/2014/main" id="{A688FBB2-7C15-46AA-9705-5AC523867A93}"/>
                </a:ext>
              </a:extLst>
            </p:cNvPr>
            <p:cNvSpPr>
              <a:spLocks noChangeArrowheads="1"/>
            </p:cNvSpPr>
            <p:nvPr/>
          </p:nvSpPr>
          <p:spPr bwMode="auto">
            <a:xfrm>
              <a:off x="6450" y="4070"/>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17" name="Picture 216">
              <a:extLst>
                <a:ext uri="{FF2B5EF4-FFF2-40B4-BE49-F238E27FC236}">
                  <a16:creationId xmlns:a16="http://schemas.microsoft.com/office/drawing/2014/main" id="{D8415722-A263-4223-BDB7-78AAE83ED200}"/>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473" y="1500"/>
              <a:ext cx="6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a:extLst>
                <a:ext uri="{FF2B5EF4-FFF2-40B4-BE49-F238E27FC236}">
                  <a16:creationId xmlns:a16="http://schemas.microsoft.com/office/drawing/2014/main" id="{780FC6FC-F31E-486B-A483-B0C3ACCDF2F5}"/>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4865" y="484"/>
              <a:ext cx="148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6144">
              <a:extLst>
                <a:ext uri="{FF2B5EF4-FFF2-40B4-BE49-F238E27FC236}">
                  <a16:creationId xmlns:a16="http://schemas.microsoft.com/office/drawing/2014/main" id="{50913803-5DA2-48A9-9069-DB7DDCCBF327}"/>
                </a:ext>
              </a:extLst>
            </p:cNvPr>
            <p:cNvSpPr>
              <a:spLocks/>
            </p:cNvSpPr>
            <p:nvPr/>
          </p:nvSpPr>
          <p:spPr bwMode="auto">
            <a:xfrm>
              <a:off x="4145" y="169"/>
              <a:ext cx="6480" cy="4352"/>
            </a:xfrm>
            <a:custGeom>
              <a:avLst/>
              <a:gdLst>
                <a:gd name="T0" fmla="+- 0 4433 4145"/>
                <a:gd name="T1" fmla="*/ T0 w 6480"/>
                <a:gd name="T2" fmla="+- 0 170 170"/>
                <a:gd name="T3" fmla="*/ 170 h 4352"/>
                <a:gd name="T4" fmla="+- 0 4267 4145"/>
                <a:gd name="T5" fmla="*/ T4 w 6480"/>
                <a:gd name="T6" fmla="+- 0 174 170"/>
                <a:gd name="T7" fmla="*/ 174 h 4352"/>
                <a:gd name="T8" fmla="+- 0 4181 4145"/>
                <a:gd name="T9" fmla="*/ T8 w 6480"/>
                <a:gd name="T10" fmla="+- 0 206 170"/>
                <a:gd name="T11" fmla="*/ 206 h 4352"/>
                <a:gd name="T12" fmla="+- 0 4150 4145"/>
                <a:gd name="T13" fmla="*/ T12 w 6480"/>
                <a:gd name="T14" fmla="+- 0 291 170"/>
                <a:gd name="T15" fmla="*/ 291 h 4352"/>
                <a:gd name="T16" fmla="+- 0 4145 4145"/>
                <a:gd name="T17" fmla="*/ T16 w 6480"/>
                <a:gd name="T18" fmla="+- 0 458 170"/>
                <a:gd name="T19" fmla="*/ 458 h 4352"/>
                <a:gd name="T20" fmla="+- 0 4145 4145"/>
                <a:gd name="T21" fmla="*/ T20 w 6480"/>
                <a:gd name="T22" fmla="+- 0 4234 170"/>
                <a:gd name="T23" fmla="*/ 4234 h 4352"/>
                <a:gd name="T24" fmla="+- 0 4150 4145"/>
                <a:gd name="T25" fmla="*/ T24 w 6480"/>
                <a:gd name="T26" fmla="+- 0 4400 170"/>
                <a:gd name="T27" fmla="*/ 4400 h 4352"/>
                <a:gd name="T28" fmla="+- 0 4181 4145"/>
                <a:gd name="T29" fmla="*/ T28 w 6480"/>
                <a:gd name="T30" fmla="+- 0 4486 170"/>
                <a:gd name="T31" fmla="*/ 4486 h 4352"/>
                <a:gd name="T32" fmla="+- 0 4267 4145"/>
                <a:gd name="T33" fmla="*/ T32 w 6480"/>
                <a:gd name="T34" fmla="+- 0 4517 170"/>
                <a:gd name="T35" fmla="*/ 4517 h 4352"/>
                <a:gd name="T36" fmla="+- 0 4433 4145"/>
                <a:gd name="T37" fmla="*/ T36 w 6480"/>
                <a:gd name="T38" fmla="+- 0 4522 170"/>
                <a:gd name="T39" fmla="*/ 4522 h 4352"/>
                <a:gd name="T40" fmla="+- 0 10337 4145"/>
                <a:gd name="T41" fmla="*/ T40 w 6480"/>
                <a:gd name="T42" fmla="+- 0 4522 170"/>
                <a:gd name="T43" fmla="*/ 4522 h 4352"/>
                <a:gd name="T44" fmla="+- 0 10504 4145"/>
                <a:gd name="T45" fmla="*/ T44 w 6480"/>
                <a:gd name="T46" fmla="+- 0 4517 170"/>
                <a:gd name="T47" fmla="*/ 4517 h 4352"/>
                <a:gd name="T48" fmla="+- 0 10589 4145"/>
                <a:gd name="T49" fmla="*/ T48 w 6480"/>
                <a:gd name="T50" fmla="+- 0 4486 170"/>
                <a:gd name="T51" fmla="*/ 4486 h 4352"/>
                <a:gd name="T52" fmla="+- 0 10621 4145"/>
                <a:gd name="T53" fmla="*/ T52 w 6480"/>
                <a:gd name="T54" fmla="+- 0 4400 170"/>
                <a:gd name="T55" fmla="*/ 4400 h 4352"/>
                <a:gd name="T56" fmla="+- 0 10625 4145"/>
                <a:gd name="T57" fmla="*/ T56 w 6480"/>
                <a:gd name="T58" fmla="+- 0 4234 170"/>
                <a:gd name="T59" fmla="*/ 4234 h 4352"/>
                <a:gd name="T60" fmla="+- 0 10625 4145"/>
                <a:gd name="T61" fmla="*/ T60 w 6480"/>
                <a:gd name="T62" fmla="+- 0 458 170"/>
                <a:gd name="T63" fmla="*/ 458 h 4352"/>
                <a:gd name="T64" fmla="+- 0 10621 4145"/>
                <a:gd name="T65" fmla="*/ T64 w 6480"/>
                <a:gd name="T66" fmla="+- 0 291 170"/>
                <a:gd name="T67" fmla="*/ 291 h 4352"/>
                <a:gd name="T68" fmla="+- 0 10589 4145"/>
                <a:gd name="T69" fmla="*/ T68 w 6480"/>
                <a:gd name="T70" fmla="+- 0 206 170"/>
                <a:gd name="T71" fmla="*/ 206 h 4352"/>
                <a:gd name="T72" fmla="+- 0 10504 4145"/>
                <a:gd name="T73" fmla="*/ T72 w 6480"/>
                <a:gd name="T74" fmla="+- 0 174 170"/>
                <a:gd name="T75" fmla="*/ 174 h 4352"/>
                <a:gd name="T76" fmla="+- 0 10337 4145"/>
                <a:gd name="T77" fmla="*/ T76 w 6480"/>
                <a:gd name="T78" fmla="+- 0 170 170"/>
                <a:gd name="T79" fmla="*/ 170 h 4352"/>
                <a:gd name="T80" fmla="+- 0 4433 4145"/>
                <a:gd name="T81" fmla="*/ T80 w 6480"/>
                <a:gd name="T82" fmla="+- 0 170 170"/>
                <a:gd name="T83" fmla="*/ 170 h 4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480" h="4352">
                  <a:moveTo>
                    <a:pt x="288" y="0"/>
                  </a:moveTo>
                  <a:lnTo>
                    <a:pt x="122" y="4"/>
                  </a:lnTo>
                  <a:lnTo>
                    <a:pt x="36" y="36"/>
                  </a:lnTo>
                  <a:lnTo>
                    <a:pt x="5" y="121"/>
                  </a:lnTo>
                  <a:lnTo>
                    <a:pt x="0" y="288"/>
                  </a:lnTo>
                  <a:lnTo>
                    <a:pt x="0" y="4064"/>
                  </a:lnTo>
                  <a:lnTo>
                    <a:pt x="5" y="4230"/>
                  </a:lnTo>
                  <a:lnTo>
                    <a:pt x="36" y="4316"/>
                  </a:lnTo>
                  <a:lnTo>
                    <a:pt x="122" y="4347"/>
                  </a:lnTo>
                  <a:lnTo>
                    <a:pt x="288" y="4352"/>
                  </a:lnTo>
                  <a:lnTo>
                    <a:pt x="6192" y="4352"/>
                  </a:lnTo>
                  <a:lnTo>
                    <a:pt x="6359" y="4347"/>
                  </a:lnTo>
                  <a:lnTo>
                    <a:pt x="6444" y="4316"/>
                  </a:lnTo>
                  <a:lnTo>
                    <a:pt x="6476" y="4230"/>
                  </a:lnTo>
                  <a:lnTo>
                    <a:pt x="6480" y="4064"/>
                  </a:lnTo>
                  <a:lnTo>
                    <a:pt x="6480" y="288"/>
                  </a:lnTo>
                  <a:lnTo>
                    <a:pt x="6476" y="121"/>
                  </a:lnTo>
                  <a:lnTo>
                    <a:pt x="6444" y="36"/>
                  </a:lnTo>
                  <a:lnTo>
                    <a:pt x="6359" y="4"/>
                  </a:lnTo>
                  <a:lnTo>
                    <a:pt x="6192"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263824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Air brake valves working together</a:t>
            </a:r>
          </a:p>
        </p:txBody>
      </p:sp>
      <p:sp>
        <p:nvSpPr>
          <p:cNvPr id="3" name="Content Placeholder 2"/>
          <p:cNvSpPr>
            <a:spLocks noGrp="1"/>
          </p:cNvSpPr>
          <p:nvPr>
            <p:ph sz="quarter" idx="11"/>
          </p:nvPr>
        </p:nvSpPr>
        <p:spPr>
          <a:xfrm>
            <a:off x="381000" y="1272702"/>
            <a:ext cx="10515600" cy="1053933"/>
          </a:xfrm>
        </p:spPr>
        <p:txBody>
          <a:bodyPr/>
          <a:lstStyle/>
          <a:p>
            <a:pPr marL="0" indent="0">
              <a:buNone/>
            </a:pPr>
            <a:r>
              <a:rPr lang="en-US" sz="2000" dirty="0"/>
              <a:t>This diagram shows how the tractor protection valve and the trailer air supply valve act together.</a:t>
            </a:r>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grpSp>
        <p:nvGrpSpPr>
          <p:cNvPr id="220" name="Group 219">
            <a:extLst>
              <a:ext uri="{FF2B5EF4-FFF2-40B4-BE49-F238E27FC236}">
                <a16:creationId xmlns:a16="http://schemas.microsoft.com/office/drawing/2014/main" id="{8DC4E3DA-4F0A-49B1-83E7-861E633300AD}"/>
              </a:ext>
            </a:extLst>
          </p:cNvPr>
          <p:cNvGrpSpPr>
            <a:grpSpLocks/>
          </p:cNvGrpSpPr>
          <p:nvPr/>
        </p:nvGrpSpPr>
        <p:grpSpPr bwMode="auto">
          <a:xfrm>
            <a:off x="2022273" y="1904104"/>
            <a:ext cx="8021052" cy="4291731"/>
            <a:chOff x="4325" y="169"/>
            <a:chExt cx="6480" cy="4352"/>
          </a:xfrm>
        </p:grpSpPr>
        <p:pic>
          <p:nvPicPr>
            <p:cNvPr id="221" name="Picture 220">
              <a:extLst>
                <a:ext uri="{FF2B5EF4-FFF2-40B4-BE49-F238E27FC236}">
                  <a16:creationId xmlns:a16="http://schemas.microsoft.com/office/drawing/2014/main" id="{920915F4-E9CF-4DFA-8F1A-3ECE8DAA5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 y="2382"/>
              <a:ext cx="42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6158">
              <a:extLst>
                <a:ext uri="{FF2B5EF4-FFF2-40B4-BE49-F238E27FC236}">
                  <a16:creationId xmlns:a16="http://schemas.microsoft.com/office/drawing/2014/main" id="{4EE2F465-40C3-484D-B220-D9D86B4C75CA}"/>
                </a:ext>
              </a:extLst>
            </p:cNvPr>
            <p:cNvSpPr>
              <a:spLocks/>
            </p:cNvSpPr>
            <p:nvPr/>
          </p:nvSpPr>
          <p:spPr bwMode="auto">
            <a:xfrm>
              <a:off x="10211" y="2382"/>
              <a:ext cx="422" cy="193"/>
            </a:xfrm>
            <a:custGeom>
              <a:avLst/>
              <a:gdLst>
                <a:gd name="T0" fmla="+- 0 10541 10211"/>
                <a:gd name="T1" fmla="*/ T0 w 422"/>
                <a:gd name="T2" fmla="+- 0 2502 2382"/>
                <a:gd name="T3" fmla="*/ 2502 h 193"/>
                <a:gd name="T4" fmla="+- 0 10633 10211"/>
                <a:gd name="T5" fmla="*/ T4 w 422"/>
                <a:gd name="T6" fmla="+- 0 2492 2382"/>
                <a:gd name="T7" fmla="*/ 2492 h 193"/>
                <a:gd name="T8" fmla="+- 0 10565 10211"/>
                <a:gd name="T9" fmla="*/ T8 w 422"/>
                <a:gd name="T10" fmla="+- 0 2476 2382"/>
                <a:gd name="T11" fmla="*/ 2476 h 193"/>
                <a:gd name="T12" fmla="+- 0 10608 10211"/>
                <a:gd name="T13" fmla="*/ T12 w 422"/>
                <a:gd name="T14" fmla="+- 0 2453 2382"/>
                <a:gd name="T15" fmla="*/ 2453 h 193"/>
                <a:gd name="T16" fmla="+- 0 10563 10211"/>
                <a:gd name="T17" fmla="*/ T16 w 422"/>
                <a:gd name="T18" fmla="+- 0 2454 2382"/>
                <a:gd name="T19" fmla="*/ 2454 h 193"/>
                <a:gd name="T20" fmla="+- 0 10625 10211"/>
                <a:gd name="T21" fmla="*/ T20 w 422"/>
                <a:gd name="T22" fmla="+- 0 2382 2382"/>
                <a:gd name="T23" fmla="*/ 2382 h 193"/>
                <a:gd name="T24" fmla="+- 0 10529 10211"/>
                <a:gd name="T25" fmla="*/ T24 w 422"/>
                <a:gd name="T26" fmla="+- 0 2448 2382"/>
                <a:gd name="T27" fmla="*/ 2448 h 193"/>
                <a:gd name="T28" fmla="+- 0 10544 10211"/>
                <a:gd name="T29" fmla="*/ T28 w 422"/>
                <a:gd name="T30" fmla="+- 0 2394 2382"/>
                <a:gd name="T31" fmla="*/ 2394 h 193"/>
                <a:gd name="T32" fmla="+- 0 10471 10211"/>
                <a:gd name="T33" fmla="*/ T32 w 422"/>
                <a:gd name="T34" fmla="+- 0 2485 2382"/>
                <a:gd name="T35" fmla="*/ 2485 h 193"/>
                <a:gd name="T36" fmla="+- 0 10389 10211"/>
                <a:gd name="T37" fmla="*/ T36 w 422"/>
                <a:gd name="T38" fmla="+- 0 2508 2382"/>
                <a:gd name="T39" fmla="*/ 2508 h 193"/>
                <a:gd name="T40" fmla="+- 0 10314 10211"/>
                <a:gd name="T41" fmla="*/ T40 w 422"/>
                <a:gd name="T42" fmla="+- 0 2520 2382"/>
                <a:gd name="T43" fmla="*/ 2520 h 193"/>
                <a:gd name="T44" fmla="+- 0 10253 10211"/>
                <a:gd name="T45" fmla="*/ T44 w 422"/>
                <a:gd name="T46" fmla="+- 0 2524 2382"/>
                <a:gd name="T47" fmla="*/ 2524 h 193"/>
                <a:gd name="T48" fmla="+- 0 10211 10211"/>
                <a:gd name="T49" fmla="*/ T48 w 422"/>
                <a:gd name="T50" fmla="+- 0 2525 2382"/>
                <a:gd name="T51" fmla="*/ 2525 h 193"/>
                <a:gd name="T52" fmla="+- 0 10211 10211"/>
                <a:gd name="T53" fmla="*/ T52 w 422"/>
                <a:gd name="T54" fmla="+- 0 2575 2382"/>
                <a:gd name="T55" fmla="*/ 2575 h 193"/>
                <a:gd name="T56" fmla="+- 0 10257 10211"/>
                <a:gd name="T57" fmla="*/ T56 w 422"/>
                <a:gd name="T58" fmla="+- 0 2574 2382"/>
                <a:gd name="T59" fmla="*/ 2574 h 193"/>
                <a:gd name="T60" fmla="+- 0 10325 10211"/>
                <a:gd name="T61" fmla="*/ T60 w 422"/>
                <a:gd name="T62" fmla="+- 0 2569 2382"/>
                <a:gd name="T63" fmla="*/ 2569 h 193"/>
                <a:gd name="T64" fmla="+- 0 10409 10211"/>
                <a:gd name="T65" fmla="*/ T64 w 422"/>
                <a:gd name="T66" fmla="+- 0 2555 2382"/>
                <a:gd name="T67" fmla="*/ 2555 h 193"/>
                <a:gd name="T68" fmla="+- 0 10499 10211"/>
                <a:gd name="T69" fmla="*/ T68 w 422"/>
                <a:gd name="T70" fmla="+- 0 2527 2382"/>
                <a:gd name="T71" fmla="*/ 2527 h 193"/>
                <a:gd name="T72" fmla="+- 0 10610 10211"/>
                <a:gd name="T73" fmla="*/ T72 w 422"/>
                <a:gd name="T74" fmla="+- 0 2544 2382"/>
                <a:gd name="T75" fmla="*/ 2544 h 193"/>
                <a:gd name="T76" fmla="+- 0 10541 10211"/>
                <a:gd name="T77" fmla="*/ T76 w 422"/>
                <a:gd name="T78" fmla="+- 0 2502 2382"/>
                <a:gd name="T79" fmla="*/ 2502 h 1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22" h="193">
                  <a:moveTo>
                    <a:pt x="330" y="120"/>
                  </a:moveTo>
                  <a:lnTo>
                    <a:pt x="422" y="110"/>
                  </a:lnTo>
                  <a:lnTo>
                    <a:pt x="354" y="94"/>
                  </a:lnTo>
                  <a:lnTo>
                    <a:pt x="397" y="71"/>
                  </a:lnTo>
                  <a:lnTo>
                    <a:pt x="352" y="72"/>
                  </a:lnTo>
                  <a:lnTo>
                    <a:pt x="414" y="0"/>
                  </a:lnTo>
                  <a:lnTo>
                    <a:pt x="318" y="66"/>
                  </a:lnTo>
                  <a:lnTo>
                    <a:pt x="333" y="12"/>
                  </a:lnTo>
                  <a:lnTo>
                    <a:pt x="260" y="103"/>
                  </a:lnTo>
                  <a:lnTo>
                    <a:pt x="178" y="126"/>
                  </a:lnTo>
                  <a:lnTo>
                    <a:pt x="103" y="138"/>
                  </a:lnTo>
                  <a:lnTo>
                    <a:pt x="42" y="142"/>
                  </a:lnTo>
                  <a:lnTo>
                    <a:pt x="0" y="143"/>
                  </a:lnTo>
                  <a:lnTo>
                    <a:pt x="0" y="193"/>
                  </a:lnTo>
                  <a:lnTo>
                    <a:pt x="46" y="192"/>
                  </a:lnTo>
                  <a:lnTo>
                    <a:pt x="114" y="187"/>
                  </a:lnTo>
                  <a:lnTo>
                    <a:pt x="198" y="173"/>
                  </a:lnTo>
                  <a:lnTo>
                    <a:pt x="288" y="145"/>
                  </a:lnTo>
                  <a:lnTo>
                    <a:pt x="399" y="162"/>
                  </a:lnTo>
                  <a:lnTo>
                    <a:pt x="330" y="120"/>
                  </a:lnTo>
                  <a:close/>
                </a:path>
              </a:pathLst>
            </a:custGeom>
            <a:noFill/>
            <a:ln w="59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3" name="Freeform 6159">
              <a:extLst>
                <a:ext uri="{FF2B5EF4-FFF2-40B4-BE49-F238E27FC236}">
                  <a16:creationId xmlns:a16="http://schemas.microsoft.com/office/drawing/2014/main" id="{A6E5B441-ED97-4A88-8962-47E256B5050C}"/>
                </a:ext>
              </a:extLst>
            </p:cNvPr>
            <p:cNvSpPr>
              <a:spLocks/>
            </p:cNvSpPr>
            <p:nvPr/>
          </p:nvSpPr>
          <p:spPr bwMode="auto">
            <a:xfrm>
              <a:off x="10214" y="2096"/>
              <a:ext cx="289" cy="50"/>
            </a:xfrm>
            <a:custGeom>
              <a:avLst/>
              <a:gdLst>
                <a:gd name="T0" fmla="+- 0 10502 10214"/>
                <a:gd name="T1" fmla="*/ T0 w 289"/>
                <a:gd name="T2" fmla="+- 0 2096 2096"/>
                <a:gd name="T3" fmla="*/ 2096 h 50"/>
                <a:gd name="T4" fmla="+- 0 10214 10214"/>
                <a:gd name="T5" fmla="*/ T4 w 289"/>
                <a:gd name="T6" fmla="+- 0 2096 2096"/>
                <a:gd name="T7" fmla="*/ 2096 h 50"/>
                <a:gd name="T8" fmla="+- 0 10214 10214"/>
                <a:gd name="T9" fmla="*/ T8 w 289"/>
                <a:gd name="T10" fmla="+- 0 2146 2096"/>
                <a:gd name="T11" fmla="*/ 2146 h 50"/>
                <a:gd name="T12" fmla="+- 0 10502 10214"/>
                <a:gd name="T13" fmla="*/ T12 w 289"/>
                <a:gd name="T14" fmla="+- 0 2146 2096"/>
                <a:gd name="T15" fmla="*/ 2146 h 50"/>
              </a:gdLst>
              <a:ahLst/>
              <a:cxnLst>
                <a:cxn ang="0">
                  <a:pos x="T1" y="T3"/>
                </a:cxn>
                <a:cxn ang="0">
                  <a:pos x="T5" y="T7"/>
                </a:cxn>
                <a:cxn ang="0">
                  <a:pos x="T9" y="T11"/>
                </a:cxn>
                <a:cxn ang="0">
                  <a:pos x="T13" y="T15"/>
                </a:cxn>
              </a:cxnLst>
              <a:rect l="0" t="0" r="r" b="b"/>
              <a:pathLst>
                <a:path w="289" h="50">
                  <a:moveTo>
                    <a:pt x="288" y="0"/>
                  </a:moveTo>
                  <a:lnTo>
                    <a:pt x="0" y="0"/>
                  </a:lnTo>
                  <a:lnTo>
                    <a:pt x="0" y="50"/>
                  </a:lnTo>
                  <a:lnTo>
                    <a:pt x="288" y="50"/>
                  </a:lnTo>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4" name="Freeform 6160">
              <a:extLst>
                <a:ext uri="{FF2B5EF4-FFF2-40B4-BE49-F238E27FC236}">
                  <a16:creationId xmlns:a16="http://schemas.microsoft.com/office/drawing/2014/main" id="{29663C92-172B-4620-9870-6E53109D8C07}"/>
                </a:ext>
              </a:extLst>
            </p:cNvPr>
            <p:cNvSpPr>
              <a:spLocks/>
            </p:cNvSpPr>
            <p:nvPr/>
          </p:nvSpPr>
          <p:spPr bwMode="auto">
            <a:xfrm>
              <a:off x="9513" y="2064"/>
              <a:ext cx="479" cy="228"/>
            </a:xfrm>
            <a:custGeom>
              <a:avLst/>
              <a:gdLst>
                <a:gd name="T0" fmla="+- 0 9947 9514"/>
                <a:gd name="T1" fmla="*/ T0 w 479"/>
                <a:gd name="T2" fmla="+- 0 2065 2065"/>
                <a:gd name="T3" fmla="*/ 2065 h 228"/>
                <a:gd name="T4" fmla="+- 0 9868 9514"/>
                <a:gd name="T5" fmla="*/ T4 w 479"/>
                <a:gd name="T6" fmla="+- 0 2077 2065"/>
                <a:gd name="T7" fmla="*/ 2077 h 228"/>
                <a:gd name="T8" fmla="+- 0 9803 9514"/>
                <a:gd name="T9" fmla="*/ T8 w 479"/>
                <a:gd name="T10" fmla="+- 0 2120 2065"/>
                <a:gd name="T11" fmla="*/ 2120 h 228"/>
                <a:gd name="T12" fmla="+- 0 9750 9514"/>
                <a:gd name="T13" fmla="*/ T12 w 479"/>
                <a:gd name="T14" fmla="+- 0 2187 2065"/>
                <a:gd name="T15" fmla="*/ 2187 h 228"/>
                <a:gd name="T16" fmla="+- 0 9738 9514"/>
                <a:gd name="T17" fmla="*/ T16 w 479"/>
                <a:gd name="T18" fmla="+- 0 2203 2065"/>
                <a:gd name="T19" fmla="*/ 2203 h 228"/>
                <a:gd name="T20" fmla="+- 0 9737 9514"/>
                <a:gd name="T21" fmla="*/ T20 w 479"/>
                <a:gd name="T22" fmla="+- 0 2205 2065"/>
                <a:gd name="T23" fmla="*/ 2205 h 228"/>
                <a:gd name="T24" fmla="+- 0 9729 9514"/>
                <a:gd name="T25" fmla="*/ T24 w 479"/>
                <a:gd name="T26" fmla="+- 0 2212 2065"/>
                <a:gd name="T27" fmla="*/ 2212 h 228"/>
                <a:gd name="T28" fmla="+- 0 9715 9514"/>
                <a:gd name="T29" fmla="*/ T28 w 479"/>
                <a:gd name="T30" fmla="+- 0 2226 2065"/>
                <a:gd name="T31" fmla="*/ 2226 h 228"/>
                <a:gd name="T32" fmla="+- 0 9701 9514"/>
                <a:gd name="T33" fmla="*/ T32 w 479"/>
                <a:gd name="T34" fmla="+- 0 2235 2065"/>
                <a:gd name="T35" fmla="*/ 2235 h 228"/>
                <a:gd name="T36" fmla="+- 0 9679 9514"/>
                <a:gd name="T37" fmla="*/ T36 w 479"/>
                <a:gd name="T38" fmla="+- 0 2240 2065"/>
                <a:gd name="T39" fmla="*/ 2240 h 228"/>
                <a:gd name="T40" fmla="+- 0 9646 9514"/>
                <a:gd name="T41" fmla="*/ T40 w 479"/>
                <a:gd name="T42" fmla="+- 0 2242 2065"/>
                <a:gd name="T43" fmla="*/ 2242 h 228"/>
                <a:gd name="T44" fmla="+- 0 9514 9514"/>
                <a:gd name="T45" fmla="*/ T44 w 479"/>
                <a:gd name="T46" fmla="+- 0 2242 2065"/>
                <a:gd name="T47" fmla="*/ 2242 h 228"/>
                <a:gd name="T48" fmla="+- 0 9514 9514"/>
                <a:gd name="T49" fmla="*/ T48 w 479"/>
                <a:gd name="T50" fmla="+- 0 2292 2065"/>
                <a:gd name="T51" fmla="*/ 2292 h 228"/>
                <a:gd name="T52" fmla="+- 0 9646 9514"/>
                <a:gd name="T53" fmla="*/ T52 w 479"/>
                <a:gd name="T54" fmla="+- 0 2292 2065"/>
                <a:gd name="T55" fmla="*/ 2292 h 228"/>
                <a:gd name="T56" fmla="+- 0 9691 9514"/>
                <a:gd name="T57" fmla="*/ T56 w 479"/>
                <a:gd name="T58" fmla="+- 0 2289 2065"/>
                <a:gd name="T59" fmla="*/ 2289 h 228"/>
                <a:gd name="T60" fmla="+- 0 9765 9514"/>
                <a:gd name="T61" fmla="*/ T60 w 479"/>
                <a:gd name="T62" fmla="+- 0 2247 2065"/>
                <a:gd name="T63" fmla="*/ 2247 h 228"/>
                <a:gd name="T64" fmla="+- 0 9842 9514"/>
                <a:gd name="T65" fmla="*/ T64 w 479"/>
                <a:gd name="T66" fmla="+- 0 2150 2065"/>
                <a:gd name="T67" fmla="*/ 2150 h 228"/>
                <a:gd name="T68" fmla="+- 0 9859 9514"/>
                <a:gd name="T69" fmla="*/ T68 w 479"/>
                <a:gd name="T70" fmla="+- 0 2136 2065"/>
                <a:gd name="T71" fmla="*/ 2136 h 228"/>
                <a:gd name="T72" fmla="+- 0 9883 9514"/>
                <a:gd name="T73" fmla="*/ T72 w 479"/>
                <a:gd name="T74" fmla="+- 0 2125 2065"/>
                <a:gd name="T75" fmla="*/ 2125 h 228"/>
                <a:gd name="T76" fmla="+- 0 9913 9514"/>
                <a:gd name="T77" fmla="*/ T76 w 479"/>
                <a:gd name="T78" fmla="+- 0 2117 2065"/>
                <a:gd name="T79" fmla="*/ 2117 h 228"/>
                <a:gd name="T80" fmla="+- 0 9947 9514"/>
                <a:gd name="T81" fmla="*/ T80 w 479"/>
                <a:gd name="T82" fmla="+- 0 2115 2065"/>
                <a:gd name="T83" fmla="*/ 2115 h 228"/>
                <a:gd name="T84" fmla="+- 0 9993 9514"/>
                <a:gd name="T85" fmla="*/ T84 w 479"/>
                <a:gd name="T86" fmla="+- 0 2115 2065"/>
                <a:gd name="T87" fmla="*/ 2115 h 228"/>
                <a:gd name="T88" fmla="+- 0 9993 9514"/>
                <a:gd name="T89" fmla="*/ T88 w 479"/>
                <a:gd name="T90" fmla="+- 0 2065 2065"/>
                <a:gd name="T91" fmla="*/ 2065 h 228"/>
                <a:gd name="T92" fmla="+- 0 9947 9514"/>
                <a:gd name="T93" fmla="*/ T92 w 479"/>
                <a:gd name="T94" fmla="+- 0 2065 2065"/>
                <a:gd name="T95" fmla="*/ 2065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79" h="228">
                  <a:moveTo>
                    <a:pt x="433" y="0"/>
                  </a:moveTo>
                  <a:lnTo>
                    <a:pt x="354" y="12"/>
                  </a:lnTo>
                  <a:lnTo>
                    <a:pt x="289" y="55"/>
                  </a:lnTo>
                  <a:lnTo>
                    <a:pt x="236" y="122"/>
                  </a:lnTo>
                  <a:lnTo>
                    <a:pt x="224" y="138"/>
                  </a:lnTo>
                  <a:lnTo>
                    <a:pt x="223" y="140"/>
                  </a:lnTo>
                  <a:lnTo>
                    <a:pt x="215" y="147"/>
                  </a:lnTo>
                  <a:lnTo>
                    <a:pt x="201" y="161"/>
                  </a:lnTo>
                  <a:lnTo>
                    <a:pt x="187" y="170"/>
                  </a:lnTo>
                  <a:lnTo>
                    <a:pt x="165" y="175"/>
                  </a:lnTo>
                  <a:lnTo>
                    <a:pt x="132" y="177"/>
                  </a:lnTo>
                  <a:lnTo>
                    <a:pt x="0" y="177"/>
                  </a:lnTo>
                  <a:lnTo>
                    <a:pt x="0" y="227"/>
                  </a:lnTo>
                  <a:lnTo>
                    <a:pt x="132" y="227"/>
                  </a:lnTo>
                  <a:lnTo>
                    <a:pt x="177" y="224"/>
                  </a:lnTo>
                  <a:lnTo>
                    <a:pt x="251" y="182"/>
                  </a:lnTo>
                  <a:lnTo>
                    <a:pt x="328" y="85"/>
                  </a:lnTo>
                  <a:lnTo>
                    <a:pt x="345" y="71"/>
                  </a:lnTo>
                  <a:lnTo>
                    <a:pt x="369" y="60"/>
                  </a:lnTo>
                  <a:lnTo>
                    <a:pt x="399" y="52"/>
                  </a:lnTo>
                  <a:lnTo>
                    <a:pt x="433" y="50"/>
                  </a:lnTo>
                  <a:lnTo>
                    <a:pt x="479" y="50"/>
                  </a:lnTo>
                  <a:lnTo>
                    <a:pt x="479" y="0"/>
                  </a:lnTo>
                  <a:lnTo>
                    <a:pt x="433"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25" name="Freeform 6161">
              <a:extLst>
                <a:ext uri="{FF2B5EF4-FFF2-40B4-BE49-F238E27FC236}">
                  <a16:creationId xmlns:a16="http://schemas.microsoft.com/office/drawing/2014/main" id="{7607785B-FE4E-4A2D-87DE-6F2A142F247B}"/>
                </a:ext>
              </a:extLst>
            </p:cNvPr>
            <p:cNvSpPr>
              <a:spLocks/>
            </p:cNvSpPr>
            <p:nvPr/>
          </p:nvSpPr>
          <p:spPr bwMode="auto">
            <a:xfrm>
              <a:off x="9513" y="2353"/>
              <a:ext cx="477" cy="198"/>
            </a:xfrm>
            <a:custGeom>
              <a:avLst/>
              <a:gdLst>
                <a:gd name="T0" fmla="+- 0 9645 9514"/>
                <a:gd name="T1" fmla="*/ T0 w 477"/>
                <a:gd name="T2" fmla="+- 0 2354 2354"/>
                <a:gd name="T3" fmla="*/ 2354 h 198"/>
                <a:gd name="T4" fmla="+- 0 9514 9514"/>
                <a:gd name="T5" fmla="*/ T4 w 477"/>
                <a:gd name="T6" fmla="+- 0 2354 2354"/>
                <a:gd name="T7" fmla="*/ 2354 h 198"/>
                <a:gd name="T8" fmla="+- 0 9514 9514"/>
                <a:gd name="T9" fmla="*/ T8 w 477"/>
                <a:gd name="T10" fmla="+- 0 2404 2354"/>
                <a:gd name="T11" fmla="*/ 2404 h 198"/>
                <a:gd name="T12" fmla="+- 0 9646 9514"/>
                <a:gd name="T13" fmla="*/ T12 w 477"/>
                <a:gd name="T14" fmla="+- 0 2404 2354"/>
                <a:gd name="T15" fmla="*/ 2404 h 198"/>
                <a:gd name="T16" fmla="+- 0 9672 9514"/>
                <a:gd name="T17" fmla="*/ T16 w 477"/>
                <a:gd name="T18" fmla="+- 0 2405 2354"/>
                <a:gd name="T19" fmla="*/ 2405 h 198"/>
                <a:gd name="T20" fmla="+- 0 9693 9514"/>
                <a:gd name="T21" fmla="*/ T20 w 477"/>
                <a:gd name="T22" fmla="+- 0 2411 2354"/>
                <a:gd name="T23" fmla="*/ 2411 h 198"/>
                <a:gd name="T24" fmla="+- 0 9714 9514"/>
                <a:gd name="T25" fmla="*/ T24 w 477"/>
                <a:gd name="T26" fmla="+- 0 2425 2354"/>
                <a:gd name="T27" fmla="*/ 2425 h 198"/>
                <a:gd name="T28" fmla="+- 0 9741 9514"/>
                <a:gd name="T29" fmla="*/ T28 w 477"/>
                <a:gd name="T30" fmla="+- 0 2446 2354"/>
                <a:gd name="T31" fmla="*/ 2446 h 198"/>
                <a:gd name="T32" fmla="+- 0 9742 9514"/>
                <a:gd name="T33" fmla="*/ T32 w 477"/>
                <a:gd name="T34" fmla="+- 0 2446 2354"/>
                <a:gd name="T35" fmla="*/ 2446 h 198"/>
                <a:gd name="T36" fmla="+- 0 9780 9514"/>
                <a:gd name="T37" fmla="*/ T36 w 477"/>
                <a:gd name="T38" fmla="+- 0 2475 2354"/>
                <a:gd name="T39" fmla="*/ 2475 h 198"/>
                <a:gd name="T40" fmla="+- 0 9799 9514"/>
                <a:gd name="T41" fmla="*/ T40 w 477"/>
                <a:gd name="T42" fmla="+- 0 2490 2354"/>
                <a:gd name="T43" fmla="*/ 2490 h 198"/>
                <a:gd name="T44" fmla="+- 0 9806 9514"/>
                <a:gd name="T45" fmla="*/ T44 w 477"/>
                <a:gd name="T46" fmla="+- 0 2496 2354"/>
                <a:gd name="T47" fmla="*/ 2496 h 198"/>
                <a:gd name="T48" fmla="+- 0 9807 9514"/>
                <a:gd name="T49" fmla="*/ T48 w 477"/>
                <a:gd name="T50" fmla="+- 0 2496 2354"/>
                <a:gd name="T51" fmla="*/ 2496 h 198"/>
                <a:gd name="T52" fmla="+- 0 9812 9514"/>
                <a:gd name="T53" fmla="*/ T52 w 477"/>
                <a:gd name="T54" fmla="+- 0 2500 2354"/>
                <a:gd name="T55" fmla="*/ 2500 h 198"/>
                <a:gd name="T56" fmla="+- 0 9849 9514"/>
                <a:gd name="T57" fmla="*/ T56 w 477"/>
                <a:gd name="T58" fmla="+- 0 2529 2354"/>
                <a:gd name="T59" fmla="*/ 2529 h 198"/>
                <a:gd name="T60" fmla="+- 0 9876 9514"/>
                <a:gd name="T61" fmla="*/ T60 w 477"/>
                <a:gd name="T62" fmla="+- 0 2544 2354"/>
                <a:gd name="T63" fmla="*/ 2544 h 198"/>
                <a:gd name="T64" fmla="+- 0 9904 9514"/>
                <a:gd name="T65" fmla="*/ T64 w 477"/>
                <a:gd name="T66" fmla="+- 0 2550 2354"/>
                <a:gd name="T67" fmla="*/ 2550 h 198"/>
                <a:gd name="T68" fmla="+- 0 9945 9514"/>
                <a:gd name="T69" fmla="*/ T68 w 477"/>
                <a:gd name="T70" fmla="+- 0 2551 2354"/>
                <a:gd name="T71" fmla="*/ 2551 h 198"/>
                <a:gd name="T72" fmla="+- 0 9990 9514"/>
                <a:gd name="T73" fmla="*/ T72 w 477"/>
                <a:gd name="T74" fmla="+- 0 2551 2354"/>
                <a:gd name="T75" fmla="*/ 2551 h 198"/>
                <a:gd name="T76" fmla="+- 0 9990 9514"/>
                <a:gd name="T77" fmla="*/ T76 w 477"/>
                <a:gd name="T78" fmla="+- 0 2501 2354"/>
                <a:gd name="T79" fmla="*/ 2501 h 198"/>
                <a:gd name="T80" fmla="+- 0 9944 9514"/>
                <a:gd name="T81" fmla="*/ T80 w 477"/>
                <a:gd name="T82" fmla="+- 0 2501 2354"/>
                <a:gd name="T83" fmla="*/ 2501 h 198"/>
                <a:gd name="T84" fmla="+- 0 9914 9514"/>
                <a:gd name="T85" fmla="*/ T84 w 477"/>
                <a:gd name="T86" fmla="+- 0 2501 2354"/>
                <a:gd name="T87" fmla="*/ 2501 h 198"/>
                <a:gd name="T88" fmla="+- 0 9894 9514"/>
                <a:gd name="T89" fmla="*/ T88 w 477"/>
                <a:gd name="T90" fmla="+- 0 2497 2354"/>
                <a:gd name="T91" fmla="*/ 2497 h 198"/>
                <a:gd name="T92" fmla="+- 0 9873 9514"/>
                <a:gd name="T93" fmla="*/ T92 w 477"/>
                <a:gd name="T94" fmla="+- 0 2485 2354"/>
                <a:gd name="T95" fmla="*/ 2485 h 198"/>
                <a:gd name="T96" fmla="+- 0 9843 9514"/>
                <a:gd name="T97" fmla="*/ T96 w 477"/>
                <a:gd name="T98" fmla="+- 0 2461 2354"/>
                <a:gd name="T99" fmla="*/ 2461 h 198"/>
                <a:gd name="T100" fmla="+- 0 9838 9514"/>
                <a:gd name="T101" fmla="*/ T100 w 477"/>
                <a:gd name="T102" fmla="+- 0 2457 2354"/>
                <a:gd name="T103" fmla="*/ 2457 h 198"/>
                <a:gd name="T104" fmla="+- 0 9828 9514"/>
                <a:gd name="T105" fmla="*/ T104 w 477"/>
                <a:gd name="T106" fmla="+- 0 2449 2354"/>
                <a:gd name="T107" fmla="*/ 2449 h 198"/>
                <a:gd name="T108" fmla="+- 0 9805 9514"/>
                <a:gd name="T109" fmla="*/ T108 w 477"/>
                <a:gd name="T110" fmla="+- 0 2432 2354"/>
                <a:gd name="T111" fmla="*/ 2432 h 198"/>
                <a:gd name="T112" fmla="+- 0 9783 9514"/>
                <a:gd name="T113" fmla="*/ T112 w 477"/>
                <a:gd name="T114" fmla="+- 0 2415 2354"/>
                <a:gd name="T115" fmla="*/ 2415 h 198"/>
                <a:gd name="T116" fmla="+- 0 9772 9514"/>
                <a:gd name="T117" fmla="*/ T116 w 477"/>
                <a:gd name="T118" fmla="+- 0 2407 2354"/>
                <a:gd name="T119" fmla="*/ 2407 h 198"/>
                <a:gd name="T120" fmla="+- 0 9742 9514"/>
                <a:gd name="T121" fmla="*/ T120 w 477"/>
                <a:gd name="T122" fmla="+- 0 2383 2354"/>
                <a:gd name="T123" fmla="*/ 2383 h 198"/>
                <a:gd name="T124" fmla="+- 0 9714 9514"/>
                <a:gd name="T125" fmla="*/ T124 w 477"/>
                <a:gd name="T126" fmla="+- 0 2366 2354"/>
                <a:gd name="T127" fmla="*/ 2366 h 198"/>
                <a:gd name="T128" fmla="+- 0 9683 9514"/>
                <a:gd name="T129" fmla="*/ T128 w 477"/>
                <a:gd name="T130" fmla="+- 0 2356 2354"/>
                <a:gd name="T131" fmla="*/ 2356 h 198"/>
                <a:gd name="T132" fmla="+- 0 9645 9514"/>
                <a:gd name="T133" fmla="*/ T132 w 477"/>
                <a:gd name="T134" fmla="+- 0 2354 2354"/>
                <a:gd name="T135" fmla="*/ 2354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77" h="198">
                  <a:moveTo>
                    <a:pt x="131" y="0"/>
                  </a:moveTo>
                  <a:lnTo>
                    <a:pt x="0" y="0"/>
                  </a:lnTo>
                  <a:lnTo>
                    <a:pt x="0" y="50"/>
                  </a:lnTo>
                  <a:lnTo>
                    <a:pt x="132" y="50"/>
                  </a:lnTo>
                  <a:lnTo>
                    <a:pt x="158" y="51"/>
                  </a:lnTo>
                  <a:lnTo>
                    <a:pt x="179" y="57"/>
                  </a:lnTo>
                  <a:lnTo>
                    <a:pt x="200" y="71"/>
                  </a:lnTo>
                  <a:lnTo>
                    <a:pt x="227" y="92"/>
                  </a:lnTo>
                  <a:lnTo>
                    <a:pt x="228" y="92"/>
                  </a:lnTo>
                  <a:lnTo>
                    <a:pt x="266" y="121"/>
                  </a:lnTo>
                  <a:lnTo>
                    <a:pt x="285" y="136"/>
                  </a:lnTo>
                  <a:lnTo>
                    <a:pt x="292" y="142"/>
                  </a:lnTo>
                  <a:lnTo>
                    <a:pt x="293" y="142"/>
                  </a:lnTo>
                  <a:lnTo>
                    <a:pt x="298" y="146"/>
                  </a:lnTo>
                  <a:lnTo>
                    <a:pt x="335" y="175"/>
                  </a:lnTo>
                  <a:lnTo>
                    <a:pt x="362" y="190"/>
                  </a:lnTo>
                  <a:lnTo>
                    <a:pt x="390" y="196"/>
                  </a:lnTo>
                  <a:lnTo>
                    <a:pt x="431" y="197"/>
                  </a:lnTo>
                  <a:lnTo>
                    <a:pt x="476" y="197"/>
                  </a:lnTo>
                  <a:lnTo>
                    <a:pt x="476" y="147"/>
                  </a:lnTo>
                  <a:lnTo>
                    <a:pt x="430" y="147"/>
                  </a:lnTo>
                  <a:lnTo>
                    <a:pt x="400" y="147"/>
                  </a:lnTo>
                  <a:lnTo>
                    <a:pt x="380" y="143"/>
                  </a:lnTo>
                  <a:lnTo>
                    <a:pt x="359" y="131"/>
                  </a:lnTo>
                  <a:lnTo>
                    <a:pt x="329" y="107"/>
                  </a:lnTo>
                  <a:lnTo>
                    <a:pt x="324" y="103"/>
                  </a:lnTo>
                  <a:lnTo>
                    <a:pt x="314" y="95"/>
                  </a:lnTo>
                  <a:lnTo>
                    <a:pt x="291" y="78"/>
                  </a:lnTo>
                  <a:lnTo>
                    <a:pt x="269" y="61"/>
                  </a:lnTo>
                  <a:lnTo>
                    <a:pt x="258" y="53"/>
                  </a:lnTo>
                  <a:lnTo>
                    <a:pt x="228" y="29"/>
                  </a:lnTo>
                  <a:lnTo>
                    <a:pt x="200" y="12"/>
                  </a:lnTo>
                  <a:lnTo>
                    <a:pt x="169" y="2"/>
                  </a:lnTo>
                  <a:lnTo>
                    <a:pt x="131"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26" name="Picture 225">
              <a:extLst>
                <a:ext uri="{FF2B5EF4-FFF2-40B4-BE49-F238E27FC236}">
                  <a16:creationId xmlns:a16="http://schemas.microsoft.com/office/drawing/2014/main" id="{FBFE8E49-5C6F-484C-8D3A-B6D961E91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1" y="2071"/>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Freeform 6163">
              <a:extLst>
                <a:ext uri="{FF2B5EF4-FFF2-40B4-BE49-F238E27FC236}">
                  <a16:creationId xmlns:a16="http://schemas.microsoft.com/office/drawing/2014/main" id="{7608AE89-5DDA-4088-8C3E-DA7500458715}"/>
                </a:ext>
              </a:extLst>
            </p:cNvPr>
            <p:cNvSpPr>
              <a:spLocks/>
            </p:cNvSpPr>
            <p:nvPr/>
          </p:nvSpPr>
          <p:spPr bwMode="auto">
            <a:xfrm>
              <a:off x="10031" y="2071"/>
              <a:ext cx="195" cy="98"/>
            </a:xfrm>
            <a:custGeom>
              <a:avLst/>
              <a:gdLst>
                <a:gd name="T0" fmla="+- 0 10166 10032"/>
                <a:gd name="T1" fmla="*/ T0 w 195"/>
                <a:gd name="T2" fmla="+- 0 2071 2071"/>
                <a:gd name="T3" fmla="*/ 2071 h 98"/>
                <a:gd name="T4" fmla="+- 0 10153 10032"/>
                <a:gd name="T5" fmla="*/ T4 w 195"/>
                <a:gd name="T6" fmla="+- 0 2090 2071"/>
                <a:gd name="T7" fmla="*/ 2090 h 98"/>
                <a:gd name="T8" fmla="+- 0 10186 10032"/>
                <a:gd name="T9" fmla="*/ T8 w 195"/>
                <a:gd name="T10" fmla="+- 0 2090 2071"/>
                <a:gd name="T11" fmla="*/ 2090 h 98"/>
                <a:gd name="T12" fmla="+- 0 10186 10032"/>
                <a:gd name="T13" fmla="*/ T12 w 195"/>
                <a:gd name="T14" fmla="+- 0 2112 2071"/>
                <a:gd name="T15" fmla="*/ 2112 h 98"/>
                <a:gd name="T16" fmla="+- 0 10043 10032"/>
                <a:gd name="T17" fmla="*/ T16 w 195"/>
                <a:gd name="T18" fmla="+- 0 2112 2071"/>
                <a:gd name="T19" fmla="*/ 2112 h 98"/>
                <a:gd name="T20" fmla="+- 0 10032 10032"/>
                <a:gd name="T21" fmla="*/ T20 w 195"/>
                <a:gd name="T22" fmla="+- 0 2132 2071"/>
                <a:gd name="T23" fmla="*/ 2132 h 98"/>
                <a:gd name="T24" fmla="+- 0 10063 10032"/>
                <a:gd name="T25" fmla="*/ T24 w 195"/>
                <a:gd name="T26" fmla="+- 0 2132 2071"/>
                <a:gd name="T27" fmla="*/ 2132 h 98"/>
                <a:gd name="T28" fmla="+- 0 10063 10032"/>
                <a:gd name="T29" fmla="*/ T28 w 195"/>
                <a:gd name="T30" fmla="+- 0 2156 2071"/>
                <a:gd name="T31" fmla="*/ 2156 h 98"/>
                <a:gd name="T32" fmla="+- 0 10073 10032"/>
                <a:gd name="T33" fmla="*/ T32 w 195"/>
                <a:gd name="T34" fmla="+- 0 2169 2071"/>
                <a:gd name="T35" fmla="*/ 2169 h 98"/>
                <a:gd name="T36" fmla="+- 0 10120 10032"/>
                <a:gd name="T37" fmla="*/ T36 w 195"/>
                <a:gd name="T38" fmla="+- 0 2169 2071"/>
                <a:gd name="T39" fmla="*/ 2169 h 98"/>
                <a:gd name="T40" fmla="+- 0 10128 10032"/>
                <a:gd name="T41" fmla="*/ T40 w 195"/>
                <a:gd name="T42" fmla="+- 0 2156 2071"/>
                <a:gd name="T43" fmla="*/ 2156 h 98"/>
                <a:gd name="T44" fmla="+- 0 10186 10032"/>
                <a:gd name="T45" fmla="*/ T44 w 195"/>
                <a:gd name="T46" fmla="+- 0 2156 2071"/>
                <a:gd name="T47" fmla="*/ 2156 h 98"/>
                <a:gd name="T48" fmla="+- 0 10186 10032"/>
                <a:gd name="T49" fmla="*/ T48 w 195"/>
                <a:gd name="T50" fmla="+- 0 2168 2071"/>
                <a:gd name="T51" fmla="*/ 2168 h 98"/>
                <a:gd name="T52" fmla="+- 0 10226 10032"/>
                <a:gd name="T53" fmla="*/ T52 w 195"/>
                <a:gd name="T54" fmla="+- 0 2168 2071"/>
                <a:gd name="T55" fmla="*/ 2168 h 98"/>
                <a:gd name="T56" fmla="+- 0 10226 10032"/>
                <a:gd name="T57" fmla="*/ T56 w 195"/>
                <a:gd name="T58" fmla="+- 0 2071 2071"/>
                <a:gd name="T59" fmla="*/ 2071 h 98"/>
                <a:gd name="T60" fmla="+- 0 10166 10032"/>
                <a:gd name="T61" fmla="*/ T60 w 195"/>
                <a:gd name="T62" fmla="+- 0 2071 2071"/>
                <a:gd name="T63" fmla="*/ 2071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9"/>
                  </a:lnTo>
                  <a:lnTo>
                    <a:pt x="154" y="19"/>
                  </a:lnTo>
                  <a:lnTo>
                    <a:pt x="154" y="41"/>
                  </a:lnTo>
                  <a:lnTo>
                    <a:pt x="11" y="41"/>
                  </a:lnTo>
                  <a:lnTo>
                    <a:pt x="0" y="61"/>
                  </a:lnTo>
                  <a:lnTo>
                    <a:pt x="31" y="61"/>
                  </a:lnTo>
                  <a:lnTo>
                    <a:pt x="31" y="85"/>
                  </a:lnTo>
                  <a:lnTo>
                    <a:pt x="41" y="98"/>
                  </a:lnTo>
                  <a:lnTo>
                    <a:pt x="88" y="98"/>
                  </a:lnTo>
                  <a:lnTo>
                    <a:pt x="96" y="85"/>
                  </a:lnTo>
                  <a:lnTo>
                    <a:pt x="154" y="85"/>
                  </a:lnTo>
                  <a:lnTo>
                    <a:pt x="154" y="97"/>
                  </a:lnTo>
                  <a:lnTo>
                    <a:pt x="194" y="97"/>
                  </a:lnTo>
                  <a:lnTo>
                    <a:pt x="194"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28" name="Picture 227">
              <a:extLst>
                <a:ext uri="{FF2B5EF4-FFF2-40B4-BE49-F238E27FC236}">
                  <a16:creationId xmlns:a16="http://schemas.microsoft.com/office/drawing/2014/main" id="{0759AAE7-3F3E-4EE4-AA93-9CB31BB58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7" y="2053"/>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Freeform 6165">
              <a:extLst>
                <a:ext uri="{FF2B5EF4-FFF2-40B4-BE49-F238E27FC236}">
                  <a16:creationId xmlns:a16="http://schemas.microsoft.com/office/drawing/2014/main" id="{96C49274-83A1-4FB7-8CB3-F42CBB3DF01C}"/>
                </a:ext>
              </a:extLst>
            </p:cNvPr>
            <p:cNvSpPr>
              <a:spLocks/>
            </p:cNvSpPr>
            <p:nvPr/>
          </p:nvSpPr>
          <p:spPr bwMode="auto">
            <a:xfrm>
              <a:off x="9977" y="2053"/>
              <a:ext cx="197" cy="98"/>
            </a:xfrm>
            <a:custGeom>
              <a:avLst/>
              <a:gdLst>
                <a:gd name="T0" fmla="+- 0 10038 9977"/>
                <a:gd name="T1" fmla="*/ T0 w 197"/>
                <a:gd name="T2" fmla="+- 0 2150 2053"/>
                <a:gd name="T3" fmla="*/ 2150 h 98"/>
                <a:gd name="T4" fmla="+- 0 10051 9977"/>
                <a:gd name="T5" fmla="*/ T4 w 197"/>
                <a:gd name="T6" fmla="+- 0 2132 2053"/>
                <a:gd name="T7" fmla="*/ 2132 h 98"/>
                <a:gd name="T8" fmla="+- 0 10018 9977"/>
                <a:gd name="T9" fmla="*/ T8 w 197"/>
                <a:gd name="T10" fmla="+- 0 2132 2053"/>
                <a:gd name="T11" fmla="*/ 2132 h 98"/>
                <a:gd name="T12" fmla="+- 0 10018 9977"/>
                <a:gd name="T13" fmla="*/ T12 w 197"/>
                <a:gd name="T14" fmla="+- 0 2110 2053"/>
                <a:gd name="T15" fmla="*/ 2110 h 98"/>
                <a:gd name="T16" fmla="+- 0 10160 9977"/>
                <a:gd name="T17" fmla="*/ T16 w 197"/>
                <a:gd name="T18" fmla="+- 0 2110 2053"/>
                <a:gd name="T19" fmla="*/ 2110 h 98"/>
                <a:gd name="T20" fmla="+- 0 10174 9977"/>
                <a:gd name="T21" fmla="*/ T20 w 197"/>
                <a:gd name="T22" fmla="+- 0 2090 2053"/>
                <a:gd name="T23" fmla="*/ 2090 h 98"/>
                <a:gd name="T24" fmla="+- 0 10141 9977"/>
                <a:gd name="T25" fmla="*/ T24 w 197"/>
                <a:gd name="T26" fmla="+- 0 2090 2053"/>
                <a:gd name="T27" fmla="*/ 2090 h 98"/>
                <a:gd name="T28" fmla="+- 0 10141 9977"/>
                <a:gd name="T29" fmla="*/ T28 w 197"/>
                <a:gd name="T30" fmla="+- 0 2066 2053"/>
                <a:gd name="T31" fmla="*/ 2066 h 98"/>
                <a:gd name="T32" fmla="+- 0 10131 9977"/>
                <a:gd name="T33" fmla="*/ T32 w 197"/>
                <a:gd name="T34" fmla="+- 0 2053 2053"/>
                <a:gd name="T35" fmla="*/ 2053 h 98"/>
                <a:gd name="T36" fmla="+- 0 10084 9977"/>
                <a:gd name="T37" fmla="*/ T36 w 197"/>
                <a:gd name="T38" fmla="+- 0 2053 2053"/>
                <a:gd name="T39" fmla="*/ 2053 h 98"/>
                <a:gd name="T40" fmla="+- 0 10076 9977"/>
                <a:gd name="T41" fmla="*/ T40 w 197"/>
                <a:gd name="T42" fmla="+- 0 2066 2053"/>
                <a:gd name="T43" fmla="*/ 2066 h 98"/>
                <a:gd name="T44" fmla="+- 0 10018 9977"/>
                <a:gd name="T45" fmla="*/ T44 w 197"/>
                <a:gd name="T46" fmla="+- 0 2066 2053"/>
                <a:gd name="T47" fmla="*/ 2066 h 98"/>
                <a:gd name="T48" fmla="+- 0 10018 9977"/>
                <a:gd name="T49" fmla="*/ T48 w 197"/>
                <a:gd name="T50" fmla="+- 0 2054 2053"/>
                <a:gd name="T51" fmla="*/ 2054 h 98"/>
                <a:gd name="T52" fmla="+- 0 9977 9977"/>
                <a:gd name="T53" fmla="*/ T52 w 197"/>
                <a:gd name="T54" fmla="+- 0 2054 2053"/>
                <a:gd name="T55" fmla="*/ 2054 h 98"/>
                <a:gd name="T56" fmla="+- 0 9977 9977"/>
                <a:gd name="T57" fmla="*/ T56 w 197"/>
                <a:gd name="T58" fmla="+- 0 2150 2053"/>
                <a:gd name="T59" fmla="*/ 2150 h 98"/>
                <a:gd name="T60" fmla="+- 0 10038 9977"/>
                <a:gd name="T61" fmla="*/ T60 w 197"/>
                <a:gd name="T62" fmla="+- 0 2150 2053"/>
                <a:gd name="T63" fmla="*/ 2150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7"/>
                  </a:moveTo>
                  <a:lnTo>
                    <a:pt x="74" y="79"/>
                  </a:lnTo>
                  <a:lnTo>
                    <a:pt x="41" y="79"/>
                  </a:lnTo>
                  <a:lnTo>
                    <a:pt x="41" y="57"/>
                  </a:lnTo>
                  <a:lnTo>
                    <a:pt x="183" y="57"/>
                  </a:lnTo>
                  <a:lnTo>
                    <a:pt x="197" y="37"/>
                  </a:lnTo>
                  <a:lnTo>
                    <a:pt x="164" y="37"/>
                  </a:lnTo>
                  <a:lnTo>
                    <a:pt x="164" y="13"/>
                  </a:lnTo>
                  <a:lnTo>
                    <a:pt x="154" y="0"/>
                  </a:lnTo>
                  <a:lnTo>
                    <a:pt x="107" y="0"/>
                  </a:lnTo>
                  <a:lnTo>
                    <a:pt x="99" y="13"/>
                  </a:lnTo>
                  <a:lnTo>
                    <a:pt x="41" y="13"/>
                  </a:lnTo>
                  <a:lnTo>
                    <a:pt x="41" y="1"/>
                  </a:lnTo>
                  <a:lnTo>
                    <a:pt x="0" y="1"/>
                  </a:lnTo>
                  <a:lnTo>
                    <a:pt x="0" y="97"/>
                  </a:lnTo>
                  <a:lnTo>
                    <a:pt x="61" y="97"/>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30" name="Picture 229">
              <a:extLst>
                <a:ext uri="{FF2B5EF4-FFF2-40B4-BE49-F238E27FC236}">
                  <a16:creationId xmlns:a16="http://schemas.microsoft.com/office/drawing/2014/main" id="{2D9A930E-E893-4591-A954-6597036157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1" y="2503"/>
              <a:ext cx="1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Freeform 6167">
              <a:extLst>
                <a:ext uri="{FF2B5EF4-FFF2-40B4-BE49-F238E27FC236}">
                  <a16:creationId xmlns:a16="http://schemas.microsoft.com/office/drawing/2014/main" id="{5549A656-2B61-4E93-B3EF-EE4E5E509705}"/>
                </a:ext>
              </a:extLst>
            </p:cNvPr>
            <p:cNvSpPr>
              <a:spLocks/>
            </p:cNvSpPr>
            <p:nvPr/>
          </p:nvSpPr>
          <p:spPr bwMode="auto">
            <a:xfrm>
              <a:off x="10031" y="2503"/>
              <a:ext cx="195" cy="98"/>
            </a:xfrm>
            <a:custGeom>
              <a:avLst/>
              <a:gdLst>
                <a:gd name="T0" fmla="+- 0 10166 10032"/>
                <a:gd name="T1" fmla="*/ T0 w 195"/>
                <a:gd name="T2" fmla="+- 0 2504 2504"/>
                <a:gd name="T3" fmla="*/ 2504 h 98"/>
                <a:gd name="T4" fmla="+- 0 10153 10032"/>
                <a:gd name="T5" fmla="*/ T4 w 195"/>
                <a:gd name="T6" fmla="+- 0 2522 2504"/>
                <a:gd name="T7" fmla="*/ 2522 h 98"/>
                <a:gd name="T8" fmla="+- 0 10186 10032"/>
                <a:gd name="T9" fmla="*/ T8 w 195"/>
                <a:gd name="T10" fmla="+- 0 2522 2504"/>
                <a:gd name="T11" fmla="*/ 2522 h 98"/>
                <a:gd name="T12" fmla="+- 0 10186 10032"/>
                <a:gd name="T13" fmla="*/ T12 w 195"/>
                <a:gd name="T14" fmla="+- 0 2544 2504"/>
                <a:gd name="T15" fmla="*/ 2544 h 98"/>
                <a:gd name="T16" fmla="+- 0 10043 10032"/>
                <a:gd name="T17" fmla="*/ T16 w 195"/>
                <a:gd name="T18" fmla="+- 0 2544 2504"/>
                <a:gd name="T19" fmla="*/ 2544 h 98"/>
                <a:gd name="T20" fmla="+- 0 10032 10032"/>
                <a:gd name="T21" fmla="*/ T20 w 195"/>
                <a:gd name="T22" fmla="+- 0 2564 2504"/>
                <a:gd name="T23" fmla="*/ 2564 h 98"/>
                <a:gd name="T24" fmla="+- 0 10063 10032"/>
                <a:gd name="T25" fmla="*/ T24 w 195"/>
                <a:gd name="T26" fmla="+- 0 2564 2504"/>
                <a:gd name="T27" fmla="*/ 2564 h 98"/>
                <a:gd name="T28" fmla="+- 0 10063 10032"/>
                <a:gd name="T29" fmla="*/ T28 w 195"/>
                <a:gd name="T30" fmla="+- 0 2588 2504"/>
                <a:gd name="T31" fmla="*/ 2588 h 98"/>
                <a:gd name="T32" fmla="+- 0 10073 10032"/>
                <a:gd name="T33" fmla="*/ T32 w 195"/>
                <a:gd name="T34" fmla="+- 0 2601 2504"/>
                <a:gd name="T35" fmla="*/ 2601 h 98"/>
                <a:gd name="T36" fmla="+- 0 10120 10032"/>
                <a:gd name="T37" fmla="*/ T36 w 195"/>
                <a:gd name="T38" fmla="+- 0 2601 2504"/>
                <a:gd name="T39" fmla="*/ 2601 h 98"/>
                <a:gd name="T40" fmla="+- 0 10128 10032"/>
                <a:gd name="T41" fmla="*/ T40 w 195"/>
                <a:gd name="T42" fmla="+- 0 2588 2504"/>
                <a:gd name="T43" fmla="*/ 2588 h 98"/>
                <a:gd name="T44" fmla="+- 0 10186 10032"/>
                <a:gd name="T45" fmla="*/ T44 w 195"/>
                <a:gd name="T46" fmla="+- 0 2588 2504"/>
                <a:gd name="T47" fmla="*/ 2588 h 98"/>
                <a:gd name="T48" fmla="+- 0 10186 10032"/>
                <a:gd name="T49" fmla="*/ T48 w 195"/>
                <a:gd name="T50" fmla="+- 0 2600 2504"/>
                <a:gd name="T51" fmla="*/ 2600 h 98"/>
                <a:gd name="T52" fmla="+- 0 10226 10032"/>
                <a:gd name="T53" fmla="*/ T52 w 195"/>
                <a:gd name="T54" fmla="+- 0 2600 2504"/>
                <a:gd name="T55" fmla="*/ 2600 h 98"/>
                <a:gd name="T56" fmla="+- 0 10226 10032"/>
                <a:gd name="T57" fmla="*/ T56 w 195"/>
                <a:gd name="T58" fmla="+- 0 2504 2504"/>
                <a:gd name="T59" fmla="*/ 2504 h 98"/>
                <a:gd name="T60" fmla="+- 0 10166 10032"/>
                <a:gd name="T61" fmla="*/ T60 w 195"/>
                <a:gd name="T62" fmla="+- 0 2504 2504"/>
                <a:gd name="T63" fmla="*/ 250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5" h="98">
                  <a:moveTo>
                    <a:pt x="134" y="0"/>
                  </a:moveTo>
                  <a:lnTo>
                    <a:pt x="121" y="18"/>
                  </a:lnTo>
                  <a:lnTo>
                    <a:pt x="154" y="18"/>
                  </a:lnTo>
                  <a:lnTo>
                    <a:pt x="154" y="40"/>
                  </a:lnTo>
                  <a:lnTo>
                    <a:pt x="11" y="40"/>
                  </a:lnTo>
                  <a:lnTo>
                    <a:pt x="0" y="60"/>
                  </a:lnTo>
                  <a:lnTo>
                    <a:pt x="31" y="60"/>
                  </a:lnTo>
                  <a:lnTo>
                    <a:pt x="31" y="84"/>
                  </a:lnTo>
                  <a:lnTo>
                    <a:pt x="41" y="97"/>
                  </a:lnTo>
                  <a:lnTo>
                    <a:pt x="88" y="97"/>
                  </a:lnTo>
                  <a:lnTo>
                    <a:pt x="96" y="84"/>
                  </a:lnTo>
                  <a:lnTo>
                    <a:pt x="154" y="84"/>
                  </a:lnTo>
                  <a:lnTo>
                    <a:pt x="154" y="96"/>
                  </a:lnTo>
                  <a:lnTo>
                    <a:pt x="194" y="96"/>
                  </a:lnTo>
                  <a:lnTo>
                    <a:pt x="194" y="0"/>
                  </a:lnTo>
                  <a:lnTo>
                    <a:pt x="134"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32" name="Picture 231">
              <a:extLst>
                <a:ext uri="{FF2B5EF4-FFF2-40B4-BE49-F238E27FC236}">
                  <a16:creationId xmlns:a16="http://schemas.microsoft.com/office/drawing/2014/main" id="{1239FCB3-AD29-4ADF-BD11-0242B13A1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7" y="2485"/>
              <a:ext cx="1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6169">
              <a:extLst>
                <a:ext uri="{FF2B5EF4-FFF2-40B4-BE49-F238E27FC236}">
                  <a16:creationId xmlns:a16="http://schemas.microsoft.com/office/drawing/2014/main" id="{FAAF0EFB-785A-4AD0-BA65-C05665A40A21}"/>
                </a:ext>
              </a:extLst>
            </p:cNvPr>
            <p:cNvSpPr>
              <a:spLocks/>
            </p:cNvSpPr>
            <p:nvPr/>
          </p:nvSpPr>
          <p:spPr bwMode="auto">
            <a:xfrm>
              <a:off x="9977" y="2485"/>
              <a:ext cx="197" cy="98"/>
            </a:xfrm>
            <a:custGeom>
              <a:avLst/>
              <a:gdLst>
                <a:gd name="T0" fmla="+- 0 10038 9977"/>
                <a:gd name="T1" fmla="*/ T0 w 197"/>
                <a:gd name="T2" fmla="+- 0 2583 2485"/>
                <a:gd name="T3" fmla="*/ 2583 h 98"/>
                <a:gd name="T4" fmla="+- 0 10051 9977"/>
                <a:gd name="T5" fmla="*/ T4 w 197"/>
                <a:gd name="T6" fmla="+- 0 2565 2485"/>
                <a:gd name="T7" fmla="*/ 2565 h 98"/>
                <a:gd name="T8" fmla="+- 0 10018 9977"/>
                <a:gd name="T9" fmla="*/ T8 w 197"/>
                <a:gd name="T10" fmla="+- 0 2564 2485"/>
                <a:gd name="T11" fmla="*/ 2564 h 98"/>
                <a:gd name="T12" fmla="+- 0 10018 9977"/>
                <a:gd name="T13" fmla="*/ T12 w 197"/>
                <a:gd name="T14" fmla="+- 0 2542 2485"/>
                <a:gd name="T15" fmla="*/ 2542 h 98"/>
                <a:gd name="T16" fmla="+- 0 10160 9977"/>
                <a:gd name="T17" fmla="*/ T16 w 197"/>
                <a:gd name="T18" fmla="+- 0 2542 2485"/>
                <a:gd name="T19" fmla="*/ 2542 h 98"/>
                <a:gd name="T20" fmla="+- 0 10174 9977"/>
                <a:gd name="T21" fmla="*/ T20 w 197"/>
                <a:gd name="T22" fmla="+- 0 2522 2485"/>
                <a:gd name="T23" fmla="*/ 2522 h 98"/>
                <a:gd name="T24" fmla="+- 0 10141 9977"/>
                <a:gd name="T25" fmla="*/ T24 w 197"/>
                <a:gd name="T26" fmla="+- 0 2522 2485"/>
                <a:gd name="T27" fmla="*/ 2522 h 98"/>
                <a:gd name="T28" fmla="+- 0 10141 9977"/>
                <a:gd name="T29" fmla="*/ T28 w 197"/>
                <a:gd name="T30" fmla="+- 0 2498 2485"/>
                <a:gd name="T31" fmla="*/ 2498 h 98"/>
                <a:gd name="T32" fmla="+- 0 10131 9977"/>
                <a:gd name="T33" fmla="*/ T32 w 197"/>
                <a:gd name="T34" fmla="+- 0 2485 2485"/>
                <a:gd name="T35" fmla="*/ 2485 h 98"/>
                <a:gd name="T36" fmla="+- 0 10084 9977"/>
                <a:gd name="T37" fmla="*/ T36 w 197"/>
                <a:gd name="T38" fmla="+- 0 2485 2485"/>
                <a:gd name="T39" fmla="*/ 2485 h 98"/>
                <a:gd name="T40" fmla="+- 0 10076 9977"/>
                <a:gd name="T41" fmla="*/ T40 w 197"/>
                <a:gd name="T42" fmla="+- 0 2498 2485"/>
                <a:gd name="T43" fmla="*/ 2498 h 98"/>
                <a:gd name="T44" fmla="+- 0 10018 9977"/>
                <a:gd name="T45" fmla="*/ T44 w 197"/>
                <a:gd name="T46" fmla="+- 0 2498 2485"/>
                <a:gd name="T47" fmla="*/ 2498 h 98"/>
                <a:gd name="T48" fmla="+- 0 10018 9977"/>
                <a:gd name="T49" fmla="*/ T48 w 197"/>
                <a:gd name="T50" fmla="+- 0 2486 2485"/>
                <a:gd name="T51" fmla="*/ 2486 h 98"/>
                <a:gd name="T52" fmla="+- 0 9977 9977"/>
                <a:gd name="T53" fmla="*/ T52 w 197"/>
                <a:gd name="T54" fmla="+- 0 2486 2485"/>
                <a:gd name="T55" fmla="*/ 2486 h 98"/>
                <a:gd name="T56" fmla="+- 0 9977 9977"/>
                <a:gd name="T57" fmla="*/ T56 w 197"/>
                <a:gd name="T58" fmla="+- 0 2583 2485"/>
                <a:gd name="T59" fmla="*/ 2583 h 98"/>
                <a:gd name="T60" fmla="+- 0 10038 9977"/>
                <a:gd name="T61" fmla="*/ T60 w 197"/>
                <a:gd name="T62" fmla="+- 0 2583 2485"/>
                <a:gd name="T63" fmla="*/ 2583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97" h="98">
                  <a:moveTo>
                    <a:pt x="61" y="98"/>
                  </a:moveTo>
                  <a:lnTo>
                    <a:pt x="74" y="80"/>
                  </a:lnTo>
                  <a:lnTo>
                    <a:pt x="41" y="79"/>
                  </a:lnTo>
                  <a:lnTo>
                    <a:pt x="41" y="57"/>
                  </a:lnTo>
                  <a:lnTo>
                    <a:pt x="183" y="57"/>
                  </a:lnTo>
                  <a:lnTo>
                    <a:pt x="197" y="37"/>
                  </a:lnTo>
                  <a:lnTo>
                    <a:pt x="164" y="37"/>
                  </a:lnTo>
                  <a:lnTo>
                    <a:pt x="164" y="13"/>
                  </a:lnTo>
                  <a:lnTo>
                    <a:pt x="154" y="0"/>
                  </a:lnTo>
                  <a:lnTo>
                    <a:pt x="107" y="0"/>
                  </a:lnTo>
                  <a:lnTo>
                    <a:pt x="99" y="13"/>
                  </a:lnTo>
                  <a:lnTo>
                    <a:pt x="41" y="13"/>
                  </a:lnTo>
                  <a:lnTo>
                    <a:pt x="41" y="1"/>
                  </a:lnTo>
                  <a:lnTo>
                    <a:pt x="0" y="1"/>
                  </a:lnTo>
                  <a:lnTo>
                    <a:pt x="0" y="98"/>
                  </a:lnTo>
                  <a:lnTo>
                    <a:pt x="61" y="98"/>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34" name="Freeform 6170">
              <a:extLst>
                <a:ext uri="{FF2B5EF4-FFF2-40B4-BE49-F238E27FC236}">
                  <a16:creationId xmlns:a16="http://schemas.microsoft.com/office/drawing/2014/main" id="{076B9747-D3F0-4553-BF8B-5101C03534DD}"/>
                </a:ext>
              </a:extLst>
            </p:cNvPr>
            <p:cNvSpPr>
              <a:spLocks/>
            </p:cNvSpPr>
            <p:nvPr/>
          </p:nvSpPr>
          <p:spPr bwMode="auto">
            <a:xfrm>
              <a:off x="7257" y="2674"/>
              <a:ext cx="1090" cy="715"/>
            </a:xfrm>
            <a:custGeom>
              <a:avLst/>
              <a:gdLst>
                <a:gd name="T0" fmla="+- 0 7973 7257"/>
                <a:gd name="T1" fmla="*/ T0 w 1090"/>
                <a:gd name="T2" fmla="+- 0 3389 2674"/>
                <a:gd name="T3" fmla="*/ 3389 h 715"/>
                <a:gd name="T4" fmla="+- 0 7257 7257"/>
                <a:gd name="T5" fmla="*/ T4 w 1090"/>
                <a:gd name="T6" fmla="+- 0 3389 2674"/>
                <a:gd name="T7" fmla="*/ 3389 h 715"/>
                <a:gd name="T8" fmla="+- 0 7257 7257"/>
                <a:gd name="T9" fmla="*/ T8 w 1090"/>
                <a:gd name="T10" fmla="+- 0 3362 2674"/>
                <a:gd name="T11" fmla="*/ 3362 h 715"/>
                <a:gd name="T12" fmla="+- 0 7973 7257"/>
                <a:gd name="T13" fmla="*/ T12 w 1090"/>
                <a:gd name="T14" fmla="+- 0 3362 2674"/>
                <a:gd name="T15" fmla="*/ 3362 h 715"/>
                <a:gd name="T16" fmla="+- 0 8010 7257"/>
                <a:gd name="T17" fmla="*/ T16 w 1090"/>
                <a:gd name="T18" fmla="+- 0 3354 2674"/>
                <a:gd name="T19" fmla="*/ 3354 h 715"/>
                <a:gd name="T20" fmla="+- 0 8040 7257"/>
                <a:gd name="T21" fmla="*/ T20 w 1090"/>
                <a:gd name="T22" fmla="+- 0 3334 2674"/>
                <a:gd name="T23" fmla="*/ 3334 h 715"/>
                <a:gd name="T24" fmla="+- 0 8060 7257"/>
                <a:gd name="T25" fmla="*/ T24 w 1090"/>
                <a:gd name="T26" fmla="+- 0 3304 2674"/>
                <a:gd name="T27" fmla="*/ 3304 h 715"/>
                <a:gd name="T28" fmla="+- 0 8067 7257"/>
                <a:gd name="T29" fmla="*/ T28 w 1090"/>
                <a:gd name="T30" fmla="+- 0 3267 2674"/>
                <a:gd name="T31" fmla="*/ 3267 h 715"/>
                <a:gd name="T32" fmla="+- 0 8067 7257"/>
                <a:gd name="T33" fmla="*/ T32 w 1090"/>
                <a:gd name="T34" fmla="+- 0 2741 2674"/>
                <a:gd name="T35" fmla="*/ 2741 h 715"/>
                <a:gd name="T36" fmla="+- 0 8073 7257"/>
                <a:gd name="T37" fmla="*/ T36 w 1090"/>
                <a:gd name="T38" fmla="+- 0 2715 2674"/>
                <a:gd name="T39" fmla="*/ 2715 h 715"/>
                <a:gd name="T40" fmla="+- 0 8087 7257"/>
                <a:gd name="T41" fmla="*/ T40 w 1090"/>
                <a:gd name="T42" fmla="+- 0 2694 2674"/>
                <a:gd name="T43" fmla="*/ 2694 h 715"/>
                <a:gd name="T44" fmla="+- 0 8108 7257"/>
                <a:gd name="T45" fmla="*/ T44 w 1090"/>
                <a:gd name="T46" fmla="+- 0 2679 2674"/>
                <a:gd name="T47" fmla="*/ 2679 h 715"/>
                <a:gd name="T48" fmla="+- 0 8134 7257"/>
                <a:gd name="T49" fmla="*/ T48 w 1090"/>
                <a:gd name="T50" fmla="+- 0 2674 2674"/>
                <a:gd name="T51" fmla="*/ 2674 h 715"/>
                <a:gd name="T52" fmla="+- 0 8347 7257"/>
                <a:gd name="T53" fmla="*/ T52 w 1090"/>
                <a:gd name="T54" fmla="+- 0 2674 2674"/>
                <a:gd name="T55" fmla="*/ 2674 h 715"/>
                <a:gd name="T56" fmla="+- 0 8347 7257"/>
                <a:gd name="T57" fmla="*/ T56 w 1090"/>
                <a:gd name="T58" fmla="+- 0 2701 2674"/>
                <a:gd name="T59" fmla="*/ 2701 h 715"/>
                <a:gd name="T60" fmla="+- 0 8134 7257"/>
                <a:gd name="T61" fmla="*/ T60 w 1090"/>
                <a:gd name="T62" fmla="+- 0 2701 2674"/>
                <a:gd name="T63" fmla="*/ 2701 h 715"/>
                <a:gd name="T64" fmla="+- 0 8119 7257"/>
                <a:gd name="T65" fmla="*/ T64 w 1090"/>
                <a:gd name="T66" fmla="+- 0 2704 2674"/>
                <a:gd name="T67" fmla="*/ 2704 h 715"/>
                <a:gd name="T68" fmla="+- 0 8106 7257"/>
                <a:gd name="T69" fmla="*/ T68 w 1090"/>
                <a:gd name="T70" fmla="+- 0 2713 2674"/>
                <a:gd name="T71" fmla="*/ 2713 h 715"/>
                <a:gd name="T72" fmla="+- 0 8097 7257"/>
                <a:gd name="T73" fmla="*/ T72 w 1090"/>
                <a:gd name="T74" fmla="+- 0 2726 2674"/>
                <a:gd name="T75" fmla="*/ 2726 h 715"/>
                <a:gd name="T76" fmla="+- 0 8094 7257"/>
                <a:gd name="T77" fmla="*/ T76 w 1090"/>
                <a:gd name="T78" fmla="+- 0 2741 2674"/>
                <a:gd name="T79" fmla="*/ 2741 h 715"/>
                <a:gd name="T80" fmla="+- 0 8094 7257"/>
                <a:gd name="T81" fmla="*/ T80 w 1090"/>
                <a:gd name="T82" fmla="+- 0 3252 2674"/>
                <a:gd name="T83" fmla="*/ 3252 h 715"/>
                <a:gd name="T84" fmla="+- 0 8324 7257"/>
                <a:gd name="T85" fmla="*/ T84 w 1090"/>
                <a:gd name="T86" fmla="+- 0 3252 2674"/>
                <a:gd name="T87" fmla="*/ 3252 h 715"/>
                <a:gd name="T88" fmla="+- 0 8324 7257"/>
                <a:gd name="T89" fmla="*/ T88 w 1090"/>
                <a:gd name="T90" fmla="+- 0 3279 2674"/>
                <a:gd name="T91" fmla="*/ 3279 h 715"/>
                <a:gd name="T92" fmla="+- 0 8094 7257"/>
                <a:gd name="T93" fmla="*/ T92 w 1090"/>
                <a:gd name="T94" fmla="+- 0 3279 2674"/>
                <a:gd name="T95" fmla="*/ 3279 h 715"/>
                <a:gd name="T96" fmla="+- 0 8081 7257"/>
                <a:gd name="T97" fmla="*/ T96 w 1090"/>
                <a:gd name="T98" fmla="+- 0 3322 2674"/>
                <a:gd name="T99" fmla="*/ 3322 h 715"/>
                <a:gd name="T100" fmla="+- 0 8055 7257"/>
                <a:gd name="T101" fmla="*/ T100 w 1090"/>
                <a:gd name="T102" fmla="+- 0 3357 2674"/>
                <a:gd name="T103" fmla="*/ 3357 h 715"/>
                <a:gd name="T104" fmla="+- 0 8018 7257"/>
                <a:gd name="T105" fmla="*/ T104 w 1090"/>
                <a:gd name="T106" fmla="+- 0 3380 2674"/>
                <a:gd name="T107" fmla="*/ 3380 h 715"/>
                <a:gd name="T108" fmla="+- 0 7973 7257"/>
                <a:gd name="T109" fmla="*/ T108 w 1090"/>
                <a:gd name="T110" fmla="+- 0 3389 2674"/>
                <a:gd name="T111" fmla="*/ 3389 h 7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090" h="715">
                  <a:moveTo>
                    <a:pt x="716" y="715"/>
                  </a:moveTo>
                  <a:lnTo>
                    <a:pt x="0" y="715"/>
                  </a:lnTo>
                  <a:lnTo>
                    <a:pt x="0" y="688"/>
                  </a:lnTo>
                  <a:lnTo>
                    <a:pt x="716" y="688"/>
                  </a:lnTo>
                  <a:lnTo>
                    <a:pt x="753" y="680"/>
                  </a:lnTo>
                  <a:lnTo>
                    <a:pt x="783" y="660"/>
                  </a:lnTo>
                  <a:lnTo>
                    <a:pt x="803" y="630"/>
                  </a:lnTo>
                  <a:lnTo>
                    <a:pt x="810" y="593"/>
                  </a:lnTo>
                  <a:lnTo>
                    <a:pt x="810" y="67"/>
                  </a:lnTo>
                  <a:lnTo>
                    <a:pt x="816" y="41"/>
                  </a:lnTo>
                  <a:lnTo>
                    <a:pt x="830" y="20"/>
                  </a:lnTo>
                  <a:lnTo>
                    <a:pt x="851" y="5"/>
                  </a:lnTo>
                  <a:lnTo>
                    <a:pt x="877" y="0"/>
                  </a:lnTo>
                  <a:lnTo>
                    <a:pt x="1090" y="0"/>
                  </a:lnTo>
                  <a:lnTo>
                    <a:pt x="1090" y="27"/>
                  </a:lnTo>
                  <a:lnTo>
                    <a:pt x="877" y="27"/>
                  </a:lnTo>
                  <a:lnTo>
                    <a:pt x="862" y="30"/>
                  </a:lnTo>
                  <a:lnTo>
                    <a:pt x="849" y="39"/>
                  </a:lnTo>
                  <a:lnTo>
                    <a:pt x="840" y="52"/>
                  </a:lnTo>
                  <a:lnTo>
                    <a:pt x="837" y="67"/>
                  </a:lnTo>
                  <a:lnTo>
                    <a:pt x="837" y="578"/>
                  </a:lnTo>
                  <a:lnTo>
                    <a:pt x="1067" y="578"/>
                  </a:lnTo>
                  <a:lnTo>
                    <a:pt x="1067" y="605"/>
                  </a:lnTo>
                  <a:lnTo>
                    <a:pt x="837" y="605"/>
                  </a:lnTo>
                  <a:lnTo>
                    <a:pt x="824" y="648"/>
                  </a:lnTo>
                  <a:lnTo>
                    <a:pt x="798" y="683"/>
                  </a:lnTo>
                  <a:lnTo>
                    <a:pt x="761" y="706"/>
                  </a:lnTo>
                  <a:lnTo>
                    <a:pt x="716" y="715"/>
                  </a:lnTo>
                  <a:close/>
                </a:path>
              </a:pathLst>
            </a:custGeom>
            <a:solidFill>
              <a:srgbClr val="009F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35" name="Freeform 6171">
              <a:extLst>
                <a:ext uri="{FF2B5EF4-FFF2-40B4-BE49-F238E27FC236}">
                  <a16:creationId xmlns:a16="http://schemas.microsoft.com/office/drawing/2014/main" id="{E8BA3345-E5AA-4A09-B1DD-78DDF7DFC36B}"/>
                </a:ext>
              </a:extLst>
            </p:cNvPr>
            <p:cNvSpPr>
              <a:spLocks/>
            </p:cNvSpPr>
            <p:nvPr/>
          </p:nvSpPr>
          <p:spPr bwMode="auto">
            <a:xfrm>
              <a:off x="7257" y="2674"/>
              <a:ext cx="1090" cy="715"/>
            </a:xfrm>
            <a:custGeom>
              <a:avLst/>
              <a:gdLst>
                <a:gd name="T0" fmla="+- 0 8134 7257"/>
                <a:gd name="T1" fmla="*/ T0 w 1090"/>
                <a:gd name="T2" fmla="+- 0 2674 2674"/>
                <a:gd name="T3" fmla="*/ 2674 h 715"/>
                <a:gd name="T4" fmla="+- 0 8108 7257"/>
                <a:gd name="T5" fmla="*/ T4 w 1090"/>
                <a:gd name="T6" fmla="+- 0 2679 2674"/>
                <a:gd name="T7" fmla="*/ 2679 h 715"/>
                <a:gd name="T8" fmla="+- 0 8087 7257"/>
                <a:gd name="T9" fmla="*/ T8 w 1090"/>
                <a:gd name="T10" fmla="+- 0 2694 2674"/>
                <a:gd name="T11" fmla="*/ 2694 h 715"/>
                <a:gd name="T12" fmla="+- 0 8073 7257"/>
                <a:gd name="T13" fmla="*/ T12 w 1090"/>
                <a:gd name="T14" fmla="+- 0 2715 2674"/>
                <a:gd name="T15" fmla="*/ 2715 h 715"/>
                <a:gd name="T16" fmla="+- 0 8067 7257"/>
                <a:gd name="T17" fmla="*/ T16 w 1090"/>
                <a:gd name="T18" fmla="+- 0 2741 2674"/>
                <a:gd name="T19" fmla="*/ 2741 h 715"/>
                <a:gd name="T20" fmla="+- 0 8067 7257"/>
                <a:gd name="T21" fmla="*/ T20 w 1090"/>
                <a:gd name="T22" fmla="+- 0 3267 2674"/>
                <a:gd name="T23" fmla="*/ 3267 h 715"/>
                <a:gd name="T24" fmla="+- 0 8060 7257"/>
                <a:gd name="T25" fmla="*/ T24 w 1090"/>
                <a:gd name="T26" fmla="+- 0 3304 2674"/>
                <a:gd name="T27" fmla="*/ 3304 h 715"/>
                <a:gd name="T28" fmla="+- 0 8040 7257"/>
                <a:gd name="T29" fmla="*/ T28 w 1090"/>
                <a:gd name="T30" fmla="+- 0 3334 2674"/>
                <a:gd name="T31" fmla="*/ 3334 h 715"/>
                <a:gd name="T32" fmla="+- 0 8010 7257"/>
                <a:gd name="T33" fmla="*/ T32 w 1090"/>
                <a:gd name="T34" fmla="+- 0 3354 2674"/>
                <a:gd name="T35" fmla="*/ 3354 h 715"/>
                <a:gd name="T36" fmla="+- 0 7973 7257"/>
                <a:gd name="T37" fmla="*/ T36 w 1090"/>
                <a:gd name="T38" fmla="+- 0 3362 2674"/>
                <a:gd name="T39" fmla="*/ 3362 h 715"/>
                <a:gd name="T40" fmla="+- 0 7257 7257"/>
                <a:gd name="T41" fmla="*/ T40 w 1090"/>
                <a:gd name="T42" fmla="+- 0 3362 2674"/>
                <a:gd name="T43" fmla="*/ 3362 h 715"/>
                <a:gd name="T44" fmla="+- 0 7257 7257"/>
                <a:gd name="T45" fmla="*/ T44 w 1090"/>
                <a:gd name="T46" fmla="+- 0 3389 2674"/>
                <a:gd name="T47" fmla="*/ 3389 h 715"/>
                <a:gd name="T48" fmla="+- 0 7973 7257"/>
                <a:gd name="T49" fmla="*/ T48 w 1090"/>
                <a:gd name="T50" fmla="+- 0 3389 2674"/>
                <a:gd name="T51" fmla="*/ 3389 h 715"/>
                <a:gd name="T52" fmla="+- 0 8018 7257"/>
                <a:gd name="T53" fmla="*/ T52 w 1090"/>
                <a:gd name="T54" fmla="+- 0 3380 2674"/>
                <a:gd name="T55" fmla="*/ 3380 h 715"/>
                <a:gd name="T56" fmla="+- 0 8055 7257"/>
                <a:gd name="T57" fmla="*/ T56 w 1090"/>
                <a:gd name="T58" fmla="+- 0 3357 2674"/>
                <a:gd name="T59" fmla="*/ 3357 h 715"/>
                <a:gd name="T60" fmla="+- 0 8081 7257"/>
                <a:gd name="T61" fmla="*/ T60 w 1090"/>
                <a:gd name="T62" fmla="+- 0 3322 2674"/>
                <a:gd name="T63" fmla="*/ 3322 h 715"/>
                <a:gd name="T64" fmla="+- 0 8094 7257"/>
                <a:gd name="T65" fmla="*/ T64 w 1090"/>
                <a:gd name="T66" fmla="+- 0 3279 2674"/>
                <a:gd name="T67" fmla="*/ 3279 h 715"/>
                <a:gd name="T68" fmla="+- 0 8324 7257"/>
                <a:gd name="T69" fmla="*/ T68 w 1090"/>
                <a:gd name="T70" fmla="+- 0 3279 2674"/>
                <a:gd name="T71" fmla="*/ 3279 h 715"/>
                <a:gd name="T72" fmla="+- 0 8324 7257"/>
                <a:gd name="T73" fmla="*/ T72 w 1090"/>
                <a:gd name="T74" fmla="+- 0 3252 2674"/>
                <a:gd name="T75" fmla="*/ 3252 h 715"/>
                <a:gd name="T76" fmla="+- 0 8094 7257"/>
                <a:gd name="T77" fmla="*/ T76 w 1090"/>
                <a:gd name="T78" fmla="+- 0 3252 2674"/>
                <a:gd name="T79" fmla="*/ 3252 h 715"/>
                <a:gd name="T80" fmla="+- 0 8094 7257"/>
                <a:gd name="T81" fmla="*/ T80 w 1090"/>
                <a:gd name="T82" fmla="+- 0 2741 2674"/>
                <a:gd name="T83" fmla="*/ 2741 h 715"/>
                <a:gd name="T84" fmla="+- 0 8097 7257"/>
                <a:gd name="T85" fmla="*/ T84 w 1090"/>
                <a:gd name="T86" fmla="+- 0 2726 2674"/>
                <a:gd name="T87" fmla="*/ 2726 h 715"/>
                <a:gd name="T88" fmla="+- 0 8106 7257"/>
                <a:gd name="T89" fmla="*/ T88 w 1090"/>
                <a:gd name="T90" fmla="+- 0 2713 2674"/>
                <a:gd name="T91" fmla="*/ 2713 h 715"/>
                <a:gd name="T92" fmla="+- 0 8119 7257"/>
                <a:gd name="T93" fmla="*/ T92 w 1090"/>
                <a:gd name="T94" fmla="+- 0 2704 2674"/>
                <a:gd name="T95" fmla="*/ 2704 h 715"/>
                <a:gd name="T96" fmla="+- 0 8134 7257"/>
                <a:gd name="T97" fmla="*/ T96 w 1090"/>
                <a:gd name="T98" fmla="+- 0 2701 2674"/>
                <a:gd name="T99" fmla="*/ 2701 h 715"/>
                <a:gd name="T100" fmla="+- 0 8347 7257"/>
                <a:gd name="T101" fmla="*/ T100 w 1090"/>
                <a:gd name="T102" fmla="+- 0 2701 2674"/>
                <a:gd name="T103" fmla="*/ 2701 h 715"/>
                <a:gd name="T104" fmla="+- 0 8347 7257"/>
                <a:gd name="T105" fmla="*/ T104 w 1090"/>
                <a:gd name="T106" fmla="+- 0 2674 2674"/>
                <a:gd name="T107" fmla="*/ 2674 h 715"/>
                <a:gd name="T108" fmla="+- 0 8134 7257"/>
                <a:gd name="T109" fmla="*/ T108 w 1090"/>
                <a:gd name="T110" fmla="+- 0 2674 2674"/>
                <a:gd name="T111" fmla="*/ 2674 h 7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090" h="715">
                  <a:moveTo>
                    <a:pt x="877" y="0"/>
                  </a:moveTo>
                  <a:lnTo>
                    <a:pt x="851" y="5"/>
                  </a:lnTo>
                  <a:lnTo>
                    <a:pt x="830" y="20"/>
                  </a:lnTo>
                  <a:lnTo>
                    <a:pt x="816" y="41"/>
                  </a:lnTo>
                  <a:lnTo>
                    <a:pt x="810" y="67"/>
                  </a:lnTo>
                  <a:lnTo>
                    <a:pt x="810" y="593"/>
                  </a:lnTo>
                  <a:lnTo>
                    <a:pt x="803" y="630"/>
                  </a:lnTo>
                  <a:lnTo>
                    <a:pt x="783" y="660"/>
                  </a:lnTo>
                  <a:lnTo>
                    <a:pt x="753" y="680"/>
                  </a:lnTo>
                  <a:lnTo>
                    <a:pt x="716" y="688"/>
                  </a:lnTo>
                  <a:lnTo>
                    <a:pt x="0" y="688"/>
                  </a:lnTo>
                  <a:lnTo>
                    <a:pt x="0" y="715"/>
                  </a:lnTo>
                  <a:lnTo>
                    <a:pt x="716" y="715"/>
                  </a:lnTo>
                  <a:lnTo>
                    <a:pt x="761" y="706"/>
                  </a:lnTo>
                  <a:lnTo>
                    <a:pt x="798" y="683"/>
                  </a:lnTo>
                  <a:lnTo>
                    <a:pt x="824" y="648"/>
                  </a:lnTo>
                  <a:lnTo>
                    <a:pt x="837" y="605"/>
                  </a:lnTo>
                  <a:lnTo>
                    <a:pt x="1067" y="605"/>
                  </a:lnTo>
                  <a:lnTo>
                    <a:pt x="1067" y="578"/>
                  </a:lnTo>
                  <a:lnTo>
                    <a:pt x="837" y="578"/>
                  </a:lnTo>
                  <a:lnTo>
                    <a:pt x="837" y="67"/>
                  </a:lnTo>
                  <a:lnTo>
                    <a:pt x="840" y="52"/>
                  </a:lnTo>
                  <a:lnTo>
                    <a:pt x="849" y="39"/>
                  </a:lnTo>
                  <a:lnTo>
                    <a:pt x="862" y="30"/>
                  </a:lnTo>
                  <a:lnTo>
                    <a:pt x="877" y="27"/>
                  </a:lnTo>
                  <a:lnTo>
                    <a:pt x="1090" y="27"/>
                  </a:lnTo>
                  <a:lnTo>
                    <a:pt x="1090" y="0"/>
                  </a:lnTo>
                  <a:lnTo>
                    <a:pt x="877"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36" name="Freeform 6172">
              <a:extLst>
                <a:ext uri="{FF2B5EF4-FFF2-40B4-BE49-F238E27FC236}">
                  <a16:creationId xmlns:a16="http://schemas.microsoft.com/office/drawing/2014/main" id="{80EF0027-217D-4A74-B570-276818E3EF53}"/>
                </a:ext>
              </a:extLst>
            </p:cNvPr>
            <p:cNvSpPr>
              <a:spLocks/>
            </p:cNvSpPr>
            <p:nvPr/>
          </p:nvSpPr>
          <p:spPr bwMode="auto">
            <a:xfrm>
              <a:off x="7257" y="2646"/>
              <a:ext cx="1090" cy="716"/>
            </a:xfrm>
            <a:custGeom>
              <a:avLst/>
              <a:gdLst>
                <a:gd name="T0" fmla="+- 0 7973 7257"/>
                <a:gd name="T1" fmla="*/ T0 w 1090"/>
                <a:gd name="T2" fmla="+- 0 3362 2647"/>
                <a:gd name="T3" fmla="*/ 3362 h 716"/>
                <a:gd name="T4" fmla="+- 0 7257 7257"/>
                <a:gd name="T5" fmla="*/ T4 w 1090"/>
                <a:gd name="T6" fmla="+- 0 3362 2647"/>
                <a:gd name="T7" fmla="*/ 3362 h 716"/>
                <a:gd name="T8" fmla="+- 0 7257 7257"/>
                <a:gd name="T9" fmla="*/ T8 w 1090"/>
                <a:gd name="T10" fmla="+- 0 3334 2647"/>
                <a:gd name="T11" fmla="*/ 3334 h 716"/>
                <a:gd name="T12" fmla="+- 0 7973 7257"/>
                <a:gd name="T13" fmla="*/ T12 w 1090"/>
                <a:gd name="T14" fmla="+- 0 3334 2647"/>
                <a:gd name="T15" fmla="*/ 3334 h 716"/>
                <a:gd name="T16" fmla="+- 0 7999 7257"/>
                <a:gd name="T17" fmla="*/ T16 w 1090"/>
                <a:gd name="T18" fmla="+- 0 3329 2647"/>
                <a:gd name="T19" fmla="*/ 3329 h 716"/>
                <a:gd name="T20" fmla="+- 0 8020 7257"/>
                <a:gd name="T21" fmla="*/ T20 w 1090"/>
                <a:gd name="T22" fmla="+- 0 3315 2647"/>
                <a:gd name="T23" fmla="*/ 3315 h 716"/>
                <a:gd name="T24" fmla="+- 0 8035 7257"/>
                <a:gd name="T25" fmla="*/ T24 w 1090"/>
                <a:gd name="T26" fmla="+- 0 3293 2647"/>
                <a:gd name="T27" fmla="*/ 3293 h 716"/>
                <a:gd name="T28" fmla="+- 0 8040 7257"/>
                <a:gd name="T29" fmla="*/ T28 w 1090"/>
                <a:gd name="T30" fmla="+- 0 3267 2647"/>
                <a:gd name="T31" fmla="*/ 3267 h 716"/>
                <a:gd name="T32" fmla="+- 0 8040 7257"/>
                <a:gd name="T33" fmla="*/ T32 w 1090"/>
                <a:gd name="T34" fmla="+- 0 2741 2647"/>
                <a:gd name="T35" fmla="*/ 2741 h 716"/>
                <a:gd name="T36" fmla="+- 0 8048 7257"/>
                <a:gd name="T37" fmla="*/ T36 w 1090"/>
                <a:gd name="T38" fmla="+- 0 2704 2647"/>
                <a:gd name="T39" fmla="*/ 2704 h 716"/>
                <a:gd name="T40" fmla="+- 0 8068 7257"/>
                <a:gd name="T41" fmla="*/ T40 w 1090"/>
                <a:gd name="T42" fmla="+- 0 2674 2647"/>
                <a:gd name="T43" fmla="*/ 2674 h 716"/>
                <a:gd name="T44" fmla="+- 0 8098 7257"/>
                <a:gd name="T45" fmla="*/ T44 w 1090"/>
                <a:gd name="T46" fmla="+- 0 2654 2647"/>
                <a:gd name="T47" fmla="*/ 2654 h 716"/>
                <a:gd name="T48" fmla="+- 0 8134 7257"/>
                <a:gd name="T49" fmla="*/ T48 w 1090"/>
                <a:gd name="T50" fmla="+- 0 2647 2647"/>
                <a:gd name="T51" fmla="*/ 2647 h 716"/>
                <a:gd name="T52" fmla="+- 0 8347 7257"/>
                <a:gd name="T53" fmla="*/ T52 w 1090"/>
                <a:gd name="T54" fmla="+- 0 2647 2647"/>
                <a:gd name="T55" fmla="*/ 2647 h 716"/>
                <a:gd name="T56" fmla="+- 0 8347 7257"/>
                <a:gd name="T57" fmla="*/ T56 w 1090"/>
                <a:gd name="T58" fmla="+- 0 2674 2647"/>
                <a:gd name="T59" fmla="*/ 2674 h 716"/>
                <a:gd name="T60" fmla="+- 0 8134 7257"/>
                <a:gd name="T61" fmla="*/ T60 w 1090"/>
                <a:gd name="T62" fmla="+- 0 2674 2647"/>
                <a:gd name="T63" fmla="*/ 2674 h 716"/>
                <a:gd name="T64" fmla="+- 0 8108 7257"/>
                <a:gd name="T65" fmla="*/ T64 w 1090"/>
                <a:gd name="T66" fmla="+- 0 2679 2647"/>
                <a:gd name="T67" fmla="*/ 2679 h 716"/>
                <a:gd name="T68" fmla="+- 0 8087 7257"/>
                <a:gd name="T69" fmla="*/ T68 w 1090"/>
                <a:gd name="T70" fmla="+- 0 2694 2647"/>
                <a:gd name="T71" fmla="*/ 2694 h 716"/>
                <a:gd name="T72" fmla="+- 0 8073 7257"/>
                <a:gd name="T73" fmla="*/ T72 w 1090"/>
                <a:gd name="T74" fmla="+- 0 2715 2647"/>
                <a:gd name="T75" fmla="*/ 2715 h 716"/>
                <a:gd name="T76" fmla="+- 0 8067 7257"/>
                <a:gd name="T77" fmla="*/ T76 w 1090"/>
                <a:gd name="T78" fmla="+- 0 2741 2647"/>
                <a:gd name="T79" fmla="*/ 2741 h 716"/>
                <a:gd name="T80" fmla="+- 0 8067 7257"/>
                <a:gd name="T81" fmla="*/ T80 w 1090"/>
                <a:gd name="T82" fmla="+- 0 3267 2647"/>
                <a:gd name="T83" fmla="*/ 3267 h 716"/>
                <a:gd name="T84" fmla="+- 0 8060 7257"/>
                <a:gd name="T85" fmla="*/ T84 w 1090"/>
                <a:gd name="T86" fmla="+- 0 3304 2647"/>
                <a:gd name="T87" fmla="*/ 3304 h 716"/>
                <a:gd name="T88" fmla="+- 0 8040 7257"/>
                <a:gd name="T89" fmla="*/ T88 w 1090"/>
                <a:gd name="T90" fmla="+- 0 3334 2647"/>
                <a:gd name="T91" fmla="*/ 3334 h 716"/>
                <a:gd name="T92" fmla="+- 0 8010 7257"/>
                <a:gd name="T93" fmla="*/ T92 w 1090"/>
                <a:gd name="T94" fmla="+- 0 3354 2647"/>
                <a:gd name="T95" fmla="*/ 3354 h 716"/>
                <a:gd name="T96" fmla="+- 0 7973 7257"/>
                <a:gd name="T97" fmla="*/ T96 w 1090"/>
                <a:gd name="T98" fmla="+- 0 3362 2647"/>
                <a:gd name="T99" fmla="*/ 3362 h 7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90" h="716">
                  <a:moveTo>
                    <a:pt x="716" y="715"/>
                  </a:moveTo>
                  <a:lnTo>
                    <a:pt x="0" y="715"/>
                  </a:lnTo>
                  <a:lnTo>
                    <a:pt x="0" y="687"/>
                  </a:lnTo>
                  <a:lnTo>
                    <a:pt x="716" y="687"/>
                  </a:lnTo>
                  <a:lnTo>
                    <a:pt x="742" y="682"/>
                  </a:lnTo>
                  <a:lnTo>
                    <a:pt x="763" y="668"/>
                  </a:lnTo>
                  <a:lnTo>
                    <a:pt x="778" y="646"/>
                  </a:lnTo>
                  <a:lnTo>
                    <a:pt x="783" y="620"/>
                  </a:lnTo>
                  <a:lnTo>
                    <a:pt x="783" y="94"/>
                  </a:lnTo>
                  <a:lnTo>
                    <a:pt x="791" y="57"/>
                  </a:lnTo>
                  <a:lnTo>
                    <a:pt x="811" y="27"/>
                  </a:lnTo>
                  <a:lnTo>
                    <a:pt x="841" y="7"/>
                  </a:lnTo>
                  <a:lnTo>
                    <a:pt x="877" y="0"/>
                  </a:lnTo>
                  <a:lnTo>
                    <a:pt x="1090" y="0"/>
                  </a:lnTo>
                  <a:lnTo>
                    <a:pt x="1090" y="27"/>
                  </a:lnTo>
                  <a:lnTo>
                    <a:pt x="877" y="27"/>
                  </a:lnTo>
                  <a:lnTo>
                    <a:pt x="851" y="32"/>
                  </a:lnTo>
                  <a:lnTo>
                    <a:pt x="830" y="47"/>
                  </a:lnTo>
                  <a:lnTo>
                    <a:pt x="816" y="68"/>
                  </a:lnTo>
                  <a:lnTo>
                    <a:pt x="810" y="94"/>
                  </a:lnTo>
                  <a:lnTo>
                    <a:pt x="810" y="620"/>
                  </a:lnTo>
                  <a:lnTo>
                    <a:pt x="803" y="657"/>
                  </a:lnTo>
                  <a:lnTo>
                    <a:pt x="783" y="687"/>
                  </a:lnTo>
                  <a:lnTo>
                    <a:pt x="753" y="707"/>
                  </a:lnTo>
                  <a:lnTo>
                    <a:pt x="716" y="71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37" name="Freeform 6173">
              <a:extLst>
                <a:ext uri="{FF2B5EF4-FFF2-40B4-BE49-F238E27FC236}">
                  <a16:creationId xmlns:a16="http://schemas.microsoft.com/office/drawing/2014/main" id="{8D1D2B3F-5544-4961-B8A0-CE8B027732AD}"/>
                </a:ext>
              </a:extLst>
            </p:cNvPr>
            <p:cNvSpPr>
              <a:spLocks/>
            </p:cNvSpPr>
            <p:nvPr/>
          </p:nvSpPr>
          <p:spPr bwMode="auto">
            <a:xfrm>
              <a:off x="7257" y="2646"/>
              <a:ext cx="1090" cy="716"/>
            </a:xfrm>
            <a:custGeom>
              <a:avLst/>
              <a:gdLst>
                <a:gd name="T0" fmla="+- 0 8134 7257"/>
                <a:gd name="T1" fmla="*/ T0 w 1090"/>
                <a:gd name="T2" fmla="+- 0 2647 2647"/>
                <a:gd name="T3" fmla="*/ 2647 h 716"/>
                <a:gd name="T4" fmla="+- 0 8098 7257"/>
                <a:gd name="T5" fmla="*/ T4 w 1090"/>
                <a:gd name="T6" fmla="+- 0 2654 2647"/>
                <a:gd name="T7" fmla="*/ 2654 h 716"/>
                <a:gd name="T8" fmla="+- 0 8068 7257"/>
                <a:gd name="T9" fmla="*/ T8 w 1090"/>
                <a:gd name="T10" fmla="+- 0 2674 2647"/>
                <a:gd name="T11" fmla="*/ 2674 h 716"/>
                <a:gd name="T12" fmla="+- 0 8048 7257"/>
                <a:gd name="T13" fmla="*/ T12 w 1090"/>
                <a:gd name="T14" fmla="+- 0 2704 2647"/>
                <a:gd name="T15" fmla="*/ 2704 h 716"/>
                <a:gd name="T16" fmla="+- 0 8040 7257"/>
                <a:gd name="T17" fmla="*/ T16 w 1090"/>
                <a:gd name="T18" fmla="+- 0 2741 2647"/>
                <a:gd name="T19" fmla="*/ 2741 h 716"/>
                <a:gd name="T20" fmla="+- 0 8040 7257"/>
                <a:gd name="T21" fmla="*/ T20 w 1090"/>
                <a:gd name="T22" fmla="+- 0 3267 2647"/>
                <a:gd name="T23" fmla="*/ 3267 h 716"/>
                <a:gd name="T24" fmla="+- 0 8035 7257"/>
                <a:gd name="T25" fmla="*/ T24 w 1090"/>
                <a:gd name="T26" fmla="+- 0 3293 2647"/>
                <a:gd name="T27" fmla="*/ 3293 h 716"/>
                <a:gd name="T28" fmla="+- 0 8020 7257"/>
                <a:gd name="T29" fmla="*/ T28 w 1090"/>
                <a:gd name="T30" fmla="+- 0 3315 2647"/>
                <a:gd name="T31" fmla="*/ 3315 h 716"/>
                <a:gd name="T32" fmla="+- 0 7999 7257"/>
                <a:gd name="T33" fmla="*/ T32 w 1090"/>
                <a:gd name="T34" fmla="+- 0 3329 2647"/>
                <a:gd name="T35" fmla="*/ 3329 h 716"/>
                <a:gd name="T36" fmla="+- 0 7973 7257"/>
                <a:gd name="T37" fmla="*/ T36 w 1090"/>
                <a:gd name="T38" fmla="+- 0 3334 2647"/>
                <a:gd name="T39" fmla="*/ 3334 h 716"/>
                <a:gd name="T40" fmla="+- 0 7257 7257"/>
                <a:gd name="T41" fmla="*/ T40 w 1090"/>
                <a:gd name="T42" fmla="+- 0 3334 2647"/>
                <a:gd name="T43" fmla="*/ 3334 h 716"/>
                <a:gd name="T44" fmla="+- 0 7257 7257"/>
                <a:gd name="T45" fmla="*/ T44 w 1090"/>
                <a:gd name="T46" fmla="+- 0 3362 2647"/>
                <a:gd name="T47" fmla="*/ 3362 h 716"/>
                <a:gd name="T48" fmla="+- 0 7973 7257"/>
                <a:gd name="T49" fmla="*/ T48 w 1090"/>
                <a:gd name="T50" fmla="+- 0 3362 2647"/>
                <a:gd name="T51" fmla="*/ 3362 h 716"/>
                <a:gd name="T52" fmla="+- 0 8010 7257"/>
                <a:gd name="T53" fmla="*/ T52 w 1090"/>
                <a:gd name="T54" fmla="+- 0 3354 2647"/>
                <a:gd name="T55" fmla="*/ 3354 h 716"/>
                <a:gd name="T56" fmla="+- 0 8040 7257"/>
                <a:gd name="T57" fmla="*/ T56 w 1090"/>
                <a:gd name="T58" fmla="+- 0 3334 2647"/>
                <a:gd name="T59" fmla="*/ 3334 h 716"/>
                <a:gd name="T60" fmla="+- 0 8060 7257"/>
                <a:gd name="T61" fmla="*/ T60 w 1090"/>
                <a:gd name="T62" fmla="+- 0 3304 2647"/>
                <a:gd name="T63" fmla="*/ 3304 h 716"/>
                <a:gd name="T64" fmla="+- 0 8067 7257"/>
                <a:gd name="T65" fmla="*/ T64 w 1090"/>
                <a:gd name="T66" fmla="+- 0 3267 2647"/>
                <a:gd name="T67" fmla="*/ 3267 h 716"/>
                <a:gd name="T68" fmla="+- 0 8067 7257"/>
                <a:gd name="T69" fmla="*/ T68 w 1090"/>
                <a:gd name="T70" fmla="+- 0 2741 2647"/>
                <a:gd name="T71" fmla="*/ 2741 h 716"/>
                <a:gd name="T72" fmla="+- 0 8073 7257"/>
                <a:gd name="T73" fmla="*/ T72 w 1090"/>
                <a:gd name="T74" fmla="+- 0 2715 2647"/>
                <a:gd name="T75" fmla="*/ 2715 h 716"/>
                <a:gd name="T76" fmla="+- 0 8087 7257"/>
                <a:gd name="T77" fmla="*/ T76 w 1090"/>
                <a:gd name="T78" fmla="+- 0 2694 2647"/>
                <a:gd name="T79" fmla="*/ 2694 h 716"/>
                <a:gd name="T80" fmla="+- 0 8108 7257"/>
                <a:gd name="T81" fmla="*/ T80 w 1090"/>
                <a:gd name="T82" fmla="+- 0 2679 2647"/>
                <a:gd name="T83" fmla="*/ 2679 h 716"/>
                <a:gd name="T84" fmla="+- 0 8134 7257"/>
                <a:gd name="T85" fmla="*/ T84 w 1090"/>
                <a:gd name="T86" fmla="+- 0 2674 2647"/>
                <a:gd name="T87" fmla="*/ 2674 h 716"/>
                <a:gd name="T88" fmla="+- 0 8347 7257"/>
                <a:gd name="T89" fmla="*/ T88 w 1090"/>
                <a:gd name="T90" fmla="+- 0 2674 2647"/>
                <a:gd name="T91" fmla="*/ 2674 h 716"/>
                <a:gd name="T92" fmla="+- 0 8347 7257"/>
                <a:gd name="T93" fmla="*/ T92 w 1090"/>
                <a:gd name="T94" fmla="+- 0 2647 2647"/>
                <a:gd name="T95" fmla="*/ 2647 h 716"/>
                <a:gd name="T96" fmla="+- 0 8134 7257"/>
                <a:gd name="T97" fmla="*/ T96 w 1090"/>
                <a:gd name="T98" fmla="+- 0 2647 2647"/>
                <a:gd name="T99" fmla="*/ 2647 h 7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90" h="716">
                  <a:moveTo>
                    <a:pt x="877" y="0"/>
                  </a:moveTo>
                  <a:lnTo>
                    <a:pt x="841" y="7"/>
                  </a:lnTo>
                  <a:lnTo>
                    <a:pt x="811" y="27"/>
                  </a:lnTo>
                  <a:lnTo>
                    <a:pt x="791" y="57"/>
                  </a:lnTo>
                  <a:lnTo>
                    <a:pt x="783" y="94"/>
                  </a:lnTo>
                  <a:lnTo>
                    <a:pt x="783" y="620"/>
                  </a:lnTo>
                  <a:lnTo>
                    <a:pt x="778" y="646"/>
                  </a:lnTo>
                  <a:lnTo>
                    <a:pt x="763" y="668"/>
                  </a:lnTo>
                  <a:lnTo>
                    <a:pt x="742" y="682"/>
                  </a:lnTo>
                  <a:lnTo>
                    <a:pt x="716" y="687"/>
                  </a:lnTo>
                  <a:lnTo>
                    <a:pt x="0" y="687"/>
                  </a:lnTo>
                  <a:lnTo>
                    <a:pt x="0" y="715"/>
                  </a:lnTo>
                  <a:lnTo>
                    <a:pt x="716" y="715"/>
                  </a:lnTo>
                  <a:lnTo>
                    <a:pt x="753" y="707"/>
                  </a:lnTo>
                  <a:lnTo>
                    <a:pt x="783" y="687"/>
                  </a:lnTo>
                  <a:lnTo>
                    <a:pt x="803" y="657"/>
                  </a:lnTo>
                  <a:lnTo>
                    <a:pt x="810" y="620"/>
                  </a:lnTo>
                  <a:lnTo>
                    <a:pt x="810" y="94"/>
                  </a:lnTo>
                  <a:lnTo>
                    <a:pt x="816" y="68"/>
                  </a:lnTo>
                  <a:lnTo>
                    <a:pt x="830" y="47"/>
                  </a:lnTo>
                  <a:lnTo>
                    <a:pt x="851" y="32"/>
                  </a:lnTo>
                  <a:lnTo>
                    <a:pt x="877" y="27"/>
                  </a:lnTo>
                  <a:lnTo>
                    <a:pt x="1090" y="27"/>
                  </a:lnTo>
                  <a:lnTo>
                    <a:pt x="1090" y="0"/>
                  </a:lnTo>
                  <a:lnTo>
                    <a:pt x="877"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38" name="Picture 237">
              <a:extLst>
                <a:ext uri="{FF2B5EF4-FFF2-40B4-BE49-F238E27FC236}">
                  <a16:creationId xmlns:a16="http://schemas.microsoft.com/office/drawing/2014/main" id="{D021003A-7B92-4698-8B61-E745902344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 y="2044"/>
              <a:ext cx="3275"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6175">
              <a:extLst>
                <a:ext uri="{FF2B5EF4-FFF2-40B4-BE49-F238E27FC236}">
                  <a16:creationId xmlns:a16="http://schemas.microsoft.com/office/drawing/2014/main" id="{28466BFE-0E41-4F7D-9679-B9755B75D0ED}"/>
                </a:ext>
              </a:extLst>
            </p:cNvPr>
            <p:cNvSpPr>
              <a:spLocks/>
            </p:cNvSpPr>
            <p:nvPr/>
          </p:nvSpPr>
          <p:spPr bwMode="auto">
            <a:xfrm>
              <a:off x="6105" y="2044"/>
              <a:ext cx="3275" cy="1657"/>
            </a:xfrm>
            <a:custGeom>
              <a:avLst/>
              <a:gdLst>
                <a:gd name="T0" fmla="+- 0 9380 6105"/>
                <a:gd name="T1" fmla="*/ T0 w 3275"/>
                <a:gd name="T2" fmla="+- 0 3674 2045"/>
                <a:gd name="T3" fmla="*/ 3674 h 1657"/>
                <a:gd name="T4" fmla="+- 0 8441 6105"/>
                <a:gd name="T5" fmla="*/ T4 w 3275"/>
                <a:gd name="T6" fmla="+- 0 2148 2045"/>
                <a:gd name="T7" fmla="*/ 2148 h 1657"/>
                <a:gd name="T8" fmla="+- 0 8370 6105"/>
                <a:gd name="T9" fmla="*/ T8 w 3275"/>
                <a:gd name="T10" fmla="+- 0 2071 2045"/>
                <a:gd name="T11" fmla="*/ 2071 h 1657"/>
                <a:gd name="T12" fmla="+- 0 8248 6105"/>
                <a:gd name="T13" fmla="*/ T12 w 3275"/>
                <a:gd name="T14" fmla="+- 0 2045 2045"/>
                <a:gd name="T15" fmla="*/ 2045 h 1657"/>
                <a:gd name="T16" fmla="+- 0 6105 6105"/>
                <a:gd name="T17" fmla="*/ T16 w 3275"/>
                <a:gd name="T18" fmla="+- 0 2045 2045"/>
                <a:gd name="T19" fmla="*/ 2045 h 1657"/>
                <a:gd name="T20" fmla="+- 0 6105 6105"/>
                <a:gd name="T21" fmla="*/ T20 w 3275"/>
                <a:gd name="T22" fmla="+- 0 2094 2045"/>
                <a:gd name="T23" fmla="*/ 2094 h 1657"/>
                <a:gd name="T24" fmla="+- 0 8248 6105"/>
                <a:gd name="T25" fmla="*/ T24 w 3275"/>
                <a:gd name="T26" fmla="+- 0 2094 2045"/>
                <a:gd name="T27" fmla="*/ 2094 h 1657"/>
                <a:gd name="T28" fmla="+- 0 8303 6105"/>
                <a:gd name="T29" fmla="*/ T28 w 3275"/>
                <a:gd name="T30" fmla="+- 0 2099 2045"/>
                <a:gd name="T31" fmla="*/ 2099 h 1657"/>
                <a:gd name="T32" fmla="+- 0 8372 6105"/>
                <a:gd name="T33" fmla="*/ T32 w 3275"/>
                <a:gd name="T34" fmla="+- 0 2137 2045"/>
                <a:gd name="T35" fmla="*/ 2137 h 1657"/>
                <a:gd name="T36" fmla="+- 0 8545 6105"/>
                <a:gd name="T37" fmla="*/ T36 w 3275"/>
                <a:gd name="T38" fmla="+- 0 2413 2045"/>
                <a:gd name="T39" fmla="*/ 2413 h 1657"/>
                <a:gd name="T40" fmla="+- 0 8868 6105"/>
                <a:gd name="T41" fmla="*/ T40 w 3275"/>
                <a:gd name="T42" fmla="+- 0 2937 2045"/>
                <a:gd name="T43" fmla="*/ 2937 h 1657"/>
                <a:gd name="T44" fmla="+- 0 9190 6105"/>
                <a:gd name="T45" fmla="*/ T44 w 3275"/>
                <a:gd name="T46" fmla="+- 0 3462 2045"/>
                <a:gd name="T47" fmla="*/ 3462 h 1657"/>
                <a:gd name="T48" fmla="+- 0 9337 6105"/>
                <a:gd name="T49" fmla="*/ T48 w 3275"/>
                <a:gd name="T50" fmla="+- 0 3701 2045"/>
                <a:gd name="T51" fmla="*/ 3701 h 16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275" h="1657">
                  <a:moveTo>
                    <a:pt x="3275" y="1629"/>
                  </a:moveTo>
                  <a:lnTo>
                    <a:pt x="2336" y="103"/>
                  </a:lnTo>
                  <a:lnTo>
                    <a:pt x="2265" y="26"/>
                  </a:lnTo>
                  <a:lnTo>
                    <a:pt x="2143" y="0"/>
                  </a:lnTo>
                  <a:lnTo>
                    <a:pt x="0" y="0"/>
                  </a:lnTo>
                  <a:lnTo>
                    <a:pt x="0" y="49"/>
                  </a:lnTo>
                  <a:lnTo>
                    <a:pt x="2143" y="49"/>
                  </a:lnTo>
                  <a:lnTo>
                    <a:pt x="2198" y="54"/>
                  </a:lnTo>
                  <a:lnTo>
                    <a:pt x="2267" y="92"/>
                  </a:lnTo>
                  <a:lnTo>
                    <a:pt x="2440" y="368"/>
                  </a:lnTo>
                  <a:lnTo>
                    <a:pt x="2763" y="892"/>
                  </a:lnTo>
                  <a:lnTo>
                    <a:pt x="3085" y="1417"/>
                  </a:lnTo>
                  <a:lnTo>
                    <a:pt x="3232" y="1656"/>
                  </a:lnTo>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40" name="AutoShape 6176">
              <a:extLst>
                <a:ext uri="{FF2B5EF4-FFF2-40B4-BE49-F238E27FC236}">
                  <a16:creationId xmlns:a16="http://schemas.microsoft.com/office/drawing/2014/main" id="{45D4B104-0577-4333-A8EE-1FA64269F85C}"/>
                </a:ext>
              </a:extLst>
            </p:cNvPr>
            <p:cNvSpPr>
              <a:spLocks/>
            </p:cNvSpPr>
            <p:nvPr/>
          </p:nvSpPr>
          <p:spPr bwMode="auto">
            <a:xfrm>
              <a:off x="8417" y="2343"/>
              <a:ext cx="946" cy="358"/>
            </a:xfrm>
            <a:custGeom>
              <a:avLst/>
              <a:gdLst>
                <a:gd name="T0" fmla="+- 0 8995 8417"/>
                <a:gd name="T1" fmla="*/ T0 w 946"/>
                <a:gd name="T2" fmla="+- 0 2651 2344"/>
                <a:gd name="T3" fmla="*/ 2651 h 358"/>
                <a:gd name="T4" fmla="+- 0 8902 8417"/>
                <a:gd name="T5" fmla="*/ T4 w 946"/>
                <a:gd name="T6" fmla="+- 0 2651 2344"/>
                <a:gd name="T7" fmla="*/ 2651 h 358"/>
                <a:gd name="T8" fmla="+- 0 8921 8417"/>
                <a:gd name="T9" fmla="*/ T8 w 946"/>
                <a:gd name="T10" fmla="+- 0 2647 2344"/>
                <a:gd name="T11" fmla="*/ 2647 h 358"/>
                <a:gd name="T12" fmla="+- 0 8946 8417"/>
                <a:gd name="T13" fmla="*/ T12 w 946"/>
                <a:gd name="T14" fmla="+- 0 2633 2344"/>
                <a:gd name="T15" fmla="*/ 2633 h 358"/>
                <a:gd name="T16" fmla="+- 0 8972 8417"/>
                <a:gd name="T17" fmla="*/ T16 w 946"/>
                <a:gd name="T18" fmla="+- 0 2602 2344"/>
                <a:gd name="T19" fmla="*/ 2602 h 358"/>
                <a:gd name="T20" fmla="+- 0 9007 8417"/>
                <a:gd name="T21" fmla="*/ T20 w 946"/>
                <a:gd name="T22" fmla="+- 0 2542 2344"/>
                <a:gd name="T23" fmla="*/ 2542 h 358"/>
                <a:gd name="T24" fmla="+- 0 9040 8417"/>
                <a:gd name="T25" fmla="*/ T24 w 946"/>
                <a:gd name="T26" fmla="+- 0 2483 2344"/>
                <a:gd name="T27" fmla="*/ 2483 h 358"/>
                <a:gd name="T28" fmla="+- 0 9065 8417"/>
                <a:gd name="T29" fmla="*/ T28 w 946"/>
                <a:gd name="T30" fmla="+- 0 2438 2344"/>
                <a:gd name="T31" fmla="*/ 2438 h 358"/>
                <a:gd name="T32" fmla="+- 0 9076 8417"/>
                <a:gd name="T33" fmla="*/ T32 w 946"/>
                <a:gd name="T34" fmla="+- 0 2419 2344"/>
                <a:gd name="T35" fmla="*/ 2419 h 358"/>
                <a:gd name="T36" fmla="+- 0 9085 8417"/>
                <a:gd name="T37" fmla="*/ T36 w 946"/>
                <a:gd name="T38" fmla="+- 0 2403 2344"/>
                <a:gd name="T39" fmla="*/ 2403 h 358"/>
                <a:gd name="T40" fmla="+- 0 9107 8417"/>
                <a:gd name="T41" fmla="*/ T40 w 946"/>
                <a:gd name="T42" fmla="+- 0 2378 2344"/>
                <a:gd name="T43" fmla="*/ 2378 h 358"/>
                <a:gd name="T44" fmla="+- 0 9143 8417"/>
                <a:gd name="T45" fmla="*/ T44 w 946"/>
                <a:gd name="T46" fmla="+- 0 2354 2344"/>
                <a:gd name="T47" fmla="*/ 2354 h 358"/>
                <a:gd name="T48" fmla="+- 0 9195 8417"/>
                <a:gd name="T49" fmla="*/ T48 w 946"/>
                <a:gd name="T50" fmla="+- 0 2344 2344"/>
                <a:gd name="T51" fmla="*/ 2344 h 358"/>
                <a:gd name="T52" fmla="+- 0 9362 8417"/>
                <a:gd name="T53" fmla="*/ T52 w 946"/>
                <a:gd name="T54" fmla="+- 0 2344 2344"/>
                <a:gd name="T55" fmla="*/ 2344 h 358"/>
                <a:gd name="T56" fmla="+- 0 9362 8417"/>
                <a:gd name="T57" fmla="*/ T56 w 946"/>
                <a:gd name="T58" fmla="+- 0 2393 2344"/>
                <a:gd name="T59" fmla="*/ 2393 h 358"/>
                <a:gd name="T60" fmla="+- 0 9195 8417"/>
                <a:gd name="T61" fmla="*/ T60 w 946"/>
                <a:gd name="T62" fmla="+- 0 2393 2344"/>
                <a:gd name="T63" fmla="*/ 2393 h 358"/>
                <a:gd name="T64" fmla="+- 0 9161 8417"/>
                <a:gd name="T65" fmla="*/ T64 w 946"/>
                <a:gd name="T66" fmla="+- 0 2401 2344"/>
                <a:gd name="T67" fmla="*/ 2401 h 358"/>
                <a:gd name="T68" fmla="+- 0 9138 8417"/>
                <a:gd name="T69" fmla="*/ T68 w 946"/>
                <a:gd name="T70" fmla="+- 0 2416 2344"/>
                <a:gd name="T71" fmla="*/ 2416 h 358"/>
                <a:gd name="T72" fmla="+- 0 9125 8417"/>
                <a:gd name="T73" fmla="*/ T72 w 946"/>
                <a:gd name="T74" fmla="+- 0 2433 2344"/>
                <a:gd name="T75" fmla="*/ 2433 h 358"/>
                <a:gd name="T76" fmla="+- 0 9120 8417"/>
                <a:gd name="T77" fmla="*/ T76 w 946"/>
                <a:gd name="T78" fmla="+- 0 2441 2344"/>
                <a:gd name="T79" fmla="*/ 2441 h 358"/>
                <a:gd name="T80" fmla="+- 0 9120 8417"/>
                <a:gd name="T81" fmla="*/ T80 w 946"/>
                <a:gd name="T82" fmla="+- 0 2442 2344"/>
                <a:gd name="T83" fmla="*/ 2442 h 358"/>
                <a:gd name="T84" fmla="+- 0 9109 8417"/>
                <a:gd name="T85" fmla="*/ T84 w 946"/>
                <a:gd name="T86" fmla="+- 0 2461 2344"/>
                <a:gd name="T87" fmla="*/ 2461 h 358"/>
                <a:gd name="T88" fmla="+- 0 9084 8417"/>
                <a:gd name="T89" fmla="*/ T88 w 946"/>
                <a:gd name="T90" fmla="+- 0 2507 2344"/>
                <a:gd name="T91" fmla="*/ 2507 h 358"/>
                <a:gd name="T92" fmla="+- 0 9050 8417"/>
                <a:gd name="T93" fmla="*/ T92 w 946"/>
                <a:gd name="T94" fmla="+- 0 2567 2344"/>
                <a:gd name="T95" fmla="*/ 2567 h 358"/>
                <a:gd name="T96" fmla="+- 0 9015 8417"/>
                <a:gd name="T97" fmla="*/ T96 w 946"/>
                <a:gd name="T98" fmla="+- 0 2628 2344"/>
                <a:gd name="T99" fmla="*/ 2628 h 358"/>
                <a:gd name="T100" fmla="+- 0 8995 8417"/>
                <a:gd name="T101" fmla="*/ T100 w 946"/>
                <a:gd name="T102" fmla="+- 0 2651 2344"/>
                <a:gd name="T103" fmla="*/ 2651 h 358"/>
                <a:gd name="T104" fmla="+- 0 8888 8417"/>
                <a:gd name="T105" fmla="*/ T104 w 946"/>
                <a:gd name="T106" fmla="+- 0 2701 2344"/>
                <a:gd name="T107" fmla="*/ 2701 h 358"/>
                <a:gd name="T108" fmla="+- 0 8417 8417"/>
                <a:gd name="T109" fmla="*/ T108 w 946"/>
                <a:gd name="T110" fmla="+- 0 2701 2344"/>
                <a:gd name="T111" fmla="*/ 2701 h 358"/>
                <a:gd name="T112" fmla="+- 0 8417 8417"/>
                <a:gd name="T113" fmla="*/ T112 w 946"/>
                <a:gd name="T114" fmla="+- 0 2651 2344"/>
                <a:gd name="T115" fmla="*/ 2651 h 358"/>
                <a:gd name="T116" fmla="+- 0 8889 8417"/>
                <a:gd name="T117" fmla="*/ T116 w 946"/>
                <a:gd name="T118" fmla="+- 0 2651 2344"/>
                <a:gd name="T119" fmla="*/ 2651 h 358"/>
                <a:gd name="T120" fmla="+- 0 8891 8417"/>
                <a:gd name="T121" fmla="*/ T120 w 946"/>
                <a:gd name="T122" fmla="+- 0 2651 2344"/>
                <a:gd name="T123" fmla="*/ 2651 h 358"/>
                <a:gd name="T124" fmla="+- 0 8893 8417"/>
                <a:gd name="T125" fmla="*/ T124 w 946"/>
                <a:gd name="T126" fmla="+- 0 2651 2344"/>
                <a:gd name="T127" fmla="*/ 2651 h 358"/>
                <a:gd name="T128" fmla="+- 0 8995 8417"/>
                <a:gd name="T129" fmla="*/ T128 w 946"/>
                <a:gd name="T130" fmla="+- 0 2651 2344"/>
                <a:gd name="T131" fmla="*/ 2651 h 358"/>
                <a:gd name="T132" fmla="+- 0 8978 8417"/>
                <a:gd name="T133" fmla="*/ T132 w 946"/>
                <a:gd name="T134" fmla="+- 0 2672 2344"/>
                <a:gd name="T135" fmla="*/ 2672 h 358"/>
                <a:gd name="T136" fmla="+- 0 8939 8417"/>
                <a:gd name="T137" fmla="*/ T136 w 946"/>
                <a:gd name="T138" fmla="+- 0 2694 2344"/>
                <a:gd name="T139" fmla="*/ 2694 h 358"/>
                <a:gd name="T140" fmla="+- 0 8907 8417"/>
                <a:gd name="T141" fmla="*/ T140 w 946"/>
                <a:gd name="T142" fmla="+- 0 2701 2344"/>
                <a:gd name="T143" fmla="*/ 2701 h 358"/>
                <a:gd name="T144" fmla="+- 0 8888 8417"/>
                <a:gd name="T145" fmla="*/ T144 w 946"/>
                <a:gd name="T146" fmla="+- 0 2701 2344"/>
                <a:gd name="T147" fmla="*/ 2701 h 3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946" h="358">
                  <a:moveTo>
                    <a:pt x="578" y="307"/>
                  </a:moveTo>
                  <a:lnTo>
                    <a:pt x="485" y="307"/>
                  </a:lnTo>
                  <a:lnTo>
                    <a:pt x="504" y="303"/>
                  </a:lnTo>
                  <a:lnTo>
                    <a:pt x="529" y="289"/>
                  </a:lnTo>
                  <a:lnTo>
                    <a:pt x="555" y="258"/>
                  </a:lnTo>
                  <a:lnTo>
                    <a:pt x="590" y="198"/>
                  </a:lnTo>
                  <a:lnTo>
                    <a:pt x="623" y="139"/>
                  </a:lnTo>
                  <a:lnTo>
                    <a:pt x="648" y="94"/>
                  </a:lnTo>
                  <a:lnTo>
                    <a:pt x="659" y="75"/>
                  </a:lnTo>
                  <a:lnTo>
                    <a:pt x="668" y="59"/>
                  </a:lnTo>
                  <a:lnTo>
                    <a:pt x="690" y="34"/>
                  </a:lnTo>
                  <a:lnTo>
                    <a:pt x="726" y="10"/>
                  </a:lnTo>
                  <a:lnTo>
                    <a:pt x="778" y="0"/>
                  </a:lnTo>
                  <a:lnTo>
                    <a:pt x="945" y="0"/>
                  </a:lnTo>
                  <a:lnTo>
                    <a:pt x="945" y="49"/>
                  </a:lnTo>
                  <a:lnTo>
                    <a:pt x="778" y="49"/>
                  </a:lnTo>
                  <a:lnTo>
                    <a:pt x="744" y="57"/>
                  </a:lnTo>
                  <a:lnTo>
                    <a:pt x="721" y="72"/>
                  </a:lnTo>
                  <a:lnTo>
                    <a:pt x="708" y="89"/>
                  </a:lnTo>
                  <a:lnTo>
                    <a:pt x="703" y="97"/>
                  </a:lnTo>
                  <a:lnTo>
                    <a:pt x="703" y="98"/>
                  </a:lnTo>
                  <a:lnTo>
                    <a:pt x="692" y="117"/>
                  </a:lnTo>
                  <a:lnTo>
                    <a:pt x="667" y="163"/>
                  </a:lnTo>
                  <a:lnTo>
                    <a:pt x="633" y="223"/>
                  </a:lnTo>
                  <a:lnTo>
                    <a:pt x="598" y="284"/>
                  </a:lnTo>
                  <a:lnTo>
                    <a:pt x="578" y="307"/>
                  </a:lnTo>
                  <a:close/>
                  <a:moveTo>
                    <a:pt x="471" y="357"/>
                  </a:moveTo>
                  <a:lnTo>
                    <a:pt x="0" y="357"/>
                  </a:lnTo>
                  <a:lnTo>
                    <a:pt x="0" y="307"/>
                  </a:lnTo>
                  <a:lnTo>
                    <a:pt x="472" y="307"/>
                  </a:lnTo>
                  <a:lnTo>
                    <a:pt x="474" y="307"/>
                  </a:lnTo>
                  <a:lnTo>
                    <a:pt x="476" y="307"/>
                  </a:lnTo>
                  <a:lnTo>
                    <a:pt x="578" y="307"/>
                  </a:lnTo>
                  <a:lnTo>
                    <a:pt x="561" y="328"/>
                  </a:lnTo>
                  <a:lnTo>
                    <a:pt x="522" y="350"/>
                  </a:lnTo>
                  <a:lnTo>
                    <a:pt x="490" y="357"/>
                  </a:lnTo>
                  <a:lnTo>
                    <a:pt x="471"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41" name="Freeform 6177">
              <a:extLst>
                <a:ext uri="{FF2B5EF4-FFF2-40B4-BE49-F238E27FC236}">
                  <a16:creationId xmlns:a16="http://schemas.microsoft.com/office/drawing/2014/main" id="{DEB5329F-EA7B-4B0F-A7A3-01F342E837FE}"/>
                </a:ext>
              </a:extLst>
            </p:cNvPr>
            <p:cNvSpPr>
              <a:spLocks/>
            </p:cNvSpPr>
            <p:nvPr/>
          </p:nvSpPr>
          <p:spPr bwMode="auto">
            <a:xfrm>
              <a:off x="8417" y="2343"/>
              <a:ext cx="946" cy="358"/>
            </a:xfrm>
            <a:custGeom>
              <a:avLst/>
              <a:gdLst>
                <a:gd name="T0" fmla="+- 0 9195 8417"/>
                <a:gd name="T1" fmla="*/ T0 w 946"/>
                <a:gd name="T2" fmla="+- 0 2344 2344"/>
                <a:gd name="T3" fmla="*/ 2344 h 358"/>
                <a:gd name="T4" fmla="+- 0 9107 8417"/>
                <a:gd name="T5" fmla="*/ T4 w 946"/>
                <a:gd name="T6" fmla="+- 0 2378 2344"/>
                <a:gd name="T7" fmla="*/ 2378 h 358"/>
                <a:gd name="T8" fmla="+- 0 9065 8417"/>
                <a:gd name="T9" fmla="*/ T8 w 946"/>
                <a:gd name="T10" fmla="+- 0 2438 2344"/>
                <a:gd name="T11" fmla="*/ 2438 h 358"/>
                <a:gd name="T12" fmla="+- 0 9040 8417"/>
                <a:gd name="T13" fmla="*/ T12 w 946"/>
                <a:gd name="T14" fmla="+- 0 2483 2344"/>
                <a:gd name="T15" fmla="*/ 2483 h 358"/>
                <a:gd name="T16" fmla="+- 0 9007 8417"/>
                <a:gd name="T17" fmla="*/ T16 w 946"/>
                <a:gd name="T18" fmla="+- 0 2542 2344"/>
                <a:gd name="T19" fmla="*/ 2542 h 358"/>
                <a:gd name="T20" fmla="+- 0 8972 8417"/>
                <a:gd name="T21" fmla="*/ T20 w 946"/>
                <a:gd name="T22" fmla="+- 0 2602 2344"/>
                <a:gd name="T23" fmla="*/ 2602 h 358"/>
                <a:gd name="T24" fmla="+- 0 8921 8417"/>
                <a:gd name="T25" fmla="*/ T24 w 946"/>
                <a:gd name="T26" fmla="+- 0 2647 2344"/>
                <a:gd name="T27" fmla="*/ 2647 h 358"/>
                <a:gd name="T28" fmla="+- 0 8902 8417"/>
                <a:gd name="T29" fmla="*/ T28 w 946"/>
                <a:gd name="T30" fmla="+- 0 2651 2344"/>
                <a:gd name="T31" fmla="*/ 2651 h 358"/>
                <a:gd name="T32" fmla="+- 0 8893 8417"/>
                <a:gd name="T33" fmla="*/ T32 w 946"/>
                <a:gd name="T34" fmla="+- 0 2651 2344"/>
                <a:gd name="T35" fmla="*/ 2651 h 358"/>
                <a:gd name="T36" fmla="+- 0 8891 8417"/>
                <a:gd name="T37" fmla="*/ T36 w 946"/>
                <a:gd name="T38" fmla="+- 0 2651 2344"/>
                <a:gd name="T39" fmla="*/ 2651 h 358"/>
                <a:gd name="T40" fmla="+- 0 8889 8417"/>
                <a:gd name="T41" fmla="*/ T40 w 946"/>
                <a:gd name="T42" fmla="+- 0 2651 2344"/>
                <a:gd name="T43" fmla="*/ 2651 h 358"/>
                <a:gd name="T44" fmla="+- 0 8417 8417"/>
                <a:gd name="T45" fmla="*/ T44 w 946"/>
                <a:gd name="T46" fmla="+- 0 2651 2344"/>
                <a:gd name="T47" fmla="*/ 2651 h 358"/>
                <a:gd name="T48" fmla="+- 0 8417 8417"/>
                <a:gd name="T49" fmla="*/ T48 w 946"/>
                <a:gd name="T50" fmla="+- 0 2701 2344"/>
                <a:gd name="T51" fmla="*/ 2701 h 358"/>
                <a:gd name="T52" fmla="+- 0 8888 8417"/>
                <a:gd name="T53" fmla="*/ T52 w 946"/>
                <a:gd name="T54" fmla="+- 0 2701 2344"/>
                <a:gd name="T55" fmla="*/ 2701 h 358"/>
                <a:gd name="T56" fmla="+- 0 8907 8417"/>
                <a:gd name="T57" fmla="*/ T56 w 946"/>
                <a:gd name="T58" fmla="+- 0 2701 2344"/>
                <a:gd name="T59" fmla="*/ 2701 h 358"/>
                <a:gd name="T60" fmla="+- 0 8978 8417"/>
                <a:gd name="T61" fmla="*/ T60 w 946"/>
                <a:gd name="T62" fmla="+- 0 2672 2344"/>
                <a:gd name="T63" fmla="*/ 2672 h 358"/>
                <a:gd name="T64" fmla="+- 0 9050 8417"/>
                <a:gd name="T65" fmla="*/ T64 w 946"/>
                <a:gd name="T66" fmla="+- 0 2567 2344"/>
                <a:gd name="T67" fmla="*/ 2567 h 358"/>
                <a:gd name="T68" fmla="+- 0 9084 8417"/>
                <a:gd name="T69" fmla="*/ T68 w 946"/>
                <a:gd name="T70" fmla="+- 0 2507 2344"/>
                <a:gd name="T71" fmla="*/ 2507 h 358"/>
                <a:gd name="T72" fmla="+- 0 9119 8417"/>
                <a:gd name="T73" fmla="*/ T72 w 946"/>
                <a:gd name="T74" fmla="+- 0 2443 2344"/>
                <a:gd name="T75" fmla="*/ 2443 h 358"/>
                <a:gd name="T76" fmla="+- 0 9120 8417"/>
                <a:gd name="T77" fmla="*/ T76 w 946"/>
                <a:gd name="T78" fmla="+- 0 2441 2344"/>
                <a:gd name="T79" fmla="*/ 2441 h 358"/>
                <a:gd name="T80" fmla="+- 0 9125 8417"/>
                <a:gd name="T81" fmla="*/ T80 w 946"/>
                <a:gd name="T82" fmla="+- 0 2433 2344"/>
                <a:gd name="T83" fmla="*/ 2433 h 358"/>
                <a:gd name="T84" fmla="+- 0 9138 8417"/>
                <a:gd name="T85" fmla="*/ T84 w 946"/>
                <a:gd name="T86" fmla="+- 0 2416 2344"/>
                <a:gd name="T87" fmla="*/ 2416 h 358"/>
                <a:gd name="T88" fmla="+- 0 9161 8417"/>
                <a:gd name="T89" fmla="*/ T88 w 946"/>
                <a:gd name="T90" fmla="+- 0 2401 2344"/>
                <a:gd name="T91" fmla="*/ 2401 h 358"/>
                <a:gd name="T92" fmla="+- 0 9195 8417"/>
                <a:gd name="T93" fmla="*/ T92 w 946"/>
                <a:gd name="T94" fmla="+- 0 2393 2344"/>
                <a:gd name="T95" fmla="*/ 2393 h 358"/>
                <a:gd name="T96" fmla="+- 0 9362 8417"/>
                <a:gd name="T97" fmla="*/ T96 w 946"/>
                <a:gd name="T98" fmla="+- 0 2393 2344"/>
                <a:gd name="T99" fmla="*/ 2393 h 358"/>
                <a:gd name="T100" fmla="+- 0 9362 8417"/>
                <a:gd name="T101" fmla="*/ T100 w 946"/>
                <a:gd name="T102" fmla="+- 0 2344 2344"/>
                <a:gd name="T103" fmla="*/ 2344 h 358"/>
                <a:gd name="T104" fmla="+- 0 9195 8417"/>
                <a:gd name="T105" fmla="*/ T104 w 946"/>
                <a:gd name="T106" fmla="+- 0 2344 2344"/>
                <a:gd name="T107" fmla="*/ 2344 h 3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46" h="358">
                  <a:moveTo>
                    <a:pt x="778" y="0"/>
                  </a:moveTo>
                  <a:lnTo>
                    <a:pt x="690" y="34"/>
                  </a:lnTo>
                  <a:lnTo>
                    <a:pt x="648" y="94"/>
                  </a:lnTo>
                  <a:lnTo>
                    <a:pt x="623" y="139"/>
                  </a:lnTo>
                  <a:lnTo>
                    <a:pt x="590" y="198"/>
                  </a:lnTo>
                  <a:lnTo>
                    <a:pt x="555" y="258"/>
                  </a:lnTo>
                  <a:lnTo>
                    <a:pt x="504" y="303"/>
                  </a:lnTo>
                  <a:lnTo>
                    <a:pt x="485" y="307"/>
                  </a:lnTo>
                  <a:lnTo>
                    <a:pt x="476" y="307"/>
                  </a:lnTo>
                  <a:lnTo>
                    <a:pt x="474" y="307"/>
                  </a:lnTo>
                  <a:lnTo>
                    <a:pt x="472" y="307"/>
                  </a:lnTo>
                  <a:lnTo>
                    <a:pt x="0" y="307"/>
                  </a:lnTo>
                  <a:lnTo>
                    <a:pt x="0" y="357"/>
                  </a:lnTo>
                  <a:lnTo>
                    <a:pt x="471" y="357"/>
                  </a:lnTo>
                  <a:lnTo>
                    <a:pt x="490" y="357"/>
                  </a:lnTo>
                  <a:lnTo>
                    <a:pt x="561" y="328"/>
                  </a:lnTo>
                  <a:lnTo>
                    <a:pt x="633" y="223"/>
                  </a:lnTo>
                  <a:lnTo>
                    <a:pt x="667" y="163"/>
                  </a:lnTo>
                  <a:lnTo>
                    <a:pt x="702" y="99"/>
                  </a:lnTo>
                  <a:lnTo>
                    <a:pt x="703" y="97"/>
                  </a:lnTo>
                  <a:lnTo>
                    <a:pt x="708" y="89"/>
                  </a:lnTo>
                  <a:lnTo>
                    <a:pt x="721" y="72"/>
                  </a:lnTo>
                  <a:lnTo>
                    <a:pt x="744" y="57"/>
                  </a:lnTo>
                  <a:lnTo>
                    <a:pt x="778" y="49"/>
                  </a:lnTo>
                  <a:lnTo>
                    <a:pt x="945" y="49"/>
                  </a:lnTo>
                  <a:lnTo>
                    <a:pt x="945" y="0"/>
                  </a:lnTo>
                  <a:lnTo>
                    <a:pt x="778"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42" name="Freeform 6178">
              <a:extLst>
                <a:ext uri="{FF2B5EF4-FFF2-40B4-BE49-F238E27FC236}">
                  <a16:creationId xmlns:a16="http://schemas.microsoft.com/office/drawing/2014/main" id="{1B54367B-0A20-4F0B-ABCA-F65B93853126}"/>
                </a:ext>
              </a:extLst>
            </p:cNvPr>
            <p:cNvSpPr>
              <a:spLocks/>
            </p:cNvSpPr>
            <p:nvPr/>
          </p:nvSpPr>
          <p:spPr bwMode="auto">
            <a:xfrm>
              <a:off x="6695" y="2145"/>
              <a:ext cx="1082" cy="1740"/>
            </a:xfrm>
            <a:custGeom>
              <a:avLst/>
              <a:gdLst>
                <a:gd name="T0" fmla="+- 0 7671 6695"/>
                <a:gd name="T1" fmla="*/ T0 w 1082"/>
                <a:gd name="T2" fmla="+- 0 3885 2145"/>
                <a:gd name="T3" fmla="*/ 3885 h 1740"/>
                <a:gd name="T4" fmla="+- 0 7414 6695"/>
                <a:gd name="T5" fmla="*/ T4 w 1082"/>
                <a:gd name="T6" fmla="+- 0 3885 2145"/>
                <a:gd name="T7" fmla="*/ 3885 h 1740"/>
                <a:gd name="T8" fmla="+- 0 7414 6695"/>
                <a:gd name="T9" fmla="*/ T8 w 1082"/>
                <a:gd name="T10" fmla="+- 0 3835 2145"/>
                <a:gd name="T11" fmla="*/ 3835 h 1740"/>
                <a:gd name="T12" fmla="+- 0 7671 6695"/>
                <a:gd name="T13" fmla="*/ T12 w 1082"/>
                <a:gd name="T14" fmla="+- 0 3835 2145"/>
                <a:gd name="T15" fmla="*/ 3835 h 1740"/>
                <a:gd name="T16" fmla="+- 0 7693 6695"/>
                <a:gd name="T17" fmla="*/ T16 w 1082"/>
                <a:gd name="T18" fmla="+- 0 3830 2145"/>
                <a:gd name="T19" fmla="*/ 3830 h 1740"/>
                <a:gd name="T20" fmla="+- 0 7711 6695"/>
                <a:gd name="T21" fmla="*/ T20 w 1082"/>
                <a:gd name="T22" fmla="+- 0 3818 2145"/>
                <a:gd name="T23" fmla="*/ 3818 h 1740"/>
                <a:gd name="T24" fmla="+- 0 7723 6695"/>
                <a:gd name="T25" fmla="*/ T24 w 1082"/>
                <a:gd name="T26" fmla="+- 0 3801 2145"/>
                <a:gd name="T27" fmla="*/ 3801 h 1740"/>
                <a:gd name="T28" fmla="+- 0 7727 6695"/>
                <a:gd name="T29" fmla="*/ T28 w 1082"/>
                <a:gd name="T30" fmla="+- 0 3779 2145"/>
                <a:gd name="T31" fmla="*/ 3779 h 1740"/>
                <a:gd name="T32" fmla="+- 0 7727 6695"/>
                <a:gd name="T33" fmla="*/ T32 w 1082"/>
                <a:gd name="T34" fmla="+- 0 2251 2145"/>
                <a:gd name="T35" fmla="*/ 2251 h 1740"/>
                <a:gd name="T36" fmla="+- 0 7723 6695"/>
                <a:gd name="T37" fmla="*/ T36 w 1082"/>
                <a:gd name="T38" fmla="+- 0 2229 2145"/>
                <a:gd name="T39" fmla="*/ 2229 h 1740"/>
                <a:gd name="T40" fmla="+- 0 7711 6695"/>
                <a:gd name="T41" fmla="*/ T40 w 1082"/>
                <a:gd name="T42" fmla="+- 0 2211 2145"/>
                <a:gd name="T43" fmla="*/ 2211 h 1740"/>
                <a:gd name="T44" fmla="+- 0 7693 6695"/>
                <a:gd name="T45" fmla="*/ T44 w 1082"/>
                <a:gd name="T46" fmla="+- 0 2199 2145"/>
                <a:gd name="T47" fmla="*/ 2199 h 1740"/>
                <a:gd name="T48" fmla="+- 0 7671 6695"/>
                <a:gd name="T49" fmla="*/ T48 w 1082"/>
                <a:gd name="T50" fmla="+- 0 2195 2145"/>
                <a:gd name="T51" fmla="*/ 2195 h 1740"/>
                <a:gd name="T52" fmla="+- 0 6695 6695"/>
                <a:gd name="T53" fmla="*/ T52 w 1082"/>
                <a:gd name="T54" fmla="+- 0 2195 2145"/>
                <a:gd name="T55" fmla="*/ 2195 h 1740"/>
                <a:gd name="T56" fmla="+- 0 6695 6695"/>
                <a:gd name="T57" fmla="*/ T56 w 1082"/>
                <a:gd name="T58" fmla="+- 0 2145 2145"/>
                <a:gd name="T59" fmla="*/ 2145 h 1740"/>
                <a:gd name="T60" fmla="+- 0 7671 6695"/>
                <a:gd name="T61" fmla="*/ T60 w 1082"/>
                <a:gd name="T62" fmla="+- 0 2145 2145"/>
                <a:gd name="T63" fmla="*/ 2145 h 1740"/>
                <a:gd name="T64" fmla="+- 0 7712 6695"/>
                <a:gd name="T65" fmla="*/ T64 w 1082"/>
                <a:gd name="T66" fmla="+- 0 2153 2145"/>
                <a:gd name="T67" fmla="*/ 2153 h 1740"/>
                <a:gd name="T68" fmla="+- 0 7746 6695"/>
                <a:gd name="T69" fmla="*/ T68 w 1082"/>
                <a:gd name="T70" fmla="+- 0 2176 2145"/>
                <a:gd name="T71" fmla="*/ 2176 h 1740"/>
                <a:gd name="T72" fmla="+- 0 7768 6695"/>
                <a:gd name="T73" fmla="*/ T72 w 1082"/>
                <a:gd name="T74" fmla="+- 0 2210 2145"/>
                <a:gd name="T75" fmla="*/ 2210 h 1740"/>
                <a:gd name="T76" fmla="+- 0 7777 6695"/>
                <a:gd name="T77" fmla="*/ T76 w 1082"/>
                <a:gd name="T78" fmla="+- 0 2251 2145"/>
                <a:gd name="T79" fmla="*/ 2251 h 1740"/>
                <a:gd name="T80" fmla="+- 0 7777 6695"/>
                <a:gd name="T81" fmla="*/ T80 w 1082"/>
                <a:gd name="T82" fmla="+- 0 3779 2145"/>
                <a:gd name="T83" fmla="*/ 3779 h 1740"/>
                <a:gd name="T84" fmla="+- 0 7768 6695"/>
                <a:gd name="T85" fmla="*/ T84 w 1082"/>
                <a:gd name="T86" fmla="+- 0 3820 2145"/>
                <a:gd name="T87" fmla="*/ 3820 h 1740"/>
                <a:gd name="T88" fmla="+- 0 7746 6695"/>
                <a:gd name="T89" fmla="*/ T88 w 1082"/>
                <a:gd name="T90" fmla="+- 0 3854 2145"/>
                <a:gd name="T91" fmla="*/ 3854 h 1740"/>
                <a:gd name="T92" fmla="+- 0 7712 6695"/>
                <a:gd name="T93" fmla="*/ T92 w 1082"/>
                <a:gd name="T94" fmla="+- 0 3876 2145"/>
                <a:gd name="T95" fmla="*/ 3876 h 1740"/>
                <a:gd name="T96" fmla="+- 0 7671 6695"/>
                <a:gd name="T97" fmla="*/ T96 w 1082"/>
                <a:gd name="T98" fmla="+- 0 3885 2145"/>
                <a:gd name="T99" fmla="*/ 3885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976" y="1740"/>
                  </a:moveTo>
                  <a:lnTo>
                    <a:pt x="719" y="1740"/>
                  </a:lnTo>
                  <a:lnTo>
                    <a:pt x="719" y="1690"/>
                  </a:lnTo>
                  <a:lnTo>
                    <a:pt x="976" y="1690"/>
                  </a:lnTo>
                  <a:lnTo>
                    <a:pt x="998" y="1685"/>
                  </a:lnTo>
                  <a:lnTo>
                    <a:pt x="1016" y="1673"/>
                  </a:lnTo>
                  <a:lnTo>
                    <a:pt x="1028" y="1656"/>
                  </a:lnTo>
                  <a:lnTo>
                    <a:pt x="1032" y="1634"/>
                  </a:lnTo>
                  <a:lnTo>
                    <a:pt x="1032" y="106"/>
                  </a:lnTo>
                  <a:lnTo>
                    <a:pt x="1028" y="84"/>
                  </a:lnTo>
                  <a:lnTo>
                    <a:pt x="1016" y="66"/>
                  </a:lnTo>
                  <a:lnTo>
                    <a:pt x="998" y="54"/>
                  </a:lnTo>
                  <a:lnTo>
                    <a:pt x="976" y="50"/>
                  </a:lnTo>
                  <a:lnTo>
                    <a:pt x="0" y="50"/>
                  </a:lnTo>
                  <a:lnTo>
                    <a:pt x="0" y="0"/>
                  </a:lnTo>
                  <a:lnTo>
                    <a:pt x="976" y="0"/>
                  </a:lnTo>
                  <a:lnTo>
                    <a:pt x="1017" y="8"/>
                  </a:lnTo>
                  <a:lnTo>
                    <a:pt x="1051" y="31"/>
                  </a:lnTo>
                  <a:lnTo>
                    <a:pt x="1073" y="65"/>
                  </a:lnTo>
                  <a:lnTo>
                    <a:pt x="1082" y="106"/>
                  </a:lnTo>
                  <a:lnTo>
                    <a:pt x="1082" y="1634"/>
                  </a:lnTo>
                  <a:lnTo>
                    <a:pt x="1073" y="1675"/>
                  </a:lnTo>
                  <a:lnTo>
                    <a:pt x="1051" y="1709"/>
                  </a:lnTo>
                  <a:lnTo>
                    <a:pt x="1017" y="1731"/>
                  </a:lnTo>
                  <a:lnTo>
                    <a:pt x="976" y="1740"/>
                  </a:lnTo>
                  <a:close/>
                </a:path>
              </a:pathLst>
            </a:custGeom>
            <a:solidFill>
              <a:srgbClr val="009F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43" name="Freeform 6179">
              <a:extLst>
                <a:ext uri="{FF2B5EF4-FFF2-40B4-BE49-F238E27FC236}">
                  <a16:creationId xmlns:a16="http://schemas.microsoft.com/office/drawing/2014/main" id="{E3ABCA71-69EA-4CDF-BBF5-BE0AE6D1C317}"/>
                </a:ext>
              </a:extLst>
            </p:cNvPr>
            <p:cNvSpPr>
              <a:spLocks/>
            </p:cNvSpPr>
            <p:nvPr/>
          </p:nvSpPr>
          <p:spPr bwMode="auto">
            <a:xfrm>
              <a:off x="6695" y="2145"/>
              <a:ext cx="1082" cy="1740"/>
            </a:xfrm>
            <a:custGeom>
              <a:avLst/>
              <a:gdLst>
                <a:gd name="T0" fmla="+- 0 6695 6695"/>
                <a:gd name="T1" fmla="*/ T0 w 1082"/>
                <a:gd name="T2" fmla="+- 0 2145 2145"/>
                <a:gd name="T3" fmla="*/ 2145 h 1740"/>
                <a:gd name="T4" fmla="+- 0 6695 6695"/>
                <a:gd name="T5" fmla="*/ T4 w 1082"/>
                <a:gd name="T6" fmla="+- 0 2195 2145"/>
                <a:gd name="T7" fmla="*/ 2195 h 1740"/>
                <a:gd name="T8" fmla="+- 0 7671 6695"/>
                <a:gd name="T9" fmla="*/ T8 w 1082"/>
                <a:gd name="T10" fmla="+- 0 2195 2145"/>
                <a:gd name="T11" fmla="*/ 2195 h 1740"/>
                <a:gd name="T12" fmla="+- 0 7693 6695"/>
                <a:gd name="T13" fmla="*/ T12 w 1082"/>
                <a:gd name="T14" fmla="+- 0 2199 2145"/>
                <a:gd name="T15" fmla="*/ 2199 h 1740"/>
                <a:gd name="T16" fmla="+- 0 7711 6695"/>
                <a:gd name="T17" fmla="*/ T16 w 1082"/>
                <a:gd name="T18" fmla="+- 0 2211 2145"/>
                <a:gd name="T19" fmla="*/ 2211 h 1740"/>
                <a:gd name="T20" fmla="+- 0 7723 6695"/>
                <a:gd name="T21" fmla="*/ T20 w 1082"/>
                <a:gd name="T22" fmla="+- 0 2229 2145"/>
                <a:gd name="T23" fmla="*/ 2229 h 1740"/>
                <a:gd name="T24" fmla="+- 0 7727 6695"/>
                <a:gd name="T25" fmla="*/ T24 w 1082"/>
                <a:gd name="T26" fmla="+- 0 2251 2145"/>
                <a:gd name="T27" fmla="*/ 2251 h 1740"/>
                <a:gd name="T28" fmla="+- 0 7727 6695"/>
                <a:gd name="T29" fmla="*/ T28 w 1082"/>
                <a:gd name="T30" fmla="+- 0 3779 2145"/>
                <a:gd name="T31" fmla="*/ 3779 h 1740"/>
                <a:gd name="T32" fmla="+- 0 7723 6695"/>
                <a:gd name="T33" fmla="*/ T32 w 1082"/>
                <a:gd name="T34" fmla="+- 0 3801 2145"/>
                <a:gd name="T35" fmla="*/ 3801 h 1740"/>
                <a:gd name="T36" fmla="+- 0 7711 6695"/>
                <a:gd name="T37" fmla="*/ T36 w 1082"/>
                <a:gd name="T38" fmla="+- 0 3818 2145"/>
                <a:gd name="T39" fmla="*/ 3818 h 1740"/>
                <a:gd name="T40" fmla="+- 0 7693 6695"/>
                <a:gd name="T41" fmla="*/ T40 w 1082"/>
                <a:gd name="T42" fmla="+- 0 3830 2145"/>
                <a:gd name="T43" fmla="*/ 3830 h 1740"/>
                <a:gd name="T44" fmla="+- 0 7671 6695"/>
                <a:gd name="T45" fmla="*/ T44 w 1082"/>
                <a:gd name="T46" fmla="+- 0 3835 2145"/>
                <a:gd name="T47" fmla="*/ 3835 h 1740"/>
                <a:gd name="T48" fmla="+- 0 7414 6695"/>
                <a:gd name="T49" fmla="*/ T48 w 1082"/>
                <a:gd name="T50" fmla="+- 0 3835 2145"/>
                <a:gd name="T51" fmla="*/ 3835 h 1740"/>
                <a:gd name="T52" fmla="+- 0 7414 6695"/>
                <a:gd name="T53" fmla="*/ T52 w 1082"/>
                <a:gd name="T54" fmla="+- 0 3885 2145"/>
                <a:gd name="T55" fmla="*/ 3885 h 1740"/>
                <a:gd name="T56" fmla="+- 0 7671 6695"/>
                <a:gd name="T57" fmla="*/ T56 w 1082"/>
                <a:gd name="T58" fmla="+- 0 3885 2145"/>
                <a:gd name="T59" fmla="*/ 3885 h 1740"/>
                <a:gd name="T60" fmla="+- 0 7712 6695"/>
                <a:gd name="T61" fmla="*/ T60 w 1082"/>
                <a:gd name="T62" fmla="+- 0 3876 2145"/>
                <a:gd name="T63" fmla="*/ 3876 h 1740"/>
                <a:gd name="T64" fmla="+- 0 7746 6695"/>
                <a:gd name="T65" fmla="*/ T64 w 1082"/>
                <a:gd name="T66" fmla="+- 0 3854 2145"/>
                <a:gd name="T67" fmla="*/ 3854 h 1740"/>
                <a:gd name="T68" fmla="+- 0 7768 6695"/>
                <a:gd name="T69" fmla="*/ T68 w 1082"/>
                <a:gd name="T70" fmla="+- 0 3820 2145"/>
                <a:gd name="T71" fmla="*/ 3820 h 1740"/>
                <a:gd name="T72" fmla="+- 0 7777 6695"/>
                <a:gd name="T73" fmla="*/ T72 w 1082"/>
                <a:gd name="T74" fmla="+- 0 3779 2145"/>
                <a:gd name="T75" fmla="*/ 3779 h 1740"/>
                <a:gd name="T76" fmla="+- 0 7777 6695"/>
                <a:gd name="T77" fmla="*/ T76 w 1082"/>
                <a:gd name="T78" fmla="+- 0 2251 2145"/>
                <a:gd name="T79" fmla="*/ 2251 h 1740"/>
                <a:gd name="T80" fmla="+- 0 7768 6695"/>
                <a:gd name="T81" fmla="*/ T80 w 1082"/>
                <a:gd name="T82" fmla="+- 0 2210 2145"/>
                <a:gd name="T83" fmla="*/ 2210 h 1740"/>
                <a:gd name="T84" fmla="+- 0 7746 6695"/>
                <a:gd name="T85" fmla="*/ T84 w 1082"/>
                <a:gd name="T86" fmla="+- 0 2176 2145"/>
                <a:gd name="T87" fmla="*/ 2176 h 1740"/>
                <a:gd name="T88" fmla="+- 0 7712 6695"/>
                <a:gd name="T89" fmla="*/ T88 w 1082"/>
                <a:gd name="T90" fmla="+- 0 2153 2145"/>
                <a:gd name="T91" fmla="*/ 2153 h 1740"/>
                <a:gd name="T92" fmla="+- 0 7671 6695"/>
                <a:gd name="T93" fmla="*/ T92 w 1082"/>
                <a:gd name="T94" fmla="+- 0 2145 2145"/>
                <a:gd name="T95" fmla="*/ 2145 h 1740"/>
                <a:gd name="T96" fmla="+- 0 6695 6695"/>
                <a:gd name="T97" fmla="*/ T96 w 1082"/>
                <a:gd name="T98" fmla="+- 0 2145 2145"/>
                <a:gd name="T99" fmla="*/ 2145 h 1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2" h="1740">
                  <a:moveTo>
                    <a:pt x="0" y="0"/>
                  </a:moveTo>
                  <a:lnTo>
                    <a:pt x="0" y="50"/>
                  </a:lnTo>
                  <a:lnTo>
                    <a:pt x="976" y="50"/>
                  </a:lnTo>
                  <a:lnTo>
                    <a:pt x="998" y="54"/>
                  </a:lnTo>
                  <a:lnTo>
                    <a:pt x="1016" y="66"/>
                  </a:lnTo>
                  <a:lnTo>
                    <a:pt x="1028" y="84"/>
                  </a:lnTo>
                  <a:lnTo>
                    <a:pt x="1032" y="106"/>
                  </a:lnTo>
                  <a:lnTo>
                    <a:pt x="1032" y="1634"/>
                  </a:lnTo>
                  <a:lnTo>
                    <a:pt x="1028" y="1656"/>
                  </a:lnTo>
                  <a:lnTo>
                    <a:pt x="1016" y="1673"/>
                  </a:lnTo>
                  <a:lnTo>
                    <a:pt x="998" y="1685"/>
                  </a:lnTo>
                  <a:lnTo>
                    <a:pt x="976" y="1690"/>
                  </a:lnTo>
                  <a:lnTo>
                    <a:pt x="719" y="1690"/>
                  </a:lnTo>
                  <a:lnTo>
                    <a:pt x="719" y="1740"/>
                  </a:lnTo>
                  <a:lnTo>
                    <a:pt x="976" y="1740"/>
                  </a:lnTo>
                  <a:lnTo>
                    <a:pt x="1017" y="1731"/>
                  </a:lnTo>
                  <a:lnTo>
                    <a:pt x="1051" y="1709"/>
                  </a:lnTo>
                  <a:lnTo>
                    <a:pt x="1073" y="1675"/>
                  </a:lnTo>
                  <a:lnTo>
                    <a:pt x="1082" y="1634"/>
                  </a:lnTo>
                  <a:lnTo>
                    <a:pt x="1082" y="106"/>
                  </a:lnTo>
                  <a:lnTo>
                    <a:pt x="1073" y="65"/>
                  </a:lnTo>
                  <a:lnTo>
                    <a:pt x="1051" y="31"/>
                  </a:lnTo>
                  <a:lnTo>
                    <a:pt x="1017" y="8"/>
                  </a:lnTo>
                  <a:lnTo>
                    <a:pt x="976" y="0"/>
                  </a:lnTo>
                  <a:lnTo>
                    <a:pt x="0"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44" name="Rectangle 243">
              <a:extLst>
                <a:ext uri="{FF2B5EF4-FFF2-40B4-BE49-F238E27FC236}">
                  <a16:creationId xmlns:a16="http://schemas.microsoft.com/office/drawing/2014/main" id="{542404F5-24F8-4D93-BD52-C8DA88343E8F}"/>
                </a:ext>
              </a:extLst>
            </p:cNvPr>
            <p:cNvSpPr>
              <a:spLocks noChangeArrowheads="1"/>
            </p:cNvSpPr>
            <p:nvPr/>
          </p:nvSpPr>
          <p:spPr bwMode="auto">
            <a:xfrm>
              <a:off x="8086" y="3224"/>
              <a:ext cx="241" cy="28"/>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245" name="Rectangle 244">
              <a:extLst>
                <a:ext uri="{FF2B5EF4-FFF2-40B4-BE49-F238E27FC236}">
                  <a16:creationId xmlns:a16="http://schemas.microsoft.com/office/drawing/2014/main" id="{01D0DBA0-0925-4B7A-ABDE-BB77531BAA13}"/>
                </a:ext>
              </a:extLst>
            </p:cNvPr>
            <p:cNvSpPr>
              <a:spLocks noChangeArrowheads="1"/>
            </p:cNvSpPr>
            <p:nvPr/>
          </p:nvSpPr>
          <p:spPr bwMode="auto">
            <a:xfrm>
              <a:off x="8082" y="3219"/>
              <a:ext cx="250" cy="3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cxnSp>
          <p:nvCxnSpPr>
            <p:cNvPr id="246" name="Line 6182">
              <a:extLst>
                <a:ext uri="{FF2B5EF4-FFF2-40B4-BE49-F238E27FC236}">
                  <a16:creationId xmlns:a16="http://schemas.microsoft.com/office/drawing/2014/main" id="{A6DC7784-53D9-4D0D-81FF-F57F19ADB4CB}"/>
                </a:ext>
              </a:extLst>
            </p:cNvPr>
            <p:cNvCxnSpPr>
              <a:cxnSpLocks noChangeShapeType="1"/>
            </p:cNvCxnSpPr>
            <p:nvPr/>
          </p:nvCxnSpPr>
          <p:spPr bwMode="auto">
            <a:xfrm>
              <a:off x="7176" y="3441"/>
              <a:ext cx="0" cy="182"/>
            </a:xfrm>
            <a:prstGeom prst="line">
              <a:avLst/>
            </a:prstGeom>
            <a:noFill/>
            <a:ln w="31588">
              <a:solidFill>
                <a:srgbClr val="009F4F"/>
              </a:solidFill>
              <a:prstDash val="solid"/>
              <a:round/>
              <a:headEnd/>
              <a:tailEnd/>
            </a:ln>
            <a:extLst>
              <a:ext uri="{909E8E84-426E-40DD-AFC4-6F175D3DCCD1}">
                <a14:hiddenFill xmlns:a14="http://schemas.microsoft.com/office/drawing/2010/main">
                  <a:noFill/>
                </a14:hiddenFill>
              </a:ext>
            </a:extLst>
          </p:spPr>
        </p:cxnSp>
        <p:sp>
          <p:nvSpPr>
            <p:cNvPr id="247" name="Rectangle 246">
              <a:extLst>
                <a:ext uri="{FF2B5EF4-FFF2-40B4-BE49-F238E27FC236}">
                  <a16:creationId xmlns:a16="http://schemas.microsoft.com/office/drawing/2014/main" id="{680C4F9F-EB0F-466A-B6A7-3C817F794DCE}"/>
                </a:ext>
              </a:extLst>
            </p:cNvPr>
            <p:cNvSpPr>
              <a:spLocks noChangeArrowheads="1"/>
            </p:cNvSpPr>
            <p:nvPr/>
          </p:nvSpPr>
          <p:spPr bwMode="auto">
            <a:xfrm>
              <a:off x="7150" y="3441"/>
              <a:ext cx="50" cy="182"/>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248" name="Line 6184">
              <a:extLst>
                <a:ext uri="{FF2B5EF4-FFF2-40B4-BE49-F238E27FC236}">
                  <a16:creationId xmlns:a16="http://schemas.microsoft.com/office/drawing/2014/main" id="{F6F54401-7FE7-4394-9872-D63973BC1390}"/>
                </a:ext>
              </a:extLst>
            </p:cNvPr>
            <p:cNvCxnSpPr>
              <a:cxnSpLocks noChangeShapeType="1"/>
            </p:cNvCxnSpPr>
            <p:nvPr/>
          </p:nvCxnSpPr>
          <p:spPr bwMode="auto">
            <a:xfrm>
              <a:off x="7176" y="3069"/>
              <a:ext cx="0" cy="207"/>
            </a:xfrm>
            <a:prstGeom prst="line">
              <a:avLst/>
            </a:prstGeom>
            <a:noFill/>
            <a:ln w="31588">
              <a:solidFill>
                <a:srgbClr val="ED1C24"/>
              </a:solidFill>
              <a:prstDash val="solid"/>
              <a:round/>
              <a:headEnd/>
              <a:tailEnd/>
            </a:ln>
            <a:extLst>
              <a:ext uri="{909E8E84-426E-40DD-AFC4-6F175D3DCCD1}">
                <a14:hiddenFill xmlns:a14="http://schemas.microsoft.com/office/drawing/2010/main">
                  <a:noFill/>
                </a14:hiddenFill>
              </a:ext>
            </a:extLst>
          </p:spPr>
        </p:cxnSp>
        <p:sp>
          <p:nvSpPr>
            <p:cNvPr id="249" name="Rectangle 248">
              <a:extLst>
                <a:ext uri="{FF2B5EF4-FFF2-40B4-BE49-F238E27FC236}">
                  <a16:creationId xmlns:a16="http://schemas.microsoft.com/office/drawing/2014/main" id="{46F41C73-87E1-43C7-AD2E-4683B94F48A6}"/>
                </a:ext>
              </a:extLst>
            </p:cNvPr>
            <p:cNvSpPr>
              <a:spLocks noChangeArrowheads="1"/>
            </p:cNvSpPr>
            <p:nvPr/>
          </p:nvSpPr>
          <p:spPr bwMode="auto">
            <a:xfrm>
              <a:off x="7150" y="3068"/>
              <a:ext cx="50" cy="208"/>
            </a:xfrm>
            <a:prstGeom prst="rect">
              <a:avLst/>
            </a:prstGeom>
            <a:noFill/>
            <a:ln w="55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50" name="Picture 249">
              <a:extLst>
                <a:ext uri="{FF2B5EF4-FFF2-40B4-BE49-F238E27FC236}">
                  <a16:creationId xmlns:a16="http://schemas.microsoft.com/office/drawing/2014/main" id="{9A8CC6EE-5BA2-4E20-A167-08EFDB26EA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8" y="2304"/>
              <a:ext cx="26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250">
              <a:extLst>
                <a:ext uri="{FF2B5EF4-FFF2-40B4-BE49-F238E27FC236}">
                  <a16:creationId xmlns:a16="http://schemas.microsoft.com/office/drawing/2014/main" id="{7C0A2856-B60E-42A5-B7DE-D8537A4DFC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5" y="2045"/>
              <a:ext cx="1243"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6188">
              <a:extLst>
                <a:ext uri="{FF2B5EF4-FFF2-40B4-BE49-F238E27FC236}">
                  <a16:creationId xmlns:a16="http://schemas.microsoft.com/office/drawing/2014/main" id="{D2A72BAF-65C8-4DB4-91AB-91E757D26061}"/>
                </a:ext>
              </a:extLst>
            </p:cNvPr>
            <p:cNvSpPr>
              <a:spLocks/>
            </p:cNvSpPr>
            <p:nvPr/>
          </p:nvSpPr>
          <p:spPr bwMode="auto">
            <a:xfrm>
              <a:off x="5195" y="2045"/>
              <a:ext cx="1243" cy="766"/>
            </a:xfrm>
            <a:custGeom>
              <a:avLst/>
              <a:gdLst>
                <a:gd name="T0" fmla="+- 0 5237 5195"/>
                <a:gd name="T1" fmla="*/ T0 w 1243"/>
                <a:gd name="T2" fmla="+- 0 2811 2046"/>
                <a:gd name="T3" fmla="*/ 2811 h 766"/>
                <a:gd name="T4" fmla="+- 0 5548 5195"/>
                <a:gd name="T5" fmla="*/ T4 w 1243"/>
                <a:gd name="T6" fmla="+- 0 2346 2046"/>
                <a:gd name="T7" fmla="*/ 2346 h 766"/>
                <a:gd name="T8" fmla="+- 0 5596 5195"/>
                <a:gd name="T9" fmla="*/ T8 w 1243"/>
                <a:gd name="T10" fmla="+- 0 2288 2046"/>
                <a:gd name="T11" fmla="*/ 2288 h 766"/>
                <a:gd name="T12" fmla="+- 0 5642 5195"/>
                <a:gd name="T13" fmla="*/ T12 w 1243"/>
                <a:gd name="T14" fmla="+- 0 2274 2046"/>
                <a:gd name="T15" fmla="*/ 2274 h 766"/>
                <a:gd name="T16" fmla="+- 0 6438 5195"/>
                <a:gd name="T17" fmla="*/ T16 w 1243"/>
                <a:gd name="T18" fmla="+- 0 2274 2046"/>
                <a:gd name="T19" fmla="*/ 2274 h 766"/>
                <a:gd name="T20" fmla="+- 0 6438 5195"/>
                <a:gd name="T21" fmla="*/ T20 w 1243"/>
                <a:gd name="T22" fmla="+- 0 2224 2046"/>
                <a:gd name="T23" fmla="*/ 2224 h 766"/>
                <a:gd name="T24" fmla="+- 0 5774 5195"/>
                <a:gd name="T25" fmla="*/ T24 w 1243"/>
                <a:gd name="T26" fmla="+- 0 2224 2046"/>
                <a:gd name="T27" fmla="*/ 2224 h 766"/>
                <a:gd name="T28" fmla="+- 0 5774 5195"/>
                <a:gd name="T29" fmla="*/ T28 w 1243"/>
                <a:gd name="T30" fmla="+- 0 2151 2046"/>
                <a:gd name="T31" fmla="*/ 2151 h 766"/>
                <a:gd name="T32" fmla="+- 0 5778 5195"/>
                <a:gd name="T33" fmla="*/ T32 w 1243"/>
                <a:gd name="T34" fmla="+- 0 2130 2046"/>
                <a:gd name="T35" fmla="*/ 2130 h 766"/>
                <a:gd name="T36" fmla="+- 0 5790 5195"/>
                <a:gd name="T37" fmla="*/ T36 w 1243"/>
                <a:gd name="T38" fmla="+- 0 2112 2046"/>
                <a:gd name="T39" fmla="*/ 2112 h 766"/>
                <a:gd name="T40" fmla="+- 0 5808 5195"/>
                <a:gd name="T41" fmla="*/ T40 w 1243"/>
                <a:gd name="T42" fmla="+- 0 2100 2046"/>
                <a:gd name="T43" fmla="*/ 2100 h 766"/>
                <a:gd name="T44" fmla="+- 0 5830 5195"/>
                <a:gd name="T45" fmla="*/ T44 w 1243"/>
                <a:gd name="T46" fmla="+- 0 2095 2046"/>
                <a:gd name="T47" fmla="*/ 2095 h 766"/>
                <a:gd name="T48" fmla="+- 0 5944 5195"/>
                <a:gd name="T49" fmla="*/ T48 w 1243"/>
                <a:gd name="T50" fmla="+- 0 2095 2046"/>
                <a:gd name="T51" fmla="*/ 2095 h 766"/>
                <a:gd name="T52" fmla="+- 0 5944 5195"/>
                <a:gd name="T53" fmla="*/ T52 w 1243"/>
                <a:gd name="T54" fmla="+- 0 2046 2046"/>
                <a:gd name="T55" fmla="*/ 2046 h 766"/>
                <a:gd name="T56" fmla="+- 0 5830 5195"/>
                <a:gd name="T57" fmla="*/ T56 w 1243"/>
                <a:gd name="T58" fmla="+- 0 2046 2046"/>
                <a:gd name="T59" fmla="*/ 2046 h 766"/>
                <a:gd name="T60" fmla="+- 0 5789 5195"/>
                <a:gd name="T61" fmla="*/ T60 w 1243"/>
                <a:gd name="T62" fmla="+- 0 2054 2046"/>
                <a:gd name="T63" fmla="*/ 2054 h 766"/>
                <a:gd name="T64" fmla="+- 0 5755 5195"/>
                <a:gd name="T65" fmla="*/ T64 w 1243"/>
                <a:gd name="T66" fmla="+- 0 2077 2046"/>
                <a:gd name="T67" fmla="*/ 2077 h 766"/>
                <a:gd name="T68" fmla="+- 0 5733 5195"/>
                <a:gd name="T69" fmla="*/ T68 w 1243"/>
                <a:gd name="T70" fmla="+- 0 2110 2046"/>
                <a:gd name="T71" fmla="*/ 2110 h 766"/>
                <a:gd name="T72" fmla="+- 0 5724 5195"/>
                <a:gd name="T73" fmla="*/ T72 w 1243"/>
                <a:gd name="T74" fmla="+- 0 2151 2046"/>
                <a:gd name="T75" fmla="*/ 2151 h 766"/>
                <a:gd name="T76" fmla="+- 0 5724 5195"/>
                <a:gd name="T77" fmla="*/ T76 w 1243"/>
                <a:gd name="T78" fmla="+- 0 2224 2046"/>
                <a:gd name="T79" fmla="*/ 2224 h 766"/>
                <a:gd name="T80" fmla="+- 0 5642 5195"/>
                <a:gd name="T81" fmla="*/ T80 w 1243"/>
                <a:gd name="T82" fmla="+- 0 2224 2046"/>
                <a:gd name="T83" fmla="*/ 2224 h 766"/>
                <a:gd name="T84" fmla="+- 0 5563 5195"/>
                <a:gd name="T85" fmla="*/ T84 w 1243"/>
                <a:gd name="T86" fmla="+- 0 2250 2046"/>
                <a:gd name="T87" fmla="*/ 2250 h 766"/>
                <a:gd name="T88" fmla="+- 0 5507 5195"/>
                <a:gd name="T89" fmla="*/ T88 w 1243"/>
                <a:gd name="T90" fmla="+- 0 2318 2046"/>
                <a:gd name="T91" fmla="*/ 2318 h 766"/>
                <a:gd name="T92" fmla="+- 0 5458 5195"/>
                <a:gd name="T93" fmla="*/ T92 w 1243"/>
                <a:gd name="T94" fmla="+- 0 2391 2046"/>
                <a:gd name="T95" fmla="*/ 2391 h 766"/>
                <a:gd name="T96" fmla="+- 0 5351 5195"/>
                <a:gd name="T97" fmla="*/ T96 w 1243"/>
                <a:gd name="T98" fmla="+- 0 2551 2046"/>
                <a:gd name="T99" fmla="*/ 2551 h 766"/>
                <a:gd name="T100" fmla="+- 0 5244 5195"/>
                <a:gd name="T101" fmla="*/ T100 w 1243"/>
                <a:gd name="T102" fmla="+- 0 2711 2046"/>
                <a:gd name="T103" fmla="*/ 2711 h 766"/>
                <a:gd name="T104" fmla="+- 0 5195 5195"/>
                <a:gd name="T105" fmla="*/ T104 w 1243"/>
                <a:gd name="T106" fmla="+- 0 2784 2046"/>
                <a:gd name="T107" fmla="*/ 2784 h 7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243" h="766">
                  <a:moveTo>
                    <a:pt x="42" y="765"/>
                  </a:moveTo>
                  <a:lnTo>
                    <a:pt x="353" y="300"/>
                  </a:lnTo>
                  <a:lnTo>
                    <a:pt x="401" y="242"/>
                  </a:lnTo>
                  <a:lnTo>
                    <a:pt x="447" y="228"/>
                  </a:lnTo>
                  <a:lnTo>
                    <a:pt x="1243" y="228"/>
                  </a:lnTo>
                  <a:lnTo>
                    <a:pt x="1243" y="178"/>
                  </a:lnTo>
                  <a:lnTo>
                    <a:pt x="579" y="178"/>
                  </a:lnTo>
                  <a:lnTo>
                    <a:pt x="579" y="105"/>
                  </a:lnTo>
                  <a:lnTo>
                    <a:pt x="583" y="84"/>
                  </a:lnTo>
                  <a:lnTo>
                    <a:pt x="595" y="66"/>
                  </a:lnTo>
                  <a:lnTo>
                    <a:pt x="613" y="54"/>
                  </a:lnTo>
                  <a:lnTo>
                    <a:pt x="635" y="49"/>
                  </a:lnTo>
                  <a:lnTo>
                    <a:pt x="749" y="49"/>
                  </a:lnTo>
                  <a:lnTo>
                    <a:pt x="749" y="0"/>
                  </a:lnTo>
                  <a:lnTo>
                    <a:pt x="635" y="0"/>
                  </a:lnTo>
                  <a:lnTo>
                    <a:pt x="594" y="8"/>
                  </a:lnTo>
                  <a:lnTo>
                    <a:pt x="560" y="31"/>
                  </a:lnTo>
                  <a:lnTo>
                    <a:pt x="538" y="64"/>
                  </a:lnTo>
                  <a:lnTo>
                    <a:pt x="529" y="105"/>
                  </a:lnTo>
                  <a:lnTo>
                    <a:pt x="529" y="178"/>
                  </a:lnTo>
                  <a:lnTo>
                    <a:pt x="447" y="178"/>
                  </a:lnTo>
                  <a:lnTo>
                    <a:pt x="368" y="204"/>
                  </a:lnTo>
                  <a:lnTo>
                    <a:pt x="312" y="272"/>
                  </a:lnTo>
                  <a:lnTo>
                    <a:pt x="263" y="345"/>
                  </a:lnTo>
                  <a:lnTo>
                    <a:pt x="156" y="505"/>
                  </a:lnTo>
                  <a:lnTo>
                    <a:pt x="49" y="665"/>
                  </a:lnTo>
                  <a:lnTo>
                    <a:pt x="0" y="738"/>
                  </a:lnTo>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53" name="Freeform 6189">
              <a:extLst>
                <a:ext uri="{FF2B5EF4-FFF2-40B4-BE49-F238E27FC236}">
                  <a16:creationId xmlns:a16="http://schemas.microsoft.com/office/drawing/2014/main" id="{3BD7FB8F-862F-4CA4-B5D1-ED46380C2E7E}"/>
                </a:ext>
              </a:extLst>
            </p:cNvPr>
            <p:cNvSpPr>
              <a:spLocks/>
            </p:cNvSpPr>
            <p:nvPr/>
          </p:nvSpPr>
          <p:spPr bwMode="auto">
            <a:xfrm>
              <a:off x="8424" y="3224"/>
              <a:ext cx="607" cy="548"/>
            </a:xfrm>
            <a:custGeom>
              <a:avLst/>
              <a:gdLst>
                <a:gd name="T0" fmla="+- 0 8989 8425"/>
                <a:gd name="T1" fmla="*/ T0 w 607"/>
                <a:gd name="T2" fmla="+- 0 3771 3224"/>
                <a:gd name="T3" fmla="*/ 3771 h 548"/>
                <a:gd name="T4" fmla="+- 0 8722 8425"/>
                <a:gd name="T5" fmla="*/ T4 w 607"/>
                <a:gd name="T6" fmla="+- 0 3342 3224"/>
                <a:gd name="T7" fmla="*/ 3342 h 548"/>
                <a:gd name="T8" fmla="+- 0 8677 8425"/>
                <a:gd name="T9" fmla="*/ T8 w 607"/>
                <a:gd name="T10" fmla="+- 0 3290 3224"/>
                <a:gd name="T11" fmla="*/ 3290 h 548"/>
                <a:gd name="T12" fmla="+- 0 8634 8425"/>
                <a:gd name="T13" fmla="*/ T12 w 607"/>
                <a:gd name="T14" fmla="+- 0 3274 3224"/>
                <a:gd name="T15" fmla="*/ 3274 h 548"/>
                <a:gd name="T16" fmla="+- 0 8425 8425"/>
                <a:gd name="T17" fmla="*/ T16 w 607"/>
                <a:gd name="T18" fmla="+- 0 3274 3224"/>
                <a:gd name="T19" fmla="*/ 3274 h 548"/>
                <a:gd name="T20" fmla="+- 0 8425 8425"/>
                <a:gd name="T21" fmla="*/ T20 w 607"/>
                <a:gd name="T22" fmla="+- 0 3224 3224"/>
                <a:gd name="T23" fmla="*/ 3224 h 548"/>
                <a:gd name="T24" fmla="+- 0 8634 8425"/>
                <a:gd name="T25" fmla="*/ T24 w 607"/>
                <a:gd name="T26" fmla="+- 0 3224 3224"/>
                <a:gd name="T27" fmla="*/ 3224 h 548"/>
                <a:gd name="T28" fmla="+- 0 8676 8425"/>
                <a:gd name="T29" fmla="*/ T28 w 607"/>
                <a:gd name="T30" fmla="+- 0 3232 3224"/>
                <a:gd name="T31" fmla="*/ 3232 h 548"/>
                <a:gd name="T32" fmla="+- 0 8710 8425"/>
                <a:gd name="T33" fmla="*/ T32 w 607"/>
                <a:gd name="T34" fmla="+- 0 3253 3224"/>
                <a:gd name="T35" fmla="*/ 3253 h 548"/>
                <a:gd name="T36" fmla="+- 0 8739 8425"/>
                <a:gd name="T37" fmla="*/ T36 w 607"/>
                <a:gd name="T38" fmla="+- 0 3282 3224"/>
                <a:gd name="T39" fmla="*/ 3282 h 548"/>
                <a:gd name="T40" fmla="+- 0 8763 8425"/>
                <a:gd name="T41" fmla="*/ T40 w 607"/>
                <a:gd name="T42" fmla="+- 0 3315 3224"/>
                <a:gd name="T43" fmla="*/ 3315 h 548"/>
                <a:gd name="T44" fmla="+- 0 9031 8425"/>
                <a:gd name="T45" fmla="*/ T44 w 607"/>
                <a:gd name="T46" fmla="+- 0 3745 3224"/>
                <a:gd name="T47" fmla="*/ 3745 h 548"/>
                <a:gd name="T48" fmla="+- 0 8989 8425"/>
                <a:gd name="T49" fmla="*/ T48 w 607"/>
                <a:gd name="T50" fmla="+- 0 3771 3224"/>
                <a:gd name="T51" fmla="*/ 3771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07" h="548">
                  <a:moveTo>
                    <a:pt x="564" y="547"/>
                  </a:moveTo>
                  <a:lnTo>
                    <a:pt x="297" y="118"/>
                  </a:lnTo>
                  <a:lnTo>
                    <a:pt x="252" y="66"/>
                  </a:lnTo>
                  <a:lnTo>
                    <a:pt x="209" y="50"/>
                  </a:lnTo>
                  <a:lnTo>
                    <a:pt x="0" y="50"/>
                  </a:lnTo>
                  <a:lnTo>
                    <a:pt x="0" y="0"/>
                  </a:lnTo>
                  <a:lnTo>
                    <a:pt x="209" y="0"/>
                  </a:lnTo>
                  <a:lnTo>
                    <a:pt x="251" y="8"/>
                  </a:lnTo>
                  <a:lnTo>
                    <a:pt x="285" y="29"/>
                  </a:lnTo>
                  <a:lnTo>
                    <a:pt x="314" y="58"/>
                  </a:lnTo>
                  <a:lnTo>
                    <a:pt x="338" y="91"/>
                  </a:lnTo>
                  <a:lnTo>
                    <a:pt x="606" y="521"/>
                  </a:lnTo>
                  <a:lnTo>
                    <a:pt x="564" y="547"/>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254" name="Freeform 6190">
              <a:extLst>
                <a:ext uri="{FF2B5EF4-FFF2-40B4-BE49-F238E27FC236}">
                  <a16:creationId xmlns:a16="http://schemas.microsoft.com/office/drawing/2014/main" id="{57B2C5DD-44D4-4096-B1D5-112EEBFB1F86}"/>
                </a:ext>
              </a:extLst>
            </p:cNvPr>
            <p:cNvSpPr>
              <a:spLocks/>
            </p:cNvSpPr>
            <p:nvPr/>
          </p:nvSpPr>
          <p:spPr bwMode="auto">
            <a:xfrm>
              <a:off x="8424" y="3224"/>
              <a:ext cx="607" cy="548"/>
            </a:xfrm>
            <a:custGeom>
              <a:avLst/>
              <a:gdLst>
                <a:gd name="T0" fmla="+- 0 9026 8425"/>
                <a:gd name="T1" fmla="*/ T0 w 607"/>
                <a:gd name="T2" fmla="+- 0 3748 3224"/>
                <a:gd name="T3" fmla="*/ 3748 h 548"/>
                <a:gd name="T4" fmla="+- 0 8763 8425"/>
                <a:gd name="T5" fmla="*/ T4 w 607"/>
                <a:gd name="T6" fmla="+- 0 3315 3224"/>
                <a:gd name="T7" fmla="*/ 3315 h 548"/>
                <a:gd name="T8" fmla="+- 0 8710 8425"/>
                <a:gd name="T9" fmla="*/ T8 w 607"/>
                <a:gd name="T10" fmla="+- 0 3253 3224"/>
                <a:gd name="T11" fmla="*/ 3253 h 548"/>
                <a:gd name="T12" fmla="+- 0 8634 8425"/>
                <a:gd name="T13" fmla="*/ T12 w 607"/>
                <a:gd name="T14" fmla="+- 0 3224 3224"/>
                <a:gd name="T15" fmla="*/ 3224 h 548"/>
                <a:gd name="T16" fmla="+- 0 8425 8425"/>
                <a:gd name="T17" fmla="*/ T16 w 607"/>
                <a:gd name="T18" fmla="+- 0 3224 3224"/>
                <a:gd name="T19" fmla="*/ 3224 h 548"/>
                <a:gd name="T20" fmla="+- 0 8425 8425"/>
                <a:gd name="T21" fmla="*/ T20 w 607"/>
                <a:gd name="T22" fmla="+- 0 3274 3224"/>
                <a:gd name="T23" fmla="*/ 3274 h 548"/>
                <a:gd name="T24" fmla="+- 0 8634 8425"/>
                <a:gd name="T25" fmla="*/ T24 w 607"/>
                <a:gd name="T26" fmla="+- 0 3274 3224"/>
                <a:gd name="T27" fmla="*/ 3274 h 548"/>
                <a:gd name="T28" fmla="+- 0 8656 8425"/>
                <a:gd name="T29" fmla="*/ T28 w 607"/>
                <a:gd name="T30" fmla="+- 0 3278 3224"/>
                <a:gd name="T31" fmla="*/ 3278 h 548"/>
                <a:gd name="T32" fmla="+- 0 8677 8425"/>
                <a:gd name="T33" fmla="*/ T32 w 607"/>
                <a:gd name="T34" fmla="+- 0 3290 3224"/>
                <a:gd name="T35" fmla="*/ 3290 h 548"/>
                <a:gd name="T36" fmla="+- 0 8699 8425"/>
                <a:gd name="T37" fmla="*/ T36 w 607"/>
                <a:gd name="T38" fmla="+- 0 3311 3224"/>
                <a:gd name="T39" fmla="*/ 3311 h 548"/>
                <a:gd name="T40" fmla="+- 0 8722 8425"/>
                <a:gd name="T41" fmla="*/ T40 w 607"/>
                <a:gd name="T42" fmla="+- 0 3342 3224"/>
                <a:gd name="T43" fmla="*/ 3342 h 548"/>
                <a:gd name="T44" fmla="+- 0 8763 8425"/>
                <a:gd name="T45" fmla="*/ T44 w 607"/>
                <a:gd name="T46" fmla="+- 0 3409 3224"/>
                <a:gd name="T47" fmla="*/ 3409 h 548"/>
                <a:gd name="T48" fmla="+- 0 8855 8425"/>
                <a:gd name="T49" fmla="*/ T48 w 607"/>
                <a:gd name="T50" fmla="+- 0 3557 3224"/>
                <a:gd name="T51" fmla="*/ 3557 h 548"/>
                <a:gd name="T52" fmla="+- 0 8947 8425"/>
                <a:gd name="T53" fmla="*/ T52 w 607"/>
                <a:gd name="T54" fmla="+- 0 3704 3224"/>
                <a:gd name="T55" fmla="*/ 3704 h 548"/>
                <a:gd name="T56" fmla="+- 0 8989 8425"/>
                <a:gd name="T57" fmla="*/ T56 w 607"/>
                <a:gd name="T58" fmla="+- 0 3771 3224"/>
                <a:gd name="T59" fmla="*/ 3771 h 5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07" h="548">
                  <a:moveTo>
                    <a:pt x="601" y="524"/>
                  </a:moveTo>
                  <a:lnTo>
                    <a:pt x="338" y="91"/>
                  </a:lnTo>
                  <a:lnTo>
                    <a:pt x="285" y="29"/>
                  </a:lnTo>
                  <a:lnTo>
                    <a:pt x="209" y="0"/>
                  </a:lnTo>
                  <a:lnTo>
                    <a:pt x="0" y="0"/>
                  </a:lnTo>
                  <a:lnTo>
                    <a:pt x="0" y="50"/>
                  </a:lnTo>
                  <a:lnTo>
                    <a:pt x="209" y="50"/>
                  </a:lnTo>
                  <a:lnTo>
                    <a:pt x="231" y="54"/>
                  </a:lnTo>
                  <a:lnTo>
                    <a:pt x="252" y="66"/>
                  </a:lnTo>
                  <a:lnTo>
                    <a:pt x="274" y="87"/>
                  </a:lnTo>
                  <a:lnTo>
                    <a:pt x="297" y="118"/>
                  </a:lnTo>
                  <a:lnTo>
                    <a:pt x="338" y="185"/>
                  </a:lnTo>
                  <a:lnTo>
                    <a:pt x="430" y="333"/>
                  </a:lnTo>
                  <a:lnTo>
                    <a:pt x="522" y="480"/>
                  </a:lnTo>
                  <a:lnTo>
                    <a:pt x="564" y="547"/>
                  </a:lnTo>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55" name="Picture 254">
              <a:extLst>
                <a:ext uri="{FF2B5EF4-FFF2-40B4-BE49-F238E27FC236}">
                  <a16:creationId xmlns:a16="http://schemas.microsoft.com/office/drawing/2014/main" id="{A0DA3112-6ACA-43EA-A054-74E1CCB4C5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1" y="1502"/>
              <a:ext cx="18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Freeform 6192">
              <a:extLst>
                <a:ext uri="{FF2B5EF4-FFF2-40B4-BE49-F238E27FC236}">
                  <a16:creationId xmlns:a16="http://schemas.microsoft.com/office/drawing/2014/main" id="{EE855BFB-9FE5-49F3-AA11-F83FEEBE9C43}"/>
                </a:ext>
              </a:extLst>
            </p:cNvPr>
            <p:cNvSpPr>
              <a:spLocks/>
            </p:cNvSpPr>
            <p:nvPr/>
          </p:nvSpPr>
          <p:spPr bwMode="auto">
            <a:xfrm>
              <a:off x="6388" y="1734"/>
              <a:ext cx="425" cy="259"/>
            </a:xfrm>
            <a:custGeom>
              <a:avLst/>
              <a:gdLst>
                <a:gd name="T0" fmla="+- 0 6802 6389"/>
                <a:gd name="T1" fmla="*/ T0 w 425"/>
                <a:gd name="T2" fmla="+- 0 1992 1734"/>
                <a:gd name="T3" fmla="*/ 1992 h 259"/>
                <a:gd name="T4" fmla="+- 0 6649 6389"/>
                <a:gd name="T5" fmla="*/ T4 w 425"/>
                <a:gd name="T6" fmla="+- 0 1921 1734"/>
                <a:gd name="T7" fmla="*/ 1921 h 259"/>
                <a:gd name="T8" fmla="+- 0 6525 6389"/>
                <a:gd name="T9" fmla="*/ T8 w 425"/>
                <a:gd name="T10" fmla="+- 0 1871 1734"/>
                <a:gd name="T11" fmla="*/ 1871 h 259"/>
                <a:gd name="T12" fmla="+- 0 6395 6389"/>
                <a:gd name="T13" fmla="*/ T12 w 425"/>
                <a:gd name="T14" fmla="+- 0 1771 1734"/>
                <a:gd name="T15" fmla="*/ 1771 h 259"/>
                <a:gd name="T16" fmla="+- 0 6389 6389"/>
                <a:gd name="T17" fmla="*/ T16 w 425"/>
                <a:gd name="T18" fmla="+- 0 1742 1734"/>
                <a:gd name="T19" fmla="*/ 1742 h 259"/>
                <a:gd name="T20" fmla="+- 0 6396 6389"/>
                <a:gd name="T21" fmla="*/ T20 w 425"/>
                <a:gd name="T22" fmla="+- 0 1736 1734"/>
                <a:gd name="T23" fmla="*/ 1736 h 259"/>
                <a:gd name="T24" fmla="+- 0 6414 6389"/>
                <a:gd name="T25" fmla="*/ T24 w 425"/>
                <a:gd name="T26" fmla="+- 0 1734 1734"/>
                <a:gd name="T27" fmla="*/ 1734 h 259"/>
                <a:gd name="T28" fmla="+- 0 6809 6389"/>
                <a:gd name="T29" fmla="*/ T28 w 425"/>
                <a:gd name="T30" fmla="+- 0 1966 1734"/>
                <a:gd name="T31" fmla="*/ 1966 h 259"/>
                <a:gd name="T32" fmla="+- 0 6813 6389"/>
                <a:gd name="T33" fmla="*/ T32 w 425"/>
                <a:gd name="T34" fmla="+- 0 1978 1734"/>
                <a:gd name="T35" fmla="*/ 1978 h 259"/>
                <a:gd name="T36" fmla="+- 0 6802 6389"/>
                <a:gd name="T37" fmla="*/ T36 w 425"/>
                <a:gd name="T38" fmla="+- 0 1992 1734"/>
                <a:gd name="T39" fmla="*/ 1992 h 2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5" h="259">
                  <a:moveTo>
                    <a:pt x="413" y="258"/>
                  </a:moveTo>
                  <a:lnTo>
                    <a:pt x="260" y="187"/>
                  </a:lnTo>
                  <a:lnTo>
                    <a:pt x="136" y="137"/>
                  </a:lnTo>
                  <a:lnTo>
                    <a:pt x="6" y="37"/>
                  </a:lnTo>
                  <a:lnTo>
                    <a:pt x="0" y="8"/>
                  </a:lnTo>
                  <a:lnTo>
                    <a:pt x="7" y="2"/>
                  </a:lnTo>
                  <a:lnTo>
                    <a:pt x="25" y="0"/>
                  </a:lnTo>
                  <a:lnTo>
                    <a:pt x="420" y="232"/>
                  </a:lnTo>
                  <a:lnTo>
                    <a:pt x="424" y="244"/>
                  </a:lnTo>
                  <a:lnTo>
                    <a:pt x="413" y="258"/>
                  </a:lnTo>
                  <a:close/>
                </a:path>
              </a:pathLst>
            </a:custGeom>
            <a:solidFill>
              <a:srgbClr val="4607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257" name="Picture 256">
              <a:extLst>
                <a:ext uri="{FF2B5EF4-FFF2-40B4-BE49-F238E27FC236}">
                  <a16:creationId xmlns:a16="http://schemas.microsoft.com/office/drawing/2014/main" id="{BA982E45-223E-4EB5-B3CF-94B8B5C062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9" y="1731"/>
              <a:ext cx="41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 name="Freeform 6194">
              <a:extLst>
                <a:ext uri="{FF2B5EF4-FFF2-40B4-BE49-F238E27FC236}">
                  <a16:creationId xmlns:a16="http://schemas.microsoft.com/office/drawing/2014/main" id="{EF15C49F-07FE-4D5B-8292-E1F613CD5B43}"/>
                </a:ext>
              </a:extLst>
            </p:cNvPr>
            <p:cNvSpPr>
              <a:spLocks/>
            </p:cNvSpPr>
            <p:nvPr/>
          </p:nvSpPr>
          <p:spPr bwMode="auto">
            <a:xfrm>
              <a:off x="6399" y="1731"/>
              <a:ext cx="416" cy="243"/>
            </a:xfrm>
            <a:custGeom>
              <a:avLst/>
              <a:gdLst>
                <a:gd name="T0" fmla="+- 0 6411 6399"/>
                <a:gd name="T1" fmla="*/ T0 w 416"/>
                <a:gd name="T2" fmla="+- 0 1732 1731"/>
                <a:gd name="T3" fmla="*/ 1732 h 243"/>
                <a:gd name="T4" fmla="+- 0 6409 6399"/>
                <a:gd name="T5" fmla="*/ T4 w 416"/>
                <a:gd name="T6" fmla="+- 0 1735 1731"/>
                <a:gd name="T7" fmla="*/ 1735 h 243"/>
                <a:gd name="T8" fmla="+- 0 6410 6399"/>
                <a:gd name="T9" fmla="*/ T8 w 416"/>
                <a:gd name="T10" fmla="+- 0 1744 1731"/>
                <a:gd name="T11" fmla="*/ 1744 h 243"/>
                <a:gd name="T12" fmla="+- 0 6421 6399"/>
                <a:gd name="T13" fmla="*/ T12 w 416"/>
                <a:gd name="T14" fmla="+- 0 1760 1731"/>
                <a:gd name="T15" fmla="*/ 1760 h 243"/>
                <a:gd name="T16" fmla="+- 0 6490 6399"/>
                <a:gd name="T17" fmla="*/ T16 w 416"/>
                <a:gd name="T18" fmla="+- 0 1816 1731"/>
                <a:gd name="T19" fmla="*/ 1816 h 243"/>
                <a:gd name="T20" fmla="+- 0 6547 6399"/>
                <a:gd name="T21" fmla="*/ T20 w 416"/>
                <a:gd name="T22" fmla="+- 0 1850 1731"/>
                <a:gd name="T23" fmla="*/ 1850 h 243"/>
                <a:gd name="T24" fmla="+- 0 6580 6399"/>
                <a:gd name="T25" fmla="*/ T24 w 416"/>
                <a:gd name="T26" fmla="+- 0 1860 1731"/>
                <a:gd name="T27" fmla="*/ 1860 h 243"/>
                <a:gd name="T28" fmla="+- 0 6605 6399"/>
                <a:gd name="T29" fmla="*/ T28 w 416"/>
                <a:gd name="T30" fmla="+- 0 1869 1731"/>
                <a:gd name="T31" fmla="*/ 1869 h 243"/>
                <a:gd name="T32" fmla="+- 0 6631 6399"/>
                <a:gd name="T33" fmla="*/ T32 w 416"/>
                <a:gd name="T34" fmla="+- 0 1881 1731"/>
                <a:gd name="T35" fmla="*/ 1881 h 243"/>
                <a:gd name="T36" fmla="+- 0 6658 6399"/>
                <a:gd name="T37" fmla="*/ T36 w 416"/>
                <a:gd name="T38" fmla="+- 0 1894 1731"/>
                <a:gd name="T39" fmla="*/ 1894 h 243"/>
                <a:gd name="T40" fmla="+- 0 6684 6399"/>
                <a:gd name="T41" fmla="*/ T40 w 416"/>
                <a:gd name="T42" fmla="+- 0 1908 1731"/>
                <a:gd name="T43" fmla="*/ 1908 h 243"/>
                <a:gd name="T44" fmla="+- 0 6718 6399"/>
                <a:gd name="T45" fmla="*/ T44 w 416"/>
                <a:gd name="T46" fmla="+- 0 1926 1731"/>
                <a:gd name="T47" fmla="*/ 1926 h 243"/>
                <a:gd name="T48" fmla="+- 0 6759 6399"/>
                <a:gd name="T49" fmla="*/ T48 w 416"/>
                <a:gd name="T50" fmla="+- 0 1948 1731"/>
                <a:gd name="T51" fmla="*/ 1948 h 243"/>
                <a:gd name="T52" fmla="+- 0 6794 6399"/>
                <a:gd name="T53" fmla="*/ T52 w 416"/>
                <a:gd name="T54" fmla="+- 0 1963 1731"/>
                <a:gd name="T55" fmla="*/ 1963 h 243"/>
                <a:gd name="T56" fmla="+- 0 6813 6399"/>
                <a:gd name="T57" fmla="*/ T56 w 416"/>
                <a:gd name="T58" fmla="+- 0 1963 1731"/>
                <a:gd name="T59" fmla="*/ 1963 h 243"/>
                <a:gd name="T60" fmla="+- 0 6815 6399"/>
                <a:gd name="T61" fmla="*/ T60 w 416"/>
                <a:gd name="T62" fmla="+- 0 1968 1731"/>
                <a:gd name="T63" fmla="*/ 1968 h 243"/>
                <a:gd name="T64" fmla="+- 0 6812 6399"/>
                <a:gd name="T65" fmla="*/ T64 w 416"/>
                <a:gd name="T66" fmla="+- 0 1974 1731"/>
                <a:gd name="T67" fmla="*/ 1974 h 243"/>
                <a:gd name="T68" fmla="+- 0 6802 6399"/>
                <a:gd name="T69" fmla="*/ T68 w 416"/>
                <a:gd name="T70" fmla="+- 0 1973 1731"/>
                <a:gd name="T71" fmla="*/ 1973 h 243"/>
                <a:gd name="T72" fmla="+- 0 6793 6399"/>
                <a:gd name="T73" fmla="*/ T72 w 416"/>
                <a:gd name="T74" fmla="+- 0 1972 1731"/>
                <a:gd name="T75" fmla="*/ 1972 h 243"/>
                <a:gd name="T76" fmla="+- 0 6775 6399"/>
                <a:gd name="T77" fmla="*/ T76 w 416"/>
                <a:gd name="T78" fmla="+- 0 1965 1731"/>
                <a:gd name="T79" fmla="*/ 1965 h 243"/>
                <a:gd name="T80" fmla="+- 0 6742 6399"/>
                <a:gd name="T81" fmla="*/ T80 w 416"/>
                <a:gd name="T82" fmla="+- 0 1949 1731"/>
                <a:gd name="T83" fmla="*/ 1949 h 243"/>
                <a:gd name="T84" fmla="+- 0 6691 6399"/>
                <a:gd name="T85" fmla="*/ T84 w 416"/>
                <a:gd name="T86" fmla="+- 0 1921 1731"/>
                <a:gd name="T87" fmla="*/ 1921 h 243"/>
                <a:gd name="T88" fmla="+- 0 6645 6399"/>
                <a:gd name="T89" fmla="*/ T88 w 416"/>
                <a:gd name="T90" fmla="+- 0 1896 1731"/>
                <a:gd name="T91" fmla="*/ 1896 h 243"/>
                <a:gd name="T92" fmla="+- 0 6610 6399"/>
                <a:gd name="T93" fmla="*/ T92 w 416"/>
                <a:gd name="T94" fmla="+- 0 1880 1731"/>
                <a:gd name="T95" fmla="*/ 1880 h 243"/>
                <a:gd name="T96" fmla="+- 0 6585 6399"/>
                <a:gd name="T97" fmla="*/ T96 w 416"/>
                <a:gd name="T98" fmla="+- 0 1871 1731"/>
                <a:gd name="T99" fmla="*/ 1871 h 243"/>
                <a:gd name="T100" fmla="+- 0 6565 6399"/>
                <a:gd name="T101" fmla="*/ T100 w 416"/>
                <a:gd name="T102" fmla="+- 0 1866 1731"/>
                <a:gd name="T103" fmla="*/ 1866 h 243"/>
                <a:gd name="T104" fmla="+- 0 6541 6399"/>
                <a:gd name="T105" fmla="*/ T104 w 416"/>
                <a:gd name="T106" fmla="+- 0 1858 1731"/>
                <a:gd name="T107" fmla="*/ 1858 h 243"/>
                <a:gd name="T108" fmla="+- 0 6480 6399"/>
                <a:gd name="T109" fmla="*/ T108 w 416"/>
                <a:gd name="T110" fmla="+- 0 1821 1731"/>
                <a:gd name="T111" fmla="*/ 1821 h 243"/>
                <a:gd name="T112" fmla="+- 0 6412 6399"/>
                <a:gd name="T113" fmla="*/ T112 w 416"/>
                <a:gd name="T114" fmla="+- 0 1764 1731"/>
                <a:gd name="T115" fmla="*/ 1764 h 243"/>
                <a:gd name="T116" fmla="+- 0 6399 6399"/>
                <a:gd name="T117" fmla="*/ T116 w 416"/>
                <a:gd name="T118" fmla="+- 0 1738 1731"/>
                <a:gd name="T119" fmla="*/ 1738 h 243"/>
                <a:gd name="T120" fmla="+- 0 6401 6399"/>
                <a:gd name="T121" fmla="*/ T120 w 416"/>
                <a:gd name="T122" fmla="+- 0 1734 1731"/>
                <a:gd name="T123" fmla="*/ 1734 h 243"/>
                <a:gd name="T124" fmla="+- 0 6404 6399"/>
                <a:gd name="T125" fmla="*/ T124 w 416"/>
                <a:gd name="T126" fmla="+- 0 1731 1731"/>
                <a:gd name="T127" fmla="*/ 1731 h 243"/>
                <a:gd name="T128" fmla="+- 0 6403 6399"/>
                <a:gd name="T129" fmla="*/ T128 w 416"/>
                <a:gd name="T130" fmla="+- 0 1732 1731"/>
                <a:gd name="T131" fmla="*/ 1732 h 243"/>
                <a:gd name="T132" fmla="+- 0 6411 6399"/>
                <a:gd name="T133" fmla="*/ T132 w 416"/>
                <a:gd name="T134" fmla="+- 0 1732 1731"/>
                <a:gd name="T135" fmla="*/ 1732 h 2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16" h="243">
                  <a:moveTo>
                    <a:pt x="12" y="1"/>
                  </a:moveTo>
                  <a:lnTo>
                    <a:pt x="10" y="4"/>
                  </a:lnTo>
                  <a:lnTo>
                    <a:pt x="11" y="13"/>
                  </a:lnTo>
                  <a:lnTo>
                    <a:pt x="22" y="29"/>
                  </a:lnTo>
                  <a:lnTo>
                    <a:pt x="91" y="85"/>
                  </a:lnTo>
                  <a:lnTo>
                    <a:pt x="148" y="119"/>
                  </a:lnTo>
                  <a:lnTo>
                    <a:pt x="181" y="129"/>
                  </a:lnTo>
                  <a:lnTo>
                    <a:pt x="206" y="138"/>
                  </a:lnTo>
                  <a:lnTo>
                    <a:pt x="232" y="150"/>
                  </a:lnTo>
                  <a:lnTo>
                    <a:pt x="259" y="163"/>
                  </a:lnTo>
                  <a:lnTo>
                    <a:pt x="285" y="177"/>
                  </a:lnTo>
                  <a:lnTo>
                    <a:pt x="319" y="195"/>
                  </a:lnTo>
                  <a:lnTo>
                    <a:pt x="360" y="217"/>
                  </a:lnTo>
                  <a:lnTo>
                    <a:pt x="395" y="232"/>
                  </a:lnTo>
                  <a:lnTo>
                    <a:pt x="414" y="232"/>
                  </a:lnTo>
                  <a:lnTo>
                    <a:pt x="416" y="237"/>
                  </a:lnTo>
                  <a:lnTo>
                    <a:pt x="413" y="243"/>
                  </a:lnTo>
                  <a:lnTo>
                    <a:pt x="403" y="242"/>
                  </a:lnTo>
                  <a:lnTo>
                    <a:pt x="394" y="241"/>
                  </a:lnTo>
                  <a:lnTo>
                    <a:pt x="376" y="234"/>
                  </a:lnTo>
                  <a:lnTo>
                    <a:pt x="343" y="218"/>
                  </a:lnTo>
                  <a:lnTo>
                    <a:pt x="292" y="190"/>
                  </a:lnTo>
                  <a:lnTo>
                    <a:pt x="246" y="165"/>
                  </a:lnTo>
                  <a:lnTo>
                    <a:pt x="211" y="149"/>
                  </a:lnTo>
                  <a:lnTo>
                    <a:pt x="186" y="140"/>
                  </a:lnTo>
                  <a:lnTo>
                    <a:pt x="166" y="135"/>
                  </a:lnTo>
                  <a:lnTo>
                    <a:pt x="142" y="127"/>
                  </a:lnTo>
                  <a:lnTo>
                    <a:pt x="81" y="90"/>
                  </a:lnTo>
                  <a:lnTo>
                    <a:pt x="13" y="33"/>
                  </a:lnTo>
                  <a:lnTo>
                    <a:pt x="0" y="7"/>
                  </a:lnTo>
                  <a:lnTo>
                    <a:pt x="2" y="3"/>
                  </a:lnTo>
                  <a:lnTo>
                    <a:pt x="5" y="0"/>
                  </a:lnTo>
                  <a:lnTo>
                    <a:pt x="4" y="1"/>
                  </a:lnTo>
                  <a:lnTo>
                    <a:pt x="12" y="1"/>
                  </a:lnTo>
                  <a:close/>
                </a:path>
              </a:pathLst>
            </a:custGeom>
            <a:noFill/>
            <a:ln w="238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59" name="Picture 258">
              <a:extLst>
                <a:ext uri="{FF2B5EF4-FFF2-40B4-BE49-F238E27FC236}">
                  <a16:creationId xmlns:a16="http://schemas.microsoft.com/office/drawing/2014/main" id="{7069DA49-E1C9-49D5-AEA0-D7A60497C0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8" y="1645"/>
              <a:ext cx="53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259">
              <a:extLst>
                <a:ext uri="{FF2B5EF4-FFF2-40B4-BE49-F238E27FC236}">
                  <a16:creationId xmlns:a16="http://schemas.microsoft.com/office/drawing/2014/main" id="{87B3C530-168A-498B-9BF8-8B5146A240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9" y="1662"/>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Freeform 6197">
              <a:extLst>
                <a:ext uri="{FF2B5EF4-FFF2-40B4-BE49-F238E27FC236}">
                  <a16:creationId xmlns:a16="http://schemas.microsoft.com/office/drawing/2014/main" id="{C2734E6F-3DB2-4BF1-856C-C762A10E9E81}"/>
                </a:ext>
              </a:extLst>
            </p:cNvPr>
            <p:cNvSpPr>
              <a:spLocks/>
            </p:cNvSpPr>
            <p:nvPr/>
          </p:nvSpPr>
          <p:spPr bwMode="auto">
            <a:xfrm>
              <a:off x="6799" y="1662"/>
              <a:ext cx="127" cy="120"/>
            </a:xfrm>
            <a:custGeom>
              <a:avLst/>
              <a:gdLst>
                <a:gd name="T0" fmla="+- 0 6905 6799"/>
                <a:gd name="T1" fmla="*/ T0 w 127"/>
                <a:gd name="T2" fmla="+- 0 1782 1662"/>
                <a:gd name="T3" fmla="*/ 1782 h 120"/>
                <a:gd name="T4" fmla="+- 0 6902 6799"/>
                <a:gd name="T5" fmla="*/ T4 w 127"/>
                <a:gd name="T6" fmla="+- 0 1782 1662"/>
                <a:gd name="T7" fmla="*/ 1782 h 120"/>
                <a:gd name="T8" fmla="+- 0 6888 6799"/>
                <a:gd name="T9" fmla="*/ T8 w 127"/>
                <a:gd name="T10" fmla="+- 0 1773 1662"/>
                <a:gd name="T11" fmla="*/ 1773 h 120"/>
                <a:gd name="T12" fmla="+- 0 6880 6799"/>
                <a:gd name="T13" fmla="*/ T12 w 127"/>
                <a:gd name="T14" fmla="+- 0 1766 1662"/>
                <a:gd name="T15" fmla="*/ 1766 h 120"/>
                <a:gd name="T16" fmla="+- 0 6872 6799"/>
                <a:gd name="T17" fmla="*/ T16 w 127"/>
                <a:gd name="T18" fmla="+- 0 1760 1662"/>
                <a:gd name="T19" fmla="*/ 1760 h 120"/>
                <a:gd name="T20" fmla="+- 0 6863 6799"/>
                <a:gd name="T21" fmla="*/ T20 w 127"/>
                <a:gd name="T22" fmla="+- 0 1752 1662"/>
                <a:gd name="T23" fmla="*/ 1752 h 120"/>
                <a:gd name="T24" fmla="+- 0 6853 6799"/>
                <a:gd name="T25" fmla="*/ T24 w 127"/>
                <a:gd name="T26" fmla="+- 0 1744 1662"/>
                <a:gd name="T27" fmla="*/ 1744 h 120"/>
                <a:gd name="T28" fmla="+- 0 6844 6799"/>
                <a:gd name="T29" fmla="*/ T28 w 127"/>
                <a:gd name="T30" fmla="+- 0 1737 1662"/>
                <a:gd name="T31" fmla="*/ 1737 h 120"/>
                <a:gd name="T32" fmla="+- 0 6836 6799"/>
                <a:gd name="T33" fmla="*/ T32 w 127"/>
                <a:gd name="T34" fmla="+- 0 1731 1662"/>
                <a:gd name="T35" fmla="*/ 1731 h 120"/>
                <a:gd name="T36" fmla="+- 0 6828 6799"/>
                <a:gd name="T37" fmla="*/ T36 w 127"/>
                <a:gd name="T38" fmla="+- 0 1724 1662"/>
                <a:gd name="T39" fmla="*/ 1724 h 120"/>
                <a:gd name="T40" fmla="+- 0 6819 6799"/>
                <a:gd name="T41" fmla="*/ T40 w 127"/>
                <a:gd name="T42" fmla="+- 0 1718 1662"/>
                <a:gd name="T43" fmla="*/ 1718 h 120"/>
                <a:gd name="T44" fmla="+- 0 6811 6799"/>
                <a:gd name="T45" fmla="*/ T44 w 127"/>
                <a:gd name="T46" fmla="+- 0 1712 1662"/>
                <a:gd name="T47" fmla="*/ 1712 h 120"/>
                <a:gd name="T48" fmla="+- 0 6799 6799"/>
                <a:gd name="T49" fmla="*/ T48 w 127"/>
                <a:gd name="T50" fmla="+- 0 1705 1662"/>
                <a:gd name="T51" fmla="*/ 1705 h 120"/>
                <a:gd name="T52" fmla="+- 0 6802 6799"/>
                <a:gd name="T53" fmla="*/ T52 w 127"/>
                <a:gd name="T54" fmla="+- 0 1696 1662"/>
                <a:gd name="T55" fmla="*/ 1696 h 120"/>
                <a:gd name="T56" fmla="+- 0 6802 6799"/>
                <a:gd name="T57" fmla="*/ T56 w 127"/>
                <a:gd name="T58" fmla="+- 0 1692 1662"/>
                <a:gd name="T59" fmla="*/ 1692 h 120"/>
                <a:gd name="T60" fmla="+- 0 6803 6799"/>
                <a:gd name="T61" fmla="*/ T60 w 127"/>
                <a:gd name="T62" fmla="+- 0 1689 1662"/>
                <a:gd name="T63" fmla="*/ 1689 h 120"/>
                <a:gd name="T64" fmla="+- 0 6813 6799"/>
                <a:gd name="T65" fmla="*/ T64 w 127"/>
                <a:gd name="T66" fmla="+- 0 1668 1662"/>
                <a:gd name="T67" fmla="*/ 1668 h 120"/>
                <a:gd name="T68" fmla="+- 0 6816 6799"/>
                <a:gd name="T69" fmla="*/ T68 w 127"/>
                <a:gd name="T70" fmla="+- 0 1663 1662"/>
                <a:gd name="T71" fmla="*/ 1663 h 120"/>
                <a:gd name="T72" fmla="+- 0 6817 6799"/>
                <a:gd name="T73" fmla="*/ T72 w 127"/>
                <a:gd name="T74" fmla="+- 0 1662 1662"/>
                <a:gd name="T75" fmla="*/ 1662 h 120"/>
                <a:gd name="T76" fmla="+- 0 6821 6799"/>
                <a:gd name="T77" fmla="*/ T76 w 127"/>
                <a:gd name="T78" fmla="+- 0 1664 1662"/>
                <a:gd name="T79" fmla="*/ 1664 h 120"/>
                <a:gd name="T80" fmla="+- 0 6827 6799"/>
                <a:gd name="T81" fmla="*/ T80 w 127"/>
                <a:gd name="T82" fmla="+- 0 1671 1662"/>
                <a:gd name="T83" fmla="*/ 1671 h 120"/>
                <a:gd name="T84" fmla="+- 0 6833 6799"/>
                <a:gd name="T85" fmla="*/ T84 w 127"/>
                <a:gd name="T86" fmla="+- 0 1678 1662"/>
                <a:gd name="T87" fmla="*/ 1678 h 120"/>
                <a:gd name="T88" fmla="+- 0 6835 6799"/>
                <a:gd name="T89" fmla="*/ T88 w 127"/>
                <a:gd name="T90" fmla="+- 0 1682 1662"/>
                <a:gd name="T91" fmla="*/ 1682 h 120"/>
                <a:gd name="T92" fmla="+- 0 6841 6799"/>
                <a:gd name="T93" fmla="*/ T92 w 127"/>
                <a:gd name="T94" fmla="+- 0 1686 1662"/>
                <a:gd name="T95" fmla="*/ 1686 h 120"/>
                <a:gd name="T96" fmla="+- 0 6848 6799"/>
                <a:gd name="T97" fmla="*/ T96 w 127"/>
                <a:gd name="T98" fmla="+- 0 1690 1662"/>
                <a:gd name="T99" fmla="*/ 1690 h 120"/>
                <a:gd name="T100" fmla="+- 0 6858 6799"/>
                <a:gd name="T101" fmla="*/ T100 w 127"/>
                <a:gd name="T102" fmla="+- 0 1697 1662"/>
                <a:gd name="T103" fmla="*/ 1697 h 120"/>
                <a:gd name="T104" fmla="+- 0 6869 6799"/>
                <a:gd name="T105" fmla="*/ T104 w 127"/>
                <a:gd name="T106" fmla="+- 0 1705 1662"/>
                <a:gd name="T107" fmla="*/ 1705 h 120"/>
                <a:gd name="T108" fmla="+- 0 6879 6799"/>
                <a:gd name="T109" fmla="*/ T108 w 127"/>
                <a:gd name="T110" fmla="+- 0 1713 1662"/>
                <a:gd name="T111" fmla="*/ 1713 h 120"/>
                <a:gd name="T112" fmla="+- 0 6890 6799"/>
                <a:gd name="T113" fmla="*/ T112 w 127"/>
                <a:gd name="T114" fmla="+- 0 1723 1662"/>
                <a:gd name="T115" fmla="*/ 1723 h 120"/>
                <a:gd name="T116" fmla="+- 0 6891 6799"/>
                <a:gd name="T117" fmla="*/ T116 w 127"/>
                <a:gd name="T118" fmla="+- 0 1724 1662"/>
                <a:gd name="T119" fmla="*/ 1724 h 120"/>
                <a:gd name="T120" fmla="+- 0 6926 6799"/>
                <a:gd name="T121" fmla="*/ T120 w 127"/>
                <a:gd name="T122" fmla="+- 0 1762 1662"/>
                <a:gd name="T123" fmla="*/ 1762 h 120"/>
                <a:gd name="T124" fmla="+- 0 6922 6799"/>
                <a:gd name="T125" fmla="*/ T124 w 127"/>
                <a:gd name="T126" fmla="+- 0 1772 1662"/>
                <a:gd name="T127" fmla="*/ 1772 h 120"/>
                <a:gd name="T128" fmla="+- 0 6915 6799"/>
                <a:gd name="T129" fmla="*/ T128 w 127"/>
                <a:gd name="T130" fmla="+- 0 1780 1662"/>
                <a:gd name="T131" fmla="*/ 1780 h 120"/>
                <a:gd name="T132" fmla="+- 0 6905 6799"/>
                <a:gd name="T133" fmla="*/ T132 w 127"/>
                <a:gd name="T134" fmla="+- 0 1782 1662"/>
                <a:gd name="T135" fmla="*/ 1782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7" h="120">
                  <a:moveTo>
                    <a:pt x="106" y="120"/>
                  </a:moveTo>
                  <a:lnTo>
                    <a:pt x="103" y="120"/>
                  </a:lnTo>
                  <a:lnTo>
                    <a:pt x="89" y="111"/>
                  </a:lnTo>
                  <a:lnTo>
                    <a:pt x="81" y="104"/>
                  </a:lnTo>
                  <a:lnTo>
                    <a:pt x="73" y="98"/>
                  </a:lnTo>
                  <a:lnTo>
                    <a:pt x="64" y="90"/>
                  </a:lnTo>
                  <a:lnTo>
                    <a:pt x="54" y="82"/>
                  </a:lnTo>
                  <a:lnTo>
                    <a:pt x="45" y="75"/>
                  </a:lnTo>
                  <a:lnTo>
                    <a:pt x="37" y="69"/>
                  </a:lnTo>
                  <a:lnTo>
                    <a:pt x="29" y="62"/>
                  </a:lnTo>
                  <a:lnTo>
                    <a:pt x="20" y="56"/>
                  </a:lnTo>
                  <a:lnTo>
                    <a:pt x="12" y="50"/>
                  </a:lnTo>
                  <a:lnTo>
                    <a:pt x="0" y="43"/>
                  </a:lnTo>
                  <a:lnTo>
                    <a:pt x="3" y="34"/>
                  </a:lnTo>
                  <a:lnTo>
                    <a:pt x="3" y="30"/>
                  </a:lnTo>
                  <a:lnTo>
                    <a:pt x="4" y="27"/>
                  </a:lnTo>
                  <a:lnTo>
                    <a:pt x="14" y="6"/>
                  </a:lnTo>
                  <a:lnTo>
                    <a:pt x="17" y="1"/>
                  </a:lnTo>
                  <a:lnTo>
                    <a:pt x="18" y="0"/>
                  </a:lnTo>
                  <a:lnTo>
                    <a:pt x="22" y="2"/>
                  </a:lnTo>
                  <a:lnTo>
                    <a:pt x="28" y="9"/>
                  </a:lnTo>
                  <a:lnTo>
                    <a:pt x="34" y="16"/>
                  </a:lnTo>
                  <a:lnTo>
                    <a:pt x="36" y="20"/>
                  </a:lnTo>
                  <a:lnTo>
                    <a:pt x="42" y="24"/>
                  </a:lnTo>
                  <a:lnTo>
                    <a:pt x="49" y="28"/>
                  </a:lnTo>
                  <a:lnTo>
                    <a:pt x="59" y="35"/>
                  </a:lnTo>
                  <a:lnTo>
                    <a:pt x="70" y="43"/>
                  </a:lnTo>
                  <a:lnTo>
                    <a:pt x="80" y="51"/>
                  </a:lnTo>
                  <a:lnTo>
                    <a:pt x="91" y="61"/>
                  </a:lnTo>
                  <a:lnTo>
                    <a:pt x="92" y="62"/>
                  </a:lnTo>
                  <a:lnTo>
                    <a:pt x="127" y="100"/>
                  </a:lnTo>
                  <a:lnTo>
                    <a:pt x="123" y="110"/>
                  </a:lnTo>
                  <a:lnTo>
                    <a:pt x="116" y="118"/>
                  </a:lnTo>
                  <a:lnTo>
                    <a:pt x="106" y="120"/>
                  </a:lnTo>
                  <a:close/>
                </a:path>
              </a:pathLst>
            </a:custGeom>
            <a:noFill/>
            <a:ln w="2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62" name="Picture 261">
              <a:extLst>
                <a:ext uri="{FF2B5EF4-FFF2-40B4-BE49-F238E27FC236}">
                  <a16:creationId xmlns:a16="http://schemas.microsoft.com/office/drawing/2014/main" id="{864590FE-3827-4BB8-9999-087DDE829B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1" y="1719"/>
              <a:ext cx="5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262">
              <a:extLst>
                <a:ext uri="{FF2B5EF4-FFF2-40B4-BE49-F238E27FC236}">
                  <a16:creationId xmlns:a16="http://schemas.microsoft.com/office/drawing/2014/main" id="{2A353EBD-E901-415F-9D3E-B7309CB81D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9" y="1896"/>
              <a:ext cx="3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63">
              <a:extLst>
                <a:ext uri="{FF2B5EF4-FFF2-40B4-BE49-F238E27FC236}">
                  <a16:creationId xmlns:a16="http://schemas.microsoft.com/office/drawing/2014/main" id="{10C57483-3930-4785-A534-2DD0411EB7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62" y="1909"/>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64">
              <a:extLst>
                <a:ext uri="{FF2B5EF4-FFF2-40B4-BE49-F238E27FC236}">
                  <a16:creationId xmlns:a16="http://schemas.microsoft.com/office/drawing/2014/main" id="{EE1CB92D-CDEC-4D5A-B624-D798771861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7" y="1905"/>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265">
              <a:extLst>
                <a:ext uri="{FF2B5EF4-FFF2-40B4-BE49-F238E27FC236}">
                  <a16:creationId xmlns:a16="http://schemas.microsoft.com/office/drawing/2014/main" id="{DFF121AB-CDC9-4864-A8A5-771BA5E62C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8" y="3205"/>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266">
              <a:extLst>
                <a:ext uri="{FF2B5EF4-FFF2-40B4-BE49-F238E27FC236}">
                  <a16:creationId xmlns:a16="http://schemas.microsoft.com/office/drawing/2014/main" id="{CA9681A4-E3A6-4F40-96A4-2B10132BE8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64" y="3200"/>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267">
              <a:extLst>
                <a:ext uri="{FF2B5EF4-FFF2-40B4-BE49-F238E27FC236}">
                  <a16:creationId xmlns:a16="http://schemas.microsoft.com/office/drawing/2014/main" id="{B3FE008C-80E2-4EBA-836A-1E3AFF81D1B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7" y="2324"/>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268">
              <a:extLst>
                <a:ext uri="{FF2B5EF4-FFF2-40B4-BE49-F238E27FC236}">
                  <a16:creationId xmlns:a16="http://schemas.microsoft.com/office/drawing/2014/main" id="{31B16518-8785-42D0-BD0E-FB73412EF77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12" y="2320"/>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269">
              <a:extLst>
                <a:ext uri="{FF2B5EF4-FFF2-40B4-BE49-F238E27FC236}">
                  <a16:creationId xmlns:a16="http://schemas.microsoft.com/office/drawing/2014/main" id="{8C39B0B2-C7B5-4F30-BA2B-72B505C3BEE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74" y="1909"/>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270">
              <a:extLst>
                <a:ext uri="{FF2B5EF4-FFF2-40B4-BE49-F238E27FC236}">
                  <a16:creationId xmlns:a16="http://schemas.microsoft.com/office/drawing/2014/main" id="{D9FE6D18-E72F-4797-BD39-AE301D88871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0" y="1905"/>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271">
              <a:extLst>
                <a:ext uri="{FF2B5EF4-FFF2-40B4-BE49-F238E27FC236}">
                  <a16:creationId xmlns:a16="http://schemas.microsoft.com/office/drawing/2014/main" id="{EF5853C9-E284-4174-97FF-26F3F597035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78" y="2895"/>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272">
              <a:extLst>
                <a:ext uri="{FF2B5EF4-FFF2-40B4-BE49-F238E27FC236}">
                  <a16:creationId xmlns:a16="http://schemas.microsoft.com/office/drawing/2014/main" id="{C9DD418B-C644-4E01-87E2-52D5CCC96AB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73" y="2891"/>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273">
              <a:extLst>
                <a:ext uri="{FF2B5EF4-FFF2-40B4-BE49-F238E27FC236}">
                  <a16:creationId xmlns:a16="http://schemas.microsoft.com/office/drawing/2014/main" id="{879776FC-B22F-42A0-A565-6B0CDF3BD71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53" y="1616"/>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274">
              <a:extLst>
                <a:ext uri="{FF2B5EF4-FFF2-40B4-BE49-F238E27FC236}">
                  <a16:creationId xmlns:a16="http://schemas.microsoft.com/office/drawing/2014/main" id="{92D97970-4DE3-4947-8126-0FD1CBD033A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49" y="1611"/>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275">
              <a:extLst>
                <a:ext uri="{FF2B5EF4-FFF2-40B4-BE49-F238E27FC236}">
                  <a16:creationId xmlns:a16="http://schemas.microsoft.com/office/drawing/2014/main" id="{43FF7557-E3B6-4703-98BA-92D169DF2AF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88" y="2895"/>
              <a:ext cx="1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276">
              <a:extLst>
                <a:ext uri="{FF2B5EF4-FFF2-40B4-BE49-F238E27FC236}">
                  <a16:creationId xmlns:a16="http://schemas.microsoft.com/office/drawing/2014/main" id="{C98101E3-84FE-4B6F-BF9D-44C977B0C1A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84" y="2891"/>
              <a:ext cx="1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277">
              <a:extLst>
                <a:ext uri="{FF2B5EF4-FFF2-40B4-BE49-F238E27FC236}">
                  <a16:creationId xmlns:a16="http://schemas.microsoft.com/office/drawing/2014/main" id="{9C78B31F-93FC-4489-97D6-B418D2D419C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692" y="3484"/>
              <a:ext cx="11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278">
              <a:extLst>
                <a:ext uri="{FF2B5EF4-FFF2-40B4-BE49-F238E27FC236}">
                  <a16:creationId xmlns:a16="http://schemas.microsoft.com/office/drawing/2014/main" id="{D29EABB3-DD8C-44CB-B636-42E33DD6EC5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688" y="3479"/>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279">
              <a:extLst>
                <a:ext uri="{FF2B5EF4-FFF2-40B4-BE49-F238E27FC236}">
                  <a16:creationId xmlns:a16="http://schemas.microsoft.com/office/drawing/2014/main" id="{F8F45336-E934-4733-9EF4-43AF88E28EA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090" y="3484"/>
              <a:ext cx="11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280">
              <a:extLst>
                <a:ext uri="{FF2B5EF4-FFF2-40B4-BE49-F238E27FC236}">
                  <a16:creationId xmlns:a16="http://schemas.microsoft.com/office/drawing/2014/main" id="{54ABEF37-E3AB-4E30-BD97-635DEDF0A57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086" y="3479"/>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a:extLst>
                <a:ext uri="{FF2B5EF4-FFF2-40B4-BE49-F238E27FC236}">
                  <a16:creationId xmlns:a16="http://schemas.microsoft.com/office/drawing/2014/main" id="{26A0EC03-0639-4E9E-BA8A-A1B48875CEE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81" y="2509"/>
              <a:ext cx="1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2">
              <a:extLst>
                <a:ext uri="{FF2B5EF4-FFF2-40B4-BE49-F238E27FC236}">
                  <a16:creationId xmlns:a16="http://schemas.microsoft.com/office/drawing/2014/main" id="{47F1436A-8624-4029-AC80-A193232C6FA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077" y="2505"/>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3">
              <a:extLst>
                <a:ext uri="{FF2B5EF4-FFF2-40B4-BE49-F238E27FC236}">
                  <a16:creationId xmlns:a16="http://schemas.microsoft.com/office/drawing/2014/main" id="{98F6C559-064D-478E-8BA4-3196892F475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19" y="3600"/>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6221">
              <a:extLst>
                <a:ext uri="{FF2B5EF4-FFF2-40B4-BE49-F238E27FC236}">
                  <a16:creationId xmlns:a16="http://schemas.microsoft.com/office/drawing/2014/main" id="{8CF09CC8-DFB4-4083-A97B-10CCE80FA33C}"/>
                </a:ext>
              </a:extLst>
            </p:cNvPr>
            <p:cNvSpPr>
              <a:spLocks/>
            </p:cNvSpPr>
            <p:nvPr/>
          </p:nvSpPr>
          <p:spPr bwMode="auto">
            <a:xfrm>
              <a:off x="6419" y="3600"/>
              <a:ext cx="1044" cy="468"/>
            </a:xfrm>
            <a:custGeom>
              <a:avLst/>
              <a:gdLst>
                <a:gd name="T0" fmla="+- 0 7353 6419"/>
                <a:gd name="T1" fmla="*/ T0 w 1044"/>
                <a:gd name="T2" fmla="+- 0 3601 3601"/>
                <a:gd name="T3" fmla="*/ 3601 h 468"/>
                <a:gd name="T4" fmla="+- 0 6529 6419"/>
                <a:gd name="T5" fmla="*/ T4 w 1044"/>
                <a:gd name="T6" fmla="+- 0 3601 3601"/>
                <a:gd name="T7" fmla="*/ 3601 h 468"/>
                <a:gd name="T8" fmla="+- 0 6486 6419"/>
                <a:gd name="T9" fmla="*/ T8 w 1044"/>
                <a:gd name="T10" fmla="+- 0 3619 3601"/>
                <a:gd name="T11" fmla="*/ 3619 h 468"/>
                <a:gd name="T12" fmla="+- 0 6451 6419"/>
                <a:gd name="T13" fmla="*/ T12 w 1044"/>
                <a:gd name="T14" fmla="+- 0 3669 3601"/>
                <a:gd name="T15" fmla="*/ 3669 h 468"/>
                <a:gd name="T16" fmla="+- 0 6428 6419"/>
                <a:gd name="T17" fmla="*/ T16 w 1044"/>
                <a:gd name="T18" fmla="+- 0 3743 3601"/>
                <a:gd name="T19" fmla="*/ 3743 h 468"/>
                <a:gd name="T20" fmla="+- 0 6419 6419"/>
                <a:gd name="T21" fmla="*/ T20 w 1044"/>
                <a:gd name="T22" fmla="+- 0 3834 3601"/>
                <a:gd name="T23" fmla="*/ 3834 h 468"/>
                <a:gd name="T24" fmla="+- 0 6428 6419"/>
                <a:gd name="T25" fmla="*/ T24 w 1044"/>
                <a:gd name="T26" fmla="+- 0 3925 3601"/>
                <a:gd name="T27" fmla="*/ 3925 h 468"/>
                <a:gd name="T28" fmla="+- 0 6451 6419"/>
                <a:gd name="T29" fmla="*/ T28 w 1044"/>
                <a:gd name="T30" fmla="+- 0 3999 3601"/>
                <a:gd name="T31" fmla="*/ 3999 h 468"/>
                <a:gd name="T32" fmla="+- 0 6486 6419"/>
                <a:gd name="T33" fmla="*/ T32 w 1044"/>
                <a:gd name="T34" fmla="+- 0 4049 3601"/>
                <a:gd name="T35" fmla="*/ 4049 h 468"/>
                <a:gd name="T36" fmla="+- 0 6529 6419"/>
                <a:gd name="T37" fmla="*/ T36 w 1044"/>
                <a:gd name="T38" fmla="+- 0 4068 3601"/>
                <a:gd name="T39" fmla="*/ 4068 h 468"/>
                <a:gd name="T40" fmla="+- 0 7353 6419"/>
                <a:gd name="T41" fmla="*/ T40 w 1044"/>
                <a:gd name="T42" fmla="+- 0 4068 3601"/>
                <a:gd name="T43" fmla="*/ 4068 h 468"/>
                <a:gd name="T44" fmla="+- 0 7396 6419"/>
                <a:gd name="T45" fmla="*/ T44 w 1044"/>
                <a:gd name="T46" fmla="+- 0 4049 3601"/>
                <a:gd name="T47" fmla="*/ 4049 h 468"/>
                <a:gd name="T48" fmla="+- 0 7430 6419"/>
                <a:gd name="T49" fmla="*/ T48 w 1044"/>
                <a:gd name="T50" fmla="+- 0 3999 3601"/>
                <a:gd name="T51" fmla="*/ 3999 h 468"/>
                <a:gd name="T52" fmla="+- 0 7454 6419"/>
                <a:gd name="T53" fmla="*/ T52 w 1044"/>
                <a:gd name="T54" fmla="+- 0 3925 3601"/>
                <a:gd name="T55" fmla="*/ 3925 h 468"/>
                <a:gd name="T56" fmla="+- 0 7462 6419"/>
                <a:gd name="T57" fmla="*/ T56 w 1044"/>
                <a:gd name="T58" fmla="+- 0 3834 3601"/>
                <a:gd name="T59" fmla="*/ 3834 h 468"/>
                <a:gd name="T60" fmla="+- 0 7454 6419"/>
                <a:gd name="T61" fmla="*/ T60 w 1044"/>
                <a:gd name="T62" fmla="+- 0 3743 3601"/>
                <a:gd name="T63" fmla="*/ 3743 h 468"/>
                <a:gd name="T64" fmla="+- 0 7430 6419"/>
                <a:gd name="T65" fmla="*/ T64 w 1044"/>
                <a:gd name="T66" fmla="+- 0 3669 3601"/>
                <a:gd name="T67" fmla="*/ 3669 h 468"/>
                <a:gd name="T68" fmla="+- 0 7396 6419"/>
                <a:gd name="T69" fmla="*/ T68 w 1044"/>
                <a:gd name="T70" fmla="+- 0 3619 3601"/>
                <a:gd name="T71" fmla="*/ 3619 h 468"/>
                <a:gd name="T72" fmla="+- 0 7353 6419"/>
                <a:gd name="T73" fmla="*/ T72 w 1044"/>
                <a:gd name="T74" fmla="+- 0 3601 3601"/>
                <a:gd name="T75" fmla="*/ 3601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3"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86" name="Picture 285">
              <a:extLst>
                <a:ext uri="{FF2B5EF4-FFF2-40B4-BE49-F238E27FC236}">
                  <a16:creationId xmlns:a16="http://schemas.microsoft.com/office/drawing/2014/main" id="{07FC310B-ACCA-42FA-A21E-9706B97512D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19" y="2626"/>
              <a:ext cx="10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Freeform 6223">
              <a:extLst>
                <a:ext uri="{FF2B5EF4-FFF2-40B4-BE49-F238E27FC236}">
                  <a16:creationId xmlns:a16="http://schemas.microsoft.com/office/drawing/2014/main" id="{BFB8AED3-A701-4AAB-9574-277CF36A2456}"/>
                </a:ext>
              </a:extLst>
            </p:cNvPr>
            <p:cNvSpPr>
              <a:spLocks/>
            </p:cNvSpPr>
            <p:nvPr/>
          </p:nvSpPr>
          <p:spPr bwMode="auto">
            <a:xfrm>
              <a:off x="6419" y="2626"/>
              <a:ext cx="1044" cy="468"/>
            </a:xfrm>
            <a:custGeom>
              <a:avLst/>
              <a:gdLst>
                <a:gd name="T0" fmla="+- 0 7353 6419"/>
                <a:gd name="T1" fmla="*/ T0 w 1044"/>
                <a:gd name="T2" fmla="+- 0 2627 2627"/>
                <a:gd name="T3" fmla="*/ 2627 h 468"/>
                <a:gd name="T4" fmla="+- 0 6529 6419"/>
                <a:gd name="T5" fmla="*/ T4 w 1044"/>
                <a:gd name="T6" fmla="+- 0 2627 2627"/>
                <a:gd name="T7" fmla="*/ 2627 h 468"/>
                <a:gd name="T8" fmla="+- 0 6486 6419"/>
                <a:gd name="T9" fmla="*/ T8 w 1044"/>
                <a:gd name="T10" fmla="+- 0 2645 2627"/>
                <a:gd name="T11" fmla="*/ 2645 h 468"/>
                <a:gd name="T12" fmla="+- 0 6451 6419"/>
                <a:gd name="T13" fmla="*/ T12 w 1044"/>
                <a:gd name="T14" fmla="+- 0 2695 2627"/>
                <a:gd name="T15" fmla="*/ 2695 h 468"/>
                <a:gd name="T16" fmla="+- 0 6428 6419"/>
                <a:gd name="T17" fmla="*/ T16 w 1044"/>
                <a:gd name="T18" fmla="+- 0 2769 2627"/>
                <a:gd name="T19" fmla="*/ 2769 h 468"/>
                <a:gd name="T20" fmla="+- 0 6419 6419"/>
                <a:gd name="T21" fmla="*/ T20 w 1044"/>
                <a:gd name="T22" fmla="+- 0 2860 2627"/>
                <a:gd name="T23" fmla="*/ 2860 h 468"/>
                <a:gd name="T24" fmla="+- 0 6428 6419"/>
                <a:gd name="T25" fmla="*/ T24 w 1044"/>
                <a:gd name="T26" fmla="+- 0 2951 2627"/>
                <a:gd name="T27" fmla="*/ 2951 h 468"/>
                <a:gd name="T28" fmla="+- 0 6451 6419"/>
                <a:gd name="T29" fmla="*/ T28 w 1044"/>
                <a:gd name="T30" fmla="+- 0 3025 2627"/>
                <a:gd name="T31" fmla="*/ 3025 h 468"/>
                <a:gd name="T32" fmla="+- 0 6486 6419"/>
                <a:gd name="T33" fmla="*/ T32 w 1044"/>
                <a:gd name="T34" fmla="+- 0 3075 2627"/>
                <a:gd name="T35" fmla="*/ 3075 h 468"/>
                <a:gd name="T36" fmla="+- 0 6529 6419"/>
                <a:gd name="T37" fmla="*/ T36 w 1044"/>
                <a:gd name="T38" fmla="+- 0 3094 2627"/>
                <a:gd name="T39" fmla="*/ 3094 h 468"/>
                <a:gd name="T40" fmla="+- 0 7353 6419"/>
                <a:gd name="T41" fmla="*/ T40 w 1044"/>
                <a:gd name="T42" fmla="+- 0 3094 2627"/>
                <a:gd name="T43" fmla="*/ 3094 h 468"/>
                <a:gd name="T44" fmla="+- 0 7396 6419"/>
                <a:gd name="T45" fmla="*/ T44 w 1044"/>
                <a:gd name="T46" fmla="+- 0 3075 2627"/>
                <a:gd name="T47" fmla="*/ 3075 h 468"/>
                <a:gd name="T48" fmla="+- 0 7430 6419"/>
                <a:gd name="T49" fmla="*/ T48 w 1044"/>
                <a:gd name="T50" fmla="+- 0 3025 2627"/>
                <a:gd name="T51" fmla="*/ 3025 h 468"/>
                <a:gd name="T52" fmla="+- 0 7454 6419"/>
                <a:gd name="T53" fmla="*/ T52 w 1044"/>
                <a:gd name="T54" fmla="+- 0 2951 2627"/>
                <a:gd name="T55" fmla="*/ 2951 h 468"/>
                <a:gd name="T56" fmla="+- 0 7462 6419"/>
                <a:gd name="T57" fmla="*/ T56 w 1044"/>
                <a:gd name="T58" fmla="+- 0 2860 2627"/>
                <a:gd name="T59" fmla="*/ 2860 h 468"/>
                <a:gd name="T60" fmla="+- 0 7454 6419"/>
                <a:gd name="T61" fmla="*/ T60 w 1044"/>
                <a:gd name="T62" fmla="+- 0 2769 2627"/>
                <a:gd name="T63" fmla="*/ 2769 h 468"/>
                <a:gd name="T64" fmla="+- 0 7430 6419"/>
                <a:gd name="T65" fmla="*/ T64 w 1044"/>
                <a:gd name="T66" fmla="+- 0 2695 2627"/>
                <a:gd name="T67" fmla="*/ 2695 h 468"/>
                <a:gd name="T68" fmla="+- 0 7396 6419"/>
                <a:gd name="T69" fmla="*/ T68 w 1044"/>
                <a:gd name="T70" fmla="+- 0 2645 2627"/>
                <a:gd name="T71" fmla="*/ 2645 h 468"/>
                <a:gd name="T72" fmla="+- 0 7353 6419"/>
                <a:gd name="T73" fmla="*/ T72 w 1044"/>
                <a:gd name="T74" fmla="+- 0 2627 2627"/>
                <a:gd name="T75" fmla="*/ 2627 h 4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44" h="468">
                  <a:moveTo>
                    <a:pt x="934" y="0"/>
                  </a:moveTo>
                  <a:lnTo>
                    <a:pt x="110" y="0"/>
                  </a:lnTo>
                  <a:lnTo>
                    <a:pt x="67" y="18"/>
                  </a:lnTo>
                  <a:lnTo>
                    <a:pt x="32" y="68"/>
                  </a:lnTo>
                  <a:lnTo>
                    <a:pt x="9" y="142"/>
                  </a:lnTo>
                  <a:lnTo>
                    <a:pt x="0" y="233"/>
                  </a:lnTo>
                  <a:lnTo>
                    <a:pt x="9" y="324"/>
                  </a:lnTo>
                  <a:lnTo>
                    <a:pt x="32" y="398"/>
                  </a:lnTo>
                  <a:lnTo>
                    <a:pt x="67" y="448"/>
                  </a:lnTo>
                  <a:lnTo>
                    <a:pt x="110" y="467"/>
                  </a:lnTo>
                  <a:lnTo>
                    <a:pt x="934" y="467"/>
                  </a:lnTo>
                  <a:lnTo>
                    <a:pt x="977" y="448"/>
                  </a:lnTo>
                  <a:lnTo>
                    <a:pt x="1011" y="398"/>
                  </a:lnTo>
                  <a:lnTo>
                    <a:pt x="1035" y="324"/>
                  </a:lnTo>
                  <a:lnTo>
                    <a:pt x="1043" y="233"/>
                  </a:lnTo>
                  <a:lnTo>
                    <a:pt x="1035" y="142"/>
                  </a:lnTo>
                  <a:lnTo>
                    <a:pt x="1011" y="68"/>
                  </a:lnTo>
                  <a:lnTo>
                    <a:pt x="977" y="18"/>
                  </a:lnTo>
                  <a:lnTo>
                    <a:pt x="934"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88" name="Picture 287">
              <a:extLst>
                <a:ext uri="{FF2B5EF4-FFF2-40B4-BE49-F238E27FC236}">
                  <a16:creationId xmlns:a16="http://schemas.microsoft.com/office/drawing/2014/main" id="{3239F0FB-ACB0-4693-982C-F6AEE89218A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76" y="2649"/>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8">
              <a:extLst>
                <a:ext uri="{FF2B5EF4-FFF2-40B4-BE49-F238E27FC236}">
                  <a16:creationId xmlns:a16="http://schemas.microsoft.com/office/drawing/2014/main" id="{B8292C1B-9E24-417C-BE02-B2289064DB2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496" y="3614"/>
              <a:ext cx="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89">
              <a:extLst>
                <a:ext uri="{FF2B5EF4-FFF2-40B4-BE49-F238E27FC236}">
                  <a16:creationId xmlns:a16="http://schemas.microsoft.com/office/drawing/2014/main" id="{95E441EE-914D-4415-8E25-5269D1447E1A}"/>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05" y="2792"/>
              <a:ext cx="67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290">
              <a:extLst>
                <a:ext uri="{FF2B5EF4-FFF2-40B4-BE49-F238E27FC236}">
                  <a16:creationId xmlns:a16="http://schemas.microsoft.com/office/drawing/2014/main" id="{1B3A5AB9-4A38-4DF5-A66B-C77684630CF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702" y="3769"/>
              <a:ext cx="4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Rectangle 291">
              <a:extLst>
                <a:ext uri="{FF2B5EF4-FFF2-40B4-BE49-F238E27FC236}">
                  <a16:creationId xmlns:a16="http://schemas.microsoft.com/office/drawing/2014/main" id="{12E3ABDB-38B0-419A-9D1E-5D55682D434D}"/>
                </a:ext>
              </a:extLst>
            </p:cNvPr>
            <p:cNvSpPr>
              <a:spLocks noChangeArrowheads="1"/>
            </p:cNvSpPr>
            <p:nvPr/>
          </p:nvSpPr>
          <p:spPr bwMode="auto">
            <a:xfrm>
              <a:off x="8364" y="3143"/>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293" name="Rectangle 292">
              <a:extLst>
                <a:ext uri="{FF2B5EF4-FFF2-40B4-BE49-F238E27FC236}">
                  <a16:creationId xmlns:a16="http://schemas.microsoft.com/office/drawing/2014/main" id="{D0460EF1-54EE-4992-BD2B-98EE99011BC8}"/>
                </a:ext>
              </a:extLst>
            </p:cNvPr>
            <p:cNvSpPr>
              <a:spLocks noChangeArrowheads="1"/>
            </p:cNvSpPr>
            <p:nvPr/>
          </p:nvSpPr>
          <p:spPr bwMode="auto">
            <a:xfrm>
              <a:off x="8364" y="3143"/>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94" name="Rectangle 293">
              <a:extLst>
                <a:ext uri="{FF2B5EF4-FFF2-40B4-BE49-F238E27FC236}">
                  <a16:creationId xmlns:a16="http://schemas.microsoft.com/office/drawing/2014/main" id="{47E1C8D7-E80B-4418-9493-8D1CB49E9FA9}"/>
                </a:ext>
              </a:extLst>
            </p:cNvPr>
            <p:cNvSpPr>
              <a:spLocks noChangeArrowheads="1"/>
            </p:cNvSpPr>
            <p:nvPr/>
          </p:nvSpPr>
          <p:spPr bwMode="auto">
            <a:xfrm>
              <a:off x="8361" y="3298"/>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295" name="Rectangle 294">
              <a:extLst>
                <a:ext uri="{FF2B5EF4-FFF2-40B4-BE49-F238E27FC236}">
                  <a16:creationId xmlns:a16="http://schemas.microsoft.com/office/drawing/2014/main" id="{C19B7A97-DD6B-44AD-ABB1-ED67B559EA26}"/>
                </a:ext>
              </a:extLst>
            </p:cNvPr>
            <p:cNvSpPr>
              <a:spLocks noChangeArrowheads="1"/>
            </p:cNvSpPr>
            <p:nvPr/>
          </p:nvSpPr>
          <p:spPr bwMode="auto">
            <a:xfrm>
              <a:off x="8361" y="3298"/>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6" name="Picture 295">
              <a:extLst>
                <a:ext uri="{FF2B5EF4-FFF2-40B4-BE49-F238E27FC236}">
                  <a16:creationId xmlns:a16="http://schemas.microsoft.com/office/drawing/2014/main" id="{A94FAC12-026D-4D0E-9700-2EFBB2B587E7}"/>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39" y="3162"/>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Rectangle 296">
              <a:extLst>
                <a:ext uri="{FF2B5EF4-FFF2-40B4-BE49-F238E27FC236}">
                  <a16:creationId xmlns:a16="http://schemas.microsoft.com/office/drawing/2014/main" id="{4D41FC35-AD01-452E-B5BF-80754A452AF5}"/>
                </a:ext>
              </a:extLst>
            </p:cNvPr>
            <p:cNvSpPr>
              <a:spLocks noChangeArrowheads="1"/>
            </p:cNvSpPr>
            <p:nvPr/>
          </p:nvSpPr>
          <p:spPr bwMode="auto">
            <a:xfrm>
              <a:off x="8339" y="3162"/>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8" name="Picture 297">
              <a:extLst>
                <a:ext uri="{FF2B5EF4-FFF2-40B4-BE49-F238E27FC236}">
                  <a16:creationId xmlns:a16="http://schemas.microsoft.com/office/drawing/2014/main" id="{611B31A9-070C-492D-A4E0-35C72D5C987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39" y="3282"/>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 name="Rectangle 298">
              <a:extLst>
                <a:ext uri="{FF2B5EF4-FFF2-40B4-BE49-F238E27FC236}">
                  <a16:creationId xmlns:a16="http://schemas.microsoft.com/office/drawing/2014/main" id="{F4ABDE83-B17A-42F9-80DB-6F874953C1B3}"/>
                </a:ext>
              </a:extLst>
            </p:cNvPr>
            <p:cNvSpPr>
              <a:spLocks noChangeArrowheads="1"/>
            </p:cNvSpPr>
            <p:nvPr/>
          </p:nvSpPr>
          <p:spPr bwMode="auto">
            <a:xfrm>
              <a:off x="8339" y="3282"/>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00" name="Freeform 6236">
              <a:extLst>
                <a:ext uri="{FF2B5EF4-FFF2-40B4-BE49-F238E27FC236}">
                  <a16:creationId xmlns:a16="http://schemas.microsoft.com/office/drawing/2014/main" id="{39412186-74A6-45BE-81CC-F80FBB996912}"/>
                </a:ext>
              </a:extLst>
            </p:cNvPr>
            <p:cNvSpPr>
              <a:spLocks/>
            </p:cNvSpPr>
            <p:nvPr/>
          </p:nvSpPr>
          <p:spPr bwMode="auto">
            <a:xfrm>
              <a:off x="8330" y="3120"/>
              <a:ext cx="84" cy="23"/>
            </a:xfrm>
            <a:custGeom>
              <a:avLst/>
              <a:gdLst>
                <a:gd name="T0" fmla="+- 0 8414 8331"/>
                <a:gd name="T1" fmla="*/ T0 w 84"/>
                <a:gd name="T2" fmla="+- 0 3133 3121"/>
                <a:gd name="T3" fmla="*/ 3133 h 23"/>
                <a:gd name="T4" fmla="+- 0 8405 8331"/>
                <a:gd name="T5" fmla="*/ T4 w 84"/>
                <a:gd name="T6" fmla="+- 0 3128 3121"/>
                <a:gd name="T7" fmla="*/ 3128 h 23"/>
                <a:gd name="T8" fmla="+- 0 8395 8331"/>
                <a:gd name="T9" fmla="*/ T8 w 84"/>
                <a:gd name="T10" fmla="+- 0 3124 3121"/>
                <a:gd name="T11" fmla="*/ 3124 h 23"/>
                <a:gd name="T12" fmla="+- 0 8384 8331"/>
                <a:gd name="T13" fmla="*/ T12 w 84"/>
                <a:gd name="T14" fmla="+- 0 3122 3121"/>
                <a:gd name="T15" fmla="*/ 3122 h 23"/>
                <a:gd name="T16" fmla="+- 0 8372 8331"/>
                <a:gd name="T17" fmla="*/ T16 w 84"/>
                <a:gd name="T18" fmla="+- 0 3121 3121"/>
                <a:gd name="T19" fmla="*/ 3121 h 23"/>
                <a:gd name="T20" fmla="+- 0 8361 8331"/>
                <a:gd name="T21" fmla="*/ T20 w 84"/>
                <a:gd name="T22" fmla="+- 0 3122 3121"/>
                <a:gd name="T23" fmla="*/ 3122 h 23"/>
                <a:gd name="T24" fmla="+- 0 8350 8331"/>
                <a:gd name="T25" fmla="*/ T24 w 84"/>
                <a:gd name="T26" fmla="+- 0 3124 3121"/>
                <a:gd name="T27" fmla="*/ 3124 h 23"/>
                <a:gd name="T28" fmla="+- 0 8340 8331"/>
                <a:gd name="T29" fmla="*/ T28 w 84"/>
                <a:gd name="T30" fmla="+- 0 3128 3121"/>
                <a:gd name="T31" fmla="*/ 3128 h 23"/>
                <a:gd name="T32" fmla="+- 0 8331 8331"/>
                <a:gd name="T33" fmla="*/ T32 w 84"/>
                <a:gd name="T34" fmla="+- 0 3133 3121"/>
                <a:gd name="T35" fmla="*/ 3133 h 23"/>
                <a:gd name="T36" fmla="+- 0 8331 8331"/>
                <a:gd name="T37" fmla="*/ T36 w 84"/>
                <a:gd name="T38" fmla="+- 0 3143 3121"/>
                <a:gd name="T39" fmla="*/ 3143 h 23"/>
                <a:gd name="T40" fmla="+- 0 8414 8331"/>
                <a:gd name="T41" fmla="*/ T40 w 84"/>
                <a:gd name="T42" fmla="+- 0 3143 3121"/>
                <a:gd name="T43" fmla="*/ 3143 h 23"/>
                <a:gd name="T44" fmla="+- 0 8414 8331"/>
                <a:gd name="T45" fmla="*/ T44 w 84"/>
                <a:gd name="T46" fmla="+- 0 3133 3121"/>
                <a:gd name="T47" fmla="*/ 3133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1"/>
                  </a:lnTo>
                  <a:lnTo>
                    <a:pt x="41" y="0"/>
                  </a:lnTo>
                  <a:lnTo>
                    <a:pt x="30" y="1"/>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301" name="Line 6237">
              <a:extLst>
                <a:ext uri="{FF2B5EF4-FFF2-40B4-BE49-F238E27FC236}">
                  <a16:creationId xmlns:a16="http://schemas.microsoft.com/office/drawing/2014/main" id="{59A16BFF-7FCE-430B-B12D-95822603F177}"/>
                </a:ext>
              </a:extLst>
            </p:cNvPr>
            <p:cNvCxnSpPr>
              <a:cxnSpLocks noChangeShapeType="1"/>
            </p:cNvCxnSpPr>
            <p:nvPr/>
          </p:nvCxnSpPr>
          <p:spPr bwMode="auto">
            <a:xfrm>
              <a:off x="6032" y="1391"/>
              <a:ext cx="0" cy="601"/>
            </a:xfrm>
            <a:prstGeom prst="line">
              <a:avLst/>
            </a:prstGeom>
            <a:noFill/>
            <a:ln w="31588">
              <a:solidFill>
                <a:srgbClr val="8A74B5"/>
              </a:solidFill>
              <a:prstDash val="solid"/>
              <a:round/>
              <a:headEnd/>
              <a:tailEnd/>
            </a:ln>
            <a:extLst>
              <a:ext uri="{909E8E84-426E-40DD-AFC4-6F175D3DCCD1}">
                <a14:hiddenFill xmlns:a14="http://schemas.microsoft.com/office/drawing/2010/main">
                  <a:noFill/>
                </a14:hiddenFill>
              </a:ext>
            </a:extLst>
          </p:spPr>
        </p:cxnSp>
        <p:sp>
          <p:nvSpPr>
            <p:cNvPr id="302" name="Rectangle 301">
              <a:extLst>
                <a:ext uri="{FF2B5EF4-FFF2-40B4-BE49-F238E27FC236}">
                  <a16:creationId xmlns:a16="http://schemas.microsoft.com/office/drawing/2014/main" id="{73F208EA-F651-4E8B-8C56-00B5BB9A91AC}"/>
                </a:ext>
              </a:extLst>
            </p:cNvPr>
            <p:cNvSpPr>
              <a:spLocks noChangeArrowheads="1"/>
            </p:cNvSpPr>
            <p:nvPr/>
          </p:nvSpPr>
          <p:spPr bwMode="auto">
            <a:xfrm>
              <a:off x="6007" y="1391"/>
              <a:ext cx="50" cy="601"/>
            </a:xfrm>
            <a:prstGeom prst="rect">
              <a:avLst/>
            </a:prstGeom>
            <a:noFill/>
            <a:ln w="552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03" name="Picture 302">
              <a:extLst>
                <a:ext uri="{FF2B5EF4-FFF2-40B4-BE49-F238E27FC236}">
                  <a16:creationId xmlns:a16="http://schemas.microsoft.com/office/drawing/2014/main" id="{C85A6D72-801C-46CA-BE27-BE8589F8A1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62" y="1143"/>
              <a:ext cx="1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303">
              <a:extLst>
                <a:ext uri="{FF2B5EF4-FFF2-40B4-BE49-F238E27FC236}">
                  <a16:creationId xmlns:a16="http://schemas.microsoft.com/office/drawing/2014/main" id="{E7200DC9-9BB0-41A3-BCF7-2DFDEE597959}"/>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57" y="1138"/>
              <a:ext cx="1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 name="Freeform 6241">
              <a:extLst>
                <a:ext uri="{FF2B5EF4-FFF2-40B4-BE49-F238E27FC236}">
                  <a16:creationId xmlns:a16="http://schemas.microsoft.com/office/drawing/2014/main" id="{E060B5BE-961A-4213-92DF-A33EF4229120}"/>
                </a:ext>
              </a:extLst>
            </p:cNvPr>
            <p:cNvSpPr>
              <a:spLocks/>
            </p:cNvSpPr>
            <p:nvPr/>
          </p:nvSpPr>
          <p:spPr bwMode="auto">
            <a:xfrm>
              <a:off x="5629" y="878"/>
              <a:ext cx="428" cy="376"/>
            </a:xfrm>
            <a:custGeom>
              <a:avLst/>
              <a:gdLst>
                <a:gd name="T0" fmla="+- 0 6057 5629"/>
                <a:gd name="T1" fmla="*/ T0 w 428"/>
                <a:gd name="T2" fmla="+- 0 984 878"/>
                <a:gd name="T3" fmla="*/ 984 h 376"/>
                <a:gd name="T4" fmla="+- 0 6049 5629"/>
                <a:gd name="T5" fmla="*/ T4 w 428"/>
                <a:gd name="T6" fmla="+- 0 943 878"/>
                <a:gd name="T7" fmla="*/ 943 h 376"/>
                <a:gd name="T8" fmla="+- 0 6026 5629"/>
                <a:gd name="T9" fmla="*/ T8 w 428"/>
                <a:gd name="T10" fmla="+- 0 909 878"/>
                <a:gd name="T11" fmla="*/ 909 h 376"/>
                <a:gd name="T12" fmla="+- 0 5992 5629"/>
                <a:gd name="T13" fmla="*/ T12 w 428"/>
                <a:gd name="T14" fmla="+- 0 887 878"/>
                <a:gd name="T15" fmla="*/ 887 h 376"/>
                <a:gd name="T16" fmla="+- 0 5951 5629"/>
                <a:gd name="T17" fmla="*/ T16 w 428"/>
                <a:gd name="T18" fmla="+- 0 878 878"/>
                <a:gd name="T19" fmla="*/ 878 h 376"/>
                <a:gd name="T20" fmla="+- 0 5629 5629"/>
                <a:gd name="T21" fmla="*/ T20 w 428"/>
                <a:gd name="T22" fmla="+- 0 878 878"/>
                <a:gd name="T23" fmla="*/ 878 h 376"/>
                <a:gd name="T24" fmla="+- 0 5629 5629"/>
                <a:gd name="T25" fmla="*/ T24 w 428"/>
                <a:gd name="T26" fmla="+- 0 928 878"/>
                <a:gd name="T27" fmla="*/ 928 h 376"/>
                <a:gd name="T28" fmla="+- 0 5951 5629"/>
                <a:gd name="T29" fmla="*/ T28 w 428"/>
                <a:gd name="T30" fmla="+- 0 928 878"/>
                <a:gd name="T31" fmla="*/ 928 h 376"/>
                <a:gd name="T32" fmla="+- 0 5973 5629"/>
                <a:gd name="T33" fmla="*/ T32 w 428"/>
                <a:gd name="T34" fmla="+- 0 932 878"/>
                <a:gd name="T35" fmla="*/ 932 h 376"/>
                <a:gd name="T36" fmla="+- 0 5991 5629"/>
                <a:gd name="T37" fmla="*/ T36 w 428"/>
                <a:gd name="T38" fmla="+- 0 944 878"/>
                <a:gd name="T39" fmla="*/ 944 h 376"/>
                <a:gd name="T40" fmla="+- 0 6003 5629"/>
                <a:gd name="T41" fmla="*/ T40 w 428"/>
                <a:gd name="T42" fmla="+- 0 962 878"/>
                <a:gd name="T43" fmla="*/ 962 h 376"/>
                <a:gd name="T44" fmla="+- 0 6007 5629"/>
                <a:gd name="T45" fmla="*/ T44 w 428"/>
                <a:gd name="T46" fmla="+- 0 984 878"/>
                <a:gd name="T47" fmla="*/ 984 h 376"/>
                <a:gd name="T48" fmla="+- 0 6007 5629"/>
                <a:gd name="T49" fmla="*/ T48 w 428"/>
                <a:gd name="T50" fmla="+- 0 1253 878"/>
                <a:gd name="T51" fmla="*/ 1253 h 376"/>
                <a:gd name="T52" fmla="+- 0 6057 5629"/>
                <a:gd name="T53" fmla="*/ T52 w 428"/>
                <a:gd name="T54" fmla="+- 0 1253 878"/>
                <a:gd name="T55" fmla="*/ 1253 h 376"/>
                <a:gd name="T56" fmla="+- 0 6057 5629"/>
                <a:gd name="T57" fmla="*/ T56 w 428"/>
                <a:gd name="T58" fmla="+- 0 984 878"/>
                <a:gd name="T59" fmla="*/ 984 h 3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28" h="376">
                  <a:moveTo>
                    <a:pt x="428" y="106"/>
                  </a:moveTo>
                  <a:lnTo>
                    <a:pt x="420" y="65"/>
                  </a:lnTo>
                  <a:lnTo>
                    <a:pt x="397" y="31"/>
                  </a:lnTo>
                  <a:lnTo>
                    <a:pt x="363" y="9"/>
                  </a:lnTo>
                  <a:lnTo>
                    <a:pt x="322" y="0"/>
                  </a:lnTo>
                  <a:lnTo>
                    <a:pt x="0" y="0"/>
                  </a:lnTo>
                  <a:lnTo>
                    <a:pt x="0" y="50"/>
                  </a:lnTo>
                  <a:lnTo>
                    <a:pt x="322" y="50"/>
                  </a:lnTo>
                  <a:lnTo>
                    <a:pt x="344" y="54"/>
                  </a:lnTo>
                  <a:lnTo>
                    <a:pt x="362" y="66"/>
                  </a:lnTo>
                  <a:lnTo>
                    <a:pt x="374" y="84"/>
                  </a:lnTo>
                  <a:lnTo>
                    <a:pt x="378" y="106"/>
                  </a:lnTo>
                  <a:lnTo>
                    <a:pt x="378" y="375"/>
                  </a:lnTo>
                  <a:lnTo>
                    <a:pt x="428" y="375"/>
                  </a:lnTo>
                  <a:lnTo>
                    <a:pt x="428" y="106"/>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06" name="Freeform 6242">
              <a:extLst>
                <a:ext uri="{FF2B5EF4-FFF2-40B4-BE49-F238E27FC236}">
                  <a16:creationId xmlns:a16="http://schemas.microsoft.com/office/drawing/2014/main" id="{B9B78F83-7101-445F-8070-3F24FFD83968}"/>
                </a:ext>
              </a:extLst>
            </p:cNvPr>
            <p:cNvSpPr>
              <a:spLocks/>
            </p:cNvSpPr>
            <p:nvPr/>
          </p:nvSpPr>
          <p:spPr bwMode="auto">
            <a:xfrm>
              <a:off x="6120" y="1290"/>
              <a:ext cx="3255" cy="965"/>
            </a:xfrm>
            <a:custGeom>
              <a:avLst/>
              <a:gdLst>
                <a:gd name="T0" fmla="+- 0 9375 6121"/>
                <a:gd name="T1" fmla="*/ T0 w 3255"/>
                <a:gd name="T2" fmla="+- 0 2256 1291"/>
                <a:gd name="T3" fmla="*/ 2256 h 965"/>
                <a:gd name="T4" fmla="+- 0 9207 6121"/>
                <a:gd name="T5" fmla="*/ T4 w 3255"/>
                <a:gd name="T6" fmla="+- 0 2256 1291"/>
                <a:gd name="T7" fmla="*/ 2256 h 965"/>
                <a:gd name="T8" fmla="+- 0 9159 6121"/>
                <a:gd name="T9" fmla="*/ T8 w 3255"/>
                <a:gd name="T10" fmla="+- 0 2248 1291"/>
                <a:gd name="T11" fmla="*/ 2248 h 965"/>
                <a:gd name="T12" fmla="+- 0 9120 6121"/>
                <a:gd name="T13" fmla="*/ T12 w 3255"/>
                <a:gd name="T14" fmla="+- 0 2227 1291"/>
                <a:gd name="T15" fmla="*/ 2227 h 965"/>
                <a:gd name="T16" fmla="+- 0 9088 6121"/>
                <a:gd name="T17" fmla="*/ T16 w 3255"/>
                <a:gd name="T18" fmla="+- 0 2197 1291"/>
                <a:gd name="T19" fmla="*/ 2197 h 965"/>
                <a:gd name="T20" fmla="+- 0 9062 6121"/>
                <a:gd name="T21" fmla="*/ T20 w 3255"/>
                <a:gd name="T22" fmla="+- 0 2163 1291"/>
                <a:gd name="T23" fmla="*/ 2163 h 965"/>
                <a:gd name="T24" fmla="+- 0 8580 6121"/>
                <a:gd name="T25" fmla="*/ T24 w 3255"/>
                <a:gd name="T26" fmla="+- 0 1409 1291"/>
                <a:gd name="T27" fmla="*/ 1409 h 965"/>
                <a:gd name="T28" fmla="+- 0 8555 6121"/>
                <a:gd name="T29" fmla="*/ T28 w 3255"/>
                <a:gd name="T30" fmla="+- 0 1380 1291"/>
                <a:gd name="T31" fmla="*/ 1380 h 965"/>
                <a:gd name="T32" fmla="+- 0 8523 6121"/>
                <a:gd name="T33" fmla="*/ T32 w 3255"/>
                <a:gd name="T34" fmla="+- 0 1359 1291"/>
                <a:gd name="T35" fmla="*/ 1359 h 965"/>
                <a:gd name="T36" fmla="+- 0 8485 6121"/>
                <a:gd name="T37" fmla="*/ T36 w 3255"/>
                <a:gd name="T38" fmla="+- 0 1345 1291"/>
                <a:gd name="T39" fmla="*/ 1345 h 965"/>
                <a:gd name="T40" fmla="+- 0 8445 6121"/>
                <a:gd name="T41" fmla="*/ T40 w 3255"/>
                <a:gd name="T42" fmla="+- 0 1341 1291"/>
                <a:gd name="T43" fmla="*/ 1341 h 965"/>
                <a:gd name="T44" fmla="+- 0 6121 6121"/>
                <a:gd name="T45" fmla="*/ T44 w 3255"/>
                <a:gd name="T46" fmla="+- 0 1341 1291"/>
                <a:gd name="T47" fmla="*/ 1341 h 965"/>
                <a:gd name="T48" fmla="+- 0 6121 6121"/>
                <a:gd name="T49" fmla="*/ T48 w 3255"/>
                <a:gd name="T50" fmla="+- 0 1291 1291"/>
                <a:gd name="T51" fmla="*/ 1291 h 965"/>
                <a:gd name="T52" fmla="+- 0 8445 6121"/>
                <a:gd name="T53" fmla="*/ T52 w 3255"/>
                <a:gd name="T54" fmla="+- 0 1291 1291"/>
                <a:gd name="T55" fmla="*/ 1291 h 965"/>
                <a:gd name="T56" fmla="+- 0 8498 6121"/>
                <a:gd name="T57" fmla="*/ T56 w 3255"/>
                <a:gd name="T58" fmla="+- 0 1297 1291"/>
                <a:gd name="T59" fmla="*/ 1297 h 965"/>
                <a:gd name="T60" fmla="+- 0 8546 6121"/>
                <a:gd name="T61" fmla="*/ T60 w 3255"/>
                <a:gd name="T62" fmla="+- 0 1315 1291"/>
                <a:gd name="T63" fmla="*/ 1315 h 965"/>
                <a:gd name="T64" fmla="+- 0 8588 6121"/>
                <a:gd name="T65" fmla="*/ T64 w 3255"/>
                <a:gd name="T66" fmla="+- 0 1343 1291"/>
                <a:gd name="T67" fmla="*/ 1343 h 965"/>
                <a:gd name="T68" fmla="+- 0 8621 6121"/>
                <a:gd name="T69" fmla="*/ T68 w 3255"/>
                <a:gd name="T70" fmla="+- 0 1382 1291"/>
                <a:gd name="T71" fmla="*/ 1382 h 965"/>
                <a:gd name="T72" fmla="+- 0 9103 6121"/>
                <a:gd name="T73" fmla="*/ T72 w 3255"/>
                <a:gd name="T74" fmla="+- 0 2136 1291"/>
                <a:gd name="T75" fmla="*/ 2136 h 965"/>
                <a:gd name="T76" fmla="+- 0 9129 6121"/>
                <a:gd name="T77" fmla="*/ T76 w 3255"/>
                <a:gd name="T78" fmla="+- 0 2168 1291"/>
                <a:gd name="T79" fmla="*/ 2168 h 965"/>
                <a:gd name="T80" fmla="+- 0 9152 6121"/>
                <a:gd name="T81" fmla="*/ T80 w 3255"/>
                <a:gd name="T82" fmla="+- 0 2190 1291"/>
                <a:gd name="T83" fmla="*/ 2190 h 965"/>
                <a:gd name="T84" fmla="+- 0 9172 6121"/>
                <a:gd name="T85" fmla="*/ T84 w 3255"/>
                <a:gd name="T86" fmla="+- 0 2202 1291"/>
                <a:gd name="T87" fmla="*/ 2202 h 965"/>
                <a:gd name="T88" fmla="+- 0 9190 6121"/>
                <a:gd name="T89" fmla="*/ T88 w 3255"/>
                <a:gd name="T90" fmla="+- 0 2206 1291"/>
                <a:gd name="T91" fmla="*/ 2206 h 965"/>
                <a:gd name="T92" fmla="+- 0 9375 6121"/>
                <a:gd name="T93" fmla="*/ T92 w 3255"/>
                <a:gd name="T94" fmla="+- 0 2206 1291"/>
                <a:gd name="T95" fmla="*/ 2206 h 965"/>
                <a:gd name="T96" fmla="+- 0 9375 6121"/>
                <a:gd name="T97" fmla="*/ T96 w 3255"/>
                <a:gd name="T98" fmla="+- 0 2256 1291"/>
                <a:gd name="T99" fmla="*/ 2256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255" h="965">
                  <a:moveTo>
                    <a:pt x="3254" y="965"/>
                  </a:moveTo>
                  <a:lnTo>
                    <a:pt x="3086" y="965"/>
                  </a:lnTo>
                  <a:lnTo>
                    <a:pt x="3038" y="957"/>
                  </a:lnTo>
                  <a:lnTo>
                    <a:pt x="2999" y="936"/>
                  </a:lnTo>
                  <a:lnTo>
                    <a:pt x="2967" y="906"/>
                  </a:lnTo>
                  <a:lnTo>
                    <a:pt x="2941" y="872"/>
                  </a:lnTo>
                  <a:lnTo>
                    <a:pt x="2459" y="118"/>
                  </a:lnTo>
                  <a:lnTo>
                    <a:pt x="2434" y="89"/>
                  </a:lnTo>
                  <a:lnTo>
                    <a:pt x="2402" y="68"/>
                  </a:lnTo>
                  <a:lnTo>
                    <a:pt x="2364" y="54"/>
                  </a:lnTo>
                  <a:lnTo>
                    <a:pt x="2324" y="50"/>
                  </a:lnTo>
                  <a:lnTo>
                    <a:pt x="0" y="50"/>
                  </a:lnTo>
                  <a:lnTo>
                    <a:pt x="0" y="0"/>
                  </a:lnTo>
                  <a:lnTo>
                    <a:pt x="2324" y="0"/>
                  </a:lnTo>
                  <a:lnTo>
                    <a:pt x="2377" y="6"/>
                  </a:lnTo>
                  <a:lnTo>
                    <a:pt x="2425" y="24"/>
                  </a:lnTo>
                  <a:lnTo>
                    <a:pt x="2467" y="52"/>
                  </a:lnTo>
                  <a:lnTo>
                    <a:pt x="2500" y="91"/>
                  </a:lnTo>
                  <a:lnTo>
                    <a:pt x="2982" y="845"/>
                  </a:lnTo>
                  <a:lnTo>
                    <a:pt x="3008" y="877"/>
                  </a:lnTo>
                  <a:lnTo>
                    <a:pt x="3031" y="899"/>
                  </a:lnTo>
                  <a:lnTo>
                    <a:pt x="3051" y="911"/>
                  </a:lnTo>
                  <a:lnTo>
                    <a:pt x="3069" y="915"/>
                  </a:lnTo>
                  <a:lnTo>
                    <a:pt x="3254" y="915"/>
                  </a:lnTo>
                  <a:lnTo>
                    <a:pt x="3254" y="965"/>
                  </a:lnTo>
                  <a:close/>
                </a:path>
              </a:pathLst>
            </a:custGeom>
            <a:solidFill>
              <a:srgbClr val="8A74B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307" name="Freeform 6243">
              <a:extLst>
                <a:ext uri="{FF2B5EF4-FFF2-40B4-BE49-F238E27FC236}">
                  <a16:creationId xmlns:a16="http://schemas.microsoft.com/office/drawing/2014/main" id="{03814379-F715-4517-A976-74E8E79C39D1}"/>
                </a:ext>
              </a:extLst>
            </p:cNvPr>
            <p:cNvSpPr>
              <a:spLocks/>
            </p:cNvSpPr>
            <p:nvPr/>
          </p:nvSpPr>
          <p:spPr bwMode="auto">
            <a:xfrm>
              <a:off x="6120" y="1290"/>
              <a:ext cx="3255" cy="965"/>
            </a:xfrm>
            <a:custGeom>
              <a:avLst/>
              <a:gdLst>
                <a:gd name="T0" fmla="+- 0 6121 6121"/>
                <a:gd name="T1" fmla="*/ T0 w 3255"/>
                <a:gd name="T2" fmla="+- 0 1291 1291"/>
                <a:gd name="T3" fmla="*/ 1291 h 965"/>
                <a:gd name="T4" fmla="+- 0 6121 6121"/>
                <a:gd name="T5" fmla="*/ T4 w 3255"/>
                <a:gd name="T6" fmla="+- 0 1341 1291"/>
                <a:gd name="T7" fmla="*/ 1341 h 965"/>
                <a:gd name="T8" fmla="+- 0 8445 6121"/>
                <a:gd name="T9" fmla="*/ T8 w 3255"/>
                <a:gd name="T10" fmla="+- 0 1341 1291"/>
                <a:gd name="T11" fmla="*/ 1341 h 965"/>
                <a:gd name="T12" fmla="+- 0 8485 6121"/>
                <a:gd name="T13" fmla="*/ T12 w 3255"/>
                <a:gd name="T14" fmla="+- 0 1345 1291"/>
                <a:gd name="T15" fmla="*/ 1345 h 965"/>
                <a:gd name="T16" fmla="+- 0 8523 6121"/>
                <a:gd name="T17" fmla="*/ T16 w 3255"/>
                <a:gd name="T18" fmla="+- 0 1359 1291"/>
                <a:gd name="T19" fmla="*/ 1359 h 965"/>
                <a:gd name="T20" fmla="+- 0 8555 6121"/>
                <a:gd name="T21" fmla="*/ T20 w 3255"/>
                <a:gd name="T22" fmla="+- 0 1380 1291"/>
                <a:gd name="T23" fmla="*/ 1380 h 965"/>
                <a:gd name="T24" fmla="+- 0 8580 6121"/>
                <a:gd name="T25" fmla="*/ T24 w 3255"/>
                <a:gd name="T26" fmla="+- 0 1409 1291"/>
                <a:gd name="T27" fmla="*/ 1409 h 965"/>
                <a:gd name="T28" fmla="+- 0 8655 6121"/>
                <a:gd name="T29" fmla="*/ T28 w 3255"/>
                <a:gd name="T30" fmla="+- 0 1527 1291"/>
                <a:gd name="T31" fmla="*/ 1527 h 965"/>
                <a:gd name="T32" fmla="+- 0 8821 6121"/>
                <a:gd name="T33" fmla="*/ T32 w 3255"/>
                <a:gd name="T34" fmla="+- 0 1786 1291"/>
                <a:gd name="T35" fmla="*/ 1786 h 965"/>
                <a:gd name="T36" fmla="+- 0 8986 6121"/>
                <a:gd name="T37" fmla="*/ T36 w 3255"/>
                <a:gd name="T38" fmla="+- 0 2046 1291"/>
                <a:gd name="T39" fmla="*/ 2046 h 965"/>
                <a:gd name="T40" fmla="+- 0 9062 6121"/>
                <a:gd name="T41" fmla="*/ T40 w 3255"/>
                <a:gd name="T42" fmla="+- 0 2163 1291"/>
                <a:gd name="T43" fmla="*/ 2163 h 965"/>
                <a:gd name="T44" fmla="+- 0 9120 6121"/>
                <a:gd name="T45" fmla="*/ T44 w 3255"/>
                <a:gd name="T46" fmla="+- 0 2227 1291"/>
                <a:gd name="T47" fmla="*/ 2227 h 965"/>
                <a:gd name="T48" fmla="+- 0 9207 6121"/>
                <a:gd name="T49" fmla="*/ T48 w 3255"/>
                <a:gd name="T50" fmla="+- 0 2256 1291"/>
                <a:gd name="T51" fmla="*/ 2256 h 965"/>
                <a:gd name="T52" fmla="+- 0 9375 6121"/>
                <a:gd name="T53" fmla="*/ T52 w 3255"/>
                <a:gd name="T54" fmla="+- 0 2256 1291"/>
                <a:gd name="T55" fmla="*/ 2256 h 965"/>
                <a:gd name="T56" fmla="+- 0 9375 6121"/>
                <a:gd name="T57" fmla="*/ T56 w 3255"/>
                <a:gd name="T58" fmla="+- 0 2206 1291"/>
                <a:gd name="T59" fmla="*/ 2206 h 965"/>
                <a:gd name="T60" fmla="+- 0 9190 6121"/>
                <a:gd name="T61" fmla="*/ T60 w 3255"/>
                <a:gd name="T62" fmla="+- 0 2206 1291"/>
                <a:gd name="T63" fmla="*/ 2206 h 965"/>
                <a:gd name="T64" fmla="+- 0 9172 6121"/>
                <a:gd name="T65" fmla="*/ T64 w 3255"/>
                <a:gd name="T66" fmla="+- 0 2202 1291"/>
                <a:gd name="T67" fmla="*/ 2202 h 965"/>
                <a:gd name="T68" fmla="+- 0 9152 6121"/>
                <a:gd name="T69" fmla="*/ T68 w 3255"/>
                <a:gd name="T70" fmla="+- 0 2190 1291"/>
                <a:gd name="T71" fmla="*/ 2190 h 965"/>
                <a:gd name="T72" fmla="+- 0 9129 6121"/>
                <a:gd name="T73" fmla="*/ T72 w 3255"/>
                <a:gd name="T74" fmla="+- 0 2168 1291"/>
                <a:gd name="T75" fmla="*/ 2168 h 965"/>
                <a:gd name="T76" fmla="+- 0 9103 6121"/>
                <a:gd name="T77" fmla="*/ T76 w 3255"/>
                <a:gd name="T78" fmla="+- 0 2136 1291"/>
                <a:gd name="T79" fmla="*/ 2136 h 965"/>
                <a:gd name="T80" fmla="+- 0 9028 6121"/>
                <a:gd name="T81" fmla="*/ T80 w 3255"/>
                <a:gd name="T82" fmla="+- 0 2018 1291"/>
                <a:gd name="T83" fmla="*/ 2018 h 965"/>
                <a:gd name="T84" fmla="+- 0 8862 6121"/>
                <a:gd name="T85" fmla="*/ T84 w 3255"/>
                <a:gd name="T86" fmla="+- 0 1759 1291"/>
                <a:gd name="T87" fmla="*/ 1759 h 965"/>
                <a:gd name="T88" fmla="+- 0 8697 6121"/>
                <a:gd name="T89" fmla="*/ T88 w 3255"/>
                <a:gd name="T90" fmla="+- 0 1499 1291"/>
                <a:gd name="T91" fmla="*/ 1499 h 965"/>
                <a:gd name="T92" fmla="+- 0 8621 6121"/>
                <a:gd name="T93" fmla="*/ T92 w 3255"/>
                <a:gd name="T94" fmla="+- 0 1382 1291"/>
                <a:gd name="T95" fmla="*/ 1382 h 965"/>
                <a:gd name="T96" fmla="+- 0 8546 6121"/>
                <a:gd name="T97" fmla="*/ T96 w 3255"/>
                <a:gd name="T98" fmla="+- 0 1315 1291"/>
                <a:gd name="T99" fmla="*/ 1315 h 965"/>
                <a:gd name="T100" fmla="+- 0 8445 6121"/>
                <a:gd name="T101" fmla="*/ T100 w 3255"/>
                <a:gd name="T102" fmla="+- 0 1291 1291"/>
                <a:gd name="T103" fmla="*/ 1291 h 965"/>
                <a:gd name="T104" fmla="+- 0 6121 6121"/>
                <a:gd name="T105" fmla="*/ T104 w 3255"/>
                <a:gd name="T106" fmla="+- 0 1291 1291"/>
                <a:gd name="T107" fmla="*/ 1291 h 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255" h="965">
                  <a:moveTo>
                    <a:pt x="0" y="0"/>
                  </a:moveTo>
                  <a:lnTo>
                    <a:pt x="0" y="50"/>
                  </a:lnTo>
                  <a:lnTo>
                    <a:pt x="2324" y="50"/>
                  </a:lnTo>
                  <a:lnTo>
                    <a:pt x="2364" y="54"/>
                  </a:lnTo>
                  <a:lnTo>
                    <a:pt x="2402" y="68"/>
                  </a:lnTo>
                  <a:lnTo>
                    <a:pt x="2434" y="89"/>
                  </a:lnTo>
                  <a:lnTo>
                    <a:pt x="2459" y="118"/>
                  </a:lnTo>
                  <a:lnTo>
                    <a:pt x="2534" y="236"/>
                  </a:lnTo>
                  <a:lnTo>
                    <a:pt x="2700" y="495"/>
                  </a:lnTo>
                  <a:lnTo>
                    <a:pt x="2865" y="755"/>
                  </a:lnTo>
                  <a:lnTo>
                    <a:pt x="2941" y="872"/>
                  </a:lnTo>
                  <a:lnTo>
                    <a:pt x="2999" y="936"/>
                  </a:lnTo>
                  <a:lnTo>
                    <a:pt x="3086" y="965"/>
                  </a:lnTo>
                  <a:lnTo>
                    <a:pt x="3254" y="965"/>
                  </a:lnTo>
                  <a:lnTo>
                    <a:pt x="3254" y="915"/>
                  </a:lnTo>
                  <a:lnTo>
                    <a:pt x="3069" y="915"/>
                  </a:lnTo>
                  <a:lnTo>
                    <a:pt x="3051" y="911"/>
                  </a:lnTo>
                  <a:lnTo>
                    <a:pt x="3031" y="899"/>
                  </a:lnTo>
                  <a:lnTo>
                    <a:pt x="3008" y="877"/>
                  </a:lnTo>
                  <a:lnTo>
                    <a:pt x="2982" y="845"/>
                  </a:lnTo>
                  <a:lnTo>
                    <a:pt x="2907" y="727"/>
                  </a:lnTo>
                  <a:lnTo>
                    <a:pt x="2741" y="468"/>
                  </a:lnTo>
                  <a:lnTo>
                    <a:pt x="2576" y="208"/>
                  </a:lnTo>
                  <a:lnTo>
                    <a:pt x="2500" y="91"/>
                  </a:lnTo>
                  <a:lnTo>
                    <a:pt x="2425" y="24"/>
                  </a:lnTo>
                  <a:lnTo>
                    <a:pt x="2324" y="0"/>
                  </a:lnTo>
                  <a:lnTo>
                    <a:pt x="0" y="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08" name="Picture 307">
              <a:extLst>
                <a:ext uri="{FF2B5EF4-FFF2-40B4-BE49-F238E27FC236}">
                  <a16:creationId xmlns:a16="http://schemas.microsoft.com/office/drawing/2014/main" id="{228F0573-79F7-4F1A-9181-7CF1231588B2}"/>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291" y="2382"/>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 name="Freeform 6245">
              <a:extLst>
                <a:ext uri="{FF2B5EF4-FFF2-40B4-BE49-F238E27FC236}">
                  <a16:creationId xmlns:a16="http://schemas.microsoft.com/office/drawing/2014/main" id="{F228DDBB-D7C6-43C9-AB51-80F300860ED8}"/>
                </a:ext>
              </a:extLst>
            </p:cNvPr>
            <p:cNvSpPr>
              <a:spLocks/>
            </p:cNvSpPr>
            <p:nvPr/>
          </p:nvSpPr>
          <p:spPr bwMode="auto">
            <a:xfrm>
              <a:off x="8291" y="2382"/>
              <a:ext cx="179" cy="147"/>
            </a:xfrm>
            <a:custGeom>
              <a:avLst/>
              <a:gdLst>
                <a:gd name="T0" fmla="+- 0 8332 8291"/>
                <a:gd name="T1" fmla="*/ T0 w 179"/>
                <a:gd name="T2" fmla="+- 0 2459 2382"/>
                <a:gd name="T3" fmla="*/ 2459 h 147"/>
                <a:gd name="T4" fmla="+- 0 8332 8291"/>
                <a:gd name="T5" fmla="*/ T4 w 179"/>
                <a:gd name="T6" fmla="+- 0 2528 2382"/>
                <a:gd name="T7" fmla="*/ 2528 h 147"/>
                <a:gd name="T8" fmla="+- 0 8429 8291"/>
                <a:gd name="T9" fmla="*/ T8 w 179"/>
                <a:gd name="T10" fmla="+- 0 2528 2382"/>
                <a:gd name="T11" fmla="*/ 2528 h 147"/>
                <a:gd name="T12" fmla="+- 0 8429 8291"/>
                <a:gd name="T13" fmla="*/ T12 w 179"/>
                <a:gd name="T14" fmla="+- 0 2459 2382"/>
                <a:gd name="T15" fmla="*/ 2459 h 147"/>
                <a:gd name="T16" fmla="+- 0 8469 8291"/>
                <a:gd name="T17" fmla="*/ T16 w 179"/>
                <a:gd name="T18" fmla="+- 0 2459 2382"/>
                <a:gd name="T19" fmla="*/ 2459 h 147"/>
                <a:gd name="T20" fmla="+- 0 8380 8291"/>
                <a:gd name="T21" fmla="*/ T20 w 179"/>
                <a:gd name="T22" fmla="+- 0 2382 2382"/>
                <a:gd name="T23" fmla="*/ 2382 h 147"/>
                <a:gd name="T24" fmla="+- 0 8291 8291"/>
                <a:gd name="T25" fmla="*/ T24 w 179"/>
                <a:gd name="T26" fmla="+- 0 2459 2382"/>
                <a:gd name="T27" fmla="*/ 2459 h 147"/>
                <a:gd name="T28" fmla="+- 0 8332 8291"/>
                <a:gd name="T29" fmla="*/ T28 w 179"/>
                <a:gd name="T30" fmla="+- 0 2459 2382"/>
                <a:gd name="T31" fmla="*/ 2459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41" y="77"/>
                  </a:moveTo>
                  <a:lnTo>
                    <a:pt x="41" y="146"/>
                  </a:lnTo>
                  <a:lnTo>
                    <a:pt x="138" y="146"/>
                  </a:lnTo>
                  <a:lnTo>
                    <a:pt x="138" y="77"/>
                  </a:lnTo>
                  <a:lnTo>
                    <a:pt x="178" y="77"/>
                  </a:lnTo>
                  <a:lnTo>
                    <a:pt x="89" y="0"/>
                  </a:lnTo>
                  <a:lnTo>
                    <a:pt x="0" y="77"/>
                  </a:lnTo>
                  <a:lnTo>
                    <a:pt x="41" y="77"/>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10" name="Rectangle 309">
              <a:extLst>
                <a:ext uri="{FF2B5EF4-FFF2-40B4-BE49-F238E27FC236}">
                  <a16:creationId xmlns:a16="http://schemas.microsoft.com/office/drawing/2014/main" id="{ABFF7070-4DA5-48D9-9214-777790869A78}"/>
                </a:ext>
              </a:extLst>
            </p:cNvPr>
            <p:cNvSpPr>
              <a:spLocks noChangeArrowheads="1"/>
            </p:cNvSpPr>
            <p:nvPr/>
          </p:nvSpPr>
          <p:spPr bwMode="auto">
            <a:xfrm>
              <a:off x="8364" y="3146"/>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311" name="Rectangle 310">
              <a:extLst>
                <a:ext uri="{FF2B5EF4-FFF2-40B4-BE49-F238E27FC236}">
                  <a16:creationId xmlns:a16="http://schemas.microsoft.com/office/drawing/2014/main" id="{901583DC-F11B-4646-8647-92DA0CC4743E}"/>
                </a:ext>
              </a:extLst>
            </p:cNvPr>
            <p:cNvSpPr>
              <a:spLocks noChangeArrowheads="1"/>
            </p:cNvSpPr>
            <p:nvPr/>
          </p:nvSpPr>
          <p:spPr bwMode="auto">
            <a:xfrm>
              <a:off x="8364" y="3146"/>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12" name="Rectangle 311">
              <a:extLst>
                <a:ext uri="{FF2B5EF4-FFF2-40B4-BE49-F238E27FC236}">
                  <a16:creationId xmlns:a16="http://schemas.microsoft.com/office/drawing/2014/main" id="{40B86FF1-AF6D-4DD1-A617-D2852E673950}"/>
                </a:ext>
              </a:extLst>
            </p:cNvPr>
            <p:cNvSpPr>
              <a:spLocks noChangeArrowheads="1"/>
            </p:cNvSpPr>
            <p:nvPr/>
          </p:nvSpPr>
          <p:spPr bwMode="auto">
            <a:xfrm>
              <a:off x="8361" y="3301"/>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313" name="Rectangle 312">
              <a:extLst>
                <a:ext uri="{FF2B5EF4-FFF2-40B4-BE49-F238E27FC236}">
                  <a16:creationId xmlns:a16="http://schemas.microsoft.com/office/drawing/2014/main" id="{A91D259C-6EC7-43FB-B094-698F86183FB9}"/>
                </a:ext>
              </a:extLst>
            </p:cNvPr>
            <p:cNvSpPr>
              <a:spLocks noChangeArrowheads="1"/>
            </p:cNvSpPr>
            <p:nvPr/>
          </p:nvSpPr>
          <p:spPr bwMode="auto">
            <a:xfrm>
              <a:off x="8361" y="3301"/>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14" name="Picture 313">
              <a:extLst>
                <a:ext uri="{FF2B5EF4-FFF2-40B4-BE49-F238E27FC236}">
                  <a16:creationId xmlns:a16="http://schemas.microsoft.com/office/drawing/2014/main" id="{1F93B010-FD96-41AA-8DF1-2D7E6B9AB165}"/>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339" y="3165"/>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 name="Rectangle 314">
              <a:extLst>
                <a:ext uri="{FF2B5EF4-FFF2-40B4-BE49-F238E27FC236}">
                  <a16:creationId xmlns:a16="http://schemas.microsoft.com/office/drawing/2014/main" id="{2C202AB2-4964-4156-9869-11FAC6B2A52F}"/>
                </a:ext>
              </a:extLst>
            </p:cNvPr>
            <p:cNvSpPr>
              <a:spLocks noChangeArrowheads="1"/>
            </p:cNvSpPr>
            <p:nvPr/>
          </p:nvSpPr>
          <p:spPr bwMode="auto">
            <a:xfrm>
              <a:off x="8339" y="3165"/>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16" name="Picture 315">
              <a:extLst>
                <a:ext uri="{FF2B5EF4-FFF2-40B4-BE49-F238E27FC236}">
                  <a16:creationId xmlns:a16="http://schemas.microsoft.com/office/drawing/2014/main" id="{48C7B72A-BB46-4781-A236-B5346A3BC0F0}"/>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39" y="3285"/>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 name="Rectangle 316">
              <a:extLst>
                <a:ext uri="{FF2B5EF4-FFF2-40B4-BE49-F238E27FC236}">
                  <a16:creationId xmlns:a16="http://schemas.microsoft.com/office/drawing/2014/main" id="{984D288B-6CE1-4383-BB36-2D7CE639BD7B}"/>
                </a:ext>
              </a:extLst>
            </p:cNvPr>
            <p:cNvSpPr>
              <a:spLocks noChangeArrowheads="1"/>
            </p:cNvSpPr>
            <p:nvPr/>
          </p:nvSpPr>
          <p:spPr bwMode="auto">
            <a:xfrm>
              <a:off x="8339" y="3285"/>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18" name="Picture 317">
              <a:extLst>
                <a:ext uri="{FF2B5EF4-FFF2-40B4-BE49-F238E27FC236}">
                  <a16:creationId xmlns:a16="http://schemas.microsoft.com/office/drawing/2014/main" id="{F3FF12DC-618C-45BB-9F1F-9A870149A6A9}"/>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8311" y="3221"/>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 name="Rectangle 318">
              <a:extLst>
                <a:ext uri="{FF2B5EF4-FFF2-40B4-BE49-F238E27FC236}">
                  <a16:creationId xmlns:a16="http://schemas.microsoft.com/office/drawing/2014/main" id="{21911732-B83D-46D4-B8DF-A3D3FDA9CEEB}"/>
                </a:ext>
              </a:extLst>
            </p:cNvPr>
            <p:cNvSpPr>
              <a:spLocks noChangeArrowheads="1"/>
            </p:cNvSpPr>
            <p:nvPr/>
          </p:nvSpPr>
          <p:spPr bwMode="auto">
            <a:xfrm>
              <a:off x="8311" y="3221"/>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20" name="Freeform 6256">
              <a:extLst>
                <a:ext uri="{FF2B5EF4-FFF2-40B4-BE49-F238E27FC236}">
                  <a16:creationId xmlns:a16="http://schemas.microsoft.com/office/drawing/2014/main" id="{0A4F4A89-221C-44F2-B634-C1F63A2E6302}"/>
                </a:ext>
              </a:extLst>
            </p:cNvPr>
            <p:cNvSpPr>
              <a:spLocks/>
            </p:cNvSpPr>
            <p:nvPr/>
          </p:nvSpPr>
          <p:spPr bwMode="auto">
            <a:xfrm>
              <a:off x="8330" y="3123"/>
              <a:ext cx="84" cy="23"/>
            </a:xfrm>
            <a:custGeom>
              <a:avLst/>
              <a:gdLst>
                <a:gd name="T0" fmla="+- 0 8414 8331"/>
                <a:gd name="T1" fmla="*/ T0 w 84"/>
                <a:gd name="T2" fmla="+- 0 3136 3124"/>
                <a:gd name="T3" fmla="*/ 3136 h 23"/>
                <a:gd name="T4" fmla="+- 0 8405 8331"/>
                <a:gd name="T5" fmla="*/ T4 w 84"/>
                <a:gd name="T6" fmla="+- 0 3131 3124"/>
                <a:gd name="T7" fmla="*/ 3131 h 23"/>
                <a:gd name="T8" fmla="+- 0 8395 8331"/>
                <a:gd name="T9" fmla="*/ T8 w 84"/>
                <a:gd name="T10" fmla="+- 0 3127 3124"/>
                <a:gd name="T11" fmla="*/ 3127 h 23"/>
                <a:gd name="T12" fmla="+- 0 8384 8331"/>
                <a:gd name="T13" fmla="*/ T12 w 84"/>
                <a:gd name="T14" fmla="+- 0 3124 3124"/>
                <a:gd name="T15" fmla="*/ 3124 h 23"/>
                <a:gd name="T16" fmla="+- 0 8372 8331"/>
                <a:gd name="T17" fmla="*/ T16 w 84"/>
                <a:gd name="T18" fmla="+- 0 3124 3124"/>
                <a:gd name="T19" fmla="*/ 3124 h 23"/>
                <a:gd name="T20" fmla="+- 0 8361 8331"/>
                <a:gd name="T21" fmla="*/ T20 w 84"/>
                <a:gd name="T22" fmla="+- 0 3124 3124"/>
                <a:gd name="T23" fmla="*/ 3124 h 23"/>
                <a:gd name="T24" fmla="+- 0 8350 8331"/>
                <a:gd name="T25" fmla="*/ T24 w 84"/>
                <a:gd name="T26" fmla="+- 0 3127 3124"/>
                <a:gd name="T27" fmla="*/ 3127 h 23"/>
                <a:gd name="T28" fmla="+- 0 8340 8331"/>
                <a:gd name="T29" fmla="*/ T28 w 84"/>
                <a:gd name="T30" fmla="+- 0 3131 3124"/>
                <a:gd name="T31" fmla="*/ 3131 h 23"/>
                <a:gd name="T32" fmla="+- 0 8331 8331"/>
                <a:gd name="T33" fmla="*/ T32 w 84"/>
                <a:gd name="T34" fmla="+- 0 3136 3124"/>
                <a:gd name="T35" fmla="*/ 3136 h 23"/>
                <a:gd name="T36" fmla="+- 0 8331 8331"/>
                <a:gd name="T37" fmla="*/ T36 w 84"/>
                <a:gd name="T38" fmla="+- 0 3146 3124"/>
                <a:gd name="T39" fmla="*/ 3146 h 23"/>
                <a:gd name="T40" fmla="+- 0 8414 8331"/>
                <a:gd name="T41" fmla="*/ T40 w 84"/>
                <a:gd name="T42" fmla="+- 0 3146 3124"/>
                <a:gd name="T43" fmla="*/ 3146 h 23"/>
                <a:gd name="T44" fmla="+- 0 8414 8331"/>
                <a:gd name="T45" fmla="*/ T44 w 84"/>
                <a:gd name="T46" fmla="+- 0 3136 3124"/>
                <a:gd name="T47" fmla="*/ 3136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2"/>
                  </a:moveTo>
                  <a:lnTo>
                    <a:pt x="74" y="7"/>
                  </a:lnTo>
                  <a:lnTo>
                    <a:pt x="64" y="3"/>
                  </a:lnTo>
                  <a:lnTo>
                    <a:pt x="53" y="0"/>
                  </a:lnTo>
                  <a:lnTo>
                    <a:pt x="41" y="0"/>
                  </a:lnTo>
                  <a:lnTo>
                    <a:pt x="30" y="0"/>
                  </a:lnTo>
                  <a:lnTo>
                    <a:pt x="19" y="3"/>
                  </a:lnTo>
                  <a:lnTo>
                    <a:pt x="9" y="7"/>
                  </a:lnTo>
                  <a:lnTo>
                    <a:pt x="0" y="12"/>
                  </a:lnTo>
                  <a:lnTo>
                    <a:pt x="0" y="22"/>
                  </a:lnTo>
                  <a:lnTo>
                    <a:pt x="83" y="22"/>
                  </a:lnTo>
                  <a:lnTo>
                    <a:pt x="83" y="12"/>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1" name="Picture 320">
              <a:extLst>
                <a:ext uri="{FF2B5EF4-FFF2-40B4-BE49-F238E27FC236}">
                  <a16:creationId xmlns:a16="http://schemas.microsoft.com/office/drawing/2014/main" id="{EFCB1CB0-335D-41A6-B2BF-AB812FB0C2DC}"/>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283" y="2960"/>
              <a:ext cx="1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Freeform 6258">
              <a:extLst>
                <a:ext uri="{FF2B5EF4-FFF2-40B4-BE49-F238E27FC236}">
                  <a16:creationId xmlns:a16="http://schemas.microsoft.com/office/drawing/2014/main" id="{2724650F-8B7E-4547-A95C-3F0E54C4483C}"/>
                </a:ext>
              </a:extLst>
            </p:cNvPr>
            <p:cNvSpPr>
              <a:spLocks/>
            </p:cNvSpPr>
            <p:nvPr/>
          </p:nvSpPr>
          <p:spPr bwMode="auto">
            <a:xfrm>
              <a:off x="8283" y="2960"/>
              <a:ext cx="179" cy="147"/>
            </a:xfrm>
            <a:custGeom>
              <a:avLst/>
              <a:gdLst>
                <a:gd name="T0" fmla="+- 0 8421 8284"/>
                <a:gd name="T1" fmla="*/ T0 w 179"/>
                <a:gd name="T2" fmla="+- 0 3029 2960"/>
                <a:gd name="T3" fmla="*/ 3029 h 147"/>
                <a:gd name="T4" fmla="+- 0 8421 8284"/>
                <a:gd name="T5" fmla="*/ T4 w 179"/>
                <a:gd name="T6" fmla="+- 0 2960 2960"/>
                <a:gd name="T7" fmla="*/ 2960 h 147"/>
                <a:gd name="T8" fmla="+- 0 8324 8284"/>
                <a:gd name="T9" fmla="*/ T8 w 179"/>
                <a:gd name="T10" fmla="+- 0 2960 2960"/>
                <a:gd name="T11" fmla="*/ 2960 h 147"/>
                <a:gd name="T12" fmla="+- 0 8324 8284"/>
                <a:gd name="T13" fmla="*/ T12 w 179"/>
                <a:gd name="T14" fmla="+- 0 3029 2960"/>
                <a:gd name="T15" fmla="*/ 3029 h 147"/>
                <a:gd name="T16" fmla="+- 0 8284 8284"/>
                <a:gd name="T17" fmla="*/ T16 w 179"/>
                <a:gd name="T18" fmla="+- 0 3029 2960"/>
                <a:gd name="T19" fmla="*/ 3029 h 147"/>
                <a:gd name="T20" fmla="+- 0 8373 8284"/>
                <a:gd name="T21" fmla="*/ T20 w 179"/>
                <a:gd name="T22" fmla="+- 0 3106 2960"/>
                <a:gd name="T23" fmla="*/ 3106 h 147"/>
                <a:gd name="T24" fmla="+- 0 8462 8284"/>
                <a:gd name="T25" fmla="*/ T24 w 179"/>
                <a:gd name="T26" fmla="+- 0 3029 2960"/>
                <a:gd name="T27" fmla="*/ 3029 h 147"/>
                <a:gd name="T28" fmla="+- 0 8421 8284"/>
                <a:gd name="T29" fmla="*/ T28 w 179"/>
                <a:gd name="T30" fmla="+- 0 3029 2960"/>
                <a:gd name="T31" fmla="*/ 3029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9" h="147">
                  <a:moveTo>
                    <a:pt x="137" y="69"/>
                  </a:moveTo>
                  <a:lnTo>
                    <a:pt x="137" y="0"/>
                  </a:lnTo>
                  <a:lnTo>
                    <a:pt x="40" y="0"/>
                  </a:lnTo>
                  <a:lnTo>
                    <a:pt x="40" y="69"/>
                  </a:lnTo>
                  <a:lnTo>
                    <a:pt x="0" y="69"/>
                  </a:lnTo>
                  <a:lnTo>
                    <a:pt x="89" y="146"/>
                  </a:lnTo>
                  <a:lnTo>
                    <a:pt x="178" y="69"/>
                  </a:lnTo>
                  <a:lnTo>
                    <a:pt x="137" y="69"/>
                  </a:lnTo>
                  <a:close/>
                </a:path>
              </a:pathLst>
            </a:custGeom>
            <a:noFill/>
            <a:ln w="55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23" name="Freeform 6259">
              <a:extLst>
                <a:ext uri="{FF2B5EF4-FFF2-40B4-BE49-F238E27FC236}">
                  <a16:creationId xmlns:a16="http://schemas.microsoft.com/office/drawing/2014/main" id="{A77F831A-E6CA-4C68-BBA4-FA0ACD9C1BB6}"/>
                </a:ext>
              </a:extLst>
            </p:cNvPr>
            <p:cNvSpPr>
              <a:spLocks/>
            </p:cNvSpPr>
            <p:nvPr/>
          </p:nvSpPr>
          <p:spPr bwMode="auto">
            <a:xfrm>
              <a:off x="8292" y="2780"/>
              <a:ext cx="160" cy="160"/>
            </a:xfrm>
            <a:custGeom>
              <a:avLst/>
              <a:gdLst>
                <a:gd name="T0" fmla="+- 0 8374 8293"/>
                <a:gd name="T1" fmla="*/ T0 w 160"/>
                <a:gd name="T2" fmla="+- 0 2940 2780"/>
                <a:gd name="T3" fmla="*/ 2940 h 160"/>
                <a:gd name="T4" fmla="+- 0 8371 8293"/>
                <a:gd name="T5" fmla="*/ T4 w 160"/>
                <a:gd name="T6" fmla="+- 0 2940 2780"/>
                <a:gd name="T7" fmla="*/ 2940 h 160"/>
                <a:gd name="T8" fmla="+- 0 8293 8293"/>
                <a:gd name="T9" fmla="*/ T8 w 160"/>
                <a:gd name="T10" fmla="+- 0 2862 2780"/>
                <a:gd name="T11" fmla="*/ 2862 h 160"/>
                <a:gd name="T12" fmla="+- 0 8293 8293"/>
                <a:gd name="T13" fmla="*/ T12 w 160"/>
                <a:gd name="T14" fmla="+- 0 2858 2780"/>
                <a:gd name="T15" fmla="*/ 2858 h 160"/>
                <a:gd name="T16" fmla="+- 0 8371 8293"/>
                <a:gd name="T17" fmla="*/ T16 w 160"/>
                <a:gd name="T18" fmla="+- 0 2780 2780"/>
                <a:gd name="T19" fmla="*/ 2780 h 160"/>
                <a:gd name="T20" fmla="+- 0 8374 8293"/>
                <a:gd name="T21" fmla="*/ T20 w 160"/>
                <a:gd name="T22" fmla="+- 0 2780 2780"/>
                <a:gd name="T23" fmla="*/ 2780 h 160"/>
                <a:gd name="T24" fmla="+- 0 8452 8293"/>
                <a:gd name="T25" fmla="*/ T24 w 160"/>
                <a:gd name="T26" fmla="+- 0 2858 2780"/>
                <a:gd name="T27" fmla="*/ 2858 h 160"/>
                <a:gd name="T28" fmla="+- 0 8452 8293"/>
                <a:gd name="T29" fmla="*/ T28 w 160"/>
                <a:gd name="T30" fmla="+- 0 2862 2780"/>
                <a:gd name="T31" fmla="*/ 2862 h 160"/>
                <a:gd name="T32" fmla="+- 0 8374 8293"/>
                <a:gd name="T33" fmla="*/ T32 w 160"/>
                <a:gd name="T34" fmla="+- 0 2940 2780"/>
                <a:gd name="T35" fmla="*/ 2940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60" h="160">
                  <a:moveTo>
                    <a:pt x="81" y="160"/>
                  </a:moveTo>
                  <a:lnTo>
                    <a:pt x="78" y="160"/>
                  </a:lnTo>
                  <a:lnTo>
                    <a:pt x="0" y="82"/>
                  </a:lnTo>
                  <a:lnTo>
                    <a:pt x="0" y="78"/>
                  </a:lnTo>
                  <a:lnTo>
                    <a:pt x="78" y="0"/>
                  </a:lnTo>
                  <a:lnTo>
                    <a:pt x="81" y="0"/>
                  </a:lnTo>
                  <a:lnTo>
                    <a:pt x="159" y="78"/>
                  </a:lnTo>
                  <a:lnTo>
                    <a:pt x="159" y="82"/>
                  </a:lnTo>
                  <a:lnTo>
                    <a:pt x="81" y="160"/>
                  </a:lnTo>
                  <a:close/>
                </a:path>
              </a:pathLst>
            </a:custGeom>
            <a:solidFill>
              <a:srgbClr val="FFC90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324" name="Freeform 6260">
              <a:extLst>
                <a:ext uri="{FF2B5EF4-FFF2-40B4-BE49-F238E27FC236}">
                  <a16:creationId xmlns:a16="http://schemas.microsoft.com/office/drawing/2014/main" id="{B4B4542C-7745-4F91-B2DC-2F888BA08156}"/>
                </a:ext>
              </a:extLst>
            </p:cNvPr>
            <p:cNvSpPr>
              <a:spLocks/>
            </p:cNvSpPr>
            <p:nvPr/>
          </p:nvSpPr>
          <p:spPr bwMode="auto">
            <a:xfrm>
              <a:off x="8292" y="2780"/>
              <a:ext cx="160" cy="160"/>
            </a:xfrm>
            <a:custGeom>
              <a:avLst/>
              <a:gdLst>
                <a:gd name="T0" fmla="+- 0 8450 8293"/>
                <a:gd name="T1" fmla="*/ T0 w 160"/>
                <a:gd name="T2" fmla="+- 0 2856 2780"/>
                <a:gd name="T3" fmla="*/ 2856 h 160"/>
                <a:gd name="T4" fmla="+- 0 8452 8293"/>
                <a:gd name="T5" fmla="*/ T4 w 160"/>
                <a:gd name="T6" fmla="+- 0 2858 2780"/>
                <a:gd name="T7" fmla="*/ 2858 h 160"/>
                <a:gd name="T8" fmla="+- 0 8452 8293"/>
                <a:gd name="T9" fmla="*/ T8 w 160"/>
                <a:gd name="T10" fmla="+- 0 2862 2780"/>
                <a:gd name="T11" fmla="*/ 2862 h 160"/>
                <a:gd name="T12" fmla="+- 0 8450 8293"/>
                <a:gd name="T13" fmla="*/ T12 w 160"/>
                <a:gd name="T14" fmla="+- 0 2864 2780"/>
                <a:gd name="T15" fmla="*/ 2864 h 160"/>
                <a:gd name="T16" fmla="+- 0 8377 8293"/>
                <a:gd name="T17" fmla="*/ T16 w 160"/>
                <a:gd name="T18" fmla="+- 0 2938 2780"/>
                <a:gd name="T19" fmla="*/ 2938 h 160"/>
                <a:gd name="T20" fmla="+- 0 8374 8293"/>
                <a:gd name="T21" fmla="*/ T20 w 160"/>
                <a:gd name="T22" fmla="+- 0 2940 2780"/>
                <a:gd name="T23" fmla="*/ 2940 h 160"/>
                <a:gd name="T24" fmla="+- 0 8371 8293"/>
                <a:gd name="T25" fmla="*/ T24 w 160"/>
                <a:gd name="T26" fmla="+- 0 2940 2780"/>
                <a:gd name="T27" fmla="*/ 2940 h 160"/>
                <a:gd name="T28" fmla="+- 0 8369 8293"/>
                <a:gd name="T29" fmla="*/ T28 w 160"/>
                <a:gd name="T30" fmla="+- 0 2938 2780"/>
                <a:gd name="T31" fmla="*/ 2938 h 160"/>
                <a:gd name="T32" fmla="+- 0 8295 8293"/>
                <a:gd name="T33" fmla="*/ T32 w 160"/>
                <a:gd name="T34" fmla="+- 0 2864 2780"/>
                <a:gd name="T35" fmla="*/ 2864 h 160"/>
                <a:gd name="T36" fmla="+- 0 8293 8293"/>
                <a:gd name="T37" fmla="*/ T36 w 160"/>
                <a:gd name="T38" fmla="+- 0 2862 2780"/>
                <a:gd name="T39" fmla="*/ 2862 h 160"/>
                <a:gd name="T40" fmla="+- 0 8293 8293"/>
                <a:gd name="T41" fmla="*/ T40 w 160"/>
                <a:gd name="T42" fmla="+- 0 2858 2780"/>
                <a:gd name="T43" fmla="*/ 2858 h 160"/>
                <a:gd name="T44" fmla="+- 0 8295 8293"/>
                <a:gd name="T45" fmla="*/ T44 w 160"/>
                <a:gd name="T46" fmla="+- 0 2856 2780"/>
                <a:gd name="T47" fmla="*/ 2856 h 160"/>
                <a:gd name="T48" fmla="+- 0 8369 8293"/>
                <a:gd name="T49" fmla="*/ T48 w 160"/>
                <a:gd name="T50" fmla="+- 0 2782 2780"/>
                <a:gd name="T51" fmla="*/ 2782 h 160"/>
                <a:gd name="T52" fmla="+- 0 8371 8293"/>
                <a:gd name="T53" fmla="*/ T52 w 160"/>
                <a:gd name="T54" fmla="+- 0 2780 2780"/>
                <a:gd name="T55" fmla="*/ 2780 h 160"/>
                <a:gd name="T56" fmla="+- 0 8374 8293"/>
                <a:gd name="T57" fmla="*/ T56 w 160"/>
                <a:gd name="T58" fmla="+- 0 2780 2780"/>
                <a:gd name="T59" fmla="*/ 2780 h 160"/>
                <a:gd name="T60" fmla="+- 0 8377 8293"/>
                <a:gd name="T61" fmla="*/ T60 w 160"/>
                <a:gd name="T62" fmla="+- 0 2782 2780"/>
                <a:gd name="T63" fmla="*/ 2782 h 160"/>
                <a:gd name="T64" fmla="+- 0 8450 8293"/>
                <a:gd name="T65" fmla="*/ T64 w 160"/>
                <a:gd name="T66" fmla="+- 0 2856 2780"/>
                <a:gd name="T67" fmla="*/ 2856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60" h="160">
                  <a:moveTo>
                    <a:pt x="157" y="76"/>
                  </a:moveTo>
                  <a:lnTo>
                    <a:pt x="159" y="78"/>
                  </a:lnTo>
                  <a:lnTo>
                    <a:pt x="159" y="82"/>
                  </a:lnTo>
                  <a:lnTo>
                    <a:pt x="157" y="84"/>
                  </a:lnTo>
                  <a:lnTo>
                    <a:pt x="84" y="158"/>
                  </a:lnTo>
                  <a:lnTo>
                    <a:pt x="81" y="160"/>
                  </a:lnTo>
                  <a:lnTo>
                    <a:pt x="78" y="160"/>
                  </a:lnTo>
                  <a:lnTo>
                    <a:pt x="76" y="158"/>
                  </a:lnTo>
                  <a:lnTo>
                    <a:pt x="2" y="84"/>
                  </a:lnTo>
                  <a:lnTo>
                    <a:pt x="0" y="82"/>
                  </a:lnTo>
                  <a:lnTo>
                    <a:pt x="0" y="78"/>
                  </a:lnTo>
                  <a:lnTo>
                    <a:pt x="2" y="76"/>
                  </a:lnTo>
                  <a:lnTo>
                    <a:pt x="76" y="2"/>
                  </a:lnTo>
                  <a:lnTo>
                    <a:pt x="78" y="0"/>
                  </a:lnTo>
                  <a:lnTo>
                    <a:pt x="81" y="0"/>
                  </a:lnTo>
                  <a:lnTo>
                    <a:pt x="84" y="2"/>
                  </a:lnTo>
                  <a:lnTo>
                    <a:pt x="157" y="76"/>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25" name="Freeform 6261">
              <a:extLst>
                <a:ext uri="{FF2B5EF4-FFF2-40B4-BE49-F238E27FC236}">
                  <a16:creationId xmlns:a16="http://schemas.microsoft.com/office/drawing/2014/main" id="{BA37C0CF-59C5-4495-A31C-4CAC1879BC1B}"/>
                </a:ext>
              </a:extLst>
            </p:cNvPr>
            <p:cNvSpPr>
              <a:spLocks/>
            </p:cNvSpPr>
            <p:nvPr/>
          </p:nvSpPr>
          <p:spPr bwMode="auto">
            <a:xfrm>
              <a:off x="8309" y="2240"/>
              <a:ext cx="126" cy="126"/>
            </a:xfrm>
            <a:custGeom>
              <a:avLst/>
              <a:gdLst>
                <a:gd name="T0" fmla="+- 0 8399 8310"/>
                <a:gd name="T1" fmla="*/ T0 w 126"/>
                <a:gd name="T2" fmla="+- 0 2366 2241"/>
                <a:gd name="T3" fmla="*/ 2366 h 126"/>
                <a:gd name="T4" fmla="+- 0 8347 8310"/>
                <a:gd name="T5" fmla="*/ T4 w 126"/>
                <a:gd name="T6" fmla="+- 0 2366 2241"/>
                <a:gd name="T7" fmla="*/ 2366 h 126"/>
                <a:gd name="T8" fmla="+- 0 8310 8310"/>
                <a:gd name="T9" fmla="*/ T8 w 126"/>
                <a:gd name="T10" fmla="+- 0 2329 2241"/>
                <a:gd name="T11" fmla="*/ 2329 h 126"/>
                <a:gd name="T12" fmla="+- 0 8310 8310"/>
                <a:gd name="T13" fmla="*/ T12 w 126"/>
                <a:gd name="T14" fmla="+- 0 2277 2241"/>
                <a:gd name="T15" fmla="*/ 2277 h 126"/>
                <a:gd name="T16" fmla="+- 0 8347 8310"/>
                <a:gd name="T17" fmla="*/ T16 w 126"/>
                <a:gd name="T18" fmla="+- 0 2241 2241"/>
                <a:gd name="T19" fmla="*/ 2241 h 126"/>
                <a:gd name="T20" fmla="+- 0 8399 8310"/>
                <a:gd name="T21" fmla="*/ T20 w 126"/>
                <a:gd name="T22" fmla="+- 0 2241 2241"/>
                <a:gd name="T23" fmla="*/ 2241 h 126"/>
                <a:gd name="T24" fmla="+- 0 8435 8310"/>
                <a:gd name="T25" fmla="*/ T24 w 126"/>
                <a:gd name="T26" fmla="+- 0 2277 2241"/>
                <a:gd name="T27" fmla="*/ 2277 h 126"/>
                <a:gd name="T28" fmla="+- 0 8435 8310"/>
                <a:gd name="T29" fmla="*/ T28 w 126"/>
                <a:gd name="T30" fmla="+- 0 2329 2241"/>
                <a:gd name="T31" fmla="*/ 2329 h 126"/>
                <a:gd name="T32" fmla="+- 0 8399 8310"/>
                <a:gd name="T33" fmla="*/ T32 w 126"/>
                <a:gd name="T34" fmla="+- 0 2366 2241"/>
                <a:gd name="T35" fmla="*/ 2366 h 1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6" h="126">
                  <a:moveTo>
                    <a:pt x="89" y="125"/>
                  </a:moveTo>
                  <a:lnTo>
                    <a:pt x="37" y="125"/>
                  </a:lnTo>
                  <a:lnTo>
                    <a:pt x="0" y="88"/>
                  </a:lnTo>
                  <a:lnTo>
                    <a:pt x="0" y="36"/>
                  </a:lnTo>
                  <a:lnTo>
                    <a:pt x="37" y="0"/>
                  </a:lnTo>
                  <a:lnTo>
                    <a:pt x="89" y="0"/>
                  </a:lnTo>
                  <a:lnTo>
                    <a:pt x="125" y="36"/>
                  </a:lnTo>
                  <a:lnTo>
                    <a:pt x="125" y="88"/>
                  </a:lnTo>
                  <a:lnTo>
                    <a:pt x="89" y="12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326" name="Freeform 6262">
              <a:extLst>
                <a:ext uri="{FF2B5EF4-FFF2-40B4-BE49-F238E27FC236}">
                  <a16:creationId xmlns:a16="http://schemas.microsoft.com/office/drawing/2014/main" id="{1582A2B1-EC0C-4264-A09B-474FE1213B01}"/>
                </a:ext>
              </a:extLst>
            </p:cNvPr>
            <p:cNvSpPr>
              <a:spLocks/>
            </p:cNvSpPr>
            <p:nvPr/>
          </p:nvSpPr>
          <p:spPr bwMode="auto">
            <a:xfrm>
              <a:off x="8309" y="2240"/>
              <a:ext cx="126" cy="126"/>
            </a:xfrm>
            <a:custGeom>
              <a:avLst/>
              <a:gdLst>
                <a:gd name="T0" fmla="+- 0 8347 8310"/>
                <a:gd name="T1" fmla="*/ T0 w 126"/>
                <a:gd name="T2" fmla="+- 0 2366 2241"/>
                <a:gd name="T3" fmla="*/ 2366 h 126"/>
                <a:gd name="T4" fmla="+- 0 8310 8310"/>
                <a:gd name="T5" fmla="*/ T4 w 126"/>
                <a:gd name="T6" fmla="+- 0 2329 2241"/>
                <a:gd name="T7" fmla="*/ 2329 h 126"/>
                <a:gd name="T8" fmla="+- 0 8310 8310"/>
                <a:gd name="T9" fmla="*/ T8 w 126"/>
                <a:gd name="T10" fmla="+- 0 2277 2241"/>
                <a:gd name="T11" fmla="*/ 2277 h 126"/>
                <a:gd name="T12" fmla="+- 0 8347 8310"/>
                <a:gd name="T13" fmla="*/ T12 w 126"/>
                <a:gd name="T14" fmla="+- 0 2241 2241"/>
                <a:gd name="T15" fmla="*/ 2241 h 126"/>
                <a:gd name="T16" fmla="+- 0 8399 8310"/>
                <a:gd name="T17" fmla="*/ T16 w 126"/>
                <a:gd name="T18" fmla="+- 0 2241 2241"/>
                <a:gd name="T19" fmla="*/ 2241 h 126"/>
                <a:gd name="T20" fmla="+- 0 8435 8310"/>
                <a:gd name="T21" fmla="*/ T20 w 126"/>
                <a:gd name="T22" fmla="+- 0 2277 2241"/>
                <a:gd name="T23" fmla="*/ 2277 h 126"/>
                <a:gd name="T24" fmla="+- 0 8435 8310"/>
                <a:gd name="T25" fmla="*/ T24 w 126"/>
                <a:gd name="T26" fmla="+- 0 2329 2241"/>
                <a:gd name="T27" fmla="*/ 2329 h 126"/>
                <a:gd name="T28" fmla="+- 0 8399 8310"/>
                <a:gd name="T29" fmla="*/ T28 w 126"/>
                <a:gd name="T30" fmla="+- 0 2366 2241"/>
                <a:gd name="T31" fmla="*/ 2366 h 126"/>
                <a:gd name="T32" fmla="+- 0 8347 8310"/>
                <a:gd name="T33" fmla="*/ T32 w 126"/>
                <a:gd name="T34" fmla="+- 0 2366 2241"/>
                <a:gd name="T35" fmla="*/ 2366 h 1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6" h="126">
                  <a:moveTo>
                    <a:pt x="37" y="125"/>
                  </a:moveTo>
                  <a:lnTo>
                    <a:pt x="0" y="88"/>
                  </a:lnTo>
                  <a:lnTo>
                    <a:pt x="0" y="36"/>
                  </a:lnTo>
                  <a:lnTo>
                    <a:pt x="37" y="0"/>
                  </a:lnTo>
                  <a:lnTo>
                    <a:pt x="89" y="0"/>
                  </a:lnTo>
                  <a:lnTo>
                    <a:pt x="125" y="36"/>
                  </a:lnTo>
                  <a:lnTo>
                    <a:pt x="125" y="88"/>
                  </a:lnTo>
                  <a:lnTo>
                    <a:pt x="89" y="125"/>
                  </a:lnTo>
                  <a:lnTo>
                    <a:pt x="37" y="125"/>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7" name="Picture 326">
              <a:extLst>
                <a:ext uri="{FF2B5EF4-FFF2-40B4-BE49-F238E27FC236}">
                  <a16:creationId xmlns:a16="http://schemas.microsoft.com/office/drawing/2014/main" id="{EAA89AA2-E8CD-4EB4-934E-DC132414239E}"/>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95" y="1217"/>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Rectangle 327">
              <a:extLst>
                <a:ext uri="{FF2B5EF4-FFF2-40B4-BE49-F238E27FC236}">
                  <a16:creationId xmlns:a16="http://schemas.microsoft.com/office/drawing/2014/main" id="{5DEBB688-E933-4857-950E-81BF266F7843}"/>
                </a:ext>
              </a:extLst>
            </p:cNvPr>
            <p:cNvSpPr>
              <a:spLocks noChangeArrowheads="1"/>
            </p:cNvSpPr>
            <p:nvPr/>
          </p:nvSpPr>
          <p:spPr bwMode="auto">
            <a:xfrm>
              <a:off x="5995" y="1217"/>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29" name="Picture 328">
              <a:extLst>
                <a:ext uri="{FF2B5EF4-FFF2-40B4-BE49-F238E27FC236}">
                  <a16:creationId xmlns:a16="http://schemas.microsoft.com/office/drawing/2014/main" id="{54772D62-7012-4344-9179-9BB4159C0EA0}"/>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34" y="2032"/>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Rectangle 329">
              <a:extLst>
                <a:ext uri="{FF2B5EF4-FFF2-40B4-BE49-F238E27FC236}">
                  <a16:creationId xmlns:a16="http://schemas.microsoft.com/office/drawing/2014/main" id="{F5800CBD-AE23-4524-BD18-CEBB997A0E25}"/>
                </a:ext>
              </a:extLst>
            </p:cNvPr>
            <p:cNvSpPr>
              <a:spLocks noChangeArrowheads="1"/>
            </p:cNvSpPr>
            <p:nvPr/>
          </p:nvSpPr>
          <p:spPr bwMode="auto">
            <a:xfrm>
              <a:off x="5934" y="2032"/>
              <a:ext cx="198" cy="78"/>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31" name="Picture 330">
              <a:extLst>
                <a:ext uri="{FF2B5EF4-FFF2-40B4-BE49-F238E27FC236}">
                  <a16:creationId xmlns:a16="http://schemas.microsoft.com/office/drawing/2014/main" id="{9FB24974-61B5-4BAC-BF0B-A8AEC83EB21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373" y="2147"/>
              <a:ext cx="1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Freeform 6268">
              <a:extLst>
                <a:ext uri="{FF2B5EF4-FFF2-40B4-BE49-F238E27FC236}">
                  <a16:creationId xmlns:a16="http://schemas.microsoft.com/office/drawing/2014/main" id="{64A9E10E-50CD-49FD-BFA3-9EF4C2F753CD}"/>
                </a:ext>
              </a:extLst>
            </p:cNvPr>
            <p:cNvSpPr>
              <a:spLocks/>
            </p:cNvSpPr>
            <p:nvPr/>
          </p:nvSpPr>
          <p:spPr bwMode="auto">
            <a:xfrm>
              <a:off x="9373" y="2147"/>
              <a:ext cx="132" cy="273"/>
            </a:xfrm>
            <a:custGeom>
              <a:avLst/>
              <a:gdLst>
                <a:gd name="T0" fmla="+- 0 9505 9374"/>
                <a:gd name="T1" fmla="*/ T0 w 132"/>
                <a:gd name="T2" fmla="+- 0 2420 2147"/>
                <a:gd name="T3" fmla="*/ 2420 h 273"/>
                <a:gd name="T4" fmla="+- 0 9446 9374"/>
                <a:gd name="T5" fmla="*/ T4 w 132"/>
                <a:gd name="T6" fmla="+- 0 2420 2147"/>
                <a:gd name="T7" fmla="*/ 2420 h 273"/>
                <a:gd name="T8" fmla="+- 0 9429 9374"/>
                <a:gd name="T9" fmla="*/ T8 w 132"/>
                <a:gd name="T10" fmla="+- 0 2404 2147"/>
                <a:gd name="T11" fmla="*/ 2404 h 273"/>
                <a:gd name="T12" fmla="+- 0 9374 9374"/>
                <a:gd name="T13" fmla="*/ T12 w 132"/>
                <a:gd name="T14" fmla="+- 0 2404 2147"/>
                <a:gd name="T15" fmla="*/ 2404 h 273"/>
                <a:gd name="T16" fmla="+- 0 9374 9374"/>
                <a:gd name="T17" fmla="*/ T16 w 132"/>
                <a:gd name="T18" fmla="+- 0 2147 2147"/>
                <a:gd name="T19" fmla="*/ 2147 h 273"/>
                <a:gd name="T20" fmla="+- 0 9505 9374"/>
                <a:gd name="T21" fmla="*/ T20 w 132"/>
                <a:gd name="T22" fmla="+- 0 2147 2147"/>
                <a:gd name="T23" fmla="*/ 2147 h 273"/>
                <a:gd name="T24" fmla="+- 0 9505 9374"/>
                <a:gd name="T25" fmla="*/ T24 w 132"/>
                <a:gd name="T26" fmla="+- 0 2420 2147"/>
                <a:gd name="T27" fmla="*/ 2420 h 273"/>
              </a:gdLst>
              <a:ahLst/>
              <a:cxnLst>
                <a:cxn ang="0">
                  <a:pos x="T1" y="T3"/>
                </a:cxn>
                <a:cxn ang="0">
                  <a:pos x="T5" y="T7"/>
                </a:cxn>
                <a:cxn ang="0">
                  <a:pos x="T9" y="T11"/>
                </a:cxn>
                <a:cxn ang="0">
                  <a:pos x="T13" y="T15"/>
                </a:cxn>
                <a:cxn ang="0">
                  <a:pos x="T17" y="T19"/>
                </a:cxn>
                <a:cxn ang="0">
                  <a:pos x="T21" y="T23"/>
                </a:cxn>
                <a:cxn ang="0">
                  <a:pos x="T25" y="T27"/>
                </a:cxn>
              </a:cxnLst>
              <a:rect l="0" t="0" r="r" b="b"/>
              <a:pathLst>
                <a:path w="132" h="273">
                  <a:moveTo>
                    <a:pt x="131" y="273"/>
                  </a:moveTo>
                  <a:lnTo>
                    <a:pt x="72" y="273"/>
                  </a:lnTo>
                  <a:lnTo>
                    <a:pt x="55" y="257"/>
                  </a:lnTo>
                  <a:lnTo>
                    <a:pt x="0" y="257"/>
                  </a:lnTo>
                  <a:lnTo>
                    <a:pt x="0" y="0"/>
                  </a:lnTo>
                  <a:lnTo>
                    <a:pt x="131" y="0"/>
                  </a:lnTo>
                  <a:lnTo>
                    <a:pt x="131" y="273"/>
                  </a:lnTo>
                  <a:close/>
                </a:path>
              </a:pathLst>
            </a:custGeom>
            <a:noFill/>
            <a:ln w="553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33" name="Picture 332">
              <a:extLst>
                <a:ext uri="{FF2B5EF4-FFF2-40B4-BE49-F238E27FC236}">
                  <a16:creationId xmlns:a16="http://schemas.microsoft.com/office/drawing/2014/main" id="{450041E1-1791-44D4-9C2E-DCB5220CC892}"/>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649" y="743"/>
              <a:ext cx="125"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 name="Rectangle 333">
              <a:extLst>
                <a:ext uri="{FF2B5EF4-FFF2-40B4-BE49-F238E27FC236}">
                  <a16:creationId xmlns:a16="http://schemas.microsoft.com/office/drawing/2014/main" id="{05E1ABD4-6BAD-45A0-B958-147E27311301}"/>
                </a:ext>
              </a:extLst>
            </p:cNvPr>
            <p:cNvSpPr>
              <a:spLocks noChangeArrowheads="1"/>
            </p:cNvSpPr>
            <p:nvPr/>
          </p:nvSpPr>
          <p:spPr bwMode="auto">
            <a:xfrm>
              <a:off x="5649" y="743"/>
              <a:ext cx="125" cy="18"/>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35" name="Freeform 6271">
              <a:extLst>
                <a:ext uri="{FF2B5EF4-FFF2-40B4-BE49-F238E27FC236}">
                  <a16:creationId xmlns:a16="http://schemas.microsoft.com/office/drawing/2014/main" id="{BE8A0B51-C5A6-4CCC-A15F-077757B95A27}"/>
                </a:ext>
              </a:extLst>
            </p:cNvPr>
            <p:cNvSpPr>
              <a:spLocks/>
            </p:cNvSpPr>
            <p:nvPr/>
          </p:nvSpPr>
          <p:spPr bwMode="auto">
            <a:xfrm>
              <a:off x="5761" y="733"/>
              <a:ext cx="59" cy="37"/>
            </a:xfrm>
            <a:custGeom>
              <a:avLst/>
              <a:gdLst>
                <a:gd name="T0" fmla="+- 0 5801 5762"/>
                <a:gd name="T1" fmla="*/ T0 w 59"/>
                <a:gd name="T2" fmla="+- 0 734 734"/>
                <a:gd name="T3" fmla="*/ 734 h 37"/>
                <a:gd name="T4" fmla="+- 0 5793 5762"/>
                <a:gd name="T5" fmla="*/ T4 w 59"/>
                <a:gd name="T6" fmla="+- 0 735 734"/>
                <a:gd name="T7" fmla="*/ 735 h 37"/>
                <a:gd name="T8" fmla="+- 0 5779 5762"/>
                <a:gd name="T9" fmla="*/ T8 w 59"/>
                <a:gd name="T10" fmla="+- 0 737 734"/>
                <a:gd name="T11" fmla="*/ 737 h 37"/>
                <a:gd name="T12" fmla="+- 0 5767 5762"/>
                <a:gd name="T13" fmla="*/ T12 w 59"/>
                <a:gd name="T14" fmla="+- 0 739 734"/>
                <a:gd name="T15" fmla="*/ 739 h 37"/>
                <a:gd name="T16" fmla="+- 0 5762 5762"/>
                <a:gd name="T17" fmla="*/ T16 w 59"/>
                <a:gd name="T18" fmla="+- 0 741 734"/>
                <a:gd name="T19" fmla="*/ 741 h 37"/>
                <a:gd name="T20" fmla="+- 0 5762 5762"/>
                <a:gd name="T21" fmla="*/ T20 w 59"/>
                <a:gd name="T22" fmla="+- 0 764 734"/>
                <a:gd name="T23" fmla="*/ 764 h 37"/>
                <a:gd name="T24" fmla="+- 0 5781 5762"/>
                <a:gd name="T25" fmla="*/ T24 w 59"/>
                <a:gd name="T26" fmla="+- 0 768 734"/>
                <a:gd name="T27" fmla="*/ 768 h 37"/>
                <a:gd name="T28" fmla="+- 0 5792 5762"/>
                <a:gd name="T29" fmla="*/ T28 w 59"/>
                <a:gd name="T30" fmla="+- 0 770 734"/>
                <a:gd name="T31" fmla="*/ 770 h 37"/>
                <a:gd name="T32" fmla="+- 0 5797 5762"/>
                <a:gd name="T33" fmla="*/ T32 w 59"/>
                <a:gd name="T34" fmla="+- 0 771 734"/>
                <a:gd name="T35" fmla="*/ 771 h 37"/>
                <a:gd name="T36" fmla="+- 0 5801 5762"/>
                <a:gd name="T37" fmla="*/ T36 w 59"/>
                <a:gd name="T38" fmla="+- 0 771 734"/>
                <a:gd name="T39" fmla="*/ 771 h 37"/>
                <a:gd name="T40" fmla="+- 0 5811 5762"/>
                <a:gd name="T41" fmla="*/ T40 w 59"/>
                <a:gd name="T42" fmla="+- 0 771 734"/>
                <a:gd name="T43" fmla="*/ 771 h 37"/>
                <a:gd name="T44" fmla="+- 0 5820 5762"/>
                <a:gd name="T45" fmla="*/ T44 w 59"/>
                <a:gd name="T46" fmla="+- 0 762 734"/>
                <a:gd name="T47" fmla="*/ 762 h 37"/>
                <a:gd name="T48" fmla="+- 0 5820 5762"/>
                <a:gd name="T49" fmla="*/ T48 w 59"/>
                <a:gd name="T50" fmla="+- 0 752 734"/>
                <a:gd name="T51" fmla="*/ 752 h 37"/>
                <a:gd name="T52" fmla="+- 0 5820 5762"/>
                <a:gd name="T53" fmla="*/ T52 w 59"/>
                <a:gd name="T54" fmla="+- 0 742 734"/>
                <a:gd name="T55" fmla="*/ 742 h 37"/>
                <a:gd name="T56" fmla="+- 0 5811 5762"/>
                <a:gd name="T57" fmla="*/ T56 w 59"/>
                <a:gd name="T58" fmla="+- 0 734 734"/>
                <a:gd name="T59" fmla="*/ 734 h 37"/>
                <a:gd name="T60" fmla="+- 0 5801 5762"/>
                <a:gd name="T61" fmla="*/ T60 w 59"/>
                <a:gd name="T62" fmla="+- 0 734 734"/>
                <a:gd name="T63" fmla="*/ 734 h 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9" h="37">
                  <a:moveTo>
                    <a:pt x="39" y="0"/>
                  </a:moveTo>
                  <a:lnTo>
                    <a:pt x="31" y="1"/>
                  </a:lnTo>
                  <a:lnTo>
                    <a:pt x="17" y="3"/>
                  </a:lnTo>
                  <a:lnTo>
                    <a:pt x="5" y="5"/>
                  </a:lnTo>
                  <a:lnTo>
                    <a:pt x="0" y="7"/>
                  </a:lnTo>
                  <a:lnTo>
                    <a:pt x="0" y="30"/>
                  </a:lnTo>
                  <a:lnTo>
                    <a:pt x="19" y="34"/>
                  </a:lnTo>
                  <a:lnTo>
                    <a:pt x="30" y="36"/>
                  </a:lnTo>
                  <a:lnTo>
                    <a:pt x="35" y="37"/>
                  </a:lnTo>
                  <a:lnTo>
                    <a:pt x="39" y="37"/>
                  </a:lnTo>
                  <a:lnTo>
                    <a:pt x="49" y="37"/>
                  </a:lnTo>
                  <a:lnTo>
                    <a:pt x="58" y="28"/>
                  </a:lnTo>
                  <a:lnTo>
                    <a:pt x="58" y="18"/>
                  </a:lnTo>
                  <a:lnTo>
                    <a:pt x="58" y="8"/>
                  </a:lnTo>
                  <a:lnTo>
                    <a:pt x="49" y="0"/>
                  </a:lnTo>
                  <a:lnTo>
                    <a:pt x="39" y="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36" name="Picture 335">
              <a:extLst>
                <a:ext uri="{FF2B5EF4-FFF2-40B4-BE49-F238E27FC236}">
                  <a16:creationId xmlns:a16="http://schemas.microsoft.com/office/drawing/2014/main" id="{E5130C8B-8C8E-4AB7-97C2-B001FBDA5D94}"/>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559" y="723"/>
              <a:ext cx="9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Freeform 6273">
              <a:extLst>
                <a:ext uri="{FF2B5EF4-FFF2-40B4-BE49-F238E27FC236}">
                  <a16:creationId xmlns:a16="http://schemas.microsoft.com/office/drawing/2014/main" id="{04166DFF-CA4E-4001-A152-2B011C4EA218}"/>
                </a:ext>
              </a:extLst>
            </p:cNvPr>
            <p:cNvSpPr>
              <a:spLocks/>
            </p:cNvSpPr>
            <p:nvPr/>
          </p:nvSpPr>
          <p:spPr bwMode="auto">
            <a:xfrm>
              <a:off x="5559" y="723"/>
              <a:ext cx="97" cy="68"/>
            </a:xfrm>
            <a:custGeom>
              <a:avLst/>
              <a:gdLst>
                <a:gd name="T0" fmla="+- 0 5656 5559"/>
                <a:gd name="T1" fmla="*/ T0 w 97"/>
                <a:gd name="T2" fmla="+- 0 731 723"/>
                <a:gd name="T3" fmla="*/ 731 h 68"/>
                <a:gd name="T4" fmla="+- 0 5656 5559"/>
                <a:gd name="T5" fmla="*/ T4 w 97"/>
                <a:gd name="T6" fmla="+- 0 727 723"/>
                <a:gd name="T7" fmla="*/ 727 h 68"/>
                <a:gd name="T8" fmla="+- 0 5652 5559"/>
                <a:gd name="T9" fmla="*/ T8 w 97"/>
                <a:gd name="T10" fmla="+- 0 723 723"/>
                <a:gd name="T11" fmla="*/ 723 h 68"/>
                <a:gd name="T12" fmla="+- 0 5648 5559"/>
                <a:gd name="T13" fmla="*/ T12 w 97"/>
                <a:gd name="T14" fmla="+- 0 723 723"/>
                <a:gd name="T15" fmla="*/ 723 h 68"/>
                <a:gd name="T16" fmla="+- 0 5568 5559"/>
                <a:gd name="T17" fmla="*/ T16 w 97"/>
                <a:gd name="T18" fmla="+- 0 723 723"/>
                <a:gd name="T19" fmla="*/ 723 h 68"/>
                <a:gd name="T20" fmla="+- 0 5563 5559"/>
                <a:gd name="T21" fmla="*/ T20 w 97"/>
                <a:gd name="T22" fmla="+- 0 723 723"/>
                <a:gd name="T23" fmla="*/ 723 h 68"/>
                <a:gd name="T24" fmla="+- 0 5559 5559"/>
                <a:gd name="T25" fmla="*/ T24 w 97"/>
                <a:gd name="T26" fmla="+- 0 727 723"/>
                <a:gd name="T27" fmla="*/ 727 h 68"/>
                <a:gd name="T28" fmla="+- 0 5559 5559"/>
                <a:gd name="T29" fmla="*/ T28 w 97"/>
                <a:gd name="T30" fmla="+- 0 731 723"/>
                <a:gd name="T31" fmla="*/ 731 h 68"/>
                <a:gd name="T32" fmla="+- 0 5559 5559"/>
                <a:gd name="T33" fmla="*/ T32 w 97"/>
                <a:gd name="T34" fmla="+- 0 791 723"/>
                <a:gd name="T35" fmla="*/ 791 h 68"/>
                <a:gd name="T36" fmla="+- 0 5656 5559"/>
                <a:gd name="T37" fmla="*/ T36 w 97"/>
                <a:gd name="T38" fmla="+- 0 791 723"/>
                <a:gd name="T39" fmla="*/ 791 h 68"/>
                <a:gd name="T40" fmla="+- 0 5656 5559"/>
                <a:gd name="T41" fmla="*/ T40 w 97"/>
                <a:gd name="T42" fmla="+- 0 731 723"/>
                <a:gd name="T43" fmla="*/ 731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7" h="68">
                  <a:moveTo>
                    <a:pt x="97" y="8"/>
                  </a:moveTo>
                  <a:lnTo>
                    <a:pt x="97" y="4"/>
                  </a:lnTo>
                  <a:lnTo>
                    <a:pt x="93" y="0"/>
                  </a:lnTo>
                  <a:lnTo>
                    <a:pt x="89" y="0"/>
                  </a:lnTo>
                  <a:lnTo>
                    <a:pt x="9" y="0"/>
                  </a:lnTo>
                  <a:lnTo>
                    <a:pt x="4" y="0"/>
                  </a:lnTo>
                  <a:lnTo>
                    <a:pt x="0" y="4"/>
                  </a:lnTo>
                  <a:lnTo>
                    <a:pt x="0" y="8"/>
                  </a:lnTo>
                  <a:lnTo>
                    <a:pt x="0" y="68"/>
                  </a:lnTo>
                  <a:lnTo>
                    <a:pt x="97" y="68"/>
                  </a:lnTo>
                  <a:lnTo>
                    <a:pt x="97" y="8"/>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38" name="Picture 337">
              <a:extLst>
                <a:ext uri="{FF2B5EF4-FFF2-40B4-BE49-F238E27FC236}">
                  <a16:creationId xmlns:a16="http://schemas.microsoft.com/office/drawing/2014/main" id="{E73CB96C-50AD-4D2B-8423-6A336B4B15B5}"/>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41" y="784"/>
              <a:ext cx="1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 name="Rectangle 338">
              <a:extLst>
                <a:ext uri="{FF2B5EF4-FFF2-40B4-BE49-F238E27FC236}">
                  <a16:creationId xmlns:a16="http://schemas.microsoft.com/office/drawing/2014/main" id="{D4E0528C-B1B5-4C6F-A894-C833DBEB80FE}"/>
                </a:ext>
              </a:extLst>
            </p:cNvPr>
            <p:cNvSpPr>
              <a:spLocks noChangeArrowheads="1"/>
            </p:cNvSpPr>
            <p:nvPr/>
          </p:nvSpPr>
          <p:spPr bwMode="auto">
            <a:xfrm>
              <a:off x="5541" y="784"/>
              <a:ext cx="123" cy="79"/>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40" name="Picture 339">
              <a:extLst>
                <a:ext uri="{FF2B5EF4-FFF2-40B4-BE49-F238E27FC236}">
                  <a16:creationId xmlns:a16="http://schemas.microsoft.com/office/drawing/2014/main" id="{85616243-E74C-4CE6-AA9E-B4DFC3F60DBB}"/>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487" y="863"/>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 name="Rectangle 340">
              <a:extLst>
                <a:ext uri="{FF2B5EF4-FFF2-40B4-BE49-F238E27FC236}">
                  <a16:creationId xmlns:a16="http://schemas.microsoft.com/office/drawing/2014/main" id="{4A0FD7CF-A643-49CD-8DEB-78D8BE4FB237}"/>
                </a:ext>
              </a:extLst>
            </p:cNvPr>
            <p:cNvSpPr>
              <a:spLocks noChangeArrowheads="1"/>
            </p:cNvSpPr>
            <p:nvPr/>
          </p:nvSpPr>
          <p:spPr bwMode="auto">
            <a:xfrm>
              <a:off x="5487" y="863"/>
              <a:ext cx="178" cy="77"/>
            </a:xfrm>
            <a:prstGeom prst="rect">
              <a:avLst/>
            </a:prstGeom>
            <a:noFill/>
            <a:ln w="553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42" name="Rectangle 341">
              <a:extLst>
                <a:ext uri="{FF2B5EF4-FFF2-40B4-BE49-F238E27FC236}">
                  <a16:creationId xmlns:a16="http://schemas.microsoft.com/office/drawing/2014/main" id="{F67BA891-A3A3-4A08-A8D1-07F76642E3F7}"/>
                </a:ext>
              </a:extLst>
            </p:cNvPr>
            <p:cNvSpPr>
              <a:spLocks noChangeArrowheads="1"/>
            </p:cNvSpPr>
            <p:nvPr/>
          </p:nvSpPr>
          <p:spPr bwMode="auto">
            <a:xfrm>
              <a:off x="8364" y="2564"/>
              <a:ext cx="18"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343" name="Rectangle 342">
              <a:extLst>
                <a:ext uri="{FF2B5EF4-FFF2-40B4-BE49-F238E27FC236}">
                  <a16:creationId xmlns:a16="http://schemas.microsoft.com/office/drawing/2014/main" id="{6CA72753-6D36-4412-8600-C1A424F44964}"/>
                </a:ext>
              </a:extLst>
            </p:cNvPr>
            <p:cNvSpPr>
              <a:spLocks noChangeArrowheads="1"/>
            </p:cNvSpPr>
            <p:nvPr/>
          </p:nvSpPr>
          <p:spPr bwMode="auto">
            <a:xfrm>
              <a:off x="8364" y="2564"/>
              <a:ext cx="18" cy="20"/>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44" name="Rectangle 343">
              <a:extLst>
                <a:ext uri="{FF2B5EF4-FFF2-40B4-BE49-F238E27FC236}">
                  <a16:creationId xmlns:a16="http://schemas.microsoft.com/office/drawing/2014/main" id="{D117ECC7-23FD-46B7-B7E5-C5F35A384959}"/>
                </a:ext>
              </a:extLst>
            </p:cNvPr>
            <p:cNvSpPr>
              <a:spLocks noChangeArrowheads="1"/>
            </p:cNvSpPr>
            <p:nvPr/>
          </p:nvSpPr>
          <p:spPr bwMode="auto">
            <a:xfrm>
              <a:off x="8361" y="2720"/>
              <a:ext cx="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345" name="Rectangle 344">
              <a:extLst>
                <a:ext uri="{FF2B5EF4-FFF2-40B4-BE49-F238E27FC236}">
                  <a16:creationId xmlns:a16="http://schemas.microsoft.com/office/drawing/2014/main" id="{0C0BD2D8-C91A-4415-B5C7-F9C00BBA2E15}"/>
                </a:ext>
              </a:extLst>
            </p:cNvPr>
            <p:cNvSpPr>
              <a:spLocks noChangeArrowheads="1"/>
            </p:cNvSpPr>
            <p:nvPr/>
          </p:nvSpPr>
          <p:spPr bwMode="auto">
            <a:xfrm>
              <a:off x="8361" y="2720"/>
              <a:ext cx="23" cy="20"/>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46" name="Picture 345">
              <a:extLst>
                <a:ext uri="{FF2B5EF4-FFF2-40B4-BE49-F238E27FC236}">
                  <a16:creationId xmlns:a16="http://schemas.microsoft.com/office/drawing/2014/main" id="{DA380DEA-E327-4C64-8BE8-4BFABDF6689B}"/>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339" y="2584"/>
              <a:ext cx="6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 name="Rectangle 346">
              <a:extLst>
                <a:ext uri="{FF2B5EF4-FFF2-40B4-BE49-F238E27FC236}">
                  <a16:creationId xmlns:a16="http://schemas.microsoft.com/office/drawing/2014/main" id="{683E3601-8F4F-44A4-BEA8-10130B0AF51E}"/>
                </a:ext>
              </a:extLst>
            </p:cNvPr>
            <p:cNvSpPr>
              <a:spLocks noChangeArrowheads="1"/>
            </p:cNvSpPr>
            <p:nvPr/>
          </p:nvSpPr>
          <p:spPr bwMode="auto">
            <a:xfrm>
              <a:off x="8339" y="2584"/>
              <a:ext cx="66" cy="60"/>
            </a:xfrm>
            <a:prstGeom prst="rect">
              <a:avLst/>
            </a:prstGeom>
            <a:noFill/>
            <a:ln w="55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48" name="Picture 347">
              <a:extLst>
                <a:ext uri="{FF2B5EF4-FFF2-40B4-BE49-F238E27FC236}">
                  <a16:creationId xmlns:a16="http://schemas.microsoft.com/office/drawing/2014/main" id="{E418249F-38D2-418F-80CC-EB319EF8E30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39" y="2704"/>
              <a:ext cx="66"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 name="Rectangle 348">
              <a:extLst>
                <a:ext uri="{FF2B5EF4-FFF2-40B4-BE49-F238E27FC236}">
                  <a16:creationId xmlns:a16="http://schemas.microsoft.com/office/drawing/2014/main" id="{56CB8FD8-1F08-4D1B-A8B4-4C95A19C170A}"/>
                </a:ext>
              </a:extLst>
            </p:cNvPr>
            <p:cNvSpPr>
              <a:spLocks noChangeArrowheads="1"/>
            </p:cNvSpPr>
            <p:nvPr/>
          </p:nvSpPr>
          <p:spPr bwMode="auto">
            <a:xfrm>
              <a:off x="8339" y="2704"/>
              <a:ext cx="66"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50" name="Picture 349">
              <a:extLst>
                <a:ext uri="{FF2B5EF4-FFF2-40B4-BE49-F238E27FC236}">
                  <a16:creationId xmlns:a16="http://schemas.microsoft.com/office/drawing/2014/main" id="{858ED57B-E977-4D92-A421-815B5B77A1D2}"/>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8311" y="2643"/>
              <a:ext cx="12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Rectangle 350">
              <a:extLst>
                <a:ext uri="{FF2B5EF4-FFF2-40B4-BE49-F238E27FC236}">
                  <a16:creationId xmlns:a16="http://schemas.microsoft.com/office/drawing/2014/main" id="{FD06ED91-741D-4D7A-B4D8-7E08FB1767A6}"/>
                </a:ext>
              </a:extLst>
            </p:cNvPr>
            <p:cNvSpPr>
              <a:spLocks noChangeArrowheads="1"/>
            </p:cNvSpPr>
            <p:nvPr/>
          </p:nvSpPr>
          <p:spPr bwMode="auto">
            <a:xfrm>
              <a:off x="8311" y="2643"/>
              <a:ext cx="124" cy="60"/>
            </a:xfrm>
            <a:prstGeom prst="rect">
              <a:avLst/>
            </a:prstGeom>
            <a:noFill/>
            <a:ln w="553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52" name="Freeform 6288">
              <a:extLst>
                <a:ext uri="{FF2B5EF4-FFF2-40B4-BE49-F238E27FC236}">
                  <a16:creationId xmlns:a16="http://schemas.microsoft.com/office/drawing/2014/main" id="{7A70E884-E2E8-4253-BF7D-C2263179BA48}"/>
                </a:ext>
              </a:extLst>
            </p:cNvPr>
            <p:cNvSpPr>
              <a:spLocks/>
            </p:cNvSpPr>
            <p:nvPr/>
          </p:nvSpPr>
          <p:spPr bwMode="auto">
            <a:xfrm>
              <a:off x="8330" y="2542"/>
              <a:ext cx="84" cy="23"/>
            </a:xfrm>
            <a:custGeom>
              <a:avLst/>
              <a:gdLst>
                <a:gd name="T0" fmla="+- 0 8414 8331"/>
                <a:gd name="T1" fmla="*/ T0 w 84"/>
                <a:gd name="T2" fmla="+- 0 2555 2542"/>
                <a:gd name="T3" fmla="*/ 2555 h 23"/>
                <a:gd name="T4" fmla="+- 0 8405 8331"/>
                <a:gd name="T5" fmla="*/ T4 w 84"/>
                <a:gd name="T6" fmla="+- 0 2549 2542"/>
                <a:gd name="T7" fmla="*/ 2549 h 23"/>
                <a:gd name="T8" fmla="+- 0 8395 8331"/>
                <a:gd name="T9" fmla="*/ T8 w 84"/>
                <a:gd name="T10" fmla="+- 0 2546 2542"/>
                <a:gd name="T11" fmla="*/ 2546 h 23"/>
                <a:gd name="T12" fmla="+- 0 8384 8331"/>
                <a:gd name="T13" fmla="*/ T12 w 84"/>
                <a:gd name="T14" fmla="+- 0 2543 2542"/>
                <a:gd name="T15" fmla="*/ 2543 h 23"/>
                <a:gd name="T16" fmla="+- 0 8372 8331"/>
                <a:gd name="T17" fmla="*/ T16 w 84"/>
                <a:gd name="T18" fmla="+- 0 2542 2542"/>
                <a:gd name="T19" fmla="*/ 2542 h 23"/>
                <a:gd name="T20" fmla="+- 0 8361 8331"/>
                <a:gd name="T21" fmla="*/ T20 w 84"/>
                <a:gd name="T22" fmla="+- 0 2543 2542"/>
                <a:gd name="T23" fmla="*/ 2543 h 23"/>
                <a:gd name="T24" fmla="+- 0 8350 8331"/>
                <a:gd name="T25" fmla="*/ T24 w 84"/>
                <a:gd name="T26" fmla="+- 0 2546 2542"/>
                <a:gd name="T27" fmla="*/ 2546 h 23"/>
                <a:gd name="T28" fmla="+- 0 8340 8331"/>
                <a:gd name="T29" fmla="*/ T28 w 84"/>
                <a:gd name="T30" fmla="+- 0 2549 2542"/>
                <a:gd name="T31" fmla="*/ 2549 h 23"/>
                <a:gd name="T32" fmla="+- 0 8331 8331"/>
                <a:gd name="T33" fmla="*/ T32 w 84"/>
                <a:gd name="T34" fmla="+- 0 2555 2542"/>
                <a:gd name="T35" fmla="*/ 2555 h 23"/>
                <a:gd name="T36" fmla="+- 0 8331 8331"/>
                <a:gd name="T37" fmla="*/ T36 w 84"/>
                <a:gd name="T38" fmla="+- 0 2564 2542"/>
                <a:gd name="T39" fmla="*/ 2564 h 23"/>
                <a:gd name="T40" fmla="+- 0 8414 8331"/>
                <a:gd name="T41" fmla="*/ T40 w 84"/>
                <a:gd name="T42" fmla="+- 0 2564 2542"/>
                <a:gd name="T43" fmla="*/ 2564 h 23"/>
                <a:gd name="T44" fmla="+- 0 8414 8331"/>
                <a:gd name="T45" fmla="*/ T44 w 84"/>
                <a:gd name="T46" fmla="+- 0 2555 2542"/>
                <a:gd name="T47" fmla="*/ 2555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4" h="23">
                  <a:moveTo>
                    <a:pt x="83" y="13"/>
                  </a:moveTo>
                  <a:lnTo>
                    <a:pt x="74" y="7"/>
                  </a:lnTo>
                  <a:lnTo>
                    <a:pt x="64" y="4"/>
                  </a:lnTo>
                  <a:lnTo>
                    <a:pt x="53" y="1"/>
                  </a:lnTo>
                  <a:lnTo>
                    <a:pt x="41" y="0"/>
                  </a:lnTo>
                  <a:lnTo>
                    <a:pt x="30" y="1"/>
                  </a:lnTo>
                  <a:lnTo>
                    <a:pt x="19" y="4"/>
                  </a:lnTo>
                  <a:lnTo>
                    <a:pt x="9" y="7"/>
                  </a:lnTo>
                  <a:lnTo>
                    <a:pt x="0" y="13"/>
                  </a:lnTo>
                  <a:lnTo>
                    <a:pt x="0" y="22"/>
                  </a:lnTo>
                  <a:lnTo>
                    <a:pt x="83" y="22"/>
                  </a:lnTo>
                  <a:lnTo>
                    <a:pt x="83" y="13"/>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53" name="Picture 352">
              <a:extLst>
                <a:ext uri="{FF2B5EF4-FFF2-40B4-BE49-F238E27FC236}">
                  <a16:creationId xmlns:a16="http://schemas.microsoft.com/office/drawing/2014/main" id="{FA98665E-F8FD-416B-8A88-AFEDD34895DA}"/>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9366" y="2125"/>
              <a:ext cx="1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6290">
              <a:extLst>
                <a:ext uri="{FF2B5EF4-FFF2-40B4-BE49-F238E27FC236}">
                  <a16:creationId xmlns:a16="http://schemas.microsoft.com/office/drawing/2014/main" id="{EC01258B-8982-491D-92CD-8B36008DBF8B}"/>
                </a:ext>
              </a:extLst>
            </p:cNvPr>
            <p:cNvSpPr>
              <a:spLocks/>
            </p:cNvSpPr>
            <p:nvPr/>
          </p:nvSpPr>
          <p:spPr bwMode="auto">
            <a:xfrm>
              <a:off x="9366" y="2125"/>
              <a:ext cx="147" cy="30"/>
            </a:xfrm>
            <a:custGeom>
              <a:avLst/>
              <a:gdLst>
                <a:gd name="T0" fmla="+- 0 9503 9366"/>
                <a:gd name="T1" fmla="*/ T0 w 147"/>
                <a:gd name="T2" fmla="+- 0 2155 2125"/>
                <a:gd name="T3" fmla="*/ 2155 h 30"/>
                <a:gd name="T4" fmla="+- 0 9375 9366"/>
                <a:gd name="T5" fmla="*/ T4 w 147"/>
                <a:gd name="T6" fmla="+- 0 2155 2125"/>
                <a:gd name="T7" fmla="*/ 2155 h 30"/>
                <a:gd name="T8" fmla="+- 0 9371 9366"/>
                <a:gd name="T9" fmla="*/ T8 w 147"/>
                <a:gd name="T10" fmla="+- 0 2155 2125"/>
                <a:gd name="T11" fmla="*/ 2155 h 30"/>
                <a:gd name="T12" fmla="+- 0 9366 9366"/>
                <a:gd name="T13" fmla="*/ T12 w 147"/>
                <a:gd name="T14" fmla="+- 0 2133 2125"/>
                <a:gd name="T15" fmla="*/ 2133 h 30"/>
                <a:gd name="T16" fmla="+- 0 9366 9366"/>
                <a:gd name="T17" fmla="*/ T16 w 147"/>
                <a:gd name="T18" fmla="+- 0 2129 2125"/>
                <a:gd name="T19" fmla="*/ 2129 h 30"/>
                <a:gd name="T20" fmla="+- 0 9370 9366"/>
                <a:gd name="T21" fmla="*/ T20 w 147"/>
                <a:gd name="T22" fmla="+- 0 2125 2125"/>
                <a:gd name="T23" fmla="*/ 2125 h 30"/>
                <a:gd name="T24" fmla="+- 0 9374 9366"/>
                <a:gd name="T25" fmla="*/ T24 w 147"/>
                <a:gd name="T26" fmla="+- 0 2125 2125"/>
                <a:gd name="T27" fmla="*/ 2125 h 30"/>
                <a:gd name="T28" fmla="+- 0 9505 9366"/>
                <a:gd name="T29" fmla="*/ T28 w 147"/>
                <a:gd name="T30" fmla="+- 0 2125 2125"/>
                <a:gd name="T31" fmla="*/ 2125 h 30"/>
                <a:gd name="T32" fmla="+- 0 9509 9366"/>
                <a:gd name="T33" fmla="*/ T32 w 147"/>
                <a:gd name="T34" fmla="+- 0 2125 2125"/>
                <a:gd name="T35" fmla="*/ 2125 h 30"/>
                <a:gd name="T36" fmla="+- 0 9513 9366"/>
                <a:gd name="T37" fmla="*/ T36 w 147"/>
                <a:gd name="T38" fmla="+- 0 2129 2125"/>
                <a:gd name="T39" fmla="*/ 2129 h 30"/>
                <a:gd name="T40" fmla="+- 0 9513 9366"/>
                <a:gd name="T41" fmla="*/ T40 w 147"/>
                <a:gd name="T42" fmla="+- 0 2133 2125"/>
                <a:gd name="T43" fmla="*/ 2133 h 30"/>
                <a:gd name="T44" fmla="+- 0 9508 9366"/>
                <a:gd name="T45" fmla="*/ T44 w 147"/>
                <a:gd name="T46" fmla="+- 0 2155 2125"/>
                <a:gd name="T47" fmla="*/ 2155 h 30"/>
                <a:gd name="T48" fmla="+- 0 9503 9366"/>
                <a:gd name="T49" fmla="*/ T48 w 147"/>
                <a:gd name="T50" fmla="+- 0 2155 2125"/>
                <a:gd name="T51" fmla="*/ 2155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7" h="30">
                  <a:moveTo>
                    <a:pt x="137" y="30"/>
                  </a:moveTo>
                  <a:lnTo>
                    <a:pt x="9" y="30"/>
                  </a:lnTo>
                  <a:lnTo>
                    <a:pt x="5" y="30"/>
                  </a:lnTo>
                  <a:lnTo>
                    <a:pt x="0" y="8"/>
                  </a:lnTo>
                  <a:lnTo>
                    <a:pt x="0" y="4"/>
                  </a:lnTo>
                  <a:lnTo>
                    <a:pt x="4" y="0"/>
                  </a:lnTo>
                  <a:lnTo>
                    <a:pt x="8" y="0"/>
                  </a:lnTo>
                  <a:lnTo>
                    <a:pt x="139" y="0"/>
                  </a:lnTo>
                  <a:lnTo>
                    <a:pt x="143" y="0"/>
                  </a:lnTo>
                  <a:lnTo>
                    <a:pt x="147" y="4"/>
                  </a:lnTo>
                  <a:lnTo>
                    <a:pt x="147" y="8"/>
                  </a:lnTo>
                  <a:lnTo>
                    <a:pt x="142" y="30"/>
                  </a:lnTo>
                  <a:lnTo>
                    <a:pt x="137" y="30"/>
                  </a:lnTo>
                  <a:close/>
                </a:path>
              </a:pathLst>
            </a:custGeom>
            <a:noFill/>
            <a:ln w="55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55" name="Picture 354">
              <a:extLst>
                <a:ext uri="{FF2B5EF4-FFF2-40B4-BE49-F238E27FC236}">
                  <a16:creationId xmlns:a16="http://schemas.microsoft.com/office/drawing/2014/main" id="{17F2351C-8C16-491D-AC94-2DA79AD611BE}"/>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480" y="2346"/>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 name="Freeform 6292">
              <a:extLst>
                <a:ext uri="{FF2B5EF4-FFF2-40B4-BE49-F238E27FC236}">
                  <a16:creationId xmlns:a16="http://schemas.microsoft.com/office/drawing/2014/main" id="{4A0B8864-32EB-448B-ADFF-CA7B1817159B}"/>
                </a:ext>
              </a:extLst>
            </p:cNvPr>
            <p:cNvSpPr>
              <a:spLocks/>
            </p:cNvSpPr>
            <p:nvPr/>
          </p:nvSpPr>
          <p:spPr bwMode="auto">
            <a:xfrm>
              <a:off x="9480" y="2346"/>
              <a:ext cx="43" cy="64"/>
            </a:xfrm>
            <a:custGeom>
              <a:avLst/>
              <a:gdLst>
                <a:gd name="T0" fmla="+- 0 9513 9481"/>
                <a:gd name="T1" fmla="*/ T0 w 43"/>
                <a:gd name="T2" fmla="+- 0 2347 2347"/>
                <a:gd name="T3" fmla="*/ 2347 h 64"/>
                <a:gd name="T4" fmla="+- 0 9512 9481"/>
                <a:gd name="T5" fmla="*/ T4 w 43"/>
                <a:gd name="T6" fmla="+- 0 2347 2347"/>
                <a:gd name="T7" fmla="*/ 2347 h 64"/>
                <a:gd name="T8" fmla="+- 0 9500 9481"/>
                <a:gd name="T9" fmla="*/ T8 w 43"/>
                <a:gd name="T10" fmla="+- 0 2349 2347"/>
                <a:gd name="T11" fmla="*/ 2349 h 64"/>
                <a:gd name="T12" fmla="+- 0 9490 9481"/>
                <a:gd name="T13" fmla="*/ T12 w 43"/>
                <a:gd name="T14" fmla="+- 0 2356 2347"/>
                <a:gd name="T15" fmla="*/ 2356 h 64"/>
                <a:gd name="T16" fmla="+- 0 9483 9481"/>
                <a:gd name="T17" fmla="*/ T16 w 43"/>
                <a:gd name="T18" fmla="+- 0 2366 2347"/>
                <a:gd name="T19" fmla="*/ 2366 h 64"/>
                <a:gd name="T20" fmla="+- 0 9481 9481"/>
                <a:gd name="T21" fmla="*/ T20 w 43"/>
                <a:gd name="T22" fmla="+- 0 2379 2347"/>
                <a:gd name="T23" fmla="*/ 2379 h 64"/>
                <a:gd name="T24" fmla="+- 0 9483 9481"/>
                <a:gd name="T25" fmla="*/ T24 w 43"/>
                <a:gd name="T26" fmla="+- 0 2391 2347"/>
                <a:gd name="T27" fmla="*/ 2391 h 64"/>
                <a:gd name="T28" fmla="+- 0 9490 9481"/>
                <a:gd name="T29" fmla="*/ T28 w 43"/>
                <a:gd name="T30" fmla="+- 0 2401 2347"/>
                <a:gd name="T31" fmla="*/ 2401 h 64"/>
                <a:gd name="T32" fmla="+- 0 9500 9481"/>
                <a:gd name="T33" fmla="*/ T32 w 43"/>
                <a:gd name="T34" fmla="+- 0 2408 2347"/>
                <a:gd name="T35" fmla="*/ 2408 h 64"/>
                <a:gd name="T36" fmla="+- 0 9512 9481"/>
                <a:gd name="T37" fmla="*/ T36 w 43"/>
                <a:gd name="T38" fmla="+- 0 2410 2347"/>
                <a:gd name="T39" fmla="*/ 2410 h 64"/>
                <a:gd name="T40" fmla="+- 0 9513 9481"/>
                <a:gd name="T41" fmla="*/ T40 w 43"/>
                <a:gd name="T42" fmla="+- 0 2410 2347"/>
                <a:gd name="T43" fmla="*/ 2410 h 64"/>
                <a:gd name="T44" fmla="+- 0 9523 9481"/>
                <a:gd name="T45" fmla="*/ T44 w 43"/>
                <a:gd name="T46" fmla="+- 0 2410 2347"/>
                <a:gd name="T47" fmla="*/ 2410 h 64"/>
                <a:gd name="T48" fmla="+- 0 9523 9481"/>
                <a:gd name="T49" fmla="*/ T48 w 43"/>
                <a:gd name="T50" fmla="+- 0 2347 2347"/>
                <a:gd name="T51" fmla="*/ 2347 h 64"/>
                <a:gd name="T52" fmla="+- 0 9513 9481"/>
                <a:gd name="T53" fmla="*/ T52 w 43"/>
                <a:gd name="T54" fmla="+- 0 2347 2347"/>
                <a:gd name="T55" fmla="*/ 234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2"/>
                  </a:lnTo>
                  <a:lnTo>
                    <a:pt x="2" y="44"/>
                  </a:lnTo>
                  <a:lnTo>
                    <a:pt x="9" y="54"/>
                  </a:lnTo>
                  <a:lnTo>
                    <a:pt x="19" y="61"/>
                  </a:lnTo>
                  <a:lnTo>
                    <a:pt x="31" y="63"/>
                  </a:lnTo>
                  <a:lnTo>
                    <a:pt x="32" y="63"/>
                  </a:lnTo>
                  <a:lnTo>
                    <a:pt x="42" y="63"/>
                  </a:lnTo>
                  <a:lnTo>
                    <a:pt x="42"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57" name="Picture 356">
              <a:extLst>
                <a:ext uri="{FF2B5EF4-FFF2-40B4-BE49-F238E27FC236}">
                  <a16:creationId xmlns:a16="http://schemas.microsoft.com/office/drawing/2014/main" id="{C6B593C8-B1D7-4F92-B1AA-5237F9FBC8A2}"/>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9480" y="2236"/>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6294">
              <a:extLst>
                <a:ext uri="{FF2B5EF4-FFF2-40B4-BE49-F238E27FC236}">
                  <a16:creationId xmlns:a16="http://schemas.microsoft.com/office/drawing/2014/main" id="{748A4423-766B-49A3-9DC3-C1C9C523AF92}"/>
                </a:ext>
              </a:extLst>
            </p:cNvPr>
            <p:cNvSpPr>
              <a:spLocks/>
            </p:cNvSpPr>
            <p:nvPr/>
          </p:nvSpPr>
          <p:spPr bwMode="auto">
            <a:xfrm>
              <a:off x="9480" y="2236"/>
              <a:ext cx="43" cy="64"/>
            </a:xfrm>
            <a:custGeom>
              <a:avLst/>
              <a:gdLst>
                <a:gd name="T0" fmla="+- 0 9513 9481"/>
                <a:gd name="T1" fmla="*/ T0 w 43"/>
                <a:gd name="T2" fmla="+- 0 2237 2237"/>
                <a:gd name="T3" fmla="*/ 2237 h 64"/>
                <a:gd name="T4" fmla="+- 0 9512 9481"/>
                <a:gd name="T5" fmla="*/ T4 w 43"/>
                <a:gd name="T6" fmla="+- 0 2237 2237"/>
                <a:gd name="T7" fmla="*/ 2237 h 64"/>
                <a:gd name="T8" fmla="+- 0 9500 9481"/>
                <a:gd name="T9" fmla="*/ T8 w 43"/>
                <a:gd name="T10" fmla="+- 0 2239 2237"/>
                <a:gd name="T11" fmla="*/ 2239 h 64"/>
                <a:gd name="T12" fmla="+- 0 9490 9481"/>
                <a:gd name="T13" fmla="*/ T12 w 43"/>
                <a:gd name="T14" fmla="+- 0 2246 2237"/>
                <a:gd name="T15" fmla="*/ 2246 h 64"/>
                <a:gd name="T16" fmla="+- 0 9483 9481"/>
                <a:gd name="T17" fmla="*/ T16 w 43"/>
                <a:gd name="T18" fmla="+- 0 2256 2237"/>
                <a:gd name="T19" fmla="*/ 2256 h 64"/>
                <a:gd name="T20" fmla="+- 0 9481 9481"/>
                <a:gd name="T21" fmla="*/ T20 w 43"/>
                <a:gd name="T22" fmla="+- 0 2268 2237"/>
                <a:gd name="T23" fmla="*/ 2268 h 64"/>
                <a:gd name="T24" fmla="+- 0 9483 9481"/>
                <a:gd name="T25" fmla="*/ T24 w 43"/>
                <a:gd name="T26" fmla="+- 0 2281 2237"/>
                <a:gd name="T27" fmla="*/ 2281 h 64"/>
                <a:gd name="T28" fmla="+- 0 9490 9481"/>
                <a:gd name="T29" fmla="*/ T28 w 43"/>
                <a:gd name="T30" fmla="+- 0 2291 2237"/>
                <a:gd name="T31" fmla="*/ 2291 h 64"/>
                <a:gd name="T32" fmla="+- 0 9500 9481"/>
                <a:gd name="T33" fmla="*/ T32 w 43"/>
                <a:gd name="T34" fmla="+- 0 2298 2237"/>
                <a:gd name="T35" fmla="*/ 2298 h 64"/>
                <a:gd name="T36" fmla="+- 0 9512 9481"/>
                <a:gd name="T37" fmla="*/ T36 w 43"/>
                <a:gd name="T38" fmla="+- 0 2300 2237"/>
                <a:gd name="T39" fmla="*/ 2300 h 64"/>
                <a:gd name="T40" fmla="+- 0 9513 9481"/>
                <a:gd name="T41" fmla="*/ T40 w 43"/>
                <a:gd name="T42" fmla="+- 0 2300 2237"/>
                <a:gd name="T43" fmla="*/ 2300 h 64"/>
                <a:gd name="T44" fmla="+- 0 9523 9481"/>
                <a:gd name="T45" fmla="*/ T44 w 43"/>
                <a:gd name="T46" fmla="+- 0 2300 2237"/>
                <a:gd name="T47" fmla="*/ 2300 h 64"/>
                <a:gd name="T48" fmla="+- 0 9523 9481"/>
                <a:gd name="T49" fmla="*/ T48 w 43"/>
                <a:gd name="T50" fmla="+- 0 2237 2237"/>
                <a:gd name="T51" fmla="*/ 2237 h 64"/>
                <a:gd name="T52" fmla="+- 0 9513 9481"/>
                <a:gd name="T53" fmla="*/ T52 w 43"/>
                <a:gd name="T54" fmla="+- 0 2237 2237"/>
                <a:gd name="T55" fmla="*/ 223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32" y="0"/>
                  </a:moveTo>
                  <a:lnTo>
                    <a:pt x="31" y="0"/>
                  </a:lnTo>
                  <a:lnTo>
                    <a:pt x="19" y="2"/>
                  </a:lnTo>
                  <a:lnTo>
                    <a:pt x="9" y="9"/>
                  </a:lnTo>
                  <a:lnTo>
                    <a:pt x="2" y="19"/>
                  </a:lnTo>
                  <a:lnTo>
                    <a:pt x="0" y="31"/>
                  </a:lnTo>
                  <a:lnTo>
                    <a:pt x="2" y="44"/>
                  </a:lnTo>
                  <a:lnTo>
                    <a:pt x="9" y="54"/>
                  </a:lnTo>
                  <a:lnTo>
                    <a:pt x="19" y="61"/>
                  </a:lnTo>
                  <a:lnTo>
                    <a:pt x="31" y="63"/>
                  </a:lnTo>
                  <a:lnTo>
                    <a:pt x="32" y="63"/>
                  </a:lnTo>
                  <a:lnTo>
                    <a:pt x="42" y="63"/>
                  </a:lnTo>
                  <a:lnTo>
                    <a:pt x="42" y="0"/>
                  </a:lnTo>
                  <a:lnTo>
                    <a:pt x="32" y="0"/>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59" name="Picture 358">
              <a:extLst>
                <a:ext uri="{FF2B5EF4-FFF2-40B4-BE49-F238E27FC236}">
                  <a16:creationId xmlns:a16="http://schemas.microsoft.com/office/drawing/2014/main" id="{D0CC369D-114C-4AE8-9F2A-920ADAC4C308}"/>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355" y="2200"/>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 name="Freeform 6296">
              <a:extLst>
                <a:ext uri="{FF2B5EF4-FFF2-40B4-BE49-F238E27FC236}">
                  <a16:creationId xmlns:a16="http://schemas.microsoft.com/office/drawing/2014/main" id="{3C55BFD6-B89A-46E6-9D27-1A739760D2C9}"/>
                </a:ext>
              </a:extLst>
            </p:cNvPr>
            <p:cNvSpPr>
              <a:spLocks/>
            </p:cNvSpPr>
            <p:nvPr/>
          </p:nvSpPr>
          <p:spPr bwMode="auto">
            <a:xfrm>
              <a:off x="9355" y="2200"/>
              <a:ext cx="43" cy="64"/>
            </a:xfrm>
            <a:custGeom>
              <a:avLst/>
              <a:gdLst>
                <a:gd name="T0" fmla="+- 0 9366 9355"/>
                <a:gd name="T1" fmla="*/ T0 w 43"/>
                <a:gd name="T2" fmla="+- 0 2264 2200"/>
                <a:gd name="T3" fmla="*/ 2264 h 64"/>
                <a:gd name="T4" fmla="+- 0 9366 9355"/>
                <a:gd name="T5" fmla="*/ T4 w 43"/>
                <a:gd name="T6" fmla="+- 0 2264 2200"/>
                <a:gd name="T7" fmla="*/ 2264 h 64"/>
                <a:gd name="T8" fmla="+- 0 9379 9355"/>
                <a:gd name="T9" fmla="*/ T8 w 43"/>
                <a:gd name="T10" fmla="+- 0 2261 2200"/>
                <a:gd name="T11" fmla="*/ 2261 h 64"/>
                <a:gd name="T12" fmla="+- 0 9389 9355"/>
                <a:gd name="T13" fmla="*/ T12 w 43"/>
                <a:gd name="T14" fmla="+- 0 2254 2200"/>
                <a:gd name="T15" fmla="*/ 2254 h 64"/>
                <a:gd name="T16" fmla="+- 0 9396 9355"/>
                <a:gd name="T17" fmla="*/ T16 w 43"/>
                <a:gd name="T18" fmla="+- 0 2244 2200"/>
                <a:gd name="T19" fmla="*/ 2244 h 64"/>
                <a:gd name="T20" fmla="+- 0 9398 9355"/>
                <a:gd name="T21" fmla="*/ T20 w 43"/>
                <a:gd name="T22" fmla="+- 0 2232 2200"/>
                <a:gd name="T23" fmla="*/ 2232 h 64"/>
                <a:gd name="T24" fmla="+- 0 9396 9355"/>
                <a:gd name="T25" fmla="*/ T24 w 43"/>
                <a:gd name="T26" fmla="+- 0 2219 2200"/>
                <a:gd name="T27" fmla="*/ 2219 h 64"/>
                <a:gd name="T28" fmla="+- 0 9389 9355"/>
                <a:gd name="T29" fmla="*/ T28 w 43"/>
                <a:gd name="T30" fmla="+- 0 2209 2200"/>
                <a:gd name="T31" fmla="*/ 2209 h 64"/>
                <a:gd name="T32" fmla="+- 0 9379 9355"/>
                <a:gd name="T33" fmla="*/ T32 w 43"/>
                <a:gd name="T34" fmla="+- 0 2203 2200"/>
                <a:gd name="T35" fmla="*/ 2203 h 64"/>
                <a:gd name="T36" fmla="+- 0 9366 9355"/>
                <a:gd name="T37" fmla="*/ T36 w 43"/>
                <a:gd name="T38" fmla="+- 0 2200 2200"/>
                <a:gd name="T39" fmla="*/ 2200 h 64"/>
                <a:gd name="T40" fmla="+- 0 9366 9355"/>
                <a:gd name="T41" fmla="*/ T40 w 43"/>
                <a:gd name="T42" fmla="+- 0 2200 2200"/>
                <a:gd name="T43" fmla="*/ 2200 h 64"/>
                <a:gd name="T44" fmla="+- 0 9355 9355"/>
                <a:gd name="T45" fmla="*/ T44 w 43"/>
                <a:gd name="T46" fmla="+- 0 2200 2200"/>
                <a:gd name="T47" fmla="*/ 2200 h 64"/>
                <a:gd name="T48" fmla="+- 0 9355 9355"/>
                <a:gd name="T49" fmla="*/ T48 w 43"/>
                <a:gd name="T50" fmla="+- 0 2264 2200"/>
                <a:gd name="T51" fmla="*/ 2264 h 64"/>
                <a:gd name="T52" fmla="+- 0 9366 9355"/>
                <a:gd name="T53" fmla="*/ T52 w 43"/>
                <a:gd name="T54" fmla="+- 0 2264 2200"/>
                <a:gd name="T55" fmla="*/ 2264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1" y="64"/>
                  </a:moveTo>
                  <a:lnTo>
                    <a:pt x="11" y="64"/>
                  </a:lnTo>
                  <a:lnTo>
                    <a:pt x="24" y="61"/>
                  </a:lnTo>
                  <a:lnTo>
                    <a:pt x="34" y="54"/>
                  </a:lnTo>
                  <a:lnTo>
                    <a:pt x="41" y="44"/>
                  </a:lnTo>
                  <a:lnTo>
                    <a:pt x="43" y="32"/>
                  </a:lnTo>
                  <a:lnTo>
                    <a:pt x="41" y="19"/>
                  </a:lnTo>
                  <a:lnTo>
                    <a:pt x="34" y="9"/>
                  </a:lnTo>
                  <a:lnTo>
                    <a:pt x="24" y="3"/>
                  </a:lnTo>
                  <a:lnTo>
                    <a:pt x="11" y="0"/>
                  </a:lnTo>
                  <a:lnTo>
                    <a:pt x="0" y="0"/>
                  </a:lnTo>
                  <a:lnTo>
                    <a:pt x="0" y="64"/>
                  </a:lnTo>
                  <a:lnTo>
                    <a:pt x="11" y="64"/>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1" name="Picture 360">
              <a:extLst>
                <a:ext uri="{FF2B5EF4-FFF2-40B4-BE49-F238E27FC236}">
                  <a16:creationId xmlns:a16="http://schemas.microsoft.com/office/drawing/2014/main" id="{9568B157-06EF-4376-9BA5-348FD2BD8330}"/>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355" y="2332"/>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6298">
              <a:extLst>
                <a:ext uri="{FF2B5EF4-FFF2-40B4-BE49-F238E27FC236}">
                  <a16:creationId xmlns:a16="http://schemas.microsoft.com/office/drawing/2014/main" id="{728FEA9A-00F2-42E8-A79A-2F5DE06BAED8}"/>
                </a:ext>
              </a:extLst>
            </p:cNvPr>
            <p:cNvSpPr>
              <a:spLocks/>
            </p:cNvSpPr>
            <p:nvPr/>
          </p:nvSpPr>
          <p:spPr bwMode="auto">
            <a:xfrm>
              <a:off x="9355" y="2332"/>
              <a:ext cx="43" cy="64"/>
            </a:xfrm>
            <a:custGeom>
              <a:avLst/>
              <a:gdLst>
                <a:gd name="T0" fmla="+- 0 9366 9355"/>
                <a:gd name="T1" fmla="*/ T0 w 43"/>
                <a:gd name="T2" fmla="+- 0 2396 2333"/>
                <a:gd name="T3" fmla="*/ 2396 h 64"/>
                <a:gd name="T4" fmla="+- 0 9366 9355"/>
                <a:gd name="T5" fmla="*/ T4 w 43"/>
                <a:gd name="T6" fmla="+- 0 2396 2333"/>
                <a:gd name="T7" fmla="*/ 2396 h 64"/>
                <a:gd name="T8" fmla="+- 0 9379 9355"/>
                <a:gd name="T9" fmla="*/ T8 w 43"/>
                <a:gd name="T10" fmla="+- 0 2394 2333"/>
                <a:gd name="T11" fmla="*/ 2394 h 64"/>
                <a:gd name="T12" fmla="+- 0 9389 9355"/>
                <a:gd name="T13" fmla="*/ T12 w 43"/>
                <a:gd name="T14" fmla="+- 0 2387 2333"/>
                <a:gd name="T15" fmla="*/ 2387 h 64"/>
                <a:gd name="T16" fmla="+- 0 9396 9355"/>
                <a:gd name="T17" fmla="*/ T16 w 43"/>
                <a:gd name="T18" fmla="+- 0 2377 2333"/>
                <a:gd name="T19" fmla="*/ 2377 h 64"/>
                <a:gd name="T20" fmla="+- 0 9398 9355"/>
                <a:gd name="T21" fmla="*/ T20 w 43"/>
                <a:gd name="T22" fmla="+- 0 2365 2333"/>
                <a:gd name="T23" fmla="*/ 2365 h 64"/>
                <a:gd name="T24" fmla="+- 0 9396 9355"/>
                <a:gd name="T25" fmla="*/ T24 w 43"/>
                <a:gd name="T26" fmla="+- 0 2352 2333"/>
                <a:gd name="T27" fmla="*/ 2352 h 64"/>
                <a:gd name="T28" fmla="+- 0 9389 9355"/>
                <a:gd name="T29" fmla="*/ T28 w 43"/>
                <a:gd name="T30" fmla="+- 0 2342 2333"/>
                <a:gd name="T31" fmla="*/ 2342 h 64"/>
                <a:gd name="T32" fmla="+- 0 9379 9355"/>
                <a:gd name="T33" fmla="*/ T32 w 43"/>
                <a:gd name="T34" fmla="+- 0 2335 2333"/>
                <a:gd name="T35" fmla="*/ 2335 h 64"/>
                <a:gd name="T36" fmla="+- 0 9366 9355"/>
                <a:gd name="T37" fmla="*/ T36 w 43"/>
                <a:gd name="T38" fmla="+- 0 2333 2333"/>
                <a:gd name="T39" fmla="*/ 2333 h 64"/>
                <a:gd name="T40" fmla="+- 0 9366 9355"/>
                <a:gd name="T41" fmla="*/ T40 w 43"/>
                <a:gd name="T42" fmla="+- 0 2333 2333"/>
                <a:gd name="T43" fmla="*/ 2333 h 64"/>
                <a:gd name="T44" fmla="+- 0 9355 9355"/>
                <a:gd name="T45" fmla="*/ T44 w 43"/>
                <a:gd name="T46" fmla="+- 0 2333 2333"/>
                <a:gd name="T47" fmla="*/ 2333 h 64"/>
                <a:gd name="T48" fmla="+- 0 9355 9355"/>
                <a:gd name="T49" fmla="*/ T48 w 43"/>
                <a:gd name="T50" fmla="+- 0 2396 2333"/>
                <a:gd name="T51" fmla="*/ 2396 h 64"/>
                <a:gd name="T52" fmla="+- 0 9366 9355"/>
                <a:gd name="T53" fmla="*/ T52 w 43"/>
                <a:gd name="T54" fmla="+- 0 2396 2333"/>
                <a:gd name="T55" fmla="*/ 239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64">
                  <a:moveTo>
                    <a:pt x="11" y="63"/>
                  </a:moveTo>
                  <a:lnTo>
                    <a:pt x="11" y="63"/>
                  </a:lnTo>
                  <a:lnTo>
                    <a:pt x="24" y="61"/>
                  </a:lnTo>
                  <a:lnTo>
                    <a:pt x="34" y="54"/>
                  </a:lnTo>
                  <a:lnTo>
                    <a:pt x="41" y="44"/>
                  </a:lnTo>
                  <a:lnTo>
                    <a:pt x="43" y="32"/>
                  </a:lnTo>
                  <a:lnTo>
                    <a:pt x="41" y="19"/>
                  </a:lnTo>
                  <a:lnTo>
                    <a:pt x="34" y="9"/>
                  </a:lnTo>
                  <a:lnTo>
                    <a:pt x="24" y="2"/>
                  </a:lnTo>
                  <a:lnTo>
                    <a:pt x="11" y="0"/>
                  </a:lnTo>
                  <a:lnTo>
                    <a:pt x="0" y="0"/>
                  </a:lnTo>
                  <a:lnTo>
                    <a:pt x="0" y="63"/>
                  </a:lnTo>
                  <a:lnTo>
                    <a:pt x="11" y="63"/>
                  </a:lnTo>
                  <a:close/>
                </a:path>
              </a:pathLst>
            </a:custGeom>
            <a:noFill/>
            <a:ln w="55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3" name="Picture 362">
              <a:extLst>
                <a:ext uri="{FF2B5EF4-FFF2-40B4-BE49-F238E27FC236}">
                  <a16:creationId xmlns:a16="http://schemas.microsoft.com/office/drawing/2014/main" id="{C1D22964-8FF4-4FDF-B768-03966F0AD30D}"/>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7137" y="3264"/>
              <a:ext cx="7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Rectangle 363">
              <a:extLst>
                <a:ext uri="{FF2B5EF4-FFF2-40B4-BE49-F238E27FC236}">
                  <a16:creationId xmlns:a16="http://schemas.microsoft.com/office/drawing/2014/main" id="{83CDDBCA-EE55-4AAB-A7D7-55A216A0CD0B}"/>
                </a:ext>
              </a:extLst>
            </p:cNvPr>
            <p:cNvSpPr>
              <a:spLocks noChangeArrowheads="1"/>
            </p:cNvSpPr>
            <p:nvPr/>
          </p:nvSpPr>
          <p:spPr bwMode="auto">
            <a:xfrm>
              <a:off x="7137" y="3264"/>
              <a:ext cx="78" cy="198"/>
            </a:xfrm>
            <a:prstGeom prst="rect">
              <a:avLst/>
            </a:prstGeom>
            <a:noFill/>
            <a:ln w="553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5" name="Picture 364">
              <a:extLst>
                <a:ext uri="{FF2B5EF4-FFF2-40B4-BE49-F238E27FC236}">
                  <a16:creationId xmlns:a16="http://schemas.microsoft.com/office/drawing/2014/main" id="{50F407FE-E522-4807-A0E3-E24D0674CCCC}"/>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182" y="3320"/>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Freeform 6302">
              <a:extLst>
                <a:ext uri="{FF2B5EF4-FFF2-40B4-BE49-F238E27FC236}">
                  <a16:creationId xmlns:a16="http://schemas.microsoft.com/office/drawing/2014/main" id="{827259AB-F1E2-4E75-B480-939BC019078B}"/>
                </a:ext>
              </a:extLst>
            </p:cNvPr>
            <p:cNvSpPr>
              <a:spLocks/>
            </p:cNvSpPr>
            <p:nvPr/>
          </p:nvSpPr>
          <p:spPr bwMode="auto">
            <a:xfrm>
              <a:off x="7182" y="3320"/>
              <a:ext cx="90" cy="86"/>
            </a:xfrm>
            <a:custGeom>
              <a:avLst/>
              <a:gdLst>
                <a:gd name="T0" fmla="+- 0 7225 7182"/>
                <a:gd name="T1" fmla="*/ T0 w 90"/>
                <a:gd name="T2" fmla="+- 0 3321 3321"/>
                <a:gd name="T3" fmla="*/ 3321 h 86"/>
                <a:gd name="T4" fmla="+- 0 7225 7182"/>
                <a:gd name="T5" fmla="*/ T4 w 90"/>
                <a:gd name="T6" fmla="+- 0 3321 3321"/>
                <a:gd name="T7" fmla="*/ 3321 h 86"/>
                <a:gd name="T8" fmla="+- 0 7208 7182"/>
                <a:gd name="T9" fmla="*/ T8 w 90"/>
                <a:gd name="T10" fmla="+- 0 3324 3321"/>
                <a:gd name="T11" fmla="*/ 3324 h 86"/>
                <a:gd name="T12" fmla="+- 0 7195 7182"/>
                <a:gd name="T13" fmla="*/ T12 w 90"/>
                <a:gd name="T14" fmla="+- 0 3333 3321"/>
                <a:gd name="T15" fmla="*/ 3333 h 86"/>
                <a:gd name="T16" fmla="+- 0 7185 7182"/>
                <a:gd name="T17" fmla="*/ T16 w 90"/>
                <a:gd name="T18" fmla="+- 0 3347 3321"/>
                <a:gd name="T19" fmla="*/ 3347 h 86"/>
                <a:gd name="T20" fmla="+- 0 7182 7182"/>
                <a:gd name="T21" fmla="*/ T20 w 90"/>
                <a:gd name="T22" fmla="+- 0 3363 3321"/>
                <a:gd name="T23" fmla="*/ 3363 h 86"/>
                <a:gd name="T24" fmla="+- 0 7185 7182"/>
                <a:gd name="T25" fmla="*/ T24 w 90"/>
                <a:gd name="T26" fmla="+- 0 3380 3321"/>
                <a:gd name="T27" fmla="*/ 3380 h 86"/>
                <a:gd name="T28" fmla="+- 0 7195 7182"/>
                <a:gd name="T29" fmla="*/ T28 w 90"/>
                <a:gd name="T30" fmla="+- 0 3394 3321"/>
                <a:gd name="T31" fmla="*/ 3394 h 86"/>
                <a:gd name="T32" fmla="+- 0 7208 7182"/>
                <a:gd name="T33" fmla="*/ T32 w 90"/>
                <a:gd name="T34" fmla="+- 0 3403 3321"/>
                <a:gd name="T35" fmla="*/ 3403 h 86"/>
                <a:gd name="T36" fmla="+- 0 7225 7182"/>
                <a:gd name="T37" fmla="*/ T36 w 90"/>
                <a:gd name="T38" fmla="+- 0 3406 3321"/>
                <a:gd name="T39" fmla="*/ 3406 h 86"/>
                <a:gd name="T40" fmla="+- 0 7225 7182"/>
                <a:gd name="T41" fmla="*/ T40 w 90"/>
                <a:gd name="T42" fmla="+- 0 3406 3321"/>
                <a:gd name="T43" fmla="*/ 3406 h 86"/>
                <a:gd name="T44" fmla="+- 0 7272 7182"/>
                <a:gd name="T45" fmla="*/ T44 w 90"/>
                <a:gd name="T46" fmla="+- 0 3406 3321"/>
                <a:gd name="T47" fmla="*/ 3406 h 86"/>
                <a:gd name="T48" fmla="+- 0 7272 7182"/>
                <a:gd name="T49" fmla="*/ T48 w 90"/>
                <a:gd name="T50" fmla="+- 0 3321 3321"/>
                <a:gd name="T51" fmla="*/ 3321 h 86"/>
                <a:gd name="T52" fmla="+- 0 7225 7182"/>
                <a:gd name="T53" fmla="*/ T52 w 90"/>
                <a:gd name="T54" fmla="+- 0 3321 3321"/>
                <a:gd name="T55" fmla="*/ 3321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3" y="0"/>
                  </a:lnTo>
                  <a:lnTo>
                    <a:pt x="26" y="3"/>
                  </a:lnTo>
                  <a:lnTo>
                    <a:pt x="13" y="12"/>
                  </a:lnTo>
                  <a:lnTo>
                    <a:pt x="3" y="26"/>
                  </a:lnTo>
                  <a:lnTo>
                    <a:pt x="0" y="42"/>
                  </a:lnTo>
                  <a:lnTo>
                    <a:pt x="3" y="59"/>
                  </a:lnTo>
                  <a:lnTo>
                    <a:pt x="13" y="73"/>
                  </a:lnTo>
                  <a:lnTo>
                    <a:pt x="26" y="82"/>
                  </a:lnTo>
                  <a:lnTo>
                    <a:pt x="43" y="85"/>
                  </a:lnTo>
                  <a:lnTo>
                    <a:pt x="90" y="85"/>
                  </a:lnTo>
                  <a:lnTo>
                    <a:pt x="90"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7" name="Picture 366">
              <a:extLst>
                <a:ext uri="{FF2B5EF4-FFF2-40B4-BE49-F238E27FC236}">
                  <a16:creationId xmlns:a16="http://schemas.microsoft.com/office/drawing/2014/main" id="{54A0F1AB-301B-4C0C-9955-B569BFE15364}"/>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040" y="1273"/>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6304">
              <a:extLst>
                <a:ext uri="{FF2B5EF4-FFF2-40B4-BE49-F238E27FC236}">
                  <a16:creationId xmlns:a16="http://schemas.microsoft.com/office/drawing/2014/main" id="{19217ABB-2488-44EF-9BA3-893D04D7E9A9}"/>
                </a:ext>
              </a:extLst>
            </p:cNvPr>
            <p:cNvSpPr>
              <a:spLocks/>
            </p:cNvSpPr>
            <p:nvPr/>
          </p:nvSpPr>
          <p:spPr bwMode="auto">
            <a:xfrm>
              <a:off x="6040" y="1273"/>
              <a:ext cx="90" cy="86"/>
            </a:xfrm>
            <a:custGeom>
              <a:avLst/>
              <a:gdLst>
                <a:gd name="T0" fmla="+- 0 6084 6041"/>
                <a:gd name="T1" fmla="*/ T0 w 90"/>
                <a:gd name="T2" fmla="+- 0 1274 1274"/>
                <a:gd name="T3" fmla="*/ 1274 h 86"/>
                <a:gd name="T4" fmla="+- 0 6083 6041"/>
                <a:gd name="T5" fmla="*/ T4 w 90"/>
                <a:gd name="T6" fmla="+- 0 1274 1274"/>
                <a:gd name="T7" fmla="*/ 1274 h 86"/>
                <a:gd name="T8" fmla="+- 0 6067 6041"/>
                <a:gd name="T9" fmla="*/ T8 w 90"/>
                <a:gd name="T10" fmla="+- 0 1277 1274"/>
                <a:gd name="T11" fmla="*/ 1277 h 86"/>
                <a:gd name="T12" fmla="+- 0 6053 6041"/>
                <a:gd name="T13" fmla="*/ T12 w 90"/>
                <a:gd name="T14" fmla="+- 0 1286 1274"/>
                <a:gd name="T15" fmla="*/ 1286 h 86"/>
                <a:gd name="T16" fmla="+- 0 6044 6041"/>
                <a:gd name="T17" fmla="*/ T16 w 90"/>
                <a:gd name="T18" fmla="+- 0 1300 1274"/>
                <a:gd name="T19" fmla="*/ 1300 h 86"/>
                <a:gd name="T20" fmla="+- 0 6041 6041"/>
                <a:gd name="T21" fmla="*/ T20 w 90"/>
                <a:gd name="T22" fmla="+- 0 1316 1274"/>
                <a:gd name="T23" fmla="*/ 1316 h 86"/>
                <a:gd name="T24" fmla="+- 0 6044 6041"/>
                <a:gd name="T25" fmla="*/ T24 w 90"/>
                <a:gd name="T26" fmla="+- 0 1333 1274"/>
                <a:gd name="T27" fmla="*/ 1333 h 86"/>
                <a:gd name="T28" fmla="+- 0 6053 6041"/>
                <a:gd name="T29" fmla="*/ T28 w 90"/>
                <a:gd name="T30" fmla="+- 0 1347 1274"/>
                <a:gd name="T31" fmla="*/ 1347 h 86"/>
                <a:gd name="T32" fmla="+- 0 6067 6041"/>
                <a:gd name="T33" fmla="*/ T32 w 90"/>
                <a:gd name="T34" fmla="+- 0 1356 1274"/>
                <a:gd name="T35" fmla="*/ 1356 h 86"/>
                <a:gd name="T36" fmla="+- 0 6083 6041"/>
                <a:gd name="T37" fmla="*/ T36 w 90"/>
                <a:gd name="T38" fmla="+- 0 1359 1274"/>
                <a:gd name="T39" fmla="*/ 1359 h 86"/>
                <a:gd name="T40" fmla="+- 0 6083 6041"/>
                <a:gd name="T41" fmla="*/ T40 w 90"/>
                <a:gd name="T42" fmla="+- 0 1359 1274"/>
                <a:gd name="T43" fmla="*/ 1359 h 86"/>
                <a:gd name="T44" fmla="+- 0 6130 6041"/>
                <a:gd name="T45" fmla="*/ T44 w 90"/>
                <a:gd name="T46" fmla="+- 0 1359 1274"/>
                <a:gd name="T47" fmla="*/ 1359 h 86"/>
                <a:gd name="T48" fmla="+- 0 6130 6041"/>
                <a:gd name="T49" fmla="*/ T48 w 90"/>
                <a:gd name="T50" fmla="+- 0 1274 1274"/>
                <a:gd name="T51" fmla="*/ 1274 h 86"/>
                <a:gd name="T52" fmla="+- 0 6084 6041"/>
                <a:gd name="T53" fmla="*/ T52 w 90"/>
                <a:gd name="T54" fmla="+- 0 1274 1274"/>
                <a:gd name="T55" fmla="*/ 1274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86">
                  <a:moveTo>
                    <a:pt x="43" y="0"/>
                  </a:moveTo>
                  <a:lnTo>
                    <a:pt x="42" y="0"/>
                  </a:lnTo>
                  <a:lnTo>
                    <a:pt x="26" y="3"/>
                  </a:lnTo>
                  <a:lnTo>
                    <a:pt x="12" y="12"/>
                  </a:lnTo>
                  <a:lnTo>
                    <a:pt x="3" y="26"/>
                  </a:lnTo>
                  <a:lnTo>
                    <a:pt x="0" y="42"/>
                  </a:lnTo>
                  <a:lnTo>
                    <a:pt x="3" y="59"/>
                  </a:lnTo>
                  <a:lnTo>
                    <a:pt x="12" y="73"/>
                  </a:lnTo>
                  <a:lnTo>
                    <a:pt x="26" y="82"/>
                  </a:lnTo>
                  <a:lnTo>
                    <a:pt x="42" y="85"/>
                  </a:lnTo>
                  <a:lnTo>
                    <a:pt x="89" y="85"/>
                  </a:lnTo>
                  <a:lnTo>
                    <a:pt x="89" y="0"/>
                  </a:lnTo>
                  <a:lnTo>
                    <a:pt x="43" y="0"/>
                  </a:lnTo>
                  <a:close/>
                </a:path>
              </a:pathLst>
            </a:custGeom>
            <a:noFill/>
            <a:ln w="55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69" name="Picture 368">
              <a:extLst>
                <a:ext uri="{FF2B5EF4-FFF2-40B4-BE49-F238E27FC236}">
                  <a16:creationId xmlns:a16="http://schemas.microsoft.com/office/drawing/2014/main" id="{80ECCDB8-8E14-41A4-A966-874DBCB6A3F1}"/>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990" y="1975"/>
              <a:ext cx="8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 name="Freeform 6306">
              <a:extLst>
                <a:ext uri="{FF2B5EF4-FFF2-40B4-BE49-F238E27FC236}">
                  <a16:creationId xmlns:a16="http://schemas.microsoft.com/office/drawing/2014/main" id="{C26F16BF-7956-42DE-ABF1-D7A83A5CB2D6}"/>
                </a:ext>
              </a:extLst>
            </p:cNvPr>
            <p:cNvSpPr>
              <a:spLocks/>
            </p:cNvSpPr>
            <p:nvPr/>
          </p:nvSpPr>
          <p:spPr bwMode="auto">
            <a:xfrm>
              <a:off x="5990" y="1975"/>
              <a:ext cx="86" cy="90"/>
            </a:xfrm>
            <a:custGeom>
              <a:avLst/>
              <a:gdLst>
                <a:gd name="T0" fmla="+- 0 5991 5991"/>
                <a:gd name="T1" fmla="*/ T0 w 86"/>
                <a:gd name="T2" fmla="+- 0 2022 1976"/>
                <a:gd name="T3" fmla="*/ 2022 h 90"/>
                <a:gd name="T4" fmla="+- 0 5991 5991"/>
                <a:gd name="T5" fmla="*/ T4 w 86"/>
                <a:gd name="T6" fmla="+- 0 2022 1976"/>
                <a:gd name="T7" fmla="*/ 2022 h 90"/>
                <a:gd name="T8" fmla="+- 0 5994 5991"/>
                <a:gd name="T9" fmla="*/ T8 w 86"/>
                <a:gd name="T10" fmla="+- 0 2039 1976"/>
                <a:gd name="T11" fmla="*/ 2039 h 90"/>
                <a:gd name="T12" fmla="+- 0 6003 5991"/>
                <a:gd name="T13" fmla="*/ T12 w 86"/>
                <a:gd name="T14" fmla="+- 0 2053 1976"/>
                <a:gd name="T15" fmla="*/ 2053 h 90"/>
                <a:gd name="T16" fmla="+- 0 6017 5991"/>
                <a:gd name="T17" fmla="*/ T16 w 86"/>
                <a:gd name="T18" fmla="+- 0 2062 1976"/>
                <a:gd name="T19" fmla="*/ 2062 h 90"/>
                <a:gd name="T20" fmla="+- 0 6033 5991"/>
                <a:gd name="T21" fmla="*/ T20 w 86"/>
                <a:gd name="T22" fmla="+- 0 2065 1976"/>
                <a:gd name="T23" fmla="*/ 2065 h 90"/>
                <a:gd name="T24" fmla="+- 0 6050 5991"/>
                <a:gd name="T25" fmla="*/ T24 w 86"/>
                <a:gd name="T26" fmla="+- 0 2062 1976"/>
                <a:gd name="T27" fmla="*/ 2062 h 90"/>
                <a:gd name="T28" fmla="+- 0 6064 5991"/>
                <a:gd name="T29" fmla="*/ T28 w 86"/>
                <a:gd name="T30" fmla="+- 0 2053 1976"/>
                <a:gd name="T31" fmla="*/ 2053 h 90"/>
                <a:gd name="T32" fmla="+- 0 6073 5991"/>
                <a:gd name="T33" fmla="*/ T32 w 86"/>
                <a:gd name="T34" fmla="+- 0 2039 1976"/>
                <a:gd name="T35" fmla="*/ 2039 h 90"/>
                <a:gd name="T36" fmla="+- 0 6076 5991"/>
                <a:gd name="T37" fmla="*/ T36 w 86"/>
                <a:gd name="T38" fmla="+- 0 2023 1976"/>
                <a:gd name="T39" fmla="*/ 2023 h 90"/>
                <a:gd name="T40" fmla="+- 0 6076 5991"/>
                <a:gd name="T41" fmla="*/ T40 w 86"/>
                <a:gd name="T42" fmla="+- 0 2022 1976"/>
                <a:gd name="T43" fmla="*/ 2022 h 90"/>
                <a:gd name="T44" fmla="+- 0 6076 5991"/>
                <a:gd name="T45" fmla="*/ T44 w 86"/>
                <a:gd name="T46" fmla="+- 0 1976 1976"/>
                <a:gd name="T47" fmla="*/ 1976 h 90"/>
                <a:gd name="T48" fmla="+- 0 5991 5991"/>
                <a:gd name="T49" fmla="*/ T48 w 86"/>
                <a:gd name="T50" fmla="+- 0 1976 1976"/>
                <a:gd name="T51" fmla="*/ 1976 h 90"/>
                <a:gd name="T52" fmla="+- 0 5991 5991"/>
                <a:gd name="T53" fmla="*/ T52 w 86"/>
                <a:gd name="T54" fmla="+- 0 2022 1976"/>
                <a:gd name="T55" fmla="*/ 2022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90">
                  <a:moveTo>
                    <a:pt x="0" y="46"/>
                  </a:moveTo>
                  <a:lnTo>
                    <a:pt x="0" y="46"/>
                  </a:lnTo>
                  <a:lnTo>
                    <a:pt x="3" y="63"/>
                  </a:lnTo>
                  <a:lnTo>
                    <a:pt x="12" y="77"/>
                  </a:lnTo>
                  <a:lnTo>
                    <a:pt x="26" y="86"/>
                  </a:lnTo>
                  <a:lnTo>
                    <a:pt x="42" y="89"/>
                  </a:lnTo>
                  <a:lnTo>
                    <a:pt x="59" y="86"/>
                  </a:lnTo>
                  <a:lnTo>
                    <a:pt x="73" y="77"/>
                  </a:lnTo>
                  <a:lnTo>
                    <a:pt x="82" y="63"/>
                  </a:lnTo>
                  <a:lnTo>
                    <a:pt x="85" y="47"/>
                  </a:lnTo>
                  <a:lnTo>
                    <a:pt x="85" y="46"/>
                  </a:lnTo>
                  <a:lnTo>
                    <a:pt x="85" y="0"/>
                  </a:lnTo>
                  <a:lnTo>
                    <a:pt x="0" y="0"/>
                  </a:lnTo>
                  <a:lnTo>
                    <a:pt x="0" y="46"/>
                  </a:lnTo>
                  <a:close/>
                </a:path>
              </a:pathLst>
            </a:custGeom>
            <a:noFill/>
            <a:ln w="55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71" name="Picture 370">
              <a:extLst>
                <a:ext uri="{FF2B5EF4-FFF2-40B4-BE49-F238E27FC236}">
                  <a16:creationId xmlns:a16="http://schemas.microsoft.com/office/drawing/2014/main" id="{90281B60-58B4-4747-8A8F-090A265E312A}"/>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9634" y="1511"/>
              <a:ext cx="57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371">
              <a:extLst>
                <a:ext uri="{FF2B5EF4-FFF2-40B4-BE49-F238E27FC236}">
                  <a16:creationId xmlns:a16="http://schemas.microsoft.com/office/drawing/2014/main" id="{B4B51DFB-D8C7-49B2-A637-ADACC2DF5A90}"/>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0277" y="1514"/>
              <a:ext cx="26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372">
              <a:extLst>
                <a:ext uri="{FF2B5EF4-FFF2-40B4-BE49-F238E27FC236}">
                  <a16:creationId xmlns:a16="http://schemas.microsoft.com/office/drawing/2014/main" id="{384DFC90-7B8A-425F-A331-40838CEA568A}"/>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9755" y="1702"/>
              <a:ext cx="15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373">
              <a:extLst>
                <a:ext uri="{FF2B5EF4-FFF2-40B4-BE49-F238E27FC236}">
                  <a16:creationId xmlns:a16="http://schemas.microsoft.com/office/drawing/2014/main" id="{98A9382E-F4F1-493D-9BBB-BF85109C3EE3}"/>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9965" y="1695"/>
              <a:ext cx="4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a:extLst>
                <a:ext uri="{FF2B5EF4-FFF2-40B4-BE49-F238E27FC236}">
                  <a16:creationId xmlns:a16="http://schemas.microsoft.com/office/drawing/2014/main" id="{F96C3644-D665-4084-886C-500E6418B882}"/>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421" y="1514"/>
              <a:ext cx="990"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375">
              <a:extLst>
                <a:ext uri="{FF2B5EF4-FFF2-40B4-BE49-F238E27FC236}">
                  <a16:creationId xmlns:a16="http://schemas.microsoft.com/office/drawing/2014/main" id="{07B88A86-7E06-4370-B1F4-8AF9AAADC096}"/>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9637" y="2616"/>
              <a:ext cx="85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 name="Picture 376">
              <a:extLst>
                <a:ext uri="{FF2B5EF4-FFF2-40B4-BE49-F238E27FC236}">
                  <a16:creationId xmlns:a16="http://schemas.microsoft.com/office/drawing/2014/main" id="{8BF5F045-BA29-432C-8B58-90301554EB48}"/>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9316" y="3324"/>
              <a:ext cx="122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Picture 377">
              <a:extLst>
                <a:ext uri="{FF2B5EF4-FFF2-40B4-BE49-F238E27FC236}">
                  <a16:creationId xmlns:a16="http://schemas.microsoft.com/office/drawing/2014/main" id="{1F210EEF-7E69-4C8F-9E38-31CA0D699F4B}"/>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730" y="2902"/>
              <a:ext cx="9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378">
              <a:extLst>
                <a:ext uri="{FF2B5EF4-FFF2-40B4-BE49-F238E27FC236}">
                  <a16:creationId xmlns:a16="http://schemas.microsoft.com/office/drawing/2014/main" id="{503ADF4B-6A52-4AE1-9DBA-F1E26E356BB7}"/>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479" y="1678"/>
              <a:ext cx="47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Picture 379">
              <a:extLst>
                <a:ext uri="{FF2B5EF4-FFF2-40B4-BE49-F238E27FC236}">
                  <a16:creationId xmlns:a16="http://schemas.microsoft.com/office/drawing/2014/main" id="{49E15A8F-5B1D-4B4B-B227-4C17C750CC2D}"/>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007" y="1678"/>
              <a:ext cx="41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Picture 380">
              <a:extLst>
                <a:ext uri="{FF2B5EF4-FFF2-40B4-BE49-F238E27FC236}">
                  <a16:creationId xmlns:a16="http://schemas.microsoft.com/office/drawing/2014/main" id="{7767707A-A0A9-45A5-B266-4A06F6FBC6F2}"/>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9015" y="3788"/>
              <a:ext cx="1186"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Picture 381">
              <a:extLst>
                <a:ext uri="{FF2B5EF4-FFF2-40B4-BE49-F238E27FC236}">
                  <a16:creationId xmlns:a16="http://schemas.microsoft.com/office/drawing/2014/main" id="{DC289008-BA01-4144-8A62-5300DE693363}"/>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7941" y="3774"/>
              <a:ext cx="8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382">
              <a:extLst>
                <a:ext uri="{FF2B5EF4-FFF2-40B4-BE49-F238E27FC236}">
                  <a16:creationId xmlns:a16="http://schemas.microsoft.com/office/drawing/2014/main" id="{BE2612D5-1080-4316-9AAE-895D590D04A7}"/>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8243" y="675"/>
              <a:ext cx="14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4" name="Line 6320">
              <a:extLst>
                <a:ext uri="{FF2B5EF4-FFF2-40B4-BE49-F238E27FC236}">
                  <a16:creationId xmlns:a16="http://schemas.microsoft.com/office/drawing/2014/main" id="{C8836489-468D-4D7A-8D4E-C77D68449B72}"/>
                </a:ext>
              </a:extLst>
            </p:cNvPr>
            <p:cNvCxnSpPr>
              <a:cxnSpLocks noChangeShapeType="1"/>
            </p:cNvCxnSpPr>
            <p:nvPr/>
          </p:nvCxnSpPr>
          <p:spPr bwMode="auto">
            <a:xfrm>
              <a:off x="9408" y="2063"/>
              <a:ext cx="0" cy="0"/>
            </a:xfrm>
            <a:prstGeom prst="line">
              <a:avLst/>
            </a:prstGeom>
            <a:noFill/>
            <a:ln w="395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85" name="Line 6321">
              <a:extLst>
                <a:ext uri="{FF2B5EF4-FFF2-40B4-BE49-F238E27FC236}">
                  <a16:creationId xmlns:a16="http://schemas.microsoft.com/office/drawing/2014/main" id="{A2EA4115-F5EC-49F3-9CF1-1983AF470563}"/>
                </a:ext>
              </a:extLst>
            </p:cNvPr>
            <p:cNvCxnSpPr>
              <a:cxnSpLocks noChangeShapeType="1"/>
            </p:cNvCxnSpPr>
            <p:nvPr/>
          </p:nvCxnSpPr>
          <p:spPr bwMode="auto">
            <a:xfrm>
              <a:off x="5449" y="1683"/>
              <a:ext cx="485" cy="264"/>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86" name="Line 6322">
              <a:extLst>
                <a:ext uri="{FF2B5EF4-FFF2-40B4-BE49-F238E27FC236}">
                  <a16:creationId xmlns:a16="http://schemas.microsoft.com/office/drawing/2014/main" id="{FC475163-D3F8-43A0-B08F-9FC3A937C637}"/>
                </a:ext>
              </a:extLst>
            </p:cNvPr>
            <p:cNvCxnSpPr>
              <a:cxnSpLocks noChangeShapeType="1"/>
            </p:cNvCxnSpPr>
            <p:nvPr/>
          </p:nvCxnSpPr>
          <p:spPr bwMode="auto">
            <a:xfrm>
              <a:off x="5928" y="1363"/>
              <a:ext cx="0" cy="271"/>
            </a:xfrm>
            <a:prstGeom prst="line">
              <a:avLst/>
            </a:prstGeom>
            <a:noFill/>
            <a:ln w="395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87" name="Line 6323">
              <a:extLst>
                <a:ext uri="{FF2B5EF4-FFF2-40B4-BE49-F238E27FC236}">
                  <a16:creationId xmlns:a16="http://schemas.microsoft.com/office/drawing/2014/main" id="{E2C3A320-1F9B-4F5D-86F5-8BF1CF4D64AC}"/>
                </a:ext>
              </a:extLst>
            </p:cNvPr>
            <p:cNvCxnSpPr>
              <a:cxnSpLocks noChangeShapeType="1"/>
            </p:cNvCxnSpPr>
            <p:nvPr/>
          </p:nvCxnSpPr>
          <p:spPr bwMode="auto">
            <a:xfrm>
              <a:off x="10146" y="1864"/>
              <a:ext cx="195" cy="195"/>
            </a:xfrm>
            <a:prstGeom prst="line">
              <a:avLst/>
            </a:prstGeom>
            <a:noFill/>
            <a:ln w="395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88" name="Line 6324">
              <a:extLst>
                <a:ext uri="{FF2B5EF4-FFF2-40B4-BE49-F238E27FC236}">
                  <a16:creationId xmlns:a16="http://schemas.microsoft.com/office/drawing/2014/main" id="{0715750F-DA0F-4DF2-8262-6F29D9FD3005}"/>
                </a:ext>
              </a:extLst>
            </p:cNvPr>
            <p:cNvCxnSpPr>
              <a:cxnSpLocks noChangeShapeType="1"/>
            </p:cNvCxnSpPr>
            <p:nvPr/>
          </p:nvCxnSpPr>
          <p:spPr bwMode="auto">
            <a:xfrm>
              <a:off x="8372" y="3351"/>
              <a:ext cx="0" cy="374"/>
            </a:xfrm>
            <a:prstGeom prst="line">
              <a:avLst/>
            </a:prstGeom>
            <a:noFill/>
            <a:ln w="3949">
              <a:solidFill>
                <a:srgbClr val="231F20"/>
              </a:solidFill>
              <a:prstDash val="solid"/>
              <a:round/>
              <a:headEnd/>
              <a:tailEnd/>
            </a:ln>
            <a:extLst>
              <a:ext uri="{909E8E84-426E-40DD-AFC4-6F175D3DCCD1}">
                <a14:hiddenFill xmlns:a14="http://schemas.microsoft.com/office/drawing/2010/main">
                  <a:noFill/>
                </a14:hiddenFill>
              </a:ext>
            </a:extLst>
          </p:spPr>
        </p:cxnSp>
        <p:pic>
          <p:nvPicPr>
            <p:cNvPr id="389" name="Picture 388">
              <a:extLst>
                <a:ext uri="{FF2B5EF4-FFF2-40B4-BE49-F238E27FC236}">
                  <a16:creationId xmlns:a16="http://schemas.microsoft.com/office/drawing/2014/main" id="{AA3D6DA1-71E4-46F5-A1AC-6B9C8A9D39E4}"/>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601" y="1498"/>
              <a:ext cx="6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89">
              <a:extLst>
                <a:ext uri="{FF2B5EF4-FFF2-40B4-BE49-F238E27FC236}">
                  <a16:creationId xmlns:a16="http://schemas.microsoft.com/office/drawing/2014/main" id="{3F9CC556-EBE3-4966-9927-2B8057650498}"/>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629" y="3132"/>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 name="Freeform 6327">
              <a:extLst>
                <a:ext uri="{FF2B5EF4-FFF2-40B4-BE49-F238E27FC236}">
                  <a16:creationId xmlns:a16="http://schemas.microsoft.com/office/drawing/2014/main" id="{A283822F-EF6C-4364-B856-F9C232C850FD}"/>
                </a:ext>
              </a:extLst>
            </p:cNvPr>
            <p:cNvSpPr>
              <a:spLocks/>
            </p:cNvSpPr>
            <p:nvPr/>
          </p:nvSpPr>
          <p:spPr bwMode="auto">
            <a:xfrm>
              <a:off x="6629" y="3132"/>
              <a:ext cx="27" cy="49"/>
            </a:xfrm>
            <a:custGeom>
              <a:avLst/>
              <a:gdLst>
                <a:gd name="T0" fmla="+- 0 6645 6630"/>
                <a:gd name="T1" fmla="*/ T0 w 27"/>
                <a:gd name="T2" fmla="+- 0 3132 3132"/>
                <a:gd name="T3" fmla="*/ 3132 h 49"/>
                <a:gd name="T4" fmla="+- 0 6630 6630"/>
                <a:gd name="T5" fmla="*/ T4 w 27"/>
                <a:gd name="T6" fmla="+- 0 3132 3132"/>
                <a:gd name="T7" fmla="*/ 3132 h 49"/>
                <a:gd name="T8" fmla="+- 0 6630 6630"/>
                <a:gd name="T9" fmla="*/ T8 w 27"/>
                <a:gd name="T10" fmla="+- 0 3147 3132"/>
                <a:gd name="T11" fmla="*/ 3147 h 49"/>
                <a:gd name="T12" fmla="+- 0 6644 6630"/>
                <a:gd name="T13" fmla="*/ T12 w 27"/>
                <a:gd name="T14" fmla="+- 0 3147 3132"/>
                <a:gd name="T15" fmla="*/ 3147 h 49"/>
                <a:gd name="T16" fmla="+- 0 6644 6630"/>
                <a:gd name="T17" fmla="*/ T16 w 27"/>
                <a:gd name="T18" fmla="+- 0 3174 3132"/>
                <a:gd name="T19" fmla="*/ 3174 h 49"/>
                <a:gd name="T20" fmla="+- 0 6644 6630"/>
                <a:gd name="T21" fmla="*/ T20 w 27"/>
                <a:gd name="T22" fmla="+- 0 3178 3132"/>
                <a:gd name="T23" fmla="*/ 3178 h 49"/>
                <a:gd name="T24" fmla="+- 0 6646 6630"/>
                <a:gd name="T25" fmla="*/ T24 w 27"/>
                <a:gd name="T26" fmla="+- 0 3181 3132"/>
                <a:gd name="T27" fmla="*/ 3181 h 49"/>
                <a:gd name="T28" fmla="+- 0 6650 6630"/>
                <a:gd name="T29" fmla="*/ T28 w 27"/>
                <a:gd name="T30" fmla="+- 0 3181 3132"/>
                <a:gd name="T31" fmla="*/ 3181 h 49"/>
                <a:gd name="T32" fmla="+- 0 6653 6630"/>
                <a:gd name="T33" fmla="*/ T32 w 27"/>
                <a:gd name="T34" fmla="+- 0 3181 3132"/>
                <a:gd name="T35" fmla="*/ 3181 h 49"/>
                <a:gd name="T36" fmla="+- 0 6656 6630"/>
                <a:gd name="T37" fmla="*/ T36 w 27"/>
                <a:gd name="T38" fmla="+- 0 3178 3132"/>
                <a:gd name="T39" fmla="*/ 3178 h 49"/>
                <a:gd name="T40" fmla="+- 0 6656 6630"/>
                <a:gd name="T41" fmla="*/ T40 w 27"/>
                <a:gd name="T42" fmla="+- 0 3174 3132"/>
                <a:gd name="T43" fmla="*/ 3174 h 49"/>
                <a:gd name="T44" fmla="+- 0 6656 6630"/>
                <a:gd name="T45" fmla="*/ T44 w 27"/>
                <a:gd name="T46" fmla="+- 0 3144 3132"/>
                <a:gd name="T47" fmla="*/ 3144 h 49"/>
                <a:gd name="T48" fmla="+- 0 6656 6630"/>
                <a:gd name="T49" fmla="*/ T48 w 27"/>
                <a:gd name="T50" fmla="+- 0 3138 3132"/>
                <a:gd name="T51" fmla="*/ 3138 h 49"/>
                <a:gd name="T52" fmla="+- 0 6651 6630"/>
                <a:gd name="T53" fmla="*/ T52 w 27"/>
                <a:gd name="T54" fmla="+- 0 3132 3132"/>
                <a:gd name="T55" fmla="*/ 3132 h 49"/>
                <a:gd name="T56" fmla="+- 0 6645 6630"/>
                <a:gd name="T57" fmla="*/ T56 w 27"/>
                <a:gd name="T58" fmla="+- 0 3132 3132"/>
                <a:gd name="T59" fmla="*/ 3132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5"/>
                  </a:lnTo>
                  <a:lnTo>
                    <a:pt x="14" y="15"/>
                  </a:lnTo>
                  <a:lnTo>
                    <a:pt x="14" y="42"/>
                  </a:lnTo>
                  <a:lnTo>
                    <a:pt x="14" y="46"/>
                  </a:lnTo>
                  <a:lnTo>
                    <a:pt x="16" y="49"/>
                  </a:lnTo>
                  <a:lnTo>
                    <a:pt x="20" y="49"/>
                  </a:lnTo>
                  <a:lnTo>
                    <a:pt x="23" y="49"/>
                  </a:lnTo>
                  <a:lnTo>
                    <a:pt x="26" y="46"/>
                  </a:lnTo>
                  <a:lnTo>
                    <a:pt x="26" y="42"/>
                  </a:lnTo>
                  <a:lnTo>
                    <a:pt x="26" y="12"/>
                  </a:lnTo>
                  <a:lnTo>
                    <a:pt x="26" y="6"/>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92" name="Freeform 6328">
              <a:extLst>
                <a:ext uri="{FF2B5EF4-FFF2-40B4-BE49-F238E27FC236}">
                  <a16:creationId xmlns:a16="http://schemas.microsoft.com/office/drawing/2014/main" id="{5F25C09F-C8F1-4129-8766-265EAC21F4EE}"/>
                </a:ext>
              </a:extLst>
            </p:cNvPr>
            <p:cNvSpPr>
              <a:spLocks/>
            </p:cNvSpPr>
            <p:nvPr/>
          </p:nvSpPr>
          <p:spPr bwMode="auto">
            <a:xfrm>
              <a:off x="6578" y="3134"/>
              <a:ext cx="55" cy="26"/>
            </a:xfrm>
            <a:custGeom>
              <a:avLst/>
              <a:gdLst>
                <a:gd name="T0" fmla="+- 0 6578 6578"/>
                <a:gd name="T1" fmla="*/ T0 w 55"/>
                <a:gd name="T2" fmla="+- 0 3135 3135"/>
                <a:gd name="T3" fmla="*/ 3135 h 26"/>
                <a:gd name="T4" fmla="+- 0 6579 6578"/>
                <a:gd name="T5" fmla="*/ T4 w 55"/>
                <a:gd name="T6" fmla="+- 0 3149 3135"/>
                <a:gd name="T7" fmla="*/ 3149 h 26"/>
                <a:gd name="T8" fmla="+- 0 6591 6578"/>
                <a:gd name="T9" fmla="*/ T8 w 55"/>
                <a:gd name="T10" fmla="+- 0 3160 3135"/>
                <a:gd name="T11" fmla="*/ 3160 h 26"/>
                <a:gd name="T12" fmla="+- 0 6605 6578"/>
                <a:gd name="T13" fmla="*/ T12 w 55"/>
                <a:gd name="T14" fmla="+- 0 3160 3135"/>
                <a:gd name="T15" fmla="*/ 3160 h 26"/>
                <a:gd name="T16" fmla="+- 0 6620 6578"/>
                <a:gd name="T17" fmla="*/ T16 w 55"/>
                <a:gd name="T18" fmla="+- 0 3160 3135"/>
                <a:gd name="T19" fmla="*/ 3160 h 26"/>
                <a:gd name="T20" fmla="+- 0 6632 6578"/>
                <a:gd name="T21" fmla="*/ T20 w 55"/>
                <a:gd name="T22" fmla="+- 0 3149 3135"/>
                <a:gd name="T23" fmla="*/ 3149 h 26"/>
                <a:gd name="T24" fmla="+- 0 6632 6578"/>
                <a:gd name="T25" fmla="*/ T24 w 55"/>
                <a:gd name="T26" fmla="+- 0 3135 3135"/>
                <a:gd name="T27" fmla="*/ 3135 h 26"/>
                <a:gd name="T28" fmla="+- 0 6578 6578"/>
                <a:gd name="T29" fmla="*/ T28 w 55"/>
                <a:gd name="T30" fmla="+- 0 3135 3135"/>
                <a:gd name="T31" fmla="*/ 3135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5"/>
                  </a:lnTo>
                  <a:lnTo>
                    <a:pt x="27" y="25"/>
                  </a:lnTo>
                  <a:lnTo>
                    <a:pt x="42" y="25"/>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3" name="Picture 392">
              <a:extLst>
                <a:ext uri="{FF2B5EF4-FFF2-40B4-BE49-F238E27FC236}">
                  <a16:creationId xmlns:a16="http://schemas.microsoft.com/office/drawing/2014/main" id="{C5A37E6B-2A44-40AD-81E4-C24DB3E99AE8}"/>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594" y="3156"/>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Rectangle 393">
              <a:extLst>
                <a:ext uri="{FF2B5EF4-FFF2-40B4-BE49-F238E27FC236}">
                  <a16:creationId xmlns:a16="http://schemas.microsoft.com/office/drawing/2014/main" id="{7A923E07-73C4-4056-A9FC-A5E2CA24AEBA}"/>
                </a:ext>
              </a:extLst>
            </p:cNvPr>
            <p:cNvSpPr>
              <a:spLocks noChangeArrowheads="1"/>
            </p:cNvSpPr>
            <p:nvPr/>
          </p:nvSpPr>
          <p:spPr bwMode="auto">
            <a:xfrm>
              <a:off x="6594" y="3156"/>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5" name="Picture 394">
              <a:extLst>
                <a:ext uri="{FF2B5EF4-FFF2-40B4-BE49-F238E27FC236}">
                  <a16:creationId xmlns:a16="http://schemas.microsoft.com/office/drawing/2014/main" id="{480743FD-03D3-4ABC-8FFD-70CE700F55EA}"/>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578" y="3094"/>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 name="Rectangle 395">
              <a:extLst>
                <a:ext uri="{FF2B5EF4-FFF2-40B4-BE49-F238E27FC236}">
                  <a16:creationId xmlns:a16="http://schemas.microsoft.com/office/drawing/2014/main" id="{655194D5-F30E-4C0E-B781-927CCE62D08B}"/>
                </a:ext>
              </a:extLst>
            </p:cNvPr>
            <p:cNvSpPr>
              <a:spLocks noChangeArrowheads="1"/>
            </p:cNvSpPr>
            <p:nvPr/>
          </p:nvSpPr>
          <p:spPr bwMode="auto">
            <a:xfrm>
              <a:off x="6578" y="3094"/>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7" name="Picture 396">
              <a:extLst>
                <a:ext uri="{FF2B5EF4-FFF2-40B4-BE49-F238E27FC236}">
                  <a16:creationId xmlns:a16="http://schemas.microsoft.com/office/drawing/2014/main" id="{F6DBAE9F-542E-416C-9A90-675072033C2F}"/>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629" y="4108"/>
              <a:ext cx="2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Freeform 6334">
              <a:extLst>
                <a:ext uri="{FF2B5EF4-FFF2-40B4-BE49-F238E27FC236}">
                  <a16:creationId xmlns:a16="http://schemas.microsoft.com/office/drawing/2014/main" id="{F4C164C5-2E12-4065-A861-ECAC6E7ECED3}"/>
                </a:ext>
              </a:extLst>
            </p:cNvPr>
            <p:cNvSpPr>
              <a:spLocks/>
            </p:cNvSpPr>
            <p:nvPr/>
          </p:nvSpPr>
          <p:spPr bwMode="auto">
            <a:xfrm>
              <a:off x="6629" y="4108"/>
              <a:ext cx="27" cy="49"/>
            </a:xfrm>
            <a:custGeom>
              <a:avLst/>
              <a:gdLst>
                <a:gd name="T0" fmla="+- 0 6645 6630"/>
                <a:gd name="T1" fmla="*/ T0 w 27"/>
                <a:gd name="T2" fmla="+- 0 4109 4109"/>
                <a:gd name="T3" fmla="*/ 4109 h 49"/>
                <a:gd name="T4" fmla="+- 0 6630 6630"/>
                <a:gd name="T5" fmla="*/ T4 w 27"/>
                <a:gd name="T6" fmla="+- 0 4109 4109"/>
                <a:gd name="T7" fmla="*/ 4109 h 49"/>
                <a:gd name="T8" fmla="+- 0 6630 6630"/>
                <a:gd name="T9" fmla="*/ T8 w 27"/>
                <a:gd name="T10" fmla="+- 0 4123 4109"/>
                <a:gd name="T11" fmla="*/ 4123 h 49"/>
                <a:gd name="T12" fmla="+- 0 6644 6630"/>
                <a:gd name="T13" fmla="*/ T12 w 27"/>
                <a:gd name="T14" fmla="+- 0 4123 4109"/>
                <a:gd name="T15" fmla="*/ 4123 h 49"/>
                <a:gd name="T16" fmla="+- 0 6644 6630"/>
                <a:gd name="T17" fmla="*/ T16 w 27"/>
                <a:gd name="T18" fmla="+- 0 4151 4109"/>
                <a:gd name="T19" fmla="*/ 4151 h 49"/>
                <a:gd name="T20" fmla="+- 0 6644 6630"/>
                <a:gd name="T21" fmla="*/ T20 w 27"/>
                <a:gd name="T22" fmla="+- 0 4154 4109"/>
                <a:gd name="T23" fmla="*/ 4154 h 49"/>
                <a:gd name="T24" fmla="+- 0 6646 6630"/>
                <a:gd name="T25" fmla="*/ T24 w 27"/>
                <a:gd name="T26" fmla="+- 0 4157 4109"/>
                <a:gd name="T27" fmla="*/ 4157 h 49"/>
                <a:gd name="T28" fmla="+- 0 6650 6630"/>
                <a:gd name="T29" fmla="*/ T28 w 27"/>
                <a:gd name="T30" fmla="+- 0 4157 4109"/>
                <a:gd name="T31" fmla="*/ 4157 h 49"/>
                <a:gd name="T32" fmla="+- 0 6653 6630"/>
                <a:gd name="T33" fmla="*/ T32 w 27"/>
                <a:gd name="T34" fmla="+- 0 4157 4109"/>
                <a:gd name="T35" fmla="*/ 4157 h 49"/>
                <a:gd name="T36" fmla="+- 0 6656 6630"/>
                <a:gd name="T37" fmla="*/ T36 w 27"/>
                <a:gd name="T38" fmla="+- 0 4154 4109"/>
                <a:gd name="T39" fmla="*/ 4154 h 49"/>
                <a:gd name="T40" fmla="+- 0 6656 6630"/>
                <a:gd name="T41" fmla="*/ T40 w 27"/>
                <a:gd name="T42" fmla="+- 0 4151 4109"/>
                <a:gd name="T43" fmla="*/ 4151 h 49"/>
                <a:gd name="T44" fmla="+- 0 6656 6630"/>
                <a:gd name="T45" fmla="*/ T44 w 27"/>
                <a:gd name="T46" fmla="+- 0 4120 4109"/>
                <a:gd name="T47" fmla="*/ 4120 h 49"/>
                <a:gd name="T48" fmla="+- 0 6656 6630"/>
                <a:gd name="T49" fmla="*/ T48 w 27"/>
                <a:gd name="T50" fmla="+- 0 4114 4109"/>
                <a:gd name="T51" fmla="*/ 4114 h 49"/>
                <a:gd name="T52" fmla="+- 0 6651 6630"/>
                <a:gd name="T53" fmla="*/ T52 w 27"/>
                <a:gd name="T54" fmla="+- 0 4109 4109"/>
                <a:gd name="T55" fmla="*/ 4109 h 49"/>
                <a:gd name="T56" fmla="+- 0 6645 6630"/>
                <a:gd name="T57" fmla="*/ T56 w 27"/>
                <a:gd name="T58" fmla="+- 0 4109 4109"/>
                <a:gd name="T59" fmla="*/ 4109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7" h="49">
                  <a:moveTo>
                    <a:pt x="15" y="0"/>
                  </a:moveTo>
                  <a:lnTo>
                    <a:pt x="0" y="0"/>
                  </a:lnTo>
                  <a:lnTo>
                    <a:pt x="0" y="14"/>
                  </a:lnTo>
                  <a:lnTo>
                    <a:pt x="14" y="14"/>
                  </a:lnTo>
                  <a:lnTo>
                    <a:pt x="14" y="42"/>
                  </a:lnTo>
                  <a:lnTo>
                    <a:pt x="14" y="45"/>
                  </a:lnTo>
                  <a:lnTo>
                    <a:pt x="16" y="48"/>
                  </a:lnTo>
                  <a:lnTo>
                    <a:pt x="20" y="48"/>
                  </a:lnTo>
                  <a:lnTo>
                    <a:pt x="23" y="48"/>
                  </a:lnTo>
                  <a:lnTo>
                    <a:pt x="26" y="45"/>
                  </a:lnTo>
                  <a:lnTo>
                    <a:pt x="26" y="42"/>
                  </a:lnTo>
                  <a:lnTo>
                    <a:pt x="26" y="11"/>
                  </a:lnTo>
                  <a:lnTo>
                    <a:pt x="26" y="5"/>
                  </a:lnTo>
                  <a:lnTo>
                    <a:pt x="21" y="0"/>
                  </a:lnTo>
                  <a:lnTo>
                    <a:pt x="15" y="0"/>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399" name="Freeform 6335">
              <a:extLst>
                <a:ext uri="{FF2B5EF4-FFF2-40B4-BE49-F238E27FC236}">
                  <a16:creationId xmlns:a16="http://schemas.microsoft.com/office/drawing/2014/main" id="{00226B74-BEFA-46E4-A862-4F4F8471748C}"/>
                </a:ext>
              </a:extLst>
            </p:cNvPr>
            <p:cNvSpPr>
              <a:spLocks/>
            </p:cNvSpPr>
            <p:nvPr/>
          </p:nvSpPr>
          <p:spPr bwMode="auto">
            <a:xfrm>
              <a:off x="6578" y="4110"/>
              <a:ext cx="55" cy="26"/>
            </a:xfrm>
            <a:custGeom>
              <a:avLst/>
              <a:gdLst>
                <a:gd name="T0" fmla="+- 0 6578 6578"/>
                <a:gd name="T1" fmla="*/ T0 w 55"/>
                <a:gd name="T2" fmla="+- 0 4111 4111"/>
                <a:gd name="T3" fmla="*/ 4111 h 26"/>
                <a:gd name="T4" fmla="+- 0 6579 6578"/>
                <a:gd name="T5" fmla="*/ T4 w 55"/>
                <a:gd name="T6" fmla="+- 0 4125 4111"/>
                <a:gd name="T7" fmla="*/ 4125 h 26"/>
                <a:gd name="T8" fmla="+- 0 6591 6578"/>
                <a:gd name="T9" fmla="*/ T8 w 55"/>
                <a:gd name="T10" fmla="+- 0 4137 4111"/>
                <a:gd name="T11" fmla="*/ 4137 h 26"/>
                <a:gd name="T12" fmla="+- 0 6605 6578"/>
                <a:gd name="T13" fmla="*/ T12 w 55"/>
                <a:gd name="T14" fmla="+- 0 4137 4111"/>
                <a:gd name="T15" fmla="*/ 4137 h 26"/>
                <a:gd name="T16" fmla="+- 0 6620 6578"/>
                <a:gd name="T17" fmla="*/ T16 w 55"/>
                <a:gd name="T18" fmla="+- 0 4137 4111"/>
                <a:gd name="T19" fmla="*/ 4137 h 26"/>
                <a:gd name="T20" fmla="+- 0 6632 6578"/>
                <a:gd name="T21" fmla="*/ T20 w 55"/>
                <a:gd name="T22" fmla="+- 0 4125 4111"/>
                <a:gd name="T23" fmla="*/ 4125 h 26"/>
                <a:gd name="T24" fmla="+- 0 6632 6578"/>
                <a:gd name="T25" fmla="*/ T24 w 55"/>
                <a:gd name="T26" fmla="+- 0 4111 4111"/>
                <a:gd name="T27" fmla="*/ 4111 h 26"/>
                <a:gd name="T28" fmla="+- 0 6578 6578"/>
                <a:gd name="T29" fmla="*/ T28 w 55"/>
                <a:gd name="T30" fmla="+- 0 4111 4111"/>
                <a:gd name="T31" fmla="*/ 4111 h 2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5" h="26">
                  <a:moveTo>
                    <a:pt x="0" y="0"/>
                  </a:moveTo>
                  <a:lnTo>
                    <a:pt x="1" y="14"/>
                  </a:lnTo>
                  <a:lnTo>
                    <a:pt x="13" y="26"/>
                  </a:lnTo>
                  <a:lnTo>
                    <a:pt x="27" y="26"/>
                  </a:lnTo>
                  <a:lnTo>
                    <a:pt x="42" y="26"/>
                  </a:lnTo>
                  <a:lnTo>
                    <a:pt x="54" y="14"/>
                  </a:lnTo>
                  <a:lnTo>
                    <a:pt x="54" y="0"/>
                  </a:lnTo>
                  <a:lnTo>
                    <a:pt x="0" y="0"/>
                  </a:lnTo>
                  <a:close/>
                </a:path>
              </a:pathLst>
            </a:custGeom>
            <a:noFill/>
            <a:ln w="55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00" name="Picture 399">
              <a:extLst>
                <a:ext uri="{FF2B5EF4-FFF2-40B4-BE49-F238E27FC236}">
                  <a16:creationId xmlns:a16="http://schemas.microsoft.com/office/drawing/2014/main" id="{88B414C9-ED00-4BDA-9EE1-239D81982DE6}"/>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594" y="4133"/>
              <a:ext cx="21"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 name="Rectangle 400">
              <a:extLst>
                <a:ext uri="{FF2B5EF4-FFF2-40B4-BE49-F238E27FC236}">
                  <a16:creationId xmlns:a16="http://schemas.microsoft.com/office/drawing/2014/main" id="{E3E611D9-63B0-4079-9C82-C75C740ED197}"/>
                </a:ext>
              </a:extLst>
            </p:cNvPr>
            <p:cNvSpPr>
              <a:spLocks noChangeArrowheads="1"/>
            </p:cNvSpPr>
            <p:nvPr/>
          </p:nvSpPr>
          <p:spPr bwMode="auto">
            <a:xfrm>
              <a:off x="6594" y="4133"/>
              <a:ext cx="21" cy="25"/>
            </a:xfrm>
            <a:prstGeom prst="rect">
              <a:avLst/>
            </a:prstGeom>
            <a:noFill/>
            <a:ln w="55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02" name="Picture 401">
              <a:extLst>
                <a:ext uri="{FF2B5EF4-FFF2-40B4-BE49-F238E27FC236}">
                  <a16:creationId xmlns:a16="http://schemas.microsoft.com/office/drawing/2014/main" id="{99716661-508C-47AB-A365-7E4A3689C2BB}"/>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578" y="4070"/>
              <a:ext cx="5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 name="Rectangle 402">
              <a:extLst>
                <a:ext uri="{FF2B5EF4-FFF2-40B4-BE49-F238E27FC236}">
                  <a16:creationId xmlns:a16="http://schemas.microsoft.com/office/drawing/2014/main" id="{22B09649-84E0-46DA-B9C8-B74C307BED6F}"/>
                </a:ext>
              </a:extLst>
            </p:cNvPr>
            <p:cNvSpPr>
              <a:spLocks noChangeArrowheads="1"/>
            </p:cNvSpPr>
            <p:nvPr/>
          </p:nvSpPr>
          <p:spPr bwMode="auto">
            <a:xfrm>
              <a:off x="6578" y="4070"/>
              <a:ext cx="53" cy="38"/>
            </a:xfrm>
            <a:prstGeom prst="rect">
              <a:avLst/>
            </a:prstGeom>
            <a:noFill/>
            <a:ln w="55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04" name="Freeform 6340">
              <a:extLst>
                <a:ext uri="{FF2B5EF4-FFF2-40B4-BE49-F238E27FC236}">
                  <a16:creationId xmlns:a16="http://schemas.microsoft.com/office/drawing/2014/main" id="{5DFE9A8F-35B9-4E8A-9C44-596722C4B7F8}"/>
                </a:ext>
              </a:extLst>
            </p:cNvPr>
            <p:cNvSpPr>
              <a:spLocks/>
            </p:cNvSpPr>
            <p:nvPr/>
          </p:nvSpPr>
          <p:spPr bwMode="auto">
            <a:xfrm>
              <a:off x="6362" y="1803"/>
              <a:ext cx="343" cy="228"/>
            </a:xfrm>
            <a:custGeom>
              <a:avLst/>
              <a:gdLst>
                <a:gd name="T0" fmla="+- 0 6686 6363"/>
                <a:gd name="T1" fmla="*/ T0 w 343"/>
                <a:gd name="T2" fmla="+- 0 2031 1804"/>
                <a:gd name="T3" fmla="*/ 2031 h 228"/>
                <a:gd name="T4" fmla="+- 0 6625 6363"/>
                <a:gd name="T5" fmla="*/ T4 w 343"/>
                <a:gd name="T6" fmla="+- 0 2008 1804"/>
                <a:gd name="T7" fmla="*/ 2008 h 228"/>
                <a:gd name="T8" fmla="+- 0 6363 6363"/>
                <a:gd name="T9" fmla="*/ T8 w 343"/>
                <a:gd name="T10" fmla="+- 0 1835 1804"/>
                <a:gd name="T11" fmla="*/ 1835 h 228"/>
                <a:gd name="T12" fmla="+- 0 6382 6363"/>
                <a:gd name="T13" fmla="*/ T12 w 343"/>
                <a:gd name="T14" fmla="+- 0 1804 1804"/>
                <a:gd name="T15" fmla="*/ 1804 h 228"/>
                <a:gd name="T16" fmla="+- 0 6705 6363"/>
                <a:gd name="T17" fmla="*/ T16 w 343"/>
                <a:gd name="T18" fmla="+- 0 2000 1804"/>
                <a:gd name="T19" fmla="*/ 2000 h 228"/>
                <a:gd name="T20" fmla="+- 0 6686 6363"/>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05" name="Freeform 6341">
              <a:extLst>
                <a:ext uri="{FF2B5EF4-FFF2-40B4-BE49-F238E27FC236}">
                  <a16:creationId xmlns:a16="http://schemas.microsoft.com/office/drawing/2014/main" id="{643A2047-9A92-4D3C-8C35-BC2B464CB230}"/>
                </a:ext>
              </a:extLst>
            </p:cNvPr>
            <p:cNvSpPr>
              <a:spLocks/>
            </p:cNvSpPr>
            <p:nvPr/>
          </p:nvSpPr>
          <p:spPr bwMode="auto">
            <a:xfrm>
              <a:off x="6362" y="1803"/>
              <a:ext cx="343" cy="228"/>
            </a:xfrm>
            <a:custGeom>
              <a:avLst/>
              <a:gdLst>
                <a:gd name="T0" fmla="+- 0 6686 6363"/>
                <a:gd name="T1" fmla="*/ T0 w 343"/>
                <a:gd name="T2" fmla="+- 0 2031 1804"/>
                <a:gd name="T3" fmla="*/ 2031 h 228"/>
                <a:gd name="T4" fmla="+- 0 6625 6363"/>
                <a:gd name="T5" fmla="*/ T4 w 343"/>
                <a:gd name="T6" fmla="+- 0 2008 1804"/>
                <a:gd name="T7" fmla="*/ 2008 h 228"/>
                <a:gd name="T8" fmla="+- 0 6363 6363"/>
                <a:gd name="T9" fmla="*/ T8 w 343"/>
                <a:gd name="T10" fmla="+- 0 1835 1804"/>
                <a:gd name="T11" fmla="*/ 1835 h 228"/>
                <a:gd name="T12" fmla="+- 0 6382 6363"/>
                <a:gd name="T13" fmla="*/ T12 w 343"/>
                <a:gd name="T14" fmla="+- 0 1804 1804"/>
                <a:gd name="T15" fmla="*/ 1804 h 228"/>
                <a:gd name="T16" fmla="+- 0 6705 6363"/>
                <a:gd name="T17" fmla="*/ T16 w 343"/>
                <a:gd name="T18" fmla="+- 0 2000 1804"/>
                <a:gd name="T19" fmla="*/ 2000 h 228"/>
                <a:gd name="T20" fmla="+- 0 6686 6363"/>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06" name="Freeform 6342">
              <a:extLst>
                <a:ext uri="{FF2B5EF4-FFF2-40B4-BE49-F238E27FC236}">
                  <a16:creationId xmlns:a16="http://schemas.microsoft.com/office/drawing/2014/main" id="{E5AC0F15-24EB-403E-A386-F406D2A5FF3C}"/>
                </a:ext>
              </a:extLst>
            </p:cNvPr>
            <p:cNvSpPr>
              <a:spLocks/>
            </p:cNvSpPr>
            <p:nvPr/>
          </p:nvSpPr>
          <p:spPr bwMode="auto">
            <a:xfrm>
              <a:off x="6558" y="1964"/>
              <a:ext cx="39" cy="64"/>
            </a:xfrm>
            <a:custGeom>
              <a:avLst/>
              <a:gdLst>
                <a:gd name="T0" fmla="+- 0 6597 6559"/>
                <a:gd name="T1" fmla="*/ T0 w 39"/>
                <a:gd name="T2" fmla="+- 0 2028 1964"/>
                <a:gd name="T3" fmla="*/ 2028 h 64"/>
                <a:gd name="T4" fmla="+- 0 6559 6559"/>
                <a:gd name="T5" fmla="*/ T4 w 39"/>
                <a:gd name="T6" fmla="+- 0 2028 1964"/>
                <a:gd name="T7" fmla="*/ 2028 h 64"/>
                <a:gd name="T8" fmla="+- 0 6559 6559"/>
                <a:gd name="T9" fmla="*/ T8 w 39"/>
                <a:gd name="T10" fmla="+- 0 1964 1964"/>
                <a:gd name="T11" fmla="*/ 1964 h 64"/>
                <a:gd name="T12" fmla="+- 0 6597 6559"/>
                <a:gd name="T13" fmla="*/ T12 w 39"/>
                <a:gd name="T14" fmla="+- 0 1990 1964"/>
                <a:gd name="T15" fmla="*/ 1990 h 64"/>
                <a:gd name="T16" fmla="+- 0 6597 6559"/>
                <a:gd name="T17" fmla="*/ T16 w 39"/>
                <a:gd name="T18" fmla="+- 0 2028 1964"/>
                <a:gd name="T19" fmla="*/ 2028 h 64"/>
              </a:gdLst>
              <a:ahLst/>
              <a:cxnLst>
                <a:cxn ang="0">
                  <a:pos x="T1" y="T3"/>
                </a:cxn>
                <a:cxn ang="0">
                  <a:pos x="T5" y="T7"/>
                </a:cxn>
                <a:cxn ang="0">
                  <a:pos x="T9" y="T11"/>
                </a:cxn>
                <a:cxn ang="0">
                  <a:pos x="T13" y="T15"/>
                </a:cxn>
                <a:cxn ang="0">
                  <a:pos x="T17" y="T19"/>
                </a:cxn>
              </a:cxnLst>
              <a:rect l="0" t="0" r="r" b="b"/>
              <a:pathLst>
                <a:path w="39" h="64">
                  <a:moveTo>
                    <a:pt x="38" y="64"/>
                  </a:moveTo>
                  <a:lnTo>
                    <a:pt x="0" y="64"/>
                  </a:lnTo>
                  <a:lnTo>
                    <a:pt x="0" y="0"/>
                  </a:lnTo>
                  <a:lnTo>
                    <a:pt x="38" y="26"/>
                  </a:lnTo>
                  <a:lnTo>
                    <a:pt x="38"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07" name="Freeform 6343">
              <a:extLst>
                <a:ext uri="{FF2B5EF4-FFF2-40B4-BE49-F238E27FC236}">
                  <a16:creationId xmlns:a16="http://schemas.microsoft.com/office/drawing/2014/main" id="{1CD8B63F-F21E-4085-91F0-37EA3539992D}"/>
                </a:ext>
              </a:extLst>
            </p:cNvPr>
            <p:cNvSpPr>
              <a:spLocks/>
            </p:cNvSpPr>
            <p:nvPr/>
          </p:nvSpPr>
          <p:spPr bwMode="auto">
            <a:xfrm>
              <a:off x="6558" y="1964"/>
              <a:ext cx="39" cy="64"/>
            </a:xfrm>
            <a:custGeom>
              <a:avLst/>
              <a:gdLst>
                <a:gd name="T0" fmla="+- 0 6559 6559"/>
                <a:gd name="T1" fmla="*/ T0 w 39"/>
                <a:gd name="T2" fmla="+- 0 2028 1964"/>
                <a:gd name="T3" fmla="*/ 2028 h 64"/>
                <a:gd name="T4" fmla="+- 0 6597 6559"/>
                <a:gd name="T5" fmla="*/ T4 w 39"/>
                <a:gd name="T6" fmla="+- 0 2028 1964"/>
                <a:gd name="T7" fmla="*/ 2028 h 64"/>
                <a:gd name="T8" fmla="+- 0 6597 6559"/>
                <a:gd name="T9" fmla="*/ T8 w 39"/>
                <a:gd name="T10" fmla="+- 0 1990 1964"/>
                <a:gd name="T11" fmla="*/ 1990 h 64"/>
                <a:gd name="T12" fmla="+- 0 6559 6559"/>
                <a:gd name="T13" fmla="*/ T12 w 39"/>
                <a:gd name="T14" fmla="+- 0 1964 1964"/>
                <a:gd name="T15" fmla="*/ 1964 h 64"/>
                <a:gd name="T16" fmla="+- 0 6559 6559"/>
                <a:gd name="T17" fmla="*/ T16 w 39"/>
                <a:gd name="T18" fmla="+- 0 2028 1964"/>
                <a:gd name="T19" fmla="*/ 2028 h 64"/>
              </a:gdLst>
              <a:ahLst/>
              <a:cxnLst>
                <a:cxn ang="0">
                  <a:pos x="T1" y="T3"/>
                </a:cxn>
                <a:cxn ang="0">
                  <a:pos x="T5" y="T7"/>
                </a:cxn>
                <a:cxn ang="0">
                  <a:pos x="T9" y="T11"/>
                </a:cxn>
                <a:cxn ang="0">
                  <a:pos x="T13" y="T15"/>
                </a:cxn>
                <a:cxn ang="0">
                  <a:pos x="T17" y="T19"/>
                </a:cxn>
              </a:cxnLst>
              <a:rect l="0" t="0" r="r" b="b"/>
              <a:pathLst>
                <a:path w="39" h="64">
                  <a:moveTo>
                    <a:pt x="0" y="64"/>
                  </a:moveTo>
                  <a:lnTo>
                    <a:pt x="38" y="64"/>
                  </a:lnTo>
                  <a:lnTo>
                    <a:pt x="38" y="26"/>
                  </a:lnTo>
                  <a:lnTo>
                    <a:pt x="0" y="0"/>
                  </a:lnTo>
                  <a:lnTo>
                    <a:pt x="0" y="64"/>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08" name="Freeform 6344">
              <a:extLst>
                <a:ext uri="{FF2B5EF4-FFF2-40B4-BE49-F238E27FC236}">
                  <a16:creationId xmlns:a16="http://schemas.microsoft.com/office/drawing/2014/main" id="{721C22D3-DEE5-4C58-84F2-52587ED1BCBA}"/>
                </a:ext>
              </a:extLst>
            </p:cNvPr>
            <p:cNvSpPr>
              <a:spLocks/>
            </p:cNvSpPr>
            <p:nvPr/>
          </p:nvSpPr>
          <p:spPr bwMode="auto">
            <a:xfrm>
              <a:off x="6362" y="1803"/>
              <a:ext cx="343" cy="228"/>
            </a:xfrm>
            <a:custGeom>
              <a:avLst/>
              <a:gdLst>
                <a:gd name="T0" fmla="+- 0 6686 6363"/>
                <a:gd name="T1" fmla="*/ T0 w 343"/>
                <a:gd name="T2" fmla="+- 0 2031 1804"/>
                <a:gd name="T3" fmla="*/ 2031 h 228"/>
                <a:gd name="T4" fmla="+- 0 6625 6363"/>
                <a:gd name="T5" fmla="*/ T4 w 343"/>
                <a:gd name="T6" fmla="+- 0 2008 1804"/>
                <a:gd name="T7" fmla="*/ 2008 h 228"/>
                <a:gd name="T8" fmla="+- 0 6363 6363"/>
                <a:gd name="T9" fmla="*/ T8 w 343"/>
                <a:gd name="T10" fmla="+- 0 1835 1804"/>
                <a:gd name="T11" fmla="*/ 1835 h 228"/>
                <a:gd name="T12" fmla="+- 0 6382 6363"/>
                <a:gd name="T13" fmla="*/ T12 w 343"/>
                <a:gd name="T14" fmla="+- 0 1804 1804"/>
                <a:gd name="T15" fmla="*/ 1804 h 228"/>
                <a:gd name="T16" fmla="+- 0 6705 6363"/>
                <a:gd name="T17" fmla="*/ T16 w 343"/>
                <a:gd name="T18" fmla="+- 0 2000 1804"/>
                <a:gd name="T19" fmla="*/ 2000 h 228"/>
                <a:gd name="T20" fmla="+- 0 6686 6363"/>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09" name="Freeform 6345">
              <a:extLst>
                <a:ext uri="{FF2B5EF4-FFF2-40B4-BE49-F238E27FC236}">
                  <a16:creationId xmlns:a16="http://schemas.microsoft.com/office/drawing/2014/main" id="{81A85C5F-8AFB-43D0-99B1-CADEACC84D40}"/>
                </a:ext>
              </a:extLst>
            </p:cNvPr>
            <p:cNvSpPr>
              <a:spLocks/>
            </p:cNvSpPr>
            <p:nvPr/>
          </p:nvSpPr>
          <p:spPr bwMode="auto">
            <a:xfrm>
              <a:off x="6362" y="1803"/>
              <a:ext cx="343" cy="228"/>
            </a:xfrm>
            <a:custGeom>
              <a:avLst/>
              <a:gdLst>
                <a:gd name="T0" fmla="+- 0 6686 6363"/>
                <a:gd name="T1" fmla="*/ T0 w 343"/>
                <a:gd name="T2" fmla="+- 0 2031 1804"/>
                <a:gd name="T3" fmla="*/ 2031 h 228"/>
                <a:gd name="T4" fmla="+- 0 6625 6363"/>
                <a:gd name="T5" fmla="*/ T4 w 343"/>
                <a:gd name="T6" fmla="+- 0 2008 1804"/>
                <a:gd name="T7" fmla="*/ 2008 h 228"/>
                <a:gd name="T8" fmla="+- 0 6363 6363"/>
                <a:gd name="T9" fmla="*/ T8 w 343"/>
                <a:gd name="T10" fmla="+- 0 1835 1804"/>
                <a:gd name="T11" fmla="*/ 1835 h 228"/>
                <a:gd name="T12" fmla="+- 0 6382 6363"/>
                <a:gd name="T13" fmla="*/ T12 w 343"/>
                <a:gd name="T14" fmla="+- 0 1804 1804"/>
                <a:gd name="T15" fmla="*/ 1804 h 228"/>
                <a:gd name="T16" fmla="+- 0 6705 6363"/>
                <a:gd name="T17" fmla="*/ T16 w 343"/>
                <a:gd name="T18" fmla="+- 0 2000 1804"/>
                <a:gd name="T19" fmla="*/ 2000 h 228"/>
                <a:gd name="T20" fmla="+- 0 6686 6363"/>
                <a:gd name="T21" fmla="*/ T20 w 343"/>
                <a:gd name="T22" fmla="+- 0 2031 1804"/>
                <a:gd name="T23" fmla="*/ 2031 h 228"/>
              </a:gdLst>
              <a:ahLst/>
              <a:cxnLst>
                <a:cxn ang="0">
                  <a:pos x="T1" y="T3"/>
                </a:cxn>
                <a:cxn ang="0">
                  <a:pos x="T5" y="T7"/>
                </a:cxn>
                <a:cxn ang="0">
                  <a:pos x="T9" y="T11"/>
                </a:cxn>
                <a:cxn ang="0">
                  <a:pos x="T13" y="T15"/>
                </a:cxn>
                <a:cxn ang="0">
                  <a:pos x="T17" y="T19"/>
                </a:cxn>
                <a:cxn ang="0">
                  <a:pos x="T21" y="T23"/>
                </a:cxn>
              </a:cxnLst>
              <a:rect l="0" t="0" r="r" b="b"/>
              <a:pathLst>
                <a:path w="343" h="228">
                  <a:moveTo>
                    <a:pt x="323" y="227"/>
                  </a:moveTo>
                  <a:lnTo>
                    <a:pt x="262" y="204"/>
                  </a:lnTo>
                  <a:lnTo>
                    <a:pt x="0" y="31"/>
                  </a:lnTo>
                  <a:lnTo>
                    <a:pt x="19" y="0"/>
                  </a:lnTo>
                  <a:lnTo>
                    <a:pt x="342" y="196"/>
                  </a:lnTo>
                  <a:lnTo>
                    <a:pt x="323" y="227"/>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10" name="Freeform 6346">
              <a:extLst>
                <a:ext uri="{FF2B5EF4-FFF2-40B4-BE49-F238E27FC236}">
                  <a16:creationId xmlns:a16="http://schemas.microsoft.com/office/drawing/2014/main" id="{B25FB620-FBF0-4A25-BA13-569D1B327C43}"/>
                </a:ext>
              </a:extLst>
            </p:cNvPr>
            <p:cNvSpPr>
              <a:spLocks/>
            </p:cNvSpPr>
            <p:nvPr/>
          </p:nvSpPr>
          <p:spPr bwMode="auto">
            <a:xfrm>
              <a:off x="6611" y="2001"/>
              <a:ext cx="75" cy="29"/>
            </a:xfrm>
            <a:custGeom>
              <a:avLst/>
              <a:gdLst>
                <a:gd name="T0" fmla="+- 0 6686 6612"/>
                <a:gd name="T1" fmla="*/ T0 w 75"/>
                <a:gd name="T2" fmla="+- 0 2030 2002"/>
                <a:gd name="T3" fmla="*/ 2030 h 29"/>
                <a:gd name="T4" fmla="+- 0 6612 6612"/>
                <a:gd name="T5" fmla="*/ T4 w 75"/>
                <a:gd name="T6" fmla="+- 0 2030 2002"/>
                <a:gd name="T7" fmla="*/ 2030 h 29"/>
                <a:gd name="T8" fmla="+- 0 6617 6612"/>
                <a:gd name="T9" fmla="*/ T8 w 75"/>
                <a:gd name="T10" fmla="+- 0 2019 2002"/>
                <a:gd name="T11" fmla="*/ 2019 h 29"/>
                <a:gd name="T12" fmla="+- 0 6625 6612"/>
                <a:gd name="T13" fmla="*/ T12 w 75"/>
                <a:gd name="T14" fmla="+- 0 2010 2002"/>
                <a:gd name="T15" fmla="*/ 2010 h 29"/>
                <a:gd name="T16" fmla="+- 0 6636 6612"/>
                <a:gd name="T17" fmla="*/ T16 w 75"/>
                <a:gd name="T18" fmla="+- 0 2004 2002"/>
                <a:gd name="T19" fmla="*/ 2004 h 29"/>
                <a:gd name="T20" fmla="+- 0 6649 6612"/>
                <a:gd name="T21" fmla="*/ T20 w 75"/>
                <a:gd name="T22" fmla="+- 0 2002 2002"/>
                <a:gd name="T23" fmla="*/ 2002 h 29"/>
                <a:gd name="T24" fmla="+- 0 6661 6612"/>
                <a:gd name="T25" fmla="*/ T24 w 75"/>
                <a:gd name="T26" fmla="+- 0 2004 2002"/>
                <a:gd name="T27" fmla="*/ 2004 h 29"/>
                <a:gd name="T28" fmla="+- 0 6672 6612"/>
                <a:gd name="T29" fmla="*/ T28 w 75"/>
                <a:gd name="T30" fmla="+- 0 2010 2002"/>
                <a:gd name="T31" fmla="*/ 2010 h 29"/>
                <a:gd name="T32" fmla="+- 0 6681 6612"/>
                <a:gd name="T33" fmla="*/ T32 w 75"/>
                <a:gd name="T34" fmla="+- 0 2019 2002"/>
                <a:gd name="T35" fmla="*/ 2019 h 29"/>
                <a:gd name="T36" fmla="+- 0 6686 6612"/>
                <a:gd name="T37" fmla="*/ T36 w 75"/>
                <a:gd name="T38" fmla="+- 0 2030 2002"/>
                <a:gd name="T39" fmla="*/ 203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4" y="28"/>
                  </a:moveTo>
                  <a:lnTo>
                    <a:pt x="0" y="28"/>
                  </a:lnTo>
                  <a:lnTo>
                    <a:pt x="5" y="17"/>
                  </a:lnTo>
                  <a:lnTo>
                    <a:pt x="13" y="8"/>
                  </a:lnTo>
                  <a:lnTo>
                    <a:pt x="24" y="2"/>
                  </a:lnTo>
                  <a:lnTo>
                    <a:pt x="37" y="0"/>
                  </a:lnTo>
                  <a:lnTo>
                    <a:pt x="49" y="2"/>
                  </a:lnTo>
                  <a:lnTo>
                    <a:pt x="60" y="8"/>
                  </a:lnTo>
                  <a:lnTo>
                    <a:pt x="69" y="17"/>
                  </a:lnTo>
                  <a:lnTo>
                    <a:pt x="7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11" name="Freeform 6347">
              <a:extLst>
                <a:ext uri="{FF2B5EF4-FFF2-40B4-BE49-F238E27FC236}">
                  <a16:creationId xmlns:a16="http://schemas.microsoft.com/office/drawing/2014/main" id="{7C64F4D4-56AC-4B11-A0CD-F8FB42FA5643}"/>
                </a:ext>
              </a:extLst>
            </p:cNvPr>
            <p:cNvSpPr>
              <a:spLocks/>
            </p:cNvSpPr>
            <p:nvPr/>
          </p:nvSpPr>
          <p:spPr bwMode="auto">
            <a:xfrm>
              <a:off x="6611" y="2001"/>
              <a:ext cx="75" cy="29"/>
            </a:xfrm>
            <a:custGeom>
              <a:avLst/>
              <a:gdLst>
                <a:gd name="T0" fmla="+- 0 6649 6612"/>
                <a:gd name="T1" fmla="*/ T0 w 75"/>
                <a:gd name="T2" fmla="+- 0 2002 2002"/>
                <a:gd name="T3" fmla="*/ 2002 h 29"/>
                <a:gd name="T4" fmla="+- 0 6636 6612"/>
                <a:gd name="T5" fmla="*/ T4 w 75"/>
                <a:gd name="T6" fmla="+- 0 2004 2002"/>
                <a:gd name="T7" fmla="*/ 2004 h 29"/>
                <a:gd name="T8" fmla="+- 0 6625 6612"/>
                <a:gd name="T9" fmla="*/ T8 w 75"/>
                <a:gd name="T10" fmla="+- 0 2010 2002"/>
                <a:gd name="T11" fmla="*/ 2010 h 29"/>
                <a:gd name="T12" fmla="+- 0 6617 6612"/>
                <a:gd name="T13" fmla="*/ T12 w 75"/>
                <a:gd name="T14" fmla="+- 0 2019 2002"/>
                <a:gd name="T15" fmla="*/ 2019 h 29"/>
                <a:gd name="T16" fmla="+- 0 6612 6612"/>
                <a:gd name="T17" fmla="*/ T16 w 75"/>
                <a:gd name="T18" fmla="+- 0 2030 2002"/>
                <a:gd name="T19" fmla="*/ 2030 h 29"/>
                <a:gd name="T20" fmla="+- 0 6686 6612"/>
                <a:gd name="T21" fmla="*/ T20 w 75"/>
                <a:gd name="T22" fmla="+- 0 2030 2002"/>
                <a:gd name="T23" fmla="*/ 2030 h 29"/>
                <a:gd name="T24" fmla="+- 0 6681 6612"/>
                <a:gd name="T25" fmla="*/ T24 w 75"/>
                <a:gd name="T26" fmla="+- 0 2019 2002"/>
                <a:gd name="T27" fmla="*/ 2019 h 29"/>
                <a:gd name="T28" fmla="+- 0 6672 6612"/>
                <a:gd name="T29" fmla="*/ T28 w 75"/>
                <a:gd name="T30" fmla="+- 0 2010 2002"/>
                <a:gd name="T31" fmla="*/ 2010 h 29"/>
                <a:gd name="T32" fmla="+- 0 6661 6612"/>
                <a:gd name="T33" fmla="*/ T32 w 75"/>
                <a:gd name="T34" fmla="+- 0 2004 2002"/>
                <a:gd name="T35" fmla="*/ 2004 h 29"/>
                <a:gd name="T36" fmla="+- 0 6649 6612"/>
                <a:gd name="T37" fmla="*/ T36 w 75"/>
                <a:gd name="T38" fmla="+- 0 2002 2002"/>
                <a:gd name="T39" fmla="*/ 2002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7" y="0"/>
                  </a:moveTo>
                  <a:lnTo>
                    <a:pt x="24" y="2"/>
                  </a:lnTo>
                  <a:lnTo>
                    <a:pt x="13" y="8"/>
                  </a:lnTo>
                  <a:lnTo>
                    <a:pt x="5" y="17"/>
                  </a:lnTo>
                  <a:lnTo>
                    <a:pt x="0" y="28"/>
                  </a:lnTo>
                  <a:lnTo>
                    <a:pt x="74" y="28"/>
                  </a:lnTo>
                  <a:lnTo>
                    <a:pt x="69" y="17"/>
                  </a:lnTo>
                  <a:lnTo>
                    <a:pt x="60" y="8"/>
                  </a:lnTo>
                  <a:lnTo>
                    <a:pt x="49" y="2"/>
                  </a:lnTo>
                  <a:lnTo>
                    <a:pt x="37"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12" name="Rectangle 411">
              <a:extLst>
                <a:ext uri="{FF2B5EF4-FFF2-40B4-BE49-F238E27FC236}">
                  <a16:creationId xmlns:a16="http://schemas.microsoft.com/office/drawing/2014/main" id="{83CC2127-6AC8-4E44-9F90-A4E0AC6EA93F}"/>
                </a:ext>
              </a:extLst>
            </p:cNvPr>
            <p:cNvSpPr>
              <a:spLocks noChangeArrowheads="1"/>
            </p:cNvSpPr>
            <p:nvPr/>
          </p:nvSpPr>
          <p:spPr bwMode="auto">
            <a:xfrm>
              <a:off x="6535" y="2402"/>
              <a:ext cx="90"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sp>
          <p:nvSpPr>
            <p:cNvPr id="413" name="Rectangle 412">
              <a:extLst>
                <a:ext uri="{FF2B5EF4-FFF2-40B4-BE49-F238E27FC236}">
                  <a16:creationId xmlns:a16="http://schemas.microsoft.com/office/drawing/2014/main" id="{AFFBD640-730C-40C6-8B84-0B8C116C2B56}"/>
                </a:ext>
              </a:extLst>
            </p:cNvPr>
            <p:cNvSpPr>
              <a:spLocks noChangeArrowheads="1"/>
            </p:cNvSpPr>
            <p:nvPr/>
          </p:nvSpPr>
          <p:spPr bwMode="auto">
            <a:xfrm>
              <a:off x="6535" y="2402"/>
              <a:ext cx="90" cy="16"/>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14" name="Picture 413">
              <a:extLst>
                <a:ext uri="{FF2B5EF4-FFF2-40B4-BE49-F238E27FC236}">
                  <a16:creationId xmlns:a16="http://schemas.microsoft.com/office/drawing/2014/main" id="{A76EFEA1-34DD-4744-BB81-9D1AEE9DC606}"/>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433" y="2309"/>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Rectangle 414">
              <a:extLst>
                <a:ext uri="{FF2B5EF4-FFF2-40B4-BE49-F238E27FC236}">
                  <a16:creationId xmlns:a16="http://schemas.microsoft.com/office/drawing/2014/main" id="{3F2F399D-0DEA-4952-912A-CC2881B4089E}"/>
                </a:ext>
              </a:extLst>
            </p:cNvPr>
            <p:cNvSpPr>
              <a:spLocks noChangeArrowheads="1"/>
            </p:cNvSpPr>
            <p:nvPr/>
          </p:nvSpPr>
          <p:spPr bwMode="auto">
            <a:xfrm>
              <a:off x="6433" y="2309"/>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16" name="Picture 415">
              <a:extLst>
                <a:ext uri="{FF2B5EF4-FFF2-40B4-BE49-F238E27FC236}">
                  <a16:creationId xmlns:a16="http://schemas.microsoft.com/office/drawing/2014/main" id="{326FDA57-4C2E-4948-BF7E-153D61D46FEE}"/>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433" y="2141"/>
              <a:ext cx="28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 name="Rectangle 416">
              <a:extLst>
                <a:ext uri="{FF2B5EF4-FFF2-40B4-BE49-F238E27FC236}">
                  <a16:creationId xmlns:a16="http://schemas.microsoft.com/office/drawing/2014/main" id="{DD65FFD0-624A-45B2-821D-B534BB9159A1}"/>
                </a:ext>
              </a:extLst>
            </p:cNvPr>
            <p:cNvSpPr>
              <a:spLocks noChangeArrowheads="1"/>
            </p:cNvSpPr>
            <p:nvPr/>
          </p:nvSpPr>
          <p:spPr bwMode="auto">
            <a:xfrm>
              <a:off x="6433" y="2141"/>
              <a:ext cx="287"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18" name="Picture 417">
              <a:extLst>
                <a:ext uri="{FF2B5EF4-FFF2-40B4-BE49-F238E27FC236}">
                  <a16:creationId xmlns:a16="http://schemas.microsoft.com/office/drawing/2014/main" id="{7AF9E9F6-BE76-4E24-B731-03C7D34E046E}"/>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434" y="2222"/>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 name="Rectangle 418">
              <a:extLst>
                <a:ext uri="{FF2B5EF4-FFF2-40B4-BE49-F238E27FC236}">
                  <a16:creationId xmlns:a16="http://schemas.microsoft.com/office/drawing/2014/main" id="{C56CBEE6-BCB2-4BE6-A8A4-982C06D42FDA}"/>
                </a:ext>
              </a:extLst>
            </p:cNvPr>
            <p:cNvSpPr>
              <a:spLocks noChangeArrowheads="1"/>
            </p:cNvSpPr>
            <p:nvPr/>
          </p:nvSpPr>
          <p:spPr bwMode="auto">
            <a:xfrm>
              <a:off x="6434" y="2222"/>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20" name="Picture 419">
              <a:extLst>
                <a:ext uri="{FF2B5EF4-FFF2-40B4-BE49-F238E27FC236}">
                  <a16:creationId xmlns:a16="http://schemas.microsoft.com/office/drawing/2014/main" id="{9D2183AA-4E4B-4BF8-ABEE-D6CDF11AE78C}"/>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434" y="2043"/>
              <a:ext cx="28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Rectangle 420">
              <a:extLst>
                <a:ext uri="{FF2B5EF4-FFF2-40B4-BE49-F238E27FC236}">
                  <a16:creationId xmlns:a16="http://schemas.microsoft.com/office/drawing/2014/main" id="{25511385-6FE5-4AFE-A6DD-5F38EFDFE745}"/>
                </a:ext>
              </a:extLst>
            </p:cNvPr>
            <p:cNvSpPr>
              <a:spLocks noChangeArrowheads="1"/>
            </p:cNvSpPr>
            <p:nvPr/>
          </p:nvSpPr>
          <p:spPr bwMode="auto">
            <a:xfrm>
              <a:off x="6434" y="2043"/>
              <a:ext cx="286" cy="54"/>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22" name="Freeform 6358">
              <a:extLst>
                <a:ext uri="{FF2B5EF4-FFF2-40B4-BE49-F238E27FC236}">
                  <a16:creationId xmlns:a16="http://schemas.microsoft.com/office/drawing/2014/main" id="{78AA2456-6A6D-403B-AED5-A9A08DE8B1F7}"/>
                </a:ext>
              </a:extLst>
            </p:cNvPr>
            <p:cNvSpPr>
              <a:spLocks/>
            </p:cNvSpPr>
            <p:nvPr/>
          </p:nvSpPr>
          <p:spPr bwMode="auto">
            <a:xfrm>
              <a:off x="6364" y="1802"/>
              <a:ext cx="346" cy="230"/>
            </a:xfrm>
            <a:custGeom>
              <a:avLst/>
              <a:gdLst>
                <a:gd name="T0" fmla="+- 0 6691 6364"/>
                <a:gd name="T1" fmla="*/ T0 w 346"/>
                <a:gd name="T2" fmla="+- 0 2032 1802"/>
                <a:gd name="T3" fmla="*/ 2032 h 230"/>
                <a:gd name="T4" fmla="+- 0 6628 6364"/>
                <a:gd name="T5" fmla="*/ T4 w 346"/>
                <a:gd name="T6" fmla="+- 0 2008 1802"/>
                <a:gd name="T7" fmla="*/ 2008 h 230"/>
                <a:gd name="T8" fmla="+- 0 6364 6364"/>
                <a:gd name="T9" fmla="*/ T8 w 346"/>
                <a:gd name="T10" fmla="+- 0 1833 1802"/>
                <a:gd name="T11" fmla="*/ 1833 h 230"/>
                <a:gd name="T12" fmla="+- 0 6383 6364"/>
                <a:gd name="T13" fmla="*/ T12 w 346"/>
                <a:gd name="T14" fmla="+- 0 1802 1802"/>
                <a:gd name="T15" fmla="*/ 1802 h 230"/>
                <a:gd name="T16" fmla="+- 0 6709 6364"/>
                <a:gd name="T17" fmla="*/ T16 w 346"/>
                <a:gd name="T18" fmla="+- 0 2001 1802"/>
                <a:gd name="T19" fmla="*/ 2001 h 230"/>
                <a:gd name="T20" fmla="+- 0 6691 6364"/>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5" y="199"/>
                  </a:lnTo>
                  <a:lnTo>
                    <a:pt x="327"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23" name="Freeform 6359">
              <a:extLst>
                <a:ext uri="{FF2B5EF4-FFF2-40B4-BE49-F238E27FC236}">
                  <a16:creationId xmlns:a16="http://schemas.microsoft.com/office/drawing/2014/main" id="{4A4D37B7-DE7B-481C-A7D5-2AA85D96BD94}"/>
                </a:ext>
              </a:extLst>
            </p:cNvPr>
            <p:cNvSpPr>
              <a:spLocks/>
            </p:cNvSpPr>
            <p:nvPr/>
          </p:nvSpPr>
          <p:spPr bwMode="auto">
            <a:xfrm>
              <a:off x="6364" y="1802"/>
              <a:ext cx="346" cy="230"/>
            </a:xfrm>
            <a:custGeom>
              <a:avLst/>
              <a:gdLst>
                <a:gd name="T0" fmla="+- 0 6691 6364"/>
                <a:gd name="T1" fmla="*/ T0 w 346"/>
                <a:gd name="T2" fmla="+- 0 2032 1802"/>
                <a:gd name="T3" fmla="*/ 2032 h 230"/>
                <a:gd name="T4" fmla="+- 0 6628 6364"/>
                <a:gd name="T5" fmla="*/ T4 w 346"/>
                <a:gd name="T6" fmla="+- 0 2008 1802"/>
                <a:gd name="T7" fmla="*/ 2008 h 230"/>
                <a:gd name="T8" fmla="+- 0 6364 6364"/>
                <a:gd name="T9" fmla="*/ T8 w 346"/>
                <a:gd name="T10" fmla="+- 0 1833 1802"/>
                <a:gd name="T11" fmla="*/ 1833 h 230"/>
                <a:gd name="T12" fmla="+- 0 6383 6364"/>
                <a:gd name="T13" fmla="*/ T12 w 346"/>
                <a:gd name="T14" fmla="+- 0 1802 1802"/>
                <a:gd name="T15" fmla="*/ 1802 h 230"/>
                <a:gd name="T16" fmla="+- 0 6709 6364"/>
                <a:gd name="T17" fmla="*/ T16 w 346"/>
                <a:gd name="T18" fmla="+- 0 2001 1802"/>
                <a:gd name="T19" fmla="*/ 2001 h 230"/>
                <a:gd name="T20" fmla="+- 0 6691 6364"/>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5"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24" name="Freeform 6360">
              <a:extLst>
                <a:ext uri="{FF2B5EF4-FFF2-40B4-BE49-F238E27FC236}">
                  <a16:creationId xmlns:a16="http://schemas.microsoft.com/office/drawing/2014/main" id="{BC16C794-BF90-4730-9309-E55E88423BD9}"/>
                </a:ext>
              </a:extLst>
            </p:cNvPr>
            <p:cNvSpPr>
              <a:spLocks/>
            </p:cNvSpPr>
            <p:nvPr/>
          </p:nvSpPr>
          <p:spPr bwMode="auto">
            <a:xfrm>
              <a:off x="6561" y="1964"/>
              <a:ext cx="39" cy="65"/>
            </a:xfrm>
            <a:custGeom>
              <a:avLst/>
              <a:gdLst>
                <a:gd name="T0" fmla="+- 0 6600 6562"/>
                <a:gd name="T1" fmla="*/ T0 w 39"/>
                <a:gd name="T2" fmla="+- 0 2029 1964"/>
                <a:gd name="T3" fmla="*/ 2029 h 65"/>
                <a:gd name="T4" fmla="+- 0 6562 6562"/>
                <a:gd name="T5" fmla="*/ T4 w 39"/>
                <a:gd name="T6" fmla="+- 0 2029 1964"/>
                <a:gd name="T7" fmla="*/ 2029 h 65"/>
                <a:gd name="T8" fmla="+- 0 6562 6562"/>
                <a:gd name="T9" fmla="*/ T8 w 39"/>
                <a:gd name="T10" fmla="+- 0 1964 1964"/>
                <a:gd name="T11" fmla="*/ 1964 h 65"/>
                <a:gd name="T12" fmla="+- 0 6600 6562"/>
                <a:gd name="T13" fmla="*/ T12 w 39"/>
                <a:gd name="T14" fmla="+- 0 1990 1964"/>
                <a:gd name="T15" fmla="*/ 1990 h 65"/>
                <a:gd name="T16" fmla="+- 0 6600 6562"/>
                <a:gd name="T17" fmla="*/ T16 w 39"/>
                <a:gd name="T18" fmla="+- 0 2029 1964"/>
                <a:gd name="T19" fmla="*/ 2029 h 65"/>
              </a:gdLst>
              <a:ahLst/>
              <a:cxnLst>
                <a:cxn ang="0">
                  <a:pos x="T1" y="T3"/>
                </a:cxn>
                <a:cxn ang="0">
                  <a:pos x="T5" y="T7"/>
                </a:cxn>
                <a:cxn ang="0">
                  <a:pos x="T9" y="T11"/>
                </a:cxn>
                <a:cxn ang="0">
                  <a:pos x="T13" y="T15"/>
                </a:cxn>
                <a:cxn ang="0">
                  <a:pos x="T17" y="T19"/>
                </a:cxn>
              </a:cxnLst>
              <a:rect l="0" t="0" r="r" b="b"/>
              <a:pathLst>
                <a:path w="39" h="65">
                  <a:moveTo>
                    <a:pt x="38" y="65"/>
                  </a:moveTo>
                  <a:lnTo>
                    <a:pt x="0" y="65"/>
                  </a:lnTo>
                  <a:lnTo>
                    <a:pt x="0" y="0"/>
                  </a:lnTo>
                  <a:lnTo>
                    <a:pt x="38" y="26"/>
                  </a:lnTo>
                  <a:lnTo>
                    <a:pt x="38" y="6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25" name="Freeform 6361">
              <a:extLst>
                <a:ext uri="{FF2B5EF4-FFF2-40B4-BE49-F238E27FC236}">
                  <a16:creationId xmlns:a16="http://schemas.microsoft.com/office/drawing/2014/main" id="{DE2FE003-F185-44AA-B2B7-F39EA41C1B89}"/>
                </a:ext>
              </a:extLst>
            </p:cNvPr>
            <p:cNvSpPr>
              <a:spLocks/>
            </p:cNvSpPr>
            <p:nvPr/>
          </p:nvSpPr>
          <p:spPr bwMode="auto">
            <a:xfrm>
              <a:off x="6561" y="1964"/>
              <a:ext cx="39" cy="65"/>
            </a:xfrm>
            <a:custGeom>
              <a:avLst/>
              <a:gdLst>
                <a:gd name="T0" fmla="+- 0 6562 6562"/>
                <a:gd name="T1" fmla="*/ T0 w 39"/>
                <a:gd name="T2" fmla="+- 0 2029 1964"/>
                <a:gd name="T3" fmla="*/ 2029 h 65"/>
                <a:gd name="T4" fmla="+- 0 6600 6562"/>
                <a:gd name="T5" fmla="*/ T4 w 39"/>
                <a:gd name="T6" fmla="+- 0 2029 1964"/>
                <a:gd name="T7" fmla="*/ 2029 h 65"/>
                <a:gd name="T8" fmla="+- 0 6600 6562"/>
                <a:gd name="T9" fmla="*/ T8 w 39"/>
                <a:gd name="T10" fmla="+- 0 1990 1964"/>
                <a:gd name="T11" fmla="*/ 1990 h 65"/>
                <a:gd name="T12" fmla="+- 0 6562 6562"/>
                <a:gd name="T13" fmla="*/ T12 w 39"/>
                <a:gd name="T14" fmla="+- 0 1964 1964"/>
                <a:gd name="T15" fmla="*/ 1964 h 65"/>
                <a:gd name="T16" fmla="+- 0 6562 6562"/>
                <a:gd name="T17" fmla="*/ T16 w 39"/>
                <a:gd name="T18" fmla="+- 0 2029 1964"/>
                <a:gd name="T19" fmla="*/ 2029 h 65"/>
              </a:gdLst>
              <a:ahLst/>
              <a:cxnLst>
                <a:cxn ang="0">
                  <a:pos x="T1" y="T3"/>
                </a:cxn>
                <a:cxn ang="0">
                  <a:pos x="T5" y="T7"/>
                </a:cxn>
                <a:cxn ang="0">
                  <a:pos x="T9" y="T11"/>
                </a:cxn>
                <a:cxn ang="0">
                  <a:pos x="T13" y="T15"/>
                </a:cxn>
                <a:cxn ang="0">
                  <a:pos x="T17" y="T19"/>
                </a:cxn>
              </a:cxnLst>
              <a:rect l="0" t="0" r="r" b="b"/>
              <a:pathLst>
                <a:path w="39" h="65">
                  <a:moveTo>
                    <a:pt x="0" y="65"/>
                  </a:moveTo>
                  <a:lnTo>
                    <a:pt x="38" y="65"/>
                  </a:lnTo>
                  <a:lnTo>
                    <a:pt x="38" y="26"/>
                  </a:lnTo>
                  <a:lnTo>
                    <a:pt x="0" y="0"/>
                  </a:lnTo>
                  <a:lnTo>
                    <a:pt x="0" y="65"/>
                  </a:lnTo>
                  <a:close/>
                </a:path>
              </a:pathLst>
            </a:custGeom>
            <a:noFill/>
            <a:ln w="55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26" name="Picture 425">
              <a:extLst>
                <a:ext uri="{FF2B5EF4-FFF2-40B4-BE49-F238E27FC236}">
                  <a16:creationId xmlns:a16="http://schemas.microsoft.com/office/drawing/2014/main" id="{763BC6B6-84FB-4972-A7E5-1B9E1083C5CB}"/>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364" y="1802"/>
              <a:ext cx="3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 name="Freeform 6363">
              <a:extLst>
                <a:ext uri="{FF2B5EF4-FFF2-40B4-BE49-F238E27FC236}">
                  <a16:creationId xmlns:a16="http://schemas.microsoft.com/office/drawing/2014/main" id="{2731521B-4C69-4062-B28B-0A224E07D92D}"/>
                </a:ext>
              </a:extLst>
            </p:cNvPr>
            <p:cNvSpPr>
              <a:spLocks/>
            </p:cNvSpPr>
            <p:nvPr/>
          </p:nvSpPr>
          <p:spPr bwMode="auto">
            <a:xfrm>
              <a:off x="6364" y="1802"/>
              <a:ext cx="346" cy="230"/>
            </a:xfrm>
            <a:custGeom>
              <a:avLst/>
              <a:gdLst>
                <a:gd name="T0" fmla="+- 0 6691 6364"/>
                <a:gd name="T1" fmla="*/ T0 w 346"/>
                <a:gd name="T2" fmla="+- 0 2032 1802"/>
                <a:gd name="T3" fmla="*/ 2032 h 230"/>
                <a:gd name="T4" fmla="+- 0 6628 6364"/>
                <a:gd name="T5" fmla="*/ T4 w 346"/>
                <a:gd name="T6" fmla="+- 0 2008 1802"/>
                <a:gd name="T7" fmla="*/ 2008 h 230"/>
                <a:gd name="T8" fmla="+- 0 6364 6364"/>
                <a:gd name="T9" fmla="*/ T8 w 346"/>
                <a:gd name="T10" fmla="+- 0 1833 1802"/>
                <a:gd name="T11" fmla="*/ 1833 h 230"/>
                <a:gd name="T12" fmla="+- 0 6383 6364"/>
                <a:gd name="T13" fmla="*/ T12 w 346"/>
                <a:gd name="T14" fmla="+- 0 1802 1802"/>
                <a:gd name="T15" fmla="*/ 1802 h 230"/>
                <a:gd name="T16" fmla="+- 0 6709 6364"/>
                <a:gd name="T17" fmla="*/ T16 w 346"/>
                <a:gd name="T18" fmla="+- 0 2001 1802"/>
                <a:gd name="T19" fmla="*/ 2001 h 230"/>
                <a:gd name="T20" fmla="+- 0 6691 6364"/>
                <a:gd name="T21" fmla="*/ T20 w 346"/>
                <a:gd name="T22" fmla="+- 0 2032 1802"/>
                <a:gd name="T23" fmla="*/ 2032 h 230"/>
              </a:gdLst>
              <a:ahLst/>
              <a:cxnLst>
                <a:cxn ang="0">
                  <a:pos x="T1" y="T3"/>
                </a:cxn>
                <a:cxn ang="0">
                  <a:pos x="T5" y="T7"/>
                </a:cxn>
                <a:cxn ang="0">
                  <a:pos x="T9" y="T11"/>
                </a:cxn>
                <a:cxn ang="0">
                  <a:pos x="T13" y="T15"/>
                </a:cxn>
                <a:cxn ang="0">
                  <a:pos x="T17" y="T19"/>
                </a:cxn>
                <a:cxn ang="0">
                  <a:pos x="T21" y="T23"/>
                </a:cxn>
              </a:cxnLst>
              <a:rect l="0" t="0" r="r" b="b"/>
              <a:pathLst>
                <a:path w="346" h="230">
                  <a:moveTo>
                    <a:pt x="327" y="230"/>
                  </a:moveTo>
                  <a:lnTo>
                    <a:pt x="264" y="206"/>
                  </a:lnTo>
                  <a:lnTo>
                    <a:pt x="0" y="31"/>
                  </a:lnTo>
                  <a:lnTo>
                    <a:pt x="19" y="0"/>
                  </a:lnTo>
                  <a:lnTo>
                    <a:pt x="345" y="199"/>
                  </a:lnTo>
                  <a:lnTo>
                    <a:pt x="327" y="230"/>
                  </a:lnTo>
                  <a:close/>
                </a:path>
              </a:pathLst>
            </a:custGeom>
            <a:noFill/>
            <a:ln w="55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28" name="Freeform 6364">
              <a:extLst>
                <a:ext uri="{FF2B5EF4-FFF2-40B4-BE49-F238E27FC236}">
                  <a16:creationId xmlns:a16="http://schemas.microsoft.com/office/drawing/2014/main" id="{60AC1EDE-A6B5-496E-86AF-17127CA52407}"/>
                </a:ext>
              </a:extLst>
            </p:cNvPr>
            <p:cNvSpPr>
              <a:spLocks/>
            </p:cNvSpPr>
            <p:nvPr/>
          </p:nvSpPr>
          <p:spPr bwMode="auto">
            <a:xfrm>
              <a:off x="6615" y="2002"/>
              <a:ext cx="75" cy="29"/>
            </a:xfrm>
            <a:custGeom>
              <a:avLst/>
              <a:gdLst>
                <a:gd name="T0" fmla="+- 0 6690 6615"/>
                <a:gd name="T1" fmla="*/ T0 w 75"/>
                <a:gd name="T2" fmla="+- 0 2030 2002"/>
                <a:gd name="T3" fmla="*/ 2030 h 29"/>
                <a:gd name="T4" fmla="+- 0 6615 6615"/>
                <a:gd name="T5" fmla="*/ T4 w 75"/>
                <a:gd name="T6" fmla="+- 0 2030 2002"/>
                <a:gd name="T7" fmla="*/ 2030 h 29"/>
                <a:gd name="T8" fmla="+- 0 6621 6615"/>
                <a:gd name="T9" fmla="*/ T8 w 75"/>
                <a:gd name="T10" fmla="+- 0 2019 2002"/>
                <a:gd name="T11" fmla="*/ 2019 h 29"/>
                <a:gd name="T12" fmla="+- 0 6629 6615"/>
                <a:gd name="T13" fmla="*/ T12 w 75"/>
                <a:gd name="T14" fmla="+- 0 2010 2002"/>
                <a:gd name="T15" fmla="*/ 2010 h 29"/>
                <a:gd name="T16" fmla="+- 0 6640 6615"/>
                <a:gd name="T17" fmla="*/ T16 w 75"/>
                <a:gd name="T18" fmla="+- 0 2004 2002"/>
                <a:gd name="T19" fmla="*/ 2004 h 29"/>
                <a:gd name="T20" fmla="+- 0 6653 6615"/>
                <a:gd name="T21" fmla="*/ T20 w 75"/>
                <a:gd name="T22" fmla="+- 0 2002 2002"/>
                <a:gd name="T23" fmla="*/ 2002 h 29"/>
                <a:gd name="T24" fmla="+- 0 6665 6615"/>
                <a:gd name="T25" fmla="*/ T24 w 75"/>
                <a:gd name="T26" fmla="+- 0 2004 2002"/>
                <a:gd name="T27" fmla="*/ 2004 h 29"/>
                <a:gd name="T28" fmla="+- 0 6676 6615"/>
                <a:gd name="T29" fmla="*/ T28 w 75"/>
                <a:gd name="T30" fmla="+- 0 2010 2002"/>
                <a:gd name="T31" fmla="*/ 2010 h 29"/>
                <a:gd name="T32" fmla="+- 0 6685 6615"/>
                <a:gd name="T33" fmla="*/ T32 w 75"/>
                <a:gd name="T34" fmla="+- 0 2019 2002"/>
                <a:gd name="T35" fmla="*/ 2019 h 29"/>
                <a:gd name="T36" fmla="+- 0 6690 6615"/>
                <a:gd name="T37" fmla="*/ T36 w 75"/>
                <a:gd name="T38" fmla="+- 0 2030 2002"/>
                <a:gd name="T39" fmla="*/ 203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75" y="28"/>
                  </a:moveTo>
                  <a:lnTo>
                    <a:pt x="0" y="28"/>
                  </a:lnTo>
                  <a:lnTo>
                    <a:pt x="6" y="17"/>
                  </a:lnTo>
                  <a:lnTo>
                    <a:pt x="14" y="8"/>
                  </a:lnTo>
                  <a:lnTo>
                    <a:pt x="25" y="2"/>
                  </a:lnTo>
                  <a:lnTo>
                    <a:pt x="38" y="0"/>
                  </a:lnTo>
                  <a:lnTo>
                    <a:pt x="50" y="2"/>
                  </a:lnTo>
                  <a:lnTo>
                    <a:pt x="61" y="8"/>
                  </a:lnTo>
                  <a:lnTo>
                    <a:pt x="70" y="17"/>
                  </a:lnTo>
                  <a:lnTo>
                    <a:pt x="75" y="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sp>
          <p:nvSpPr>
            <p:cNvPr id="429" name="Freeform 6365">
              <a:extLst>
                <a:ext uri="{FF2B5EF4-FFF2-40B4-BE49-F238E27FC236}">
                  <a16:creationId xmlns:a16="http://schemas.microsoft.com/office/drawing/2014/main" id="{41899149-462C-41B1-9051-37C6766CA269}"/>
                </a:ext>
              </a:extLst>
            </p:cNvPr>
            <p:cNvSpPr>
              <a:spLocks/>
            </p:cNvSpPr>
            <p:nvPr/>
          </p:nvSpPr>
          <p:spPr bwMode="auto">
            <a:xfrm>
              <a:off x="6615" y="2002"/>
              <a:ext cx="75" cy="29"/>
            </a:xfrm>
            <a:custGeom>
              <a:avLst/>
              <a:gdLst>
                <a:gd name="T0" fmla="+- 0 6653 6615"/>
                <a:gd name="T1" fmla="*/ T0 w 75"/>
                <a:gd name="T2" fmla="+- 0 2002 2002"/>
                <a:gd name="T3" fmla="*/ 2002 h 29"/>
                <a:gd name="T4" fmla="+- 0 6640 6615"/>
                <a:gd name="T5" fmla="*/ T4 w 75"/>
                <a:gd name="T6" fmla="+- 0 2004 2002"/>
                <a:gd name="T7" fmla="*/ 2004 h 29"/>
                <a:gd name="T8" fmla="+- 0 6629 6615"/>
                <a:gd name="T9" fmla="*/ T8 w 75"/>
                <a:gd name="T10" fmla="+- 0 2010 2002"/>
                <a:gd name="T11" fmla="*/ 2010 h 29"/>
                <a:gd name="T12" fmla="+- 0 6621 6615"/>
                <a:gd name="T13" fmla="*/ T12 w 75"/>
                <a:gd name="T14" fmla="+- 0 2019 2002"/>
                <a:gd name="T15" fmla="*/ 2019 h 29"/>
                <a:gd name="T16" fmla="+- 0 6615 6615"/>
                <a:gd name="T17" fmla="*/ T16 w 75"/>
                <a:gd name="T18" fmla="+- 0 2030 2002"/>
                <a:gd name="T19" fmla="*/ 2030 h 29"/>
                <a:gd name="T20" fmla="+- 0 6690 6615"/>
                <a:gd name="T21" fmla="*/ T20 w 75"/>
                <a:gd name="T22" fmla="+- 0 2030 2002"/>
                <a:gd name="T23" fmla="*/ 2030 h 29"/>
                <a:gd name="T24" fmla="+- 0 6685 6615"/>
                <a:gd name="T25" fmla="*/ T24 w 75"/>
                <a:gd name="T26" fmla="+- 0 2019 2002"/>
                <a:gd name="T27" fmla="*/ 2019 h 29"/>
                <a:gd name="T28" fmla="+- 0 6676 6615"/>
                <a:gd name="T29" fmla="*/ T28 w 75"/>
                <a:gd name="T30" fmla="+- 0 2010 2002"/>
                <a:gd name="T31" fmla="*/ 2010 h 29"/>
                <a:gd name="T32" fmla="+- 0 6665 6615"/>
                <a:gd name="T33" fmla="*/ T32 w 75"/>
                <a:gd name="T34" fmla="+- 0 2004 2002"/>
                <a:gd name="T35" fmla="*/ 2004 h 29"/>
                <a:gd name="T36" fmla="+- 0 6653 6615"/>
                <a:gd name="T37" fmla="*/ T36 w 75"/>
                <a:gd name="T38" fmla="+- 0 2002 2002"/>
                <a:gd name="T39" fmla="*/ 2002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29">
                  <a:moveTo>
                    <a:pt x="38" y="0"/>
                  </a:moveTo>
                  <a:lnTo>
                    <a:pt x="25" y="2"/>
                  </a:lnTo>
                  <a:lnTo>
                    <a:pt x="14" y="8"/>
                  </a:lnTo>
                  <a:lnTo>
                    <a:pt x="6" y="17"/>
                  </a:lnTo>
                  <a:lnTo>
                    <a:pt x="0" y="28"/>
                  </a:lnTo>
                  <a:lnTo>
                    <a:pt x="75" y="28"/>
                  </a:lnTo>
                  <a:lnTo>
                    <a:pt x="70" y="17"/>
                  </a:lnTo>
                  <a:lnTo>
                    <a:pt x="61" y="8"/>
                  </a:lnTo>
                  <a:lnTo>
                    <a:pt x="50" y="2"/>
                  </a:lnTo>
                  <a:lnTo>
                    <a:pt x="38" y="0"/>
                  </a:lnTo>
                  <a:close/>
                </a:path>
              </a:pathLst>
            </a:custGeom>
            <a:noFill/>
            <a:ln w="553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30" name="Picture 429">
              <a:extLst>
                <a:ext uri="{FF2B5EF4-FFF2-40B4-BE49-F238E27FC236}">
                  <a16:creationId xmlns:a16="http://schemas.microsoft.com/office/drawing/2014/main" id="{22CF7E03-D999-41F0-8ABB-90BE4AFF3CEA}"/>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538" y="2382"/>
              <a:ext cx="7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 name="Rectangle 430">
              <a:extLst>
                <a:ext uri="{FF2B5EF4-FFF2-40B4-BE49-F238E27FC236}">
                  <a16:creationId xmlns:a16="http://schemas.microsoft.com/office/drawing/2014/main" id="{8774FA2D-C305-4114-89EC-81D16432672B}"/>
                </a:ext>
              </a:extLst>
            </p:cNvPr>
            <p:cNvSpPr>
              <a:spLocks noChangeArrowheads="1"/>
            </p:cNvSpPr>
            <p:nvPr/>
          </p:nvSpPr>
          <p:spPr bwMode="auto">
            <a:xfrm>
              <a:off x="6538" y="2382"/>
              <a:ext cx="76" cy="22"/>
            </a:xfrm>
            <a:prstGeom prst="rect">
              <a:avLst/>
            </a:prstGeom>
            <a:noFill/>
            <a:ln w="553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32" name="Picture 431">
              <a:extLst>
                <a:ext uri="{FF2B5EF4-FFF2-40B4-BE49-F238E27FC236}">
                  <a16:creationId xmlns:a16="http://schemas.microsoft.com/office/drawing/2014/main" id="{8E64ED60-C0A9-4275-B030-90B69EB4A2D0}"/>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463" y="2028"/>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 name="Rectangle 432">
              <a:extLst>
                <a:ext uri="{FF2B5EF4-FFF2-40B4-BE49-F238E27FC236}">
                  <a16:creationId xmlns:a16="http://schemas.microsoft.com/office/drawing/2014/main" id="{37DC29F3-299B-4531-BC47-227B3D70F6AF}"/>
                </a:ext>
              </a:extLst>
            </p:cNvPr>
            <p:cNvSpPr>
              <a:spLocks noChangeArrowheads="1"/>
            </p:cNvSpPr>
            <p:nvPr/>
          </p:nvSpPr>
          <p:spPr bwMode="auto">
            <a:xfrm>
              <a:off x="6463" y="2028"/>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34" name="AutoShape 6370">
              <a:extLst>
                <a:ext uri="{FF2B5EF4-FFF2-40B4-BE49-F238E27FC236}">
                  <a16:creationId xmlns:a16="http://schemas.microsoft.com/office/drawing/2014/main" id="{582566FF-129A-4630-A208-7D15FB2201ED}"/>
                </a:ext>
              </a:extLst>
            </p:cNvPr>
            <p:cNvSpPr>
              <a:spLocks/>
            </p:cNvSpPr>
            <p:nvPr/>
          </p:nvSpPr>
          <p:spPr bwMode="auto">
            <a:xfrm>
              <a:off x="6542" y="2066"/>
              <a:ext cx="72" cy="97"/>
            </a:xfrm>
            <a:custGeom>
              <a:avLst/>
              <a:gdLst>
                <a:gd name="T0" fmla="+- 0 6556 6543"/>
                <a:gd name="T1" fmla="*/ T0 w 72"/>
                <a:gd name="T2" fmla="+- 0 2163 2067"/>
                <a:gd name="T3" fmla="*/ 2163 h 97"/>
                <a:gd name="T4" fmla="+- 0 6543 6543"/>
                <a:gd name="T5" fmla="*/ T4 w 72"/>
                <a:gd name="T6" fmla="+- 0 2163 2067"/>
                <a:gd name="T7" fmla="*/ 2163 h 97"/>
                <a:gd name="T8" fmla="+- 0 6543 6543"/>
                <a:gd name="T9" fmla="*/ T8 w 72"/>
                <a:gd name="T10" fmla="+- 0 2067 2067"/>
                <a:gd name="T11" fmla="*/ 2067 h 97"/>
                <a:gd name="T12" fmla="+- 0 6594 6543"/>
                <a:gd name="T13" fmla="*/ T12 w 72"/>
                <a:gd name="T14" fmla="+- 0 2067 2067"/>
                <a:gd name="T15" fmla="*/ 2067 h 97"/>
                <a:gd name="T16" fmla="+- 0 6601 6543"/>
                <a:gd name="T17" fmla="*/ T16 w 72"/>
                <a:gd name="T18" fmla="+- 0 2069 2067"/>
                <a:gd name="T19" fmla="*/ 2069 h 97"/>
                <a:gd name="T20" fmla="+- 0 6611 6543"/>
                <a:gd name="T21" fmla="*/ T20 w 72"/>
                <a:gd name="T22" fmla="+- 0 2078 2067"/>
                <a:gd name="T23" fmla="*/ 2078 h 97"/>
                <a:gd name="T24" fmla="+- 0 6556 6543"/>
                <a:gd name="T25" fmla="*/ T24 w 72"/>
                <a:gd name="T26" fmla="+- 0 2078 2067"/>
                <a:gd name="T27" fmla="*/ 2078 h 97"/>
                <a:gd name="T28" fmla="+- 0 6556 6543"/>
                <a:gd name="T29" fmla="*/ T28 w 72"/>
                <a:gd name="T30" fmla="+- 0 2112 2067"/>
                <a:gd name="T31" fmla="*/ 2112 h 97"/>
                <a:gd name="T32" fmla="+- 0 6610 6543"/>
                <a:gd name="T33" fmla="*/ T32 w 72"/>
                <a:gd name="T34" fmla="+- 0 2112 2067"/>
                <a:gd name="T35" fmla="*/ 2112 h 97"/>
                <a:gd name="T36" fmla="+- 0 6603 6543"/>
                <a:gd name="T37" fmla="*/ T36 w 72"/>
                <a:gd name="T38" fmla="+- 0 2120 2067"/>
                <a:gd name="T39" fmla="*/ 2120 h 97"/>
                <a:gd name="T40" fmla="+- 0 6595 6543"/>
                <a:gd name="T41" fmla="*/ T40 w 72"/>
                <a:gd name="T42" fmla="+- 0 2123 2067"/>
                <a:gd name="T43" fmla="*/ 2123 h 97"/>
                <a:gd name="T44" fmla="+- 0 6556 6543"/>
                <a:gd name="T45" fmla="*/ T44 w 72"/>
                <a:gd name="T46" fmla="+- 0 2123 2067"/>
                <a:gd name="T47" fmla="*/ 2123 h 97"/>
                <a:gd name="T48" fmla="+- 0 6556 6543"/>
                <a:gd name="T49" fmla="*/ T48 w 72"/>
                <a:gd name="T50" fmla="+- 0 2163 2067"/>
                <a:gd name="T51" fmla="*/ 2163 h 97"/>
                <a:gd name="T52" fmla="+- 0 6610 6543"/>
                <a:gd name="T53" fmla="*/ T52 w 72"/>
                <a:gd name="T54" fmla="+- 0 2112 2067"/>
                <a:gd name="T55" fmla="*/ 2112 h 97"/>
                <a:gd name="T56" fmla="+- 0 6587 6543"/>
                <a:gd name="T57" fmla="*/ T56 w 72"/>
                <a:gd name="T58" fmla="+- 0 2112 2067"/>
                <a:gd name="T59" fmla="*/ 2112 h 97"/>
                <a:gd name="T60" fmla="+- 0 6592 6543"/>
                <a:gd name="T61" fmla="*/ T60 w 72"/>
                <a:gd name="T62" fmla="+- 0 2110 2067"/>
                <a:gd name="T63" fmla="*/ 2110 h 97"/>
                <a:gd name="T64" fmla="+- 0 6599 6543"/>
                <a:gd name="T65" fmla="*/ T64 w 72"/>
                <a:gd name="T66" fmla="+- 0 2105 2067"/>
                <a:gd name="T67" fmla="*/ 2105 h 97"/>
                <a:gd name="T68" fmla="+- 0 6601 6543"/>
                <a:gd name="T69" fmla="*/ T68 w 72"/>
                <a:gd name="T70" fmla="+- 0 2101 2067"/>
                <a:gd name="T71" fmla="*/ 2101 h 97"/>
                <a:gd name="T72" fmla="+- 0 6601 6543"/>
                <a:gd name="T73" fmla="*/ T72 w 72"/>
                <a:gd name="T74" fmla="+- 0 2088 2067"/>
                <a:gd name="T75" fmla="*/ 2088 h 97"/>
                <a:gd name="T76" fmla="+- 0 6598 6543"/>
                <a:gd name="T77" fmla="*/ T76 w 72"/>
                <a:gd name="T78" fmla="+- 0 2083 2067"/>
                <a:gd name="T79" fmla="*/ 2083 h 97"/>
                <a:gd name="T80" fmla="+- 0 6593 6543"/>
                <a:gd name="T81" fmla="*/ T80 w 72"/>
                <a:gd name="T82" fmla="+- 0 2080 2067"/>
                <a:gd name="T83" fmla="*/ 2080 h 97"/>
                <a:gd name="T84" fmla="+- 0 6590 6543"/>
                <a:gd name="T85" fmla="*/ T84 w 72"/>
                <a:gd name="T86" fmla="+- 0 2079 2067"/>
                <a:gd name="T87" fmla="*/ 2079 h 97"/>
                <a:gd name="T88" fmla="+- 0 6587 6543"/>
                <a:gd name="T89" fmla="*/ T88 w 72"/>
                <a:gd name="T90" fmla="+- 0 2078 2067"/>
                <a:gd name="T91" fmla="*/ 2078 h 97"/>
                <a:gd name="T92" fmla="+- 0 6611 6543"/>
                <a:gd name="T93" fmla="*/ T92 w 72"/>
                <a:gd name="T94" fmla="+- 0 2078 2067"/>
                <a:gd name="T95" fmla="*/ 2078 h 97"/>
                <a:gd name="T96" fmla="+- 0 6612 6543"/>
                <a:gd name="T97" fmla="*/ T96 w 72"/>
                <a:gd name="T98" fmla="+- 0 2079 2067"/>
                <a:gd name="T99" fmla="*/ 2079 h 97"/>
                <a:gd name="T100" fmla="+- 0 6614 6543"/>
                <a:gd name="T101" fmla="*/ T100 w 72"/>
                <a:gd name="T102" fmla="+- 0 2086 2067"/>
                <a:gd name="T103" fmla="*/ 2086 h 97"/>
                <a:gd name="T104" fmla="+- 0 6614 6543"/>
                <a:gd name="T105" fmla="*/ T104 w 72"/>
                <a:gd name="T106" fmla="+- 0 2102 2067"/>
                <a:gd name="T107" fmla="*/ 2102 h 97"/>
                <a:gd name="T108" fmla="+- 0 6612 6543"/>
                <a:gd name="T109" fmla="*/ T108 w 72"/>
                <a:gd name="T110" fmla="+- 0 2109 2067"/>
                <a:gd name="T111" fmla="*/ 2109 h 97"/>
                <a:gd name="T112" fmla="+- 0 6610 6543"/>
                <a:gd name="T113" fmla="*/ T112 w 72"/>
                <a:gd name="T114" fmla="+- 0 2112 2067"/>
                <a:gd name="T115" fmla="*/ 2112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97">
                  <a:moveTo>
                    <a:pt x="13" y="96"/>
                  </a:moveTo>
                  <a:lnTo>
                    <a:pt x="0" y="96"/>
                  </a:lnTo>
                  <a:lnTo>
                    <a:pt x="0" y="0"/>
                  </a:lnTo>
                  <a:lnTo>
                    <a:pt x="51" y="0"/>
                  </a:lnTo>
                  <a:lnTo>
                    <a:pt x="58" y="2"/>
                  </a:lnTo>
                  <a:lnTo>
                    <a:pt x="68" y="11"/>
                  </a:lnTo>
                  <a:lnTo>
                    <a:pt x="13" y="11"/>
                  </a:lnTo>
                  <a:lnTo>
                    <a:pt x="13" y="45"/>
                  </a:lnTo>
                  <a:lnTo>
                    <a:pt x="67" y="45"/>
                  </a:lnTo>
                  <a:lnTo>
                    <a:pt x="60" y="53"/>
                  </a:lnTo>
                  <a:lnTo>
                    <a:pt x="52" y="56"/>
                  </a:lnTo>
                  <a:lnTo>
                    <a:pt x="13" y="56"/>
                  </a:lnTo>
                  <a:lnTo>
                    <a:pt x="13" y="96"/>
                  </a:lnTo>
                  <a:close/>
                  <a:moveTo>
                    <a:pt x="67" y="45"/>
                  </a:moveTo>
                  <a:lnTo>
                    <a:pt x="44" y="45"/>
                  </a:lnTo>
                  <a:lnTo>
                    <a:pt x="49" y="43"/>
                  </a:lnTo>
                  <a:lnTo>
                    <a:pt x="56" y="38"/>
                  </a:lnTo>
                  <a:lnTo>
                    <a:pt x="58" y="34"/>
                  </a:lnTo>
                  <a:lnTo>
                    <a:pt x="58" y="21"/>
                  </a:lnTo>
                  <a:lnTo>
                    <a:pt x="55" y="16"/>
                  </a:lnTo>
                  <a:lnTo>
                    <a:pt x="50" y="13"/>
                  </a:lnTo>
                  <a:lnTo>
                    <a:pt x="47" y="12"/>
                  </a:lnTo>
                  <a:lnTo>
                    <a:pt x="44" y="11"/>
                  </a:lnTo>
                  <a:lnTo>
                    <a:pt x="68" y="11"/>
                  </a:lnTo>
                  <a:lnTo>
                    <a:pt x="69" y="12"/>
                  </a:lnTo>
                  <a:lnTo>
                    <a:pt x="71" y="19"/>
                  </a:lnTo>
                  <a:lnTo>
                    <a:pt x="71" y="35"/>
                  </a:lnTo>
                  <a:lnTo>
                    <a:pt x="69" y="42"/>
                  </a:lnTo>
                  <a:lnTo>
                    <a:pt x="6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435" name="Picture 434">
              <a:extLst>
                <a:ext uri="{FF2B5EF4-FFF2-40B4-BE49-F238E27FC236}">
                  <a16:creationId xmlns:a16="http://schemas.microsoft.com/office/drawing/2014/main" id="{853E69BB-D323-4000-80E9-7788CEA3F1D1}"/>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463" y="2205"/>
              <a:ext cx="2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 name="Rectangle 435">
              <a:extLst>
                <a:ext uri="{FF2B5EF4-FFF2-40B4-BE49-F238E27FC236}">
                  <a16:creationId xmlns:a16="http://schemas.microsoft.com/office/drawing/2014/main" id="{EC3F322E-6AF7-49C2-989D-D3267767467A}"/>
                </a:ext>
              </a:extLst>
            </p:cNvPr>
            <p:cNvSpPr>
              <a:spLocks noChangeArrowheads="1"/>
            </p:cNvSpPr>
            <p:nvPr/>
          </p:nvSpPr>
          <p:spPr bwMode="auto">
            <a:xfrm>
              <a:off x="6463" y="2205"/>
              <a:ext cx="225" cy="177"/>
            </a:xfrm>
            <a:prstGeom prst="rect">
              <a:avLst/>
            </a:prstGeom>
            <a:noFill/>
            <a:ln w="55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37" name="AutoShape 6373">
              <a:extLst>
                <a:ext uri="{FF2B5EF4-FFF2-40B4-BE49-F238E27FC236}">
                  <a16:creationId xmlns:a16="http://schemas.microsoft.com/office/drawing/2014/main" id="{F7E1F85A-6CFA-4440-8A80-A4B177552BF0}"/>
                </a:ext>
              </a:extLst>
            </p:cNvPr>
            <p:cNvSpPr>
              <a:spLocks/>
            </p:cNvSpPr>
            <p:nvPr/>
          </p:nvSpPr>
          <p:spPr bwMode="auto">
            <a:xfrm>
              <a:off x="6537" y="2240"/>
              <a:ext cx="75" cy="102"/>
            </a:xfrm>
            <a:custGeom>
              <a:avLst/>
              <a:gdLst>
                <a:gd name="T0" fmla="+- 0 6608 6538"/>
                <a:gd name="T1" fmla="*/ T0 w 75"/>
                <a:gd name="T2" fmla="+- 0 2331 2241"/>
                <a:gd name="T3" fmla="*/ 2331 h 102"/>
                <a:gd name="T4" fmla="+- 0 6581 6538"/>
                <a:gd name="T5" fmla="*/ T4 w 75"/>
                <a:gd name="T6" fmla="+- 0 2331 2241"/>
                <a:gd name="T7" fmla="*/ 2331 h 102"/>
                <a:gd name="T8" fmla="+- 0 6585 6538"/>
                <a:gd name="T9" fmla="*/ T8 w 75"/>
                <a:gd name="T10" fmla="+- 0 2331 2241"/>
                <a:gd name="T11" fmla="*/ 2331 h 102"/>
                <a:gd name="T12" fmla="+- 0 6596 6538"/>
                <a:gd name="T13" fmla="*/ T12 w 75"/>
                <a:gd name="T14" fmla="+- 0 2327 2241"/>
                <a:gd name="T15" fmla="*/ 2327 h 102"/>
                <a:gd name="T16" fmla="+- 0 6600 6538"/>
                <a:gd name="T17" fmla="*/ T16 w 75"/>
                <a:gd name="T18" fmla="+- 0 2322 2241"/>
                <a:gd name="T19" fmla="*/ 2322 h 102"/>
                <a:gd name="T20" fmla="+- 0 6600 6538"/>
                <a:gd name="T21" fmla="*/ T20 w 75"/>
                <a:gd name="T22" fmla="+- 0 2309 2241"/>
                <a:gd name="T23" fmla="*/ 2309 h 102"/>
                <a:gd name="T24" fmla="+- 0 6598 6538"/>
                <a:gd name="T25" fmla="*/ T24 w 75"/>
                <a:gd name="T26" fmla="+- 0 2306 2241"/>
                <a:gd name="T27" fmla="*/ 2306 h 102"/>
                <a:gd name="T28" fmla="+- 0 6595 6538"/>
                <a:gd name="T29" fmla="*/ T28 w 75"/>
                <a:gd name="T30" fmla="+- 0 2304 2241"/>
                <a:gd name="T31" fmla="*/ 2304 h 102"/>
                <a:gd name="T32" fmla="+- 0 6592 6538"/>
                <a:gd name="T33" fmla="*/ T32 w 75"/>
                <a:gd name="T34" fmla="+- 0 2301 2241"/>
                <a:gd name="T35" fmla="*/ 2301 h 102"/>
                <a:gd name="T36" fmla="+- 0 6587 6538"/>
                <a:gd name="T37" fmla="*/ T36 w 75"/>
                <a:gd name="T38" fmla="+- 0 2300 2241"/>
                <a:gd name="T39" fmla="*/ 2300 h 102"/>
                <a:gd name="T40" fmla="+- 0 6559 6538"/>
                <a:gd name="T41" fmla="*/ T40 w 75"/>
                <a:gd name="T42" fmla="+- 0 2293 2241"/>
                <a:gd name="T43" fmla="*/ 2293 h 102"/>
                <a:gd name="T44" fmla="+- 0 6553 6538"/>
                <a:gd name="T45" fmla="*/ T44 w 75"/>
                <a:gd name="T46" fmla="+- 0 2291 2241"/>
                <a:gd name="T47" fmla="*/ 2291 h 102"/>
                <a:gd name="T48" fmla="+- 0 6544 6538"/>
                <a:gd name="T49" fmla="*/ T48 w 75"/>
                <a:gd name="T50" fmla="+- 0 2285 2241"/>
                <a:gd name="T51" fmla="*/ 2285 h 102"/>
                <a:gd name="T52" fmla="+- 0 6541 6538"/>
                <a:gd name="T53" fmla="*/ T52 w 75"/>
                <a:gd name="T54" fmla="+- 0 2279 2241"/>
                <a:gd name="T55" fmla="*/ 2279 h 102"/>
                <a:gd name="T56" fmla="+- 0 6541 6538"/>
                <a:gd name="T57" fmla="*/ T56 w 75"/>
                <a:gd name="T58" fmla="+- 0 2262 2241"/>
                <a:gd name="T59" fmla="*/ 2262 h 102"/>
                <a:gd name="T60" fmla="+- 0 6544 6538"/>
                <a:gd name="T61" fmla="*/ T60 w 75"/>
                <a:gd name="T62" fmla="+- 0 2255 2241"/>
                <a:gd name="T63" fmla="*/ 2255 h 102"/>
                <a:gd name="T64" fmla="+- 0 6556 6538"/>
                <a:gd name="T65" fmla="*/ T64 w 75"/>
                <a:gd name="T66" fmla="+- 0 2244 2241"/>
                <a:gd name="T67" fmla="*/ 2244 h 102"/>
                <a:gd name="T68" fmla="+- 0 6564 6538"/>
                <a:gd name="T69" fmla="*/ T68 w 75"/>
                <a:gd name="T70" fmla="+- 0 2241 2241"/>
                <a:gd name="T71" fmla="*/ 2241 h 102"/>
                <a:gd name="T72" fmla="+- 0 6584 6538"/>
                <a:gd name="T73" fmla="*/ T72 w 75"/>
                <a:gd name="T74" fmla="+- 0 2241 2241"/>
                <a:gd name="T75" fmla="*/ 2241 h 102"/>
                <a:gd name="T76" fmla="+- 0 6593 6538"/>
                <a:gd name="T77" fmla="*/ T76 w 75"/>
                <a:gd name="T78" fmla="+- 0 2243 2241"/>
                <a:gd name="T79" fmla="*/ 2243 h 102"/>
                <a:gd name="T80" fmla="+- 0 6605 6538"/>
                <a:gd name="T81" fmla="*/ T80 w 75"/>
                <a:gd name="T82" fmla="+- 0 2252 2241"/>
                <a:gd name="T83" fmla="*/ 2252 h 102"/>
                <a:gd name="T84" fmla="+- 0 6567 6538"/>
                <a:gd name="T85" fmla="*/ T84 w 75"/>
                <a:gd name="T86" fmla="+- 0 2252 2241"/>
                <a:gd name="T87" fmla="*/ 2252 h 102"/>
                <a:gd name="T88" fmla="+- 0 6562 6538"/>
                <a:gd name="T89" fmla="*/ T88 w 75"/>
                <a:gd name="T90" fmla="+- 0 2254 2241"/>
                <a:gd name="T91" fmla="*/ 2254 h 102"/>
                <a:gd name="T92" fmla="+- 0 6555 6538"/>
                <a:gd name="T93" fmla="*/ T92 w 75"/>
                <a:gd name="T94" fmla="+- 0 2260 2241"/>
                <a:gd name="T95" fmla="*/ 2260 h 102"/>
                <a:gd name="T96" fmla="+- 0 6554 6538"/>
                <a:gd name="T97" fmla="*/ T96 w 75"/>
                <a:gd name="T98" fmla="+- 0 2264 2241"/>
                <a:gd name="T99" fmla="*/ 2264 h 102"/>
                <a:gd name="T100" fmla="+- 0 6554 6538"/>
                <a:gd name="T101" fmla="*/ T100 w 75"/>
                <a:gd name="T102" fmla="+- 0 2273 2241"/>
                <a:gd name="T103" fmla="*/ 2273 h 102"/>
                <a:gd name="T104" fmla="+- 0 6556 6538"/>
                <a:gd name="T105" fmla="*/ T104 w 75"/>
                <a:gd name="T106" fmla="+- 0 2277 2241"/>
                <a:gd name="T107" fmla="*/ 2277 h 102"/>
                <a:gd name="T108" fmla="+- 0 6559 6538"/>
                <a:gd name="T109" fmla="*/ T108 w 75"/>
                <a:gd name="T110" fmla="+- 0 2279 2241"/>
                <a:gd name="T111" fmla="*/ 2279 h 102"/>
                <a:gd name="T112" fmla="+- 0 6562 6538"/>
                <a:gd name="T113" fmla="*/ T112 w 75"/>
                <a:gd name="T114" fmla="+- 0 2280 2241"/>
                <a:gd name="T115" fmla="*/ 2280 h 102"/>
                <a:gd name="T116" fmla="+- 0 6567 6538"/>
                <a:gd name="T117" fmla="*/ T116 w 75"/>
                <a:gd name="T118" fmla="+- 0 2282 2241"/>
                <a:gd name="T119" fmla="*/ 2282 h 102"/>
                <a:gd name="T120" fmla="+- 0 6595 6538"/>
                <a:gd name="T121" fmla="*/ T120 w 75"/>
                <a:gd name="T122" fmla="+- 0 2289 2241"/>
                <a:gd name="T123" fmla="*/ 2289 h 102"/>
                <a:gd name="T124" fmla="+- 0 6600 6538"/>
                <a:gd name="T125" fmla="*/ T124 w 75"/>
                <a:gd name="T126" fmla="+- 0 2291 2241"/>
                <a:gd name="T127" fmla="*/ 2291 h 102"/>
                <a:gd name="T128" fmla="+- 0 6610 6538"/>
                <a:gd name="T129" fmla="*/ T128 w 75"/>
                <a:gd name="T130" fmla="+- 0 2298 2241"/>
                <a:gd name="T131" fmla="*/ 2298 h 102"/>
                <a:gd name="T132" fmla="+- 0 6613 6538"/>
                <a:gd name="T133" fmla="*/ T132 w 75"/>
                <a:gd name="T134" fmla="+- 0 2304 2241"/>
                <a:gd name="T135" fmla="*/ 2304 h 102"/>
                <a:gd name="T136" fmla="+- 0 6613 6538"/>
                <a:gd name="T137" fmla="*/ T136 w 75"/>
                <a:gd name="T138" fmla="+- 0 2323 2241"/>
                <a:gd name="T139" fmla="*/ 2323 h 102"/>
                <a:gd name="T140" fmla="+- 0 6609 6538"/>
                <a:gd name="T141" fmla="*/ T140 w 75"/>
                <a:gd name="T142" fmla="+- 0 2331 2241"/>
                <a:gd name="T143" fmla="*/ 2331 h 102"/>
                <a:gd name="T144" fmla="+- 0 6608 6538"/>
                <a:gd name="T145" fmla="*/ T144 w 75"/>
                <a:gd name="T146" fmla="+- 0 2331 2241"/>
                <a:gd name="T147" fmla="*/ 2331 h 102"/>
                <a:gd name="T148" fmla="+- 0 6610 6538"/>
                <a:gd name="T149" fmla="*/ T148 w 75"/>
                <a:gd name="T150" fmla="+- 0 2272 2241"/>
                <a:gd name="T151" fmla="*/ 2272 h 102"/>
                <a:gd name="T152" fmla="+- 0 6598 6538"/>
                <a:gd name="T153" fmla="*/ T152 w 75"/>
                <a:gd name="T154" fmla="+- 0 2272 2241"/>
                <a:gd name="T155" fmla="*/ 2272 h 102"/>
                <a:gd name="T156" fmla="+- 0 6597 6538"/>
                <a:gd name="T157" fmla="*/ T156 w 75"/>
                <a:gd name="T158" fmla="+- 0 2266 2241"/>
                <a:gd name="T159" fmla="*/ 2266 h 102"/>
                <a:gd name="T160" fmla="+- 0 6596 6538"/>
                <a:gd name="T161" fmla="*/ T160 w 75"/>
                <a:gd name="T162" fmla="+- 0 2263 2241"/>
                <a:gd name="T163" fmla="*/ 2263 h 102"/>
                <a:gd name="T164" fmla="+- 0 6594 6538"/>
                <a:gd name="T165" fmla="*/ T164 w 75"/>
                <a:gd name="T166" fmla="+- 0 2260 2241"/>
                <a:gd name="T167" fmla="*/ 2260 h 102"/>
                <a:gd name="T168" fmla="+- 0 6590 6538"/>
                <a:gd name="T169" fmla="*/ T168 w 75"/>
                <a:gd name="T170" fmla="+- 0 2255 2241"/>
                <a:gd name="T171" fmla="*/ 2255 h 102"/>
                <a:gd name="T172" fmla="+- 0 6583 6538"/>
                <a:gd name="T173" fmla="*/ T172 w 75"/>
                <a:gd name="T174" fmla="+- 0 2252 2241"/>
                <a:gd name="T175" fmla="*/ 2252 h 102"/>
                <a:gd name="T176" fmla="+- 0 6605 6538"/>
                <a:gd name="T177" fmla="*/ T176 w 75"/>
                <a:gd name="T178" fmla="+- 0 2252 2241"/>
                <a:gd name="T179" fmla="*/ 2252 h 102"/>
                <a:gd name="T180" fmla="+- 0 6606 6538"/>
                <a:gd name="T181" fmla="*/ T180 w 75"/>
                <a:gd name="T182" fmla="+- 0 2253 2241"/>
                <a:gd name="T183" fmla="*/ 2253 h 102"/>
                <a:gd name="T184" fmla="+- 0 6610 6538"/>
                <a:gd name="T185" fmla="*/ T184 w 75"/>
                <a:gd name="T186" fmla="+- 0 2261 2241"/>
                <a:gd name="T187" fmla="*/ 2261 h 102"/>
                <a:gd name="T188" fmla="+- 0 6610 6538"/>
                <a:gd name="T189" fmla="*/ T188 w 75"/>
                <a:gd name="T190" fmla="+- 0 2272 2241"/>
                <a:gd name="T191" fmla="*/ 2272 h 102"/>
                <a:gd name="T192" fmla="+- 0 6585 6538"/>
                <a:gd name="T193" fmla="*/ T192 w 75"/>
                <a:gd name="T194" fmla="+- 0 2342 2241"/>
                <a:gd name="T195" fmla="*/ 2342 h 102"/>
                <a:gd name="T196" fmla="+- 0 6563 6538"/>
                <a:gd name="T197" fmla="*/ T196 w 75"/>
                <a:gd name="T198" fmla="+- 0 2342 2241"/>
                <a:gd name="T199" fmla="*/ 2342 h 102"/>
                <a:gd name="T200" fmla="+- 0 6554 6538"/>
                <a:gd name="T201" fmla="*/ T200 w 75"/>
                <a:gd name="T202" fmla="+- 0 2339 2241"/>
                <a:gd name="T203" fmla="*/ 2339 h 102"/>
                <a:gd name="T204" fmla="+- 0 6541 6538"/>
                <a:gd name="T205" fmla="*/ T204 w 75"/>
                <a:gd name="T206" fmla="+- 0 2327 2241"/>
                <a:gd name="T207" fmla="*/ 2327 h 102"/>
                <a:gd name="T208" fmla="+- 0 6538 6538"/>
                <a:gd name="T209" fmla="*/ T208 w 75"/>
                <a:gd name="T210" fmla="+- 0 2319 2241"/>
                <a:gd name="T211" fmla="*/ 2319 h 102"/>
                <a:gd name="T212" fmla="+- 0 6538 6538"/>
                <a:gd name="T213" fmla="*/ T212 w 75"/>
                <a:gd name="T214" fmla="+- 0 2309 2241"/>
                <a:gd name="T215" fmla="*/ 2309 h 102"/>
                <a:gd name="T216" fmla="+- 0 6550 6538"/>
                <a:gd name="T217" fmla="*/ T216 w 75"/>
                <a:gd name="T218" fmla="+- 0 2309 2241"/>
                <a:gd name="T219" fmla="*/ 2309 h 102"/>
                <a:gd name="T220" fmla="+- 0 6550 6538"/>
                <a:gd name="T221" fmla="*/ T220 w 75"/>
                <a:gd name="T222" fmla="+- 0 2314 2241"/>
                <a:gd name="T223" fmla="*/ 2314 h 102"/>
                <a:gd name="T224" fmla="+- 0 6552 6538"/>
                <a:gd name="T225" fmla="*/ T224 w 75"/>
                <a:gd name="T226" fmla="+- 0 2318 2241"/>
                <a:gd name="T227" fmla="*/ 2318 h 102"/>
                <a:gd name="T228" fmla="+- 0 6558 6538"/>
                <a:gd name="T229" fmla="*/ T228 w 75"/>
                <a:gd name="T230" fmla="+- 0 2328 2241"/>
                <a:gd name="T231" fmla="*/ 2328 h 102"/>
                <a:gd name="T232" fmla="+- 0 6565 6538"/>
                <a:gd name="T233" fmla="*/ T232 w 75"/>
                <a:gd name="T234" fmla="+- 0 2331 2241"/>
                <a:gd name="T235" fmla="*/ 2331 h 102"/>
                <a:gd name="T236" fmla="+- 0 6608 6538"/>
                <a:gd name="T237" fmla="*/ T236 w 75"/>
                <a:gd name="T238" fmla="+- 0 2331 2241"/>
                <a:gd name="T239" fmla="*/ 2331 h 102"/>
                <a:gd name="T240" fmla="+- 0 6594 6538"/>
                <a:gd name="T241" fmla="*/ T240 w 75"/>
                <a:gd name="T242" fmla="+- 0 2340 2241"/>
                <a:gd name="T243" fmla="*/ 2340 h 102"/>
                <a:gd name="T244" fmla="+- 0 6585 6538"/>
                <a:gd name="T245" fmla="*/ T244 w 75"/>
                <a:gd name="T246" fmla="+- 0 2342 2241"/>
                <a:gd name="T247" fmla="*/ 2342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5" h="102">
                  <a:moveTo>
                    <a:pt x="70" y="90"/>
                  </a:moveTo>
                  <a:lnTo>
                    <a:pt x="43" y="90"/>
                  </a:lnTo>
                  <a:lnTo>
                    <a:pt x="47" y="90"/>
                  </a:lnTo>
                  <a:lnTo>
                    <a:pt x="58" y="86"/>
                  </a:lnTo>
                  <a:lnTo>
                    <a:pt x="62" y="81"/>
                  </a:lnTo>
                  <a:lnTo>
                    <a:pt x="62" y="68"/>
                  </a:lnTo>
                  <a:lnTo>
                    <a:pt x="60" y="65"/>
                  </a:lnTo>
                  <a:lnTo>
                    <a:pt x="57" y="63"/>
                  </a:lnTo>
                  <a:lnTo>
                    <a:pt x="54" y="60"/>
                  </a:lnTo>
                  <a:lnTo>
                    <a:pt x="49" y="59"/>
                  </a:lnTo>
                  <a:lnTo>
                    <a:pt x="21" y="52"/>
                  </a:lnTo>
                  <a:lnTo>
                    <a:pt x="15" y="50"/>
                  </a:lnTo>
                  <a:lnTo>
                    <a:pt x="6" y="44"/>
                  </a:lnTo>
                  <a:lnTo>
                    <a:pt x="3" y="38"/>
                  </a:lnTo>
                  <a:lnTo>
                    <a:pt x="3" y="21"/>
                  </a:lnTo>
                  <a:lnTo>
                    <a:pt x="6" y="14"/>
                  </a:lnTo>
                  <a:lnTo>
                    <a:pt x="18" y="3"/>
                  </a:lnTo>
                  <a:lnTo>
                    <a:pt x="26" y="0"/>
                  </a:lnTo>
                  <a:lnTo>
                    <a:pt x="46" y="0"/>
                  </a:lnTo>
                  <a:lnTo>
                    <a:pt x="55" y="2"/>
                  </a:lnTo>
                  <a:lnTo>
                    <a:pt x="67" y="11"/>
                  </a:lnTo>
                  <a:lnTo>
                    <a:pt x="29" y="11"/>
                  </a:lnTo>
                  <a:lnTo>
                    <a:pt x="24" y="13"/>
                  </a:lnTo>
                  <a:lnTo>
                    <a:pt x="17" y="19"/>
                  </a:lnTo>
                  <a:lnTo>
                    <a:pt x="16" y="23"/>
                  </a:lnTo>
                  <a:lnTo>
                    <a:pt x="16" y="32"/>
                  </a:lnTo>
                  <a:lnTo>
                    <a:pt x="18" y="36"/>
                  </a:lnTo>
                  <a:lnTo>
                    <a:pt x="21" y="38"/>
                  </a:lnTo>
                  <a:lnTo>
                    <a:pt x="24" y="39"/>
                  </a:lnTo>
                  <a:lnTo>
                    <a:pt x="29" y="41"/>
                  </a:lnTo>
                  <a:lnTo>
                    <a:pt x="57" y="48"/>
                  </a:lnTo>
                  <a:lnTo>
                    <a:pt x="62" y="50"/>
                  </a:lnTo>
                  <a:lnTo>
                    <a:pt x="72" y="57"/>
                  </a:lnTo>
                  <a:lnTo>
                    <a:pt x="75" y="63"/>
                  </a:lnTo>
                  <a:lnTo>
                    <a:pt x="75" y="82"/>
                  </a:lnTo>
                  <a:lnTo>
                    <a:pt x="71" y="90"/>
                  </a:lnTo>
                  <a:lnTo>
                    <a:pt x="70" y="90"/>
                  </a:lnTo>
                  <a:close/>
                  <a:moveTo>
                    <a:pt x="72" y="31"/>
                  </a:moveTo>
                  <a:lnTo>
                    <a:pt x="60" y="31"/>
                  </a:lnTo>
                  <a:lnTo>
                    <a:pt x="59" y="25"/>
                  </a:lnTo>
                  <a:lnTo>
                    <a:pt x="58" y="22"/>
                  </a:lnTo>
                  <a:lnTo>
                    <a:pt x="56" y="19"/>
                  </a:lnTo>
                  <a:lnTo>
                    <a:pt x="52" y="14"/>
                  </a:lnTo>
                  <a:lnTo>
                    <a:pt x="45" y="11"/>
                  </a:lnTo>
                  <a:lnTo>
                    <a:pt x="67" y="11"/>
                  </a:lnTo>
                  <a:lnTo>
                    <a:pt x="68" y="12"/>
                  </a:lnTo>
                  <a:lnTo>
                    <a:pt x="72" y="20"/>
                  </a:lnTo>
                  <a:lnTo>
                    <a:pt x="72" y="31"/>
                  </a:lnTo>
                  <a:close/>
                  <a:moveTo>
                    <a:pt x="47" y="101"/>
                  </a:moveTo>
                  <a:lnTo>
                    <a:pt x="25" y="101"/>
                  </a:lnTo>
                  <a:lnTo>
                    <a:pt x="16" y="98"/>
                  </a:lnTo>
                  <a:lnTo>
                    <a:pt x="3" y="86"/>
                  </a:lnTo>
                  <a:lnTo>
                    <a:pt x="0" y="78"/>
                  </a:lnTo>
                  <a:lnTo>
                    <a:pt x="0" y="68"/>
                  </a:lnTo>
                  <a:lnTo>
                    <a:pt x="12" y="68"/>
                  </a:lnTo>
                  <a:lnTo>
                    <a:pt x="12" y="73"/>
                  </a:lnTo>
                  <a:lnTo>
                    <a:pt x="14" y="77"/>
                  </a:lnTo>
                  <a:lnTo>
                    <a:pt x="20" y="87"/>
                  </a:lnTo>
                  <a:lnTo>
                    <a:pt x="27" y="90"/>
                  </a:lnTo>
                  <a:lnTo>
                    <a:pt x="70" y="90"/>
                  </a:lnTo>
                  <a:lnTo>
                    <a:pt x="56" y="99"/>
                  </a:lnTo>
                  <a:lnTo>
                    <a:pt x="47"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438" name="Picture 437">
              <a:extLst>
                <a:ext uri="{FF2B5EF4-FFF2-40B4-BE49-F238E27FC236}">
                  <a16:creationId xmlns:a16="http://schemas.microsoft.com/office/drawing/2014/main" id="{1834E938-60B4-4A01-B2C3-8DE5913462D3}"/>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4993" y="484"/>
              <a:ext cx="148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 name="Freeform 6375">
              <a:extLst>
                <a:ext uri="{FF2B5EF4-FFF2-40B4-BE49-F238E27FC236}">
                  <a16:creationId xmlns:a16="http://schemas.microsoft.com/office/drawing/2014/main" id="{D444C7D1-0C4E-4ECC-B4F6-11DEF25EDF44}"/>
                </a:ext>
              </a:extLst>
            </p:cNvPr>
            <p:cNvSpPr>
              <a:spLocks/>
            </p:cNvSpPr>
            <p:nvPr/>
          </p:nvSpPr>
          <p:spPr bwMode="auto">
            <a:xfrm>
              <a:off x="4325" y="169"/>
              <a:ext cx="6480" cy="4352"/>
            </a:xfrm>
            <a:custGeom>
              <a:avLst/>
              <a:gdLst>
                <a:gd name="T0" fmla="+- 0 4613 4325"/>
                <a:gd name="T1" fmla="*/ T0 w 6480"/>
                <a:gd name="T2" fmla="+- 0 170 170"/>
                <a:gd name="T3" fmla="*/ 170 h 4352"/>
                <a:gd name="T4" fmla="+- 0 4447 4325"/>
                <a:gd name="T5" fmla="*/ T4 w 6480"/>
                <a:gd name="T6" fmla="+- 0 174 170"/>
                <a:gd name="T7" fmla="*/ 174 h 4352"/>
                <a:gd name="T8" fmla="+- 0 4361 4325"/>
                <a:gd name="T9" fmla="*/ T8 w 6480"/>
                <a:gd name="T10" fmla="+- 0 206 170"/>
                <a:gd name="T11" fmla="*/ 206 h 4352"/>
                <a:gd name="T12" fmla="+- 0 4330 4325"/>
                <a:gd name="T13" fmla="*/ T12 w 6480"/>
                <a:gd name="T14" fmla="+- 0 291 170"/>
                <a:gd name="T15" fmla="*/ 291 h 4352"/>
                <a:gd name="T16" fmla="+- 0 4325 4325"/>
                <a:gd name="T17" fmla="*/ T16 w 6480"/>
                <a:gd name="T18" fmla="+- 0 458 170"/>
                <a:gd name="T19" fmla="*/ 458 h 4352"/>
                <a:gd name="T20" fmla="+- 0 4325 4325"/>
                <a:gd name="T21" fmla="*/ T20 w 6480"/>
                <a:gd name="T22" fmla="+- 0 4234 170"/>
                <a:gd name="T23" fmla="*/ 4234 h 4352"/>
                <a:gd name="T24" fmla="+- 0 4330 4325"/>
                <a:gd name="T25" fmla="*/ T24 w 6480"/>
                <a:gd name="T26" fmla="+- 0 4400 170"/>
                <a:gd name="T27" fmla="*/ 4400 h 4352"/>
                <a:gd name="T28" fmla="+- 0 4361 4325"/>
                <a:gd name="T29" fmla="*/ T28 w 6480"/>
                <a:gd name="T30" fmla="+- 0 4486 170"/>
                <a:gd name="T31" fmla="*/ 4486 h 4352"/>
                <a:gd name="T32" fmla="+- 0 4447 4325"/>
                <a:gd name="T33" fmla="*/ T32 w 6480"/>
                <a:gd name="T34" fmla="+- 0 4517 170"/>
                <a:gd name="T35" fmla="*/ 4517 h 4352"/>
                <a:gd name="T36" fmla="+- 0 4613 4325"/>
                <a:gd name="T37" fmla="*/ T36 w 6480"/>
                <a:gd name="T38" fmla="+- 0 4522 170"/>
                <a:gd name="T39" fmla="*/ 4522 h 4352"/>
                <a:gd name="T40" fmla="+- 0 10517 4325"/>
                <a:gd name="T41" fmla="*/ T40 w 6480"/>
                <a:gd name="T42" fmla="+- 0 4522 170"/>
                <a:gd name="T43" fmla="*/ 4522 h 4352"/>
                <a:gd name="T44" fmla="+- 0 10684 4325"/>
                <a:gd name="T45" fmla="*/ T44 w 6480"/>
                <a:gd name="T46" fmla="+- 0 4517 170"/>
                <a:gd name="T47" fmla="*/ 4517 h 4352"/>
                <a:gd name="T48" fmla="+- 0 10769 4325"/>
                <a:gd name="T49" fmla="*/ T48 w 6480"/>
                <a:gd name="T50" fmla="+- 0 4486 170"/>
                <a:gd name="T51" fmla="*/ 4486 h 4352"/>
                <a:gd name="T52" fmla="+- 0 10801 4325"/>
                <a:gd name="T53" fmla="*/ T52 w 6480"/>
                <a:gd name="T54" fmla="+- 0 4400 170"/>
                <a:gd name="T55" fmla="*/ 4400 h 4352"/>
                <a:gd name="T56" fmla="+- 0 10805 4325"/>
                <a:gd name="T57" fmla="*/ T56 w 6480"/>
                <a:gd name="T58" fmla="+- 0 4234 170"/>
                <a:gd name="T59" fmla="*/ 4234 h 4352"/>
                <a:gd name="T60" fmla="+- 0 10805 4325"/>
                <a:gd name="T61" fmla="*/ T60 w 6480"/>
                <a:gd name="T62" fmla="+- 0 458 170"/>
                <a:gd name="T63" fmla="*/ 458 h 4352"/>
                <a:gd name="T64" fmla="+- 0 10801 4325"/>
                <a:gd name="T65" fmla="*/ T64 w 6480"/>
                <a:gd name="T66" fmla="+- 0 291 170"/>
                <a:gd name="T67" fmla="*/ 291 h 4352"/>
                <a:gd name="T68" fmla="+- 0 10769 4325"/>
                <a:gd name="T69" fmla="*/ T68 w 6480"/>
                <a:gd name="T70" fmla="+- 0 206 170"/>
                <a:gd name="T71" fmla="*/ 206 h 4352"/>
                <a:gd name="T72" fmla="+- 0 10684 4325"/>
                <a:gd name="T73" fmla="*/ T72 w 6480"/>
                <a:gd name="T74" fmla="+- 0 174 170"/>
                <a:gd name="T75" fmla="*/ 174 h 4352"/>
                <a:gd name="T76" fmla="+- 0 10517 4325"/>
                <a:gd name="T77" fmla="*/ T76 w 6480"/>
                <a:gd name="T78" fmla="+- 0 170 170"/>
                <a:gd name="T79" fmla="*/ 170 h 4352"/>
                <a:gd name="T80" fmla="+- 0 4613 4325"/>
                <a:gd name="T81" fmla="*/ T80 w 6480"/>
                <a:gd name="T82" fmla="+- 0 170 170"/>
                <a:gd name="T83" fmla="*/ 170 h 4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480" h="4352">
                  <a:moveTo>
                    <a:pt x="288" y="0"/>
                  </a:moveTo>
                  <a:lnTo>
                    <a:pt x="122" y="4"/>
                  </a:lnTo>
                  <a:lnTo>
                    <a:pt x="36" y="36"/>
                  </a:lnTo>
                  <a:lnTo>
                    <a:pt x="5" y="121"/>
                  </a:lnTo>
                  <a:lnTo>
                    <a:pt x="0" y="288"/>
                  </a:lnTo>
                  <a:lnTo>
                    <a:pt x="0" y="4064"/>
                  </a:lnTo>
                  <a:lnTo>
                    <a:pt x="5" y="4230"/>
                  </a:lnTo>
                  <a:lnTo>
                    <a:pt x="36" y="4316"/>
                  </a:lnTo>
                  <a:lnTo>
                    <a:pt x="122" y="4347"/>
                  </a:lnTo>
                  <a:lnTo>
                    <a:pt x="288" y="4352"/>
                  </a:lnTo>
                  <a:lnTo>
                    <a:pt x="6192" y="4352"/>
                  </a:lnTo>
                  <a:lnTo>
                    <a:pt x="6359" y="4347"/>
                  </a:lnTo>
                  <a:lnTo>
                    <a:pt x="6444" y="4316"/>
                  </a:lnTo>
                  <a:lnTo>
                    <a:pt x="6476" y="4230"/>
                  </a:lnTo>
                  <a:lnTo>
                    <a:pt x="6480" y="4064"/>
                  </a:lnTo>
                  <a:lnTo>
                    <a:pt x="6480" y="288"/>
                  </a:lnTo>
                  <a:lnTo>
                    <a:pt x="6476" y="121"/>
                  </a:lnTo>
                  <a:lnTo>
                    <a:pt x="6444" y="36"/>
                  </a:lnTo>
                  <a:lnTo>
                    <a:pt x="6359" y="4"/>
                  </a:lnTo>
                  <a:lnTo>
                    <a:pt x="6192"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427316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Bobtailing </a:t>
            </a:r>
            <a:endParaRPr lang="en-CA" sz="3600" dirty="0"/>
          </a:p>
        </p:txBody>
      </p:sp>
      <p:sp>
        <p:nvSpPr>
          <p:cNvPr id="3" name="Content Placeholder 2"/>
          <p:cNvSpPr>
            <a:spLocks noGrp="1"/>
          </p:cNvSpPr>
          <p:nvPr>
            <p:ph sz="quarter" idx="11"/>
          </p:nvPr>
        </p:nvSpPr>
        <p:spPr>
          <a:xfrm>
            <a:off x="381000" y="1440360"/>
            <a:ext cx="6812280" cy="2346845"/>
          </a:xfrm>
        </p:spPr>
        <p:txBody>
          <a:bodyPr/>
          <a:lstStyle/>
          <a:p>
            <a:r>
              <a:rPr lang="en-US" sz="2000" dirty="0"/>
              <a:t>Driving a tractor without a trailer attached is called bobtailing.</a:t>
            </a:r>
          </a:p>
          <a:p>
            <a:r>
              <a:rPr lang="en-US" sz="2000" dirty="0"/>
              <a:t>Because a bobtail tractor has very little weight over the rear drive axles, it’s very easy to lock up the rear brakes, even with a light brake application.</a:t>
            </a:r>
          </a:p>
          <a:p>
            <a:r>
              <a:rPr lang="en-US" sz="2000" dirty="0"/>
              <a:t>To help prevent this unwanted lockup and to increase control, some tractors are equipped with a </a:t>
            </a:r>
            <a:r>
              <a:rPr lang="en-US" sz="2000" b="1" dirty="0"/>
              <a:t>bobtail proportioning system</a:t>
            </a:r>
            <a:r>
              <a:rPr lang="en-US" sz="2000" dirty="0"/>
              <a:t>.</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grpSp>
        <p:nvGrpSpPr>
          <p:cNvPr id="5" name="Group 4">
            <a:extLst>
              <a:ext uri="{FF2B5EF4-FFF2-40B4-BE49-F238E27FC236}">
                <a16:creationId xmlns:a16="http://schemas.microsoft.com/office/drawing/2014/main" id="{C37139A3-00D8-4869-8A68-DCA827E46F98}"/>
              </a:ext>
            </a:extLst>
          </p:cNvPr>
          <p:cNvGrpSpPr>
            <a:grpSpLocks/>
          </p:cNvGrpSpPr>
          <p:nvPr/>
        </p:nvGrpSpPr>
        <p:grpSpPr bwMode="auto">
          <a:xfrm>
            <a:off x="7505252" y="1521582"/>
            <a:ext cx="3337560" cy="2184400"/>
            <a:chOff x="4145" y="172"/>
            <a:chExt cx="5256" cy="3440"/>
          </a:xfrm>
        </p:grpSpPr>
        <p:pic>
          <p:nvPicPr>
            <p:cNvPr id="6" name="Picture 5">
              <a:extLst>
                <a:ext uri="{FF2B5EF4-FFF2-40B4-BE49-F238E27FC236}">
                  <a16:creationId xmlns:a16="http://schemas.microsoft.com/office/drawing/2014/main" id="{7EC63954-36EE-4581-AE3C-47CBDEE0B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 y="172"/>
              <a:ext cx="5256" cy="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604">
              <a:extLst>
                <a:ext uri="{FF2B5EF4-FFF2-40B4-BE49-F238E27FC236}">
                  <a16:creationId xmlns:a16="http://schemas.microsoft.com/office/drawing/2014/main" id="{19BC0085-1513-4E60-AF96-EA1D570FC8E7}"/>
                </a:ext>
              </a:extLst>
            </p:cNvPr>
            <p:cNvSpPr>
              <a:spLocks/>
            </p:cNvSpPr>
            <p:nvPr/>
          </p:nvSpPr>
          <p:spPr bwMode="auto">
            <a:xfrm>
              <a:off x="4718" y="2137"/>
              <a:ext cx="3984" cy="646"/>
            </a:xfrm>
            <a:custGeom>
              <a:avLst/>
              <a:gdLst>
                <a:gd name="T0" fmla="+- 0 4748 4718"/>
                <a:gd name="T1" fmla="*/ T0 w 3984"/>
                <a:gd name="T2" fmla="+- 0 2565 2137"/>
                <a:gd name="T3" fmla="*/ 2565 h 646"/>
                <a:gd name="T4" fmla="+- 0 4718 4718"/>
                <a:gd name="T5" fmla="*/ T4 w 3984"/>
                <a:gd name="T6" fmla="+- 0 2547 2137"/>
                <a:gd name="T7" fmla="*/ 2547 h 646"/>
                <a:gd name="T8" fmla="+- 0 4720 4718"/>
                <a:gd name="T9" fmla="*/ T8 w 3984"/>
                <a:gd name="T10" fmla="+- 0 2513 2137"/>
                <a:gd name="T11" fmla="*/ 2513 h 646"/>
                <a:gd name="T12" fmla="+- 0 4729 4718"/>
                <a:gd name="T13" fmla="*/ T12 w 3984"/>
                <a:gd name="T14" fmla="+- 0 2388 2137"/>
                <a:gd name="T15" fmla="*/ 2388 h 646"/>
                <a:gd name="T16" fmla="+- 0 5543 4718"/>
                <a:gd name="T17" fmla="*/ T16 w 3984"/>
                <a:gd name="T18" fmla="+- 0 2248 2137"/>
                <a:gd name="T19" fmla="*/ 2248 h 646"/>
                <a:gd name="T20" fmla="+- 0 6177 4718"/>
                <a:gd name="T21" fmla="*/ T20 w 3984"/>
                <a:gd name="T22" fmla="+- 0 2310 2137"/>
                <a:gd name="T23" fmla="*/ 2310 h 646"/>
                <a:gd name="T24" fmla="+- 0 7408 4718"/>
                <a:gd name="T25" fmla="*/ T24 w 3984"/>
                <a:gd name="T26" fmla="+- 0 2316 2137"/>
                <a:gd name="T27" fmla="*/ 2316 h 646"/>
                <a:gd name="T28" fmla="+- 0 8191 4718"/>
                <a:gd name="T29" fmla="*/ T28 w 3984"/>
                <a:gd name="T30" fmla="+- 0 2337 2137"/>
                <a:gd name="T31" fmla="*/ 2337 h 646"/>
                <a:gd name="T32" fmla="+- 0 8388 4718"/>
                <a:gd name="T33" fmla="*/ T32 w 3984"/>
                <a:gd name="T34" fmla="+- 0 2359 2137"/>
                <a:gd name="T35" fmla="*/ 2359 h 646"/>
                <a:gd name="T36" fmla="+- 0 8496 4718"/>
                <a:gd name="T37" fmla="*/ T36 w 3984"/>
                <a:gd name="T38" fmla="+- 0 2384 2137"/>
                <a:gd name="T39" fmla="*/ 2384 h 646"/>
                <a:gd name="T40" fmla="+- 0 8610 4718"/>
                <a:gd name="T41" fmla="*/ T40 w 3984"/>
                <a:gd name="T42" fmla="+- 0 2436 2137"/>
                <a:gd name="T43" fmla="*/ 2436 h 646"/>
                <a:gd name="T44" fmla="+- 0 8068 4718"/>
                <a:gd name="T45" fmla="*/ T44 w 3984"/>
                <a:gd name="T46" fmla="+- 0 2439 2137"/>
                <a:gd name="T47" fmla="*/ 2439 h 646"/>
                <a:gd name="T48" fmla="+- 0 6177 4718"/>
                <a:gd name="T49" fmla="*/ T48 w 3984"/>
                <a:gd name="T50" fmla="+- 0 2445 2137"/>
                <a:gd name="T51" fmla="*/ 2445 h 646"/>
                <a:gd name="T52" fmla="+- 0 5464 4718"/>
                <a:gd name="T53" fmla="*/ T52 w 3984"/>
                <a:gd name="T54" fmla="+- 0 2552 2137"/>
                <a:gd name="T55" fmla="*/ 2552 h 646"/>
                <a:gd name="T56" fmla="+- 0 4803 4718"/>
                <a:gd name="T57" fmla="*/ T56 w 3984"/>
                <a:gd name="T58" fmla="+- 0 2566 2137"/>
                <a:gd name="T59" fmla="*/ 2566 h 646"/>
                <a:gd name="T60" fmla="+- 0 8702 4718"/>
                <a:gd name="T61" fmla="*/ T60 w 3984"/>
                <a:gd name="T62" fmla="+- 0 2783 2137"/>
                <a:gd name="T63" fmla="*/ 2783 h 646"/>
                <a:gd name="T64" fmla="+- 0 8639 4718"/>
                <a:gd name="T65" fmla="*/ T64 w 3984"/>
                <a:gd name="T66" fmla="+- 0 2745 2137"/>
                <a:gd name="T67" fmla="*/ 2745 h 646"/>
                <a:gd name="T68" fmla="+- 0 8567 4718"/>
                <a:gd name="T69" fmla="*/ T68 w 3984"/>
                <a:gd name="T70" fmla="+- 0 2568 2137"/>
                <a:gd name="T71" fmla="*/ 2568 h 646"/>
                <a:gd name="T72" fmla="+- 0 8468 4718"/>
                <a:gd name="T73" fmla="*/ T72 w 3984"/>
                <a:gd name="T74" fmla="+- 0 2494 2137"/>
                <a:gd name="T75" fmla="*/ 2494 h 646"/>
                <a:gd name="T76" fmla="+- 0 8287 4718"/>
                <a:gd name="T77" fmla="*/ T76 w 3984"/>
                <a:gd name="T78" fmla="+- 0 2463 2137"/>
                <a:gd name="T79" fmla="*/ 2463 h 646"/>
                <a:gd name="T80" fmla="+- 0 8610 4718"/>
                <a:gd name="T81" fmla="*/ T80 w 3984"/>
                <a:gd name="T82" fmla="+- 0 2436 2137"/>
                <a:gd name="T83" fmla="*/ 2436 h 646"/>
                <a:gd name="T84" fmla="+- 0 8688 4718"/>
                <a:gd name="T85" fmla="*/ T84 w 3984"/>
                <a:gd name="T86" fmla="+- 0 2485 2137"/>
                <a:gd name="T87" fmla="*/ 2485 h 646"/>
                <a:gd name="T88" fmla="+- 0 8702 4718"/>
                <a:gd name="T89" fmla="*/ T88 w 3984"/>
                <a:gd name="T90" fmla="+- 0 2783 2137"/>
                <a:gd name="T91" fmla="*/ 2783 h 646"/>
                <a:gd name="T92" fmla="+- 0 6992 4718"/>
                <a:gd name="T93" fmla="*/ T92 w 3984"/>
                <a:gd name="T94" fmla="+- 0 2667 2137"/>
                <a:gd name="T95" fmla="*/ 2667 h 646"/>
                <a:gd name="T96" fmla="+- 0 7013 4718"/>
                <a:gd name="T97" fmla="*/ T96 w 3984"/>
                <a:gd name="T98" fmla="+- 0 2576 2137"/>
                <a:gd name="T99" fmla="*/ 2576 h 646"/>
                <a:gd name="T100" fmla="+- 0 7042 4718"/>
                <a:gd name="T101" fmla="*/ T100 w 3984"/>
                <a:gd name="T102" fmla="+- 0 2505 2137"/>
                <a:gd name="T103" fmla="*/ 2505 h 646"/>
                <a:gd name="T104" fmla="+- 0 7066 4718"/>
                <a:gd name="T105" fmla="*/ T104 w 3984"/>
                <a:gd name="T106" fmla="+- 0 2460 2137"/>
                <a:gd name="T107" fmla="*/ 2460 h 646"/>
                <a:gd name="T108" fmla="+- 0 6979 4718"/>
                <a:gd name="T109" fmla="*/ T108 w 3984"/>
                <a:gd name="T110" fmla="+- 0 2439 2137"/>
                <a:gd name="T111" fmla="*/ 2439 h 646"/>
                <a:gd name="T112" fmla="+- 0 8068 4718"/>
                <a:gd name="T113" fmla="*/ T112 w 3984"/>
                <a:gd name="T114" fmla="+- 0 2439 2137"/>
                <a:gd name="T115" fmla="*/ 2439 h 646"/>
                <a:gd name="T116" fmla="+- 0 7118 4718"/>
                <a:gd name="T117" fmla="*/ T116 w 3984"/>
                <a:gd name="T118" fmla="+- 0 2460 2137"/>
                <a:gd name="T119" fmla="*/ 2460 h 646"/>
                <a:gd name="T120" fmla="+- 0 7087 4718"/>
                <a:gd name="T121" fmla="*/ T120 w 3984"/>
                <a:gd name="T122" fmla="+- 0 2507 2137"/>
                <a:gd name="T123" fmla="*/ 2507 h 646"/>
                <a:gd name="T124" fmla="+- 0 7057 4718"/>
                <a:gd name="T125" fmla="*/ T124 w 3984"/>
                <a:gd name="T126" fmla="+- 0 2576 2137"/>
                <a:gd name="T127" fmla="*/ 2576 h 646"/>
                <a:gd name="T128" fmla="+- 0 7032 4718"/>
                <a:gd name="T129" fmla="*/ T128 w 3984"/>
                <a:gd name="T130" fmla="+- 0 2663 2137"/>
                <a:gd name="T131" fmla="*/ 2663 h 646"/>
                <a:gd name="T132" fmla="+- 0 6991 4718"/>
                <a:gd name="T133" fmla="*/ T132 w 3984"/>
                <a:gd name="T134" fmla="+- 0 2708 2137"/>
                <a:gd name="T135" fmla="*/ 2708 h 646"/>
                <a:gd name="T136" fmla="+- 0 7709 4718"/>
                <a:gd name="T137" fmla="*/ T136 w 3984"/>
                <a:gd name="T138" fmla="+- 0 2607 2137"/>
                <a:gd name="T139" fmla="*/ 2607 h 646"/>
                <a:gd name="T140" fmla="+- 0 7669 4718"/>
                <a:gd name="T141" fmla="*/ T140 w 3984"/>
                <a:gd name="T142" fmla="+- 0 2543 2137"/>
                <a:gd name="T143" fmla="*/ 2543 h 646"/>
                <a:gd name="T144" fmla="+- 0 7566 4718"/>
                <a:gd name="T145" fmla="*/ T144 w 3984"/>
                <a:gd name="T146" fmla="+- 0 2456 2137"/>
                <a:gd name="T147" fmla="*/ 2456 h 646"/>
                <a:gd name="T148" fmla="+- 0 7466 4718"/>
                <a:gd name="T149" fmla="*/ T148 w 3984"/>
                <a:gd name="T150" fmla="+- 0 2445 2137"/>
                <a:gd name="T151" fmla="*/ 2445 h 646"/>
                <a:gd name="T152" fmla="+- 0 7135 4718"/>
                <a:gd name="T153" fmla="*/ T152 w 3984"/>
                <a:gd name="T154" fmla="+- 0 2439 2137"/>
                <a:gd name="T155" fmla="*/ 2439 h 646"/>
                <a:gd name="T156" fmla="+- 0 7937 4718"/>
                <a:gd name="T157" fmla="*/ T156 w 3984"/>
                <a:gd name="T158" fmla="+- 0 2571 2137"/>
                <a:gd name="T159" fmla="*/ 2571 h 646"/>
                <a:gd name="T160" fmla="+- 0 7786 4718"/>
                <a:gd name="T161" fmla="*/ T160 w 3984"/>
                <a:gd name="T162" fmla="+- 0 2607 2137"/>
                <a:gd name="T163" fmla="*/ 2607 h 646"/>
                <a:gd name="T164" fmla="+- 0 5001 4718"/>
                <a:gd name="T165" fmla="*/ T164 w 3984"/>
                <a:gd name="T166" fmla="+- 0 2626 2137"/>
                <a:gd name="T167" fmla="*/ 2626 h 646"/>
                <a:gd name="T168" fmla="+- 0 4877 4718"/>
                <a:gd name="T169" fmla="*/ T168 w 3984"/>
                <a:gd name="T170" fmla="+- 0 2571 2137"/>
                <a:gd name="T171" fmla="*/ 2571 h 646"/>
                <a:gd name="T172" fmla="+- 0 5418 4718"/>
                <a:gd name="T173" fmla="*/ T172 w 3984"/>
                <a:gd name="T174" fmla="+- 0 2566 2137"/>
                <a:gd name="T175" fmla="*/ 2566 h 646"/>
                <a:gd name="T176" fmla="+- 0 5249 4718"/>
                <a:gd name="T177" fmla="*/ T176 w 3984"/>
                <a:gd name="T178" fmla="+- 0 2617 2137"/>
                <a:gd name="T179" fmla="*/ 2617 h 646"/>
                <a:gd name="T180" fmla="+- 0 5027 4718"/>
                <a:gd name="T181" fmla="*/ T180 w 3984"/>
                <a:gd name="T182" fmla="+- 0 2656 2137"/>
                <a:gd name="T183" fmla="*/ 2656 h 6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984" h="646">
                  <a:moveTo>
                    <a:pt x="57" y="430"/>
                  </a:moveTo>
                  <a:lnTo>
                    <a:pt x="30" y="428"/>
                  </a:lnTo>
                  <a:lnTo>
                    <a:pt x="9" y="421"/>
                  </a:lnTo>
                  <a:lnTo>
                    <a:pt x="0" y="410"/>
                  </a:lnTo>
                  <a:lnTo>
                    <a:pt x="1" y="396"/>
                  </a:lnTo>
                  <a:lnTo>
                    <a:pt x="2" y="376"/>
                  </a:lnTo>
                  <a:lnTo>
                    <a:pt x="5" y="323"/>
                  </a:lnTo>
                  <a:lnTo>
                    <a:pt x="11" y="251"/>
                  </a:lnTo>
                  <a:lnTo>
                    <a:pt x="471" y="0"/>
                  </a:lnTo>
                  <a:lnTo>
                    <a:pt x="825" y="111"/>
                  </a:lnTo>
                  <a:lnTo>
                    <a:pt x="1459" y="156"/>
                  </a:lnTo>
                  <a:lnTo>
                    <a:pt x="1459" y="173"/>
                  </a:lnTo>
                  <a:lnTo>
                    <a:pt x="2690" y="178"/>
                  </a:lnTo>
                  <a:lnTo>
                    <a:pt x="2690" y="179"/>
                  </a:lnTo>
                  <a:lnTo>
                    <a:pt x="3349" y="192"/>
                  </a:lnTo>
                  <a:lnTo>
                    <a:pt x="3473" y="200"/>
                  </a:lnTo>
                  <a:lnTo>
                    <a:pt x="3581" y="210"/>
                  </a:lnTo>
                  <a:lnTo>
                    <a:pt x="3670" y="222"/>
                  </a:lnTo>
                  <a:lnTo>
                    <a:pt x="3736" y="234"/>
                  </a:lnTo>
                  <a:lnTo>
                    <a:pt x="3778" y="247"/>
                  </a:lnTo>
                  <a:lnTo>
                    <a:pt x="3886" y="295"/>
                  </a:lnTo>
                  <a:lnTo>
                    <a:pt x="3892" y="299"/>
                  </a:lnTo>
                  <a:lnTo>
                    <a:pt x="3353" y="299"/>
                  </a:lnTo>
                  <a:lnTo>
                    <a:pt x="3350" y="302"/>
                  </a:lnTo>
                  <a:lnTo>
                    <a:pt x="2261" y="302"/>
                  </a:lnTo>
                  <a:lnTo>
                    <a:pt x="1459" y="308"/>
                  </a:lnTo>
                  <a:lnTo>
                    <a:pt x="1459" y="415"/>
                  </a:lnTo>
                  <a:lnTo>
                    <a:pt x="746" y="415"/>
                  </a:lnTo>
                  <a:lnTo>
                    <a:pt x="700" y="429"/>
                  </a:lnTo>
                  <a:lnTo>
                    <a:pt x="85" y="429"/>
                  </a:lnTo>
                  <a:lnTo>
                    <a:pt x="57" y="430"/>
                  </a:lnTo>
                  <a:close/>
                  <a:moveTo>
                    <a:pt x="3984" y="646"/>
                  </a:moveTo>
                  <a:lnTo>
                    <a:pt x="3932" y="646"/>
                  </a:lnTo>
                  <a:lnTo>
                    <a:pt x="3921" y="608"/>
                  </a:lnTo>
                  <a:lnTo>
                    <a:pt x="3892" y="522"/>
                  </a:lnTo>
                  <a:lnTo>
                    <a:pt x="3849" y="431"/>
                  </a:lnTo>
                  <a:lnTo>
                    <a:pt x="3798" y="376"/>
                  </a:lnTo>
                  <a:lnTo>
                    <a:pt x="3750" y="357"/>
                  </a:lnTo>
                  <a:lnTo>
                    <a:pt x="3688" y="343"/>
                  </a:lnTo>
                  <a:lnTo>
                    <a:pt x="3569" y="326"/>
                  </a:lnTo>
                  <a:lnTo>
                    <a:pt x="3353" y="299"/>
                  </a:lnTo>
                  <a:lnTo>
                    <a:pt x="3892" y="299"/>
                  </a:lnTo>
                  <a:lnTo>
                    <a:pt x="3943" y="325"/>
                  </a:lnTo>
                  <a:lnTo>
                    <a:pt x="3970" y="348"/>
                  </a:lnTo>
                  <a:lnTo>
                    <a:pt x="3984" y="376"/>
                  </a:lnTo>
                  <a:lnTo>
                    <a:pt x="3984" y="646"/>
                  </a:lnTo>
                  <a:close/>
                  <a:moveTo>
                    <a:pt x="2273" y="571"/>
                  </a:moveTo>
                  <a:lnTo>
                    <a:pt x="2274" y="530"/>
                  </a:lnTo>
                  <a:lnTo>
                    <a:pt x="2282" y="486"/>
                  </a:lnTo>
                  <a:lnTo>
                    <a:pt x="2295" y="439"/>
                  </a:lnTo>
                  <a:lnTo>
                    <a:pt x="2314" y="390"/>
                  </a:lnTo>
                  <a:lnTo>
                    <a:pt x="2324" y="368"/>
                  </a:lnTo>
                  <a:lnTo>
                    <a:pt x="2336" y="345"/>
                  </a:lnTo>
                  <a:lnTo>
                    <a:pt x="2348" y="323"/>
                  </a:lnTo>
                  <a:lnTo>
                    <a:pt x="2361" y="302"/>
                  </a:lnTo>
                  <a:lnTo>
                    <a:pt x="2261" y="302"/>
                  </a:lnTo>
                  <a:lnTo>
                    <a:pt x="3350" y="302"/>
                  </a:lnTo>
                  <a:lnTo>
                    <a:pt x="2417" y="302"/>
                  </a:lnTo>
                  <a:lnTo>
                    <a:pt x="2400" y="323"/>
                  </a:lnTo>
                  <a:lnTo>
                    <a:pt x="2384" y="346"/>
                  </a:lnTo>
                  <a:lnTo>
                    <a:pt x="2369" y="370"/>
                  </a:lnTo>
                  <a:lnTo>
                    <a:pt x="2356" y="396"/>
                  </a:lnTo>
                  <a:lnTo>
                    <a:pt x="2339" y="439"/>
                  </a:lnTo>
                  <a:lnTo>
                    <a:pt x="2324" y="482"/>
                  </a:lnTo>
                  <a:lnTo>
                    <a:pt x="2314" y="526"/>
                  </a:lnTo>
                  <a:lnTo>
                    <a:pt x="2308" y="569"/>
                  </a:lnTo>
                  <a:lnTo>
                    <a:pt x="2273" y="571"/>
                  </a:lnTo>
                  <a:close/>
                  <a:moveTo>
                    <a:pt x="3068" y="470"/>
                  </a:moveTo>
                  <a:lnTo>
                    <a:pt x="2991" y="470"/>
                  </a:lnTo>
                  <a:lnTo>
                    <a:pt x="2980" y="451"/>
                  </a:lnTo>
                  <a:lnTo>
                    <a:pt x="2951" y="406"/>
                  </a:lnTo>
                  <a:lnTo>
                    <a:pt x="2906" y="355"/>
                  </a:lnTo>
                  <a:lnTo>
                    <a:pt x="2848" y="319"/>
                  </a:lnTo>
                  <a:lnTo>
                    <a:pt x="2814" y="313"/>
                  </a:lnTo>
                  <a:lnTo>
                    <a:pt x="2748" y="308"/>
                  </a:lnTo>
                  <a:lnTo>
                    <a:pt x="2656" y="305"/>
                  </a:lnTo>
                  <a:lnTo>
                    <a:pt x="2417" y="302"/>
                  </a:lnTo>
                  <a:lnTo>
                    <a:pt x="3350" y="302"/>
                  </a:lnTo>
                  <a:lnTo>
                    <a:pt x="3219" y="434"/>
                  </a:lnTo>
                  <a:lnTo>
                    <a:pt x="3105" y="434"/>
                  </a:lnTo>
                  <a:lnTo>
                    <a:pt x="3068" y="470"/>
                  </a:lnTo>
                  <a:close/>
                  <a:moveTo>
                    <a:pt x="309" y="519"/>
                  </a:moveTo>
                  <a:lnTo>
                    <a:pt x="283" y="489"/>
                  </a:lnTo>
                  <a:lnTo>
                    <a:pt x="229" y="457"/>
                  </a:lnTo>
                  <a:lnTo>
                    <a:pt x="159" y="434"/>
                  </a:lnTo>
                  <a:lnTo>
                    <a:pt x="85" y="429"/>
                  </a:lnTo>
                  <a:lnTo>
                    <a:pt x="700" y="429"/>
                  </a:lnTo>
                  <a:lnTo>
                    <a:pt x="679" y="436"/>
                  </a:lnTo>
                  <a:lnTo>
                    <a:pt x="531" y="480"/>
                  </a:lnTo>
                  <a:lnTo>
                    <a:pt x="382" y="517"/>
                  </a:lnTo>
                  <a:lnTo>
                    <a:pt x="309" y="519"/>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cxnSp>
          <p:nvCxnSpPr>
            <p:cNvPr id="8" name="Line 5605">
              <a:extLst>
                <a:ext uri="{FF2B5EF4-FFF2-40B4-BE49-F238E27FC236}">
                  <a16:creationId xmlns:a16="http://schemas.microsoft.com/office/drawing/2014/main" id="{4C664294-F900-4716-AE08-D6AE5FD4D0BE}"/>
                </a:ext>
              </a:extLst>
            </p:cNvPr>
            <p:cNvCxnSpPr>
              <a:cxnSpLocks noChangeShapeType="1"/>
            </p:cNvCxnSpPr>
            <p:nvPr/>
          </p:nvCxnSpPr>
          <p:spPr bwMode="auto">
            <a:xfrm>
              <a:off x="4560" y="3018"/>
              <a:ext cx="4566" cy="0"/>
            </a:xfrm>
            <a:prstGeom prst="line">
              <a:avLst/>
            </a:prstGeom>
            <a:noFill/>
            <a:ln w="35590">
              <a:solidFill>
                <a:srgbClr val="231F20"/>
              </a:solidFill>
              <a:prstDash val="solid"/>
              <a:round/>
              <a:headEnd/>
              <a:tailEnd/>
            </a:ln>
            <a:extLst>
              <a:ext uri="{909E8E84-426E-40DD-AFC4-6F175D3DCCD1}">
                <a14:hiddenFill xmlns:a14="http://schemas.microsoft.com/office/drawing/2010/main">
                  <a:noFill/>
                </a14:hiddenFill>
              </a:ext>
            </a:extLst>
          </p:spPr>
        </p:cxnSp>
        <p:sp>
          <p:nvSpPr>
            <p:cNvPr id="9" name="Freeform 5606">
              <a:extLst>
                <a:ext uri="{FF2B5EF4-FFF2-40B4-BE49-F238E27FC236}">
                  <a16:creationId xmlns:a16="http://schemas.microsoft.com/office/drawing/2014/main" id="{09B55798-EA03-44DF-A8B6-DCF22F47DECE}"/>
                </a:ext>
              </a:extLst>
            </p:cNvPr>
            <p:cNvSpPr>
              <a:spLocks/>
            </p:cNvSpPr>
            <p:nvPr/>
          </p:nvSpPr>
          <p:spPr bwMode="auto">
            <a:xfrm>
              <a:off x="5330" y="1387"/>
              <a:ext cx="275" cy="369"/>
            </a:xfrm>
            <a:custGeom>
              <a:avLst/>
              <a:gdLst>
                <a:gd name="T0" fmla="+- 0 5330 5330"/>
                <a:gd name="T1" fmla="*/ T0 w 275"/>
                <a:gd name="T2" fmla="+- 0 1748 1388"/>
                <a:gd name="T3" fmla="*/ 1748 h 369"/>
                <a:gd name="T4" fmla="+- 0 5438 5330"/>
                <a:gd name="T5" fmla="*/ T4 w 275"/>
                <a:gd name="T6" fmla="+- 0 1756 1388"/>
                <a:gd name="T7" fmla="*/ 1756 h 369"/>
                <a:gd name="T8" fmla="+- 0 5605 5330"/>
                <a:gd name="T9" fmla="*/ T8 w 275"/>
                <a:gd name="T10" fmla="+- 0 1388 1388"/>
                <a:gd name="T11" fmla="*/ 1388 h 369"/>
                <a:gd name="T12" fmla="+- 0 5531 5330"/>
                <a:gd name="T13" fmla="*/ T12 w 275"/>
                <a:gd name="T14" fmla="+- 0 1395 1388"/>
                <a:gd name="T15" fmla="*/ 1395 h 369"/>
                <a:gd name="T16" fmla="+- 0 5330 5330"/>
                <a:gd name="T17" fmla="*/ T16 w 275"/>
                <a:gd name="T18" fmla="+- 0 1748 1388"/>
                <a:gd name="T19" fmla="*/ 1748 h 369"/>
              </a:gdLst>
              <a:ahLst/>
              <a:cxnLst>
                <a:cxn ang="0">
                  <a:pos x="T1" y="T3"/>
                </a:cxn>
                <a:cxn ang="0">
                  <a:pos x="T5" y="T7"/>
                </a:cxn>
                <a:cxn ang="0">
                  <a:pos x="T9" y="T11"/>
                </a:cxn>
                <a:cxn ang="0">
                  <a:pos x="T13" y="T15"/>
                </a:cxn>
                <a:cxn ang="0">
                  <a:pos x="T17" y="T19"/>
                </a:cxn>
              </a:cxnLst>
              <a:rect l="0" t="0" r="r" b="b"/>
              <a:pathLst>
                <a:path w="275" h="369">
                  <a:moveTo>
                    <a:pt x="0" y="360"/>
                  </a:moveTo>
                  <a:lnTo>
                    <a:pt x="108" y="368"/>
                  </a:lnTo>
                  <a:lnTo>
                    <a:pt x="275" y="0"/>
                  </a:lnTo>
                  <a:lnTo>
                    <a:pt x="201" y="7"/>
                  </a:lnTo>
                  <a:lnTo>
                    <a:pt x="0" y="360"/>
                  </a:lnTo>
                </a:path>
              </a:pathLst>
            </a:custGeom>
            <a:noFill/>
            <a:ln w="78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0" name="Picture 9">
              <a:extLst>
                <a:ext uri="{FF2B5EF4-FFF2-40B4-BE49-F238E27FC236}">
                  <a16:creationId xmlns:a16="http://schemas.microsoft.com/office/drawing/2014/main" id="{B52AEF9E-D7E0-4850-A496-C3198E4A5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 y="1374"/>
              <a:ext cx="1762"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5608">
              <a:extLst>
                <a:ext uri="{FF2B5EF4-FFF2-40B4-BE49-F238E27FC236}">
                  <a16:creationId xmlns:a16="http://schemas.microsoft.com/office/drawing/2014/main" id="{19172C6F-3752-4671-81F8-5452E06C1925}"/>
                </a:ext>
              </a:extLst>
            </p:cNvPr>
            <p:cNvSpPr>
              <a:spLocks/>
            </p:cNvSpPr>
            <p:nvPr/>
          </p:nvSpPr>
          <p:spPr bwMode="auto">
            <a:xfrm>
              <a:off x="4572" y="1374"/>
              <a:ext cx="1762" cy="1175"/>
            </a:xfrm>
            <a:custGeom>
              <a:avLst/>
              <a:gdLst>
                <a:gd name="T0" fmla="+- 0 6334 4573"/>
                <a:gd name="T1" fmla="*/ T0 w 1762"/>
                <a:gd name="T2" fmla="+- 0 1429 1374"/>
                <a:gd name="T3" fmla="*/ 1429 h 1175"/>
                <a:gd name="T4" fmla="+- 0 6330 4573"/>
                <a:gd name="T5" fmla="*/ T4 w 1762"/>
                <a:gd name="T6" fmla="+- 0 1408 1374"/>
                <a:gd name="T7" fmla="*/ 1408 h 1175"/>
                <a:gd name="T8" fmla="+- 0 6317 4573"/>
                <a:gd name="T9" fmla="*/ T8 w 1762"/>
                <a:gd name="T10" fmla="+- 0 1390 1374"/>
                <a:gd name="T11" fmla="*/ 1390 h 1175"/>
                <a:gd name="T12" fmla="+- 0 6299 4573"/>
                <a:gd name="T13" fmla="*/ T12 w 1762"/>
                <a:gd name="T14" fmla="+- 0 1378 1374"/>
                <a:gd name="T15" fmla="*/ 1378 h 1175"/>
                <a:gd name="T16" fmla="+- 0 6277 4573"/>
                <a:gd name="T17" fmla="*/ T16 w 1762"/>
                <a:gd name="T18" fmla="+- 0 1374 1374"/>
                <a:gd name="T19" fmla="*/ 1374 h 1175"/>
                <a:gd name="T20" fmla="+- 0 6181 4573"/>
                <a:gd name="T21" fmla="*/ T20 w 1762"/>
                <a:gd name="T22" fmla="+- 0 1375 1374"/>
                <a:gd name="T23" fmla="*/ 1375 h 1175"/>
                <a:gd name="T24" fmla="+- 0 5970 4573"/>
                <a:gd name="T25" fmla="*/ T24 w 1762"/>
                <a:gd name="T26" fmla="+- 0 1378 1374"/>
                <a:gd name="T27" fmla="*/ 1378 h 1175"/>
                <a:gd name="T28" fmla="+- 0 5759 4573"/>
                <a:gd name="T29" fmla="*/ T28 w 1762"/>
                <a:gd name="T30" fmla="+- 0 1380 1374"/>
                <a:gd name="T31" fmla="*/ 1380 h 1175"/>
                <a:gd name="T32" fmla="+- 0 5664 4573"/>
                <a:gd name="T33" fmla="*/ T32 w 1762"/>
                <a:gd name="T34" fmla="+- 0 1381 1374"/>
                <a:gd name="T35" fmla="*/ 1381 h 1175"/>
                <a:gd name="T36" fmla="+- 0 5630 4573"/>
                <a:gd name="T37" fmla="*/ T36 w 1762"/>
                <a:gd name="T38" fmla="+- 0 1411 1374"/>
                <a:gd name="T39" fmla="*/ 1411 h 1175"/>
                <a:gd name="T40" fmla="+- 0 5608 4573"/>
                <a:gd name="T41" fmla="*/ T40 w 1762"/>
                <a:gd name="T42" fmla="+- 0 1415 1374"/>
                <a:gd name="T43" fmla="*/ 1415 h 1175"/>
                <a:gd name="T44" fmla="+- 0 5590 4573"/>
                <a:gd name="T45" fmla="*/ T44 w 1762"/>
                <a:gd name="T46" fmla="+- 0 1425 1374"/>
                <a:gd name="T47" fmla="*/ 1425 h 1175"/>
                <a:gd name="T48" fmla="+- 0 5576 4573"/>
                <a:gd name="T49" fmla="*/ T48 w 1762"/>
                <a:gd name="T50" fmla="+- 0 1438 1374"/>
                <a:gd name="T51" fmla="*/ 1438 h 1175"/>
                <a:gd name="T52" fmla="+- 0 5567 4573"/>
                <a:gd name="T53" fmla="*/ T52 w 1762"/>
                <a:gd name="T54" fmla="+- 0 1456 1374"/>
                <a:gd name="T55" fmla="*/ 1456 h 1175"/>
                <a:gd name="T56" fmla="+- 0 5558 4573"/>
                <a:gd name="T57" fmla="*/ T56 w 1762"/>
                <a:gd name="T58" fmla="+- 0 1477 1374"/>
                <a:gd name="T59" fmla="*/ 1477 h 1175"/>
                <a:gd name="T60" fmla="+- 0 5449 4573"/>
                <a:gd name="T61" fmla="*/ T60 w 1762"/>
                <a:gd name="T62" fmla="+- 0 1723 1374"/>
                <a:gd name="T63" fmla="*/ 1723 h 1175"/>
                <a:gd name="T64" fmla="+- 0 5283 4573"/>
                <a:gd name="T65" fmla="*/ T64 w 1762"/>
                <a:gd name="T66" fmla="+- 0 1741 1374"/>
                <a:gd name="T67" fmla="*/ 1741 h 1175"/>
                <a:gd name="T68" fmla="+- 0 5177 4573"/>
                <a:gd name="T69" fmla="*/ T68 w 1762"/>
                <a:gd name="T70" fmla="+- 0 1755 1374"/>
                <a:gd name="T71" fmla="*/ 1755 h 1175"/>
                <a:gd name="T72" fmla="+- 0 5087 4573"/>
                <a:gd name="T73" fmla="*/ T72 w 1762"/>
                <a:gd name="T74" fmla="+- 0 1771 1374"/>
                <a:gd name="T75" fmla="*/ 1771 h 1175"/>
                <a:gd name="T76" fmla="+- 0 4968 4573"/>
                <a:gd name="T77" fmla="*/ T76 w 1762"/>
                <a:gd name="T78" fmla="+- 0 1795 1374"/>
                <a:gd name="T79" fmla="*/ 1795 h 1175"/>
                <a:gd name="T80" fmla="+- 0 4880 4573"/>
                <a:gd name="T81" fmla="*/ T80 w 1762"/>
                <a:gd name="T82" fmla="+- 0 1815 1374"/>
                <a:gd name="T83" fmla="*/ 1815 h 1175"/>
                <a:gd name="T84" fmla="+- 0 4794 4573"/>
                <a:gd name="T85" fmla="*/ T84 w 1762"/>
                <a:gd name="T86" fmla="+- 0 1837 1374"/>
                <a:gd name="T87" fmla="*/ 1837 h 1175"/>
                <a:gd name="T88" fmla="+- 0 4712 4573"/>
                <a:gd name="T89" fmla="*/ T88 w 1762"/>
                <a:gd name="T90" fmla="+- 0 1861 1374"/>
                <a:gd name="T91" fmla="*/ 1861 h 1175"/>
                <a:gd name="T92" fmla="+- 0 4635 4573"/>
                <a:gd name="T93" fmla="*/ T92 w 1762"/>
                <a:gd name="T94" fmla="+- 0 1887 1374"/>
                <a:gd name="T95" fmla="*/ 1887 h 1175"/>
                <a:gd name="T96" fmla="+- 0 4573 4573"/>
                <a:gd name="T97" fmla="*/ T96 w 1762"/>
                <a:gd name="T98" fmla="+- 0 2458 1374"/>
                <a:gd name="T99" fmla="*/ 2458 h 1175"/>
                <a:gd name="T100" fmla="+- 0 4906 4573"/>
                <a:gd name="T101" fmla="*/ T100 w 1762"/>
                <a:gd name="T102" fmla="+- 0 2461 1374"/>
                <a:gd name="T103" fmla="*/ 2461 h 1175"/>
                <a:gd name="T104" fmla="+- 0 4939 4573"/>
                <a:gd name="T105" fmla="*/ T104 w 1762"/>
                <a:gd name="T106" fmla="+- 0 2395 1374"/>
                <a:gd name="T107" fmla="*/ 2395 h 1175"/>
                <a:gd name="T108" fmla="+- 0 4981 4573"/>
                <a:gd name="T109" fmla="*/ T108 w 1762"/>
                <a:gd name="T110" fmla="+- 0 2333 1374"/>
                <a:gd name="T111" fmla="*/ 2333 h 1175"/>
                <a:gd name="T112" fmla="+- 0 5031 4573"/>
                <a:gd name="T113" fmla="*/ T112 w 1762"/>
                <a:gd name="T114" fmla="+- 0 2279 1374"/>
                <a:gd name="T115" fmla="*/ 2279 h 1175"/>
                <a:gd name="T116" fmla="+- 0 5089 4573"/>
                <a:gd name="T117" fmla="*/ T116 w 1762"/>
                <a:gd name="T118" fmla="+- 0 2235 1374"/>
                <a:gd name="T119" fmla="*/ 2235 h 1175"/>
                <a:gd name="T120" fmla="+- 0 5156 4573"/>
                <a:gd name="T121" fmla="*/ T120 w 1762"/>
                <a:gd name="T122" fmla="+- 0 2206 1374"/>
                <a:gd name="T123" fmla="*/ 2206 h 1175"/>
                <a:gd name="T124" fmla="+- 0 5229 4573"/>
                <a:gd name="T125" fmla="*/ T124 w 1762"/>
                <a:gd name="T126" fmla="+- 0 2196 1374"/>
                <a:gd name="T127" fmla="*/ 2196 h 1175"/>
                <a:gd name="T128" fmla="+- 0 5344 4573"/>
                <a:gd name="T129" fmla="*/ T128 w 1762"/>
                <a:gd name="T130" fmla="+- 0 2199 1374"/>
                <a:gd name="T131" fmla="*/ 2199 h 1175"/>
                <a:gd name="T132" fmla="+- 0 5396 4573"/>
                <a:gd name="T133" fmla="*/ T132 w 1762"/>
                <a:gd name="T134" fmla="+- 0 2203 1374"/>
                <a:gd name="T135" fmla="*/ 2203 h 1175"/>
                <a:gd name="T136" fmla="+- 0 5408 4573"/>
                <a:gd name="T137" fmla="*/ T136 w 1762"/>
                <a:gd name="T138" fmla="+- 0 2201 1374"/>
                <a:gd name="T139" fmla="*/ 2201 h 1175"/>
                <a:gd name="T140" fmla="+- 0 5403 4573"/>
                <a:gd name="T141" fmla="*/ T140 w 1762"/>
                <a:gd name="T142" fmla="+- 0 2185 1374"/>
                <a:gd name="T143" fmla="*/ 2185 h 1175"/>
                <a:gd name="T144" fmla="+- 0 5611 4573"/>
                <a:gd name="T145" fmla="*/ T144 w 1762"/>
                <a:gd name="T146" fmla="+- 0 2307 1374"/>
                <a:gd name="T147" fmla="*/ 2307 h 1175"/>
                <a:gd name="T148" fmla="+- 0 5733 4573"/>
                <a:gd name="T149" fmla="*/ T148 w 1762"/>
                <a:gd name="T150" fmla="+- 0 2549 1374"/>
                <a:gd name="T151" fmla="*/ 2549 h 1175"/>
                <a:gd name="T152" fmla="+- 0 5737 4573"/>
                <a:gd name="T153" fmla="*/ T152 w 1762"/>
                <a:gd name="T154" fmla="+- 0 2307 1374"/>
                <a:gd name="T155" fmla="*/ 2307 h 1175"/>
                <a:gd name="T156" fmla="+- 0 6332 4573"/>
                <a:gd name="T157" fmla="*/ T156 w 1762"/>
                <a:gd name="T158" fmla="+- 0 2307 1374"/>
                <a:gd name="T159" fmla="*/ 2307 h 1175"/>
                <a:gd name="T160" fmla="+- 0 6333 4573"/>
                <a:gd name="T161" fmla="*/ T160 w 1762"/>
                <a:gd name="T162" fmla="+- 0 1801 1374"/>
                <a:gd name="T163" fmla="*/ 1801 h 1175"/>
                <a:gd name="T164" fmla="+- 0 6334 4573"/>
                <a:gd name="T165" fmla="*/ T164 w 1762"/>
                <a:gd name="T166" fmla="+- 0 1541 1374"/>
                <a:gd name="T167" fmla="*/ 1541 h 1175"/>
                <a:gd name="T168" fmla="+- 0 6334 4573"/>
                <a:gd name="T169" fmla="*/ T168 w 1762"/>
                <a:gd name="T170" fmla="+- 0 1445 1374"/>
                <a:gd name="T171" fmla="*/ 1445 h 1175"/>
                <a:gd name="T172" fmla="+- 0 6334 4573"/>
                <a:gd name="T173" fmla="*/ T172 w 1762"/>
                <a:gd name="T174" fmla="+- 0 1429 1374"/>
                <a:gd name="T175" fmla="*/ 1429 h 1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762" h="1175">
                  <a:moveTo>
                    <a:pt x="1761" y="55"/>
                  </a:moveTo>
                  <a:lnTo>
                    <a:pt x="1757" y="34"/>
                  </a:lnTo>
                  <a:lnTo>
                    <a:pt x="1744" y="16"/>
                  </a:lnTo>
                  <a:lnTo>
                    <a:pt x="1726" y="4"/>
                  </a:lnTo>
                  <a:lnTo>
                    <a:pt x="1704" y="0"/>
                  </a:lnTo>
                  <a:lnTo>
                    <a:pt x="1608" y="1"/>
                  </a:lnTo>
                  <a:lnTo>
                    <a:pt x="1397" y="4"/>
                  </a:lnTo>
                  <a:lnTo>
                    <a:pt x="1186" y="6"/>
                  </a:lnTo>
                  <a:lnTo>
                    <a:pt x="1091" y="7"/>
                  </a:lnTo>
                  <a:lnTo>
                    <a:pt x="1057" y="37"/>
                  </a:lnTo>
                  <a:lnTo>
                    <a:pt x="1035" y="41"/>
                  </a:lnTo>
                  <a:lnTo>
                    <a:pt x="1017" y="51"/>
                  </a:lnTo>
                  <a:lnTo>
                    <a:pt x="1003" y="64"/>
                  </a:lnTo>
                  <a:lnTo>
                    <a:pt x="994" y="82"/>
                  </a:lnTo>
                  <a:lnTo>
                    <a:pt x="985" y="103"/>
                  </a:lnTo>
                  <a:lnTo>
                    <a:pt x="876" y="349"/>
                  </a:lnTo>
                  <a:lnTo>
                    <a:pt x="710" y="367"/>
                  </a:lnTo>
                  <a:lnTo>
                    <a:pt x="604" y="381"/>
                  </a:lnTo>
                  <a:lnTo>
                    <a:pt x="514" y="397"/>
                  </a:lnTo>
                  <a:lnTo>
                    <a:pt x="395" y="421"/>
                  </a:lnTo>
                  <a:lnTo>
                    <a:pt x="307" y="441"/>
                  </a:lnTo>
                  <a:lnTo>
                    <a:pt x="221" y="463"/>
                  </a:lnTo>
                  <a:lnTo>
                    <a:pt x="139" y="487"/>
                  </a:lnTo>
                  <a:lnTo>
                    <a:pt x="62" y="513"/>
                  </a:lnTo>
                  <a:lnTo>
                    <a:pt x="0" y="1084"/>
                  </a:lnTo>
                  <a:lnTo>
                    <a:pt x="333" y="1087"/>
                  </a:lnTo>
                  <a:lnTo>
                    <a:pt x="366" y="1021"/>
                  </a:lnTo>
                  <a:lnTo>
                    <a:pt x="408" y="959"/>
                  </a:lnTo>
                  <a:lnTo>
                    <a:pt x="458" y="905"/>
                  </a:lnTo>
                  <a:lnTo>
                    <a:pt x="516" y="861"/>
                  </a:lnTo>
                  <a:lnTo>
                    <a:pt x="583" y="832"/>
                  </a:lnTo>
                  <a:lnTo>
                    <a:pt x="656" y="822"/>
                  </a:lnTo>
                  <a:lnTo>
                    <a:pt x="771" y="825"/>
                  </a:lnTo>
                  <a:lnTo>
                    <a:pt x="823" y="829"/>
                  </a:lnTo>
                  <a:lnTo>
                    <a:pt x="835" y="827"/>
                  </a:lnTo>
                  <a:lnTo>
                    <a:pt x="830" y="811"/>
                  </a:lnTo>
                  <a:lnTo>
                    <a:pt x="1038" y="933"/>
                  </a:lnTo>
                  <a:lnTo>
                    <a:pt x="1160" y="1175"/>
                  </a:lnTo>
                  <a:lnTo>
                    <a:pt x="1164" y="933"/>
                  </a:lnTo>
                  <a:lnTo>
                    <a:pt x="1759" y="933"/>
                  </a:lnTo>
                  <a:lnTo>
                    <a:pt x="1760" y="427"/>
                  </a:lnTo>
                  <a:lnTo>
                    <a:pt x="1761" y="167"/>
                  </a:lnTo>
                  <a:lnTo>
                    <a:pt x="1761" y="71"/>
                  </a:lnTo>
                  <a:lnTo>
                    <a:pt x="1761" y="55"/>
                  </a:lnTo>
                </a:path>
              </a:pathLst>
            </a:custGeom>
            <a:noFill/>
            <a:ln w="78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2" name="Picture 11">
              <a:extLst>
                <a:ext uri="{FF2B5EF4-FFF2-40B4-BE49-F238E27FC236}">
                  <a16:creationId xmlns:a16="http://schemas.microsoft.com/office/drawing/2014/main" id="{69CE9E97-E955-48D7-9768-C84FFC5C5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 y="2391"/>
              <a:ext cx="64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610">
              <a:extLst>
                <a:ext uri="{FF2B5EF4-FFF2-40B4-BE49-F238E27FC236}">
                  <a16:creationId xmlns:a16="http://schemas.microsoft.com/office/drawing/2014/main" id="{EDF80456-2C78-4EB8-9C1F-CE775E4C7CB2}"/>
                </a:ext>
              </a:extLst>
            </p:cNvPr>
            <p:cNvSpPr>
              <a:spLocks/>
            </p:cNvSpPr>
            <p:nvPr/>
          </p:nvSpPr>
          <p:spPr bwMode="auto">
            <a:xfrm>
              <a:off x="5769" y="2391"/>
              <a:ext cx="645" cy="285"/>
            </a:xfrm>
            <a:custGeom>
              <a:avLst/>
              <a:gdLst>
                <a:gd name="T0" fmla="+- 0 6388 5770"/>
                <a:gd name="T1" fmla="*/ T0 w 645"/>
                <a:gd name="T2" fmla="+- 0 2391 2391"/>
                <a:gd name="T3" fmla="*/ 2391 h 285"/>
                <a:gd name="T4" fmla="+- 0 5796 5770"/>
                <a:gd name="T5" fmla="*/ T4 w 645"/>
                <a:gd name="T6" fmla="+- 0 2391 2391"/>
                <a:gd name="T7" fmla="*/ 2391 h 285"/>
                <a:gd name="T8" fmla="+- 0 5786 5770"/>
                <a:gd name="T9" fmla="*/ T8 w 645"/>
                <a:gd name="T10" fmla="+- 0 2402 2391"/>
                <a:gd name="T11" fmla="*/ 2402 h 285"/>
                <a:gd name="T12" fmla="+- 0 5777 5770"/>
                <a:gd name="T13" fmla="*/ T12 w 645"/>
                <a:gd name="T14" fmla="+- 0 2433 2391"/>
                <a:gd name="T15" fmla="*/ 2433 h 285"/>
                <a:gd name="T16" fmla="+- 0 5772 5770"/>
                <a:gd name="T17" fmla="*/ T16 w 645"/>
                <a:gd name="T18" fmla="+- 0 2478 2391"/>
                <a:gd name="T19" fmla="*/ 2478 h 285"/>
                <a:gd name="T20" fmla="+- 0 5770 5770"/>
                <a:gd name="T21" fmla="*/ T20 w 645"/>
                <a:gd name="T22" fmla="+- 0 2534 2391"/>
                <a:gd name="T23" fmla="*/ 2534 h 285"/>
                <a:gd name="T24" fmla="+- 0 5772 5770"/>
                <a:gd name="T25" fmla="*/ T24 w 645"/>
                <a:gd name="T26" fmla="+- 0 2589 2391"/>
                <a:gd name="T27" fmla="*/ 2589 h 285"/>
                <a:gd name="T28" fmla="+- 0 5777 5770"/>
                <a:gd name="T29" fmla="*/ T28 w 645"/>
                <a:gd name="T30" fmla="+- 0 2634 2391"/>
                <a:gd name="T31" fmla="*/ 2634 h 285"/>
                <a:gd name="T32" fmla="+- 0 5786 5770"/>
                <a:gd name="T33" fmla="*/ T32 w 645"/>
                <a:gd name="T34" fmla="+- 0 2665 2391"/>
                <a:gd name="T35" fmla="*/ 2665 h 285"/>
                <a:gd name="T36" fmla="+- 0 5796 5770"/>
                <a:gd name="T37" fmla="*/ T36 w 645"/>
                <a:gd name="T38" fmla="+- 0 2676 2391"/>
                <a:gd name="T39" fmla="*/ 2676 h 285"/>
                <a:gd name="T40" fmla="+- 0 6388 5770"/>
                <a:gd name="T41" fmla="*/ T40 w 645"/>
                <a:gd name="T42" fmla="+- 0 2676 2391"/>
                <a:gd name="T43" fmla="*/ 2676 h 285"/>
                <a:gd name="T44" fmla="+- 0 6398 5770"/>
                <a:gd name="T45" fmla="*/ T44 w 645"/>
                <a:gd name="T46" fmla="+- 0 2665 2391"/>
                <a:gd name="T47" fmla="*/ 2665 h 285"/>
                <a:gd name="T48" fmla="+- 0 6407 5770"/>
                <a:gd name="T49" fmla="*/ T48 w 645"/>
                <a:gd name="T50" fmla="+- 0 2634 2391"/>
                <a:gd name="T51" fmla="*/ 2634 h 285"/>
                <a:gd name="T52" fmla="+- 0 6412 5770"/>
                <a:gd name="T53" fmla="*/ T52 w 645"/>
                <a:gd name="T54" fmla="+- 0 2589 2391"/>
                <a:gd name="T55" fmla="*/ 2589 h 285"/>
                <a:gd name="T56" fmla="+- 0 6414 5770"/>
                <a:gd name="T57" fmla="*/ T56 w 645"/>
                <a:gd name="T58" fmla="+- 0 2534 2391"/>
                <a:gd name="T59" fmla="*/ 2534 h 285"/>
                <a:gd name="T60" fmla="+- 0 6412 5770"/>
                <a:gd name="T61" fmla="*/ T60 w 645"/>
                <a:gd name="T62" fmla="+- 0 2478 2391"/>
                <a:gd name="T63" fmla="*/ 2478 h 285"/>
                <a:gd name="T64" fmla="+- 0 6407 5770"/>
                <a:gd name="T65" fmla="*/ T64 w 645"/>
                <a:gd name="T66" fmla="+- 0 2433 2391"/>
                <a:gd name="T67" fmla="*/ 2433 h 285"/>
                <a:gd name="T68" fmla="+- 0 6398 5770"/>
                <a:gd name="T69" fmla="*/ T68 w 645"/>
                <a:gd name="T70" fmla="+- 0 2402 2391"/>
                <a:gd name="T71" fmla="*/ 2402 h 285"/>
                <a:gd name="T72" fmla="+- 0 6388 5770"/>
                <a:gd name="T73" fmla="*/ T72 w 645"/>
                <a:gd name="T74" fmla="+- 0 2391 2391"/>
                <a:gd name="T75" fmla="*/ 2391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45" h="285">
                  <a:moveTo>
                    <a:pt x="618" y="0"/>
                  </a:moveTo>
                  <a:lnTo>
                    <a:pt x="26" y="0"/>
                  </a:lnTo>
                  <a:lnTo>
                    <a:pt x="16" y="11"/>
                  </a:lnTo>
                  <a:lnTo>
                    <a:pt x="7" y="42"/>
                  </a:lnTo>
                  <a:lnTo>
                    <a:pt x="2" y="87"/>
                  </a:lnTo>
                  <a:lnTo>
                    <a:pt x="0" y="143"/>
                  </a:lnTo>
                  <a:lnTo>
                    <a:pt x="2" y="198"/>
                  </a:lnTo>
                  <a:lnTo>
                    <a:pt x="7" y="243"/>
                  </a:lnTo>
                  <a:lnTo>
                    <a:pt x="16" y="274"/>
                  </a:lnTo>
                  <a:lnTo>
                    <a:pt x="26" y="285"/>
                  </a:lnTo>
                  <a:lnTo>
                    <a:pt x="618" y="285"/>
                  </a:lnTo>
                  <a:lnTo>
                    <a:pt x="628" y="274"/>
                  </a:lnTo>
                  <a:lnTo>
                    <a:pt x="637" y="243"/>
                  </a:lnTo>
                  <a:lnTo>
                    <a:pt x="642" y="198"/>
                  </a:lnTo>
                  <a:lnTo>
                    <a:pt x="644" y="143"/>
                  </a:lnTo>
                  <a:lnTo>
                    <a:pt x="642" y="87"/>
                  </a:lnTo>
                  <a:lnTo>
                    <a:pt x="637" y="42"/>
                  </a:lnTo>
                  <a:lnTo>
                    <a:pt x="628" y="11"/>
                  </a:lnTo>
                  <a:lnTo>
                    <a:pt x="618" y="0"/>
                  </a:lnTo>
                </a:path>
              </a:pathLst>
            </a:custGeom>
            <a:noFill/>
            <a:ln w="78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4" name="Picture 13">
              <a:extLst>
                <a:ext uri="{FF2B5EF4-FFF2-40B4-BE49-F238E27FC236}">
                  <a16:creationId xmlns:a16="http://schemas.microsoft.com/office/drawing/2014/main" id="{BADA6E38-C003-46AE-8953-C3D3DAFD6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0" y="1884"/>
              <a:ext cx="12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5612">
              <a:extLst>
                <a:ext uri="{FF2B5EF4-FFF2-40B4-BE49-F238E27FC236}">
                  <a16:creationId xmlns:a16="http://schemas.microsoft.com/office/drawing/2014/main" id="{FEC2CD8D-87A7-40F1-95FB-F89A35F5DDCE}"/>
                </a:ext>
              </a:extLst>
            </p:cNvPr>
            <p:cNvSpPr>
              <a:spLocks/>
            </p:cNvSpPr>
            <p:nvPr/>
          </p:nvSpPr>
          <p:spPr bwMode="auto">
            <a:xfrm>
              <a:off x="4520" y="1884"/>
              <a:ext cx="124" cy="574"/>
            </a:xfrm>
            <a:custGeom>
              <a:avLst/>
              <a:gdLst>
                <a:gd name="T0" fmla="+- 0 4559 4521"/>
                <a:gd name="T1" fmla="*/ T0 w 124"/>
                <a:gd name="T2" fmla="+- 0 1937 1885"/>
                <a:gd name="T3" fmla="*/ 1937 h 574"/>
                <a:gd name="T4" fmla="+- 0 4552 4521"/>
                <a:gd name="T5" fmla="*/ T4 w 124"/>
                <a:gd name="T6" fmla="+- 0 2038 1885"/>
                <a:gd name="T7" fmla="*/ 2038 h 574"/>
                <a:gd name="T8" fmla="+- 0 4539 4521"/>
                <a:gd name="T9" fmla="*/ T8 w 124"/>
                <a:gd name="T10" fmla="+- 0 2215 1885"/>
                <a:gd name="T11" fmla="*/ 2215 h 574"/>
                <a:gd name="T12" fmla="+- 0 4526 4521"/>
                <a:gd name="T13" fmla="*/ T12 w 124"/>
                <a:gd name="T14" fmla="+- 0 2383 1885"/>
                <a:gd name="T15" fmla="*/ 2383 h 574"/>
                <a:gd name="T16" fmla="+- 0 4521 4521"/>
                <a:gd name="T17" fmla="*/ T16 w 124"/>
                <a:gd name="T18" fmla="+- 0 2457 1885"/>
                <a:gd name="T19" fmla="*/ 2457 h 574"/>
                <a:gd name="T20" fmla="+- 0 4608 4521"/>
                <a:gd name="T21" fmla="*/ T20 w 124"/>
                <a:gd name="T22" fmla="+- 0 2458 1885"/>
                <a:gd name="T23" fmla="*/ 2458 h 574"/>
                <a:gd name="T24" fmla="+- 0 4645 4521"/>
                <a:gd name="T25" fmla="*/ T24 w 124"/>
                <a:gd name="T26" fmla="+- 0 1885 1885"/>
                <a:gd name="T27" fmla="*/ 1885 h 574"/>
                <a:gd name="T28" fmla="+- 0 4611 4521"/>
                <a:gd name="T29" fmla="*/ T28 w 124"/>
                <a:gd name="T30" fmla="+- 0 1897 1885"/>
                <a:gd name="T31" fmla="*/ 1897 h 574"/>
                <a:gd name="T32" fmla="+- 0 4584 4521"/>
                <a:gd name="T33" fmla="*/ T32 w 124"/>
                <a:gd name="T34" fmla="+- 0 1910 1885"/>
                <a:gd name="T35" fmla="*/ 1910 h 574"/>
                <a:gd name="T36" fmla="+- 0 4566 4521"/>
                <a:gd name="T37" fmla="*/ T36 w 124"/>
                <a:gd name="T38" fmla="+- 0 1923 1885"/>
                <a:gd name="T39" fmla="*/ 1923 h 574"/>
                <a:gd name="T40" fmla="+- 0 4559 4521"/>
                <a:gd name="T41" fmla="*/ T40 w 124"/>
                <a:gd name="T42" fmla="+- 0 1937 1885"/>
                <a:gd name="T43" fmla="*/ 1937 h 5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4" h="574">
                  <a:moveTo>
                    <a:pt x="38" y="52"/>
                  </a:moveTo>
                  <a:lnTo>
                    <a:pt x="31" y="153"/>
                  </a:lnTo>
                  <a:lnTo>
                    <a:pt x="18" y="330"/>
                  </a:lnTo>
                  <a:lnTo>
                    <a:pt x="5" y="498"/>
                  </a:lnTo>
                  <a:lnTo>
                    <a:pt x="0" y="572"/>
                  </a:lnTo>
                  <a:lnTo>
                    <a:pt x="87" y="573"/>
                  </a:lnTo>
                  <a:lnTo>
                    <a:pt x="124" y="0"/>
                  </a:lnTo>
                  <a:lnTo>
                    <a:pt x="90" y="12"/>
                  </a:lnTo>
                  <a:lnTo>
                    <a:pt x="63" y="25"/>
                  </a:lnTo>
                  <a:lnTo>
                    <a:pt x="45" y="38"/>
                  </a:lnTo>
                  <a:lnTo>
                    <a:pt x="38" y="52"/>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16" name="Picture 15">
              <a:extLst>
                <a:ext uri="{FF2B5EF4-FFF2-40B4-BE49-F238E27FC236}">
                  <a16:creationId xmlns:a16="http://schemas.microsoft.com/office/drawing/2014/main" id="{C554E0C2-3306-46BC-8F72-A8B4C0ABDB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 y="1274"/>
              <a:ext cx="77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5614">
              <a:extLst>
                <a:ext uri="{FF2B5EF4-FFF2-40B4-BE49-F238E27FC236}">
                  <a16:creationId xmlns:a16="http://schemas.microsoft.com/office/drawing/2014/main" id="{7FF5033E-65B1-4C41-BF16-651BF8CA3D25}"/>
                </a:ext>
              </a:extLst>
            </p:cNvPr>
            <p:cNvSpPr>
              <a:spLocks/>
            </p:cNvSpPr>
            <p:nvPr/>
          </p:nvSpPr>
          <p:spPr bwMode="auto">
            <a:xfrm>
              <a:off x="5499" y="1274"/>
              <a:ext cx="776" cy="133"/>
            </a:xfrm>
            <a:custGeom>
              <a:avLst/>
              <a:gdLst>
                <a:gd name="T0" fmla="+- 0 6274 5499"/>
                <a:gd name="T1" fmla="*/ T0 w 776"/>
                <a:gd name="T2" fmla="+- 0 1407 1275"/>
                <a:gd name="T3" fmla="*/ 1407 h 133"/>
                <a:gd name="T4" fmla="+- 0 5499 5499"/>
                <a:gd name="T5" fmla="*/ T4 w 776"/>
                <a:gd name="T6" fmla="+- 0 1407 1275"/>
                <a:gd name="T7" fmla="*/ 1407 h 133"/>
                <a:gd name="T8" fmla="+- 0 5522 5499"/>
                <a:gd name="T9" fmla="*/ T8 w 776"/>
                <a:gd name="T10" fmla="+- 0 1380 1275"/>
                <a:gd name="T11" fmla="*/ 1380 h 133"/>
                <a:gd name="T12" fmla="+- 0 5542 5499"/>
                <a:gd name="T13" fmla="*/ T12 w 776"/>
                <a:gd name="T14" fmla="+- 0 1366 1275"/>
                <a:gd name="T15" fmla="*/ 1366 h 133"/>
                <a:gd name="T16" fmla="+- 0 5571 5499"/>
                <a:gd name="T17" fmla="*/ T16 w 776"/>
                <a:gd name="T18" fmla="+- 0 1360 1275"/>
                <a:gd name="T19" fmla="*/ 1360 h 133"/>
                <a:gd name="T20" fmla="+- 0 5621 5499"/>
                <a:gd name="T21" fmla="*/ T20 w 776"/>
                <a:gd name="T22" fmla="+- 0 1360 1275"/>
                <a:gd name="T23" fmla="*/ 1360 h 133"/>
                <a:gd name="T24" fmla="+- 0 5662 5499"/>
                <a:gd name="T25" fmla="*/ T24 w 776"/>
                <a:gd name="T26" fmla="+- 0 1357 1275"/>
                <a:gd name="T27" fmla="*/ 1357 h 133"/>
                <a:gd name="T28" fmla="+- 0 5694 5499"/>
                <a:gd name="T29" fmla="*/ T28 w 776"/>
                <a:gd name="T30" fmla="+- 0 1348 1275"/>
                <a:gd name="T31" fmla="*/ 1348 h 133"/>
                <a:gd name="T32" fmla="+- 0 5726 5499"/>
                <a:gd name="T33" fmla="*/ T32 w 776"/>
                <a:gd name="T34" fmla="+- 0 1336 1275"/>
                <a:gd name="T35" fmla="*/ 1336 h 133"/>
                <a:gd name="T36" fmla="+- 0 5769 5499"/>
                <a:gd name="T37" fmla="*/ T36 w 776"/>
                <a:gd name="T38" fmla="+- 0 1321 1275"/>
                <a:gd name="T39" fmla="*/ 1321 h 133"/>
                <a:gd name="T40" fmla="+- 0 5832 5499"/>
                <a:gd name="T41" fmla="*/ T40 w 776"/>
                <a:gd name="T42" fmla="+- 0 1306 1275"/>
                <a:gd name="T43" fmla="*/ 1306 h 133"/>
                <a:gd name="T44" fmla="+- 0 5923 5499"/>
                <a:gd name="T45" fmla="*/ T44 w 776"/>
                <a:gd name="T46" fmla="+- 0 1291 1275"/>
                <a:gd name="T47" fmla="*/ 1291 h 133"/>
                <a:gd name="T48" fmla="+- 0 6053 5499"/>
                <a:gd name="T49" fmla="*/ T48 w 776"/>
                <a:gd name="T50" fmla="+- 0 1278 1275"/>
                <a:gd name="T51" fmla="*/ 1278 h 133"/>
                <a:gd name="T52" fmla="+- 0 6123 5499"/>
                <a:gd name="T53" fmla="*/ T52 w 776"/>
                <a:gd name="T54" fmla="+- 0 1275 1275"/>
                <a:gd name="T55" fmla="*/ 1275 h 133"/>
                <a:gd name="T56" fmla="+- 0 6195 5499"/>
                <a:gd name="T57" fmla="*/ T56 w 776"/>
                <a:gd name="T58" fmla="+- 0 1275 1275"/>
                <a:gd name="T59" fmla="*/ 1275 h 133"/>
                <a:gd name="T60" fmla="+- 0 6251 5499"/>
                <a:gd name="T61" fmla="*/ T60 w 776"/>
                <a:gd name="T62" fmla="+- 0 1277 1275"/>
                <a:gd name="T63" fmla="*/ 1277 h 133"/>
                <a:gd name="T64" fmla="+- 0 6274 5499"/>
                <a:gd name="T65" fmla="*/ T64 w 776"/>
                <a:gd name="T66" fmla="+- 0 1278 1275"/>
                <a:gd name="T67" fmla="*/ 1278 h 133"/>
                <a:gd name="T68" fmla="+- 0 6274 5499"/>
                <a:gd name="T69" fmla="*/ T68 w 776"/>
                <a:gd name="T70" fmla="+- 0 1407 1275"/>
                <a:gd name="T71" fmla="*/ 1407 h 1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776" h="133">
                  <a:moveTo>
                    <a:pt x="775" y="132"/>
                  </a:moveTo>
                  <a:lnTo>
                    <a:pt x="0" y="132"/>
                  </a:lnTo>
                  <a:lnTo>
                    <a:pt x="23" y="105"/>
                  </a:lnTo>
                  <a:lnTo>
                    <a:pt x="43" y="91"/>
                  </a:lnTo>
                  <a:lnTo>
                    <a:pt x="72" y="85"/>
                  </a:lnTo>
                  <a:lnTo>
                    <a:pt x="122" y="85"/>
                  </a:lnTo>
                  <a:lnTo>
                    <a:pt x="163" y="82"/>
                  </a:lnTo>
                  <a:lnTo>
                    <a:pt x="195" y="73"/>
                  </a:lnTo>
                  <a:lnTo>
                    <a:pt x="227" y="61"/>
                  </a:lnTo>
                  <a:lnTo>
                    <a:pt x="270" y="46"/>
                  </a:lnTo>
                  <a:lnTo>
                    <a:pt x="333" y="31"/>
                  </a:lnTo>
                  <a:lnTo>
                    <a:pt x="424" y="16"/>
                  </a:lnTo>
                  <a:lnTo>
                    <a:pt x="554" y="3"/>
                  </a:lnTo>
                  <a:lnTo>
                    <a:pt x="624" y="0"/>
                  </a:lnTo>
                  <a:lnTo>
                    <a:pt x="696" y="0"/>
                  </a:lnTo>
                  <a:lnTo>
                    <a:pt x="752" y="2"/>
                  </a:lnTo>
                  <a:lnTo>
                    <a:pt x="775" y="3"/>
                  </a:lnTo>
                  <a:lnTo>
                    <a:pt x="775" y="132"/>
                  </a:lnTo>
                </a:path>
              </a:pathLst>
            </a:custGeom>
            <a:noFill/>
            <a:ln w="78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18" name="Line 5615">
              <a:extLst>
                <a:ext uri="{FF2B5EF4-FFF2-40B4-BE49-F238E27FC236}">
                  <a16:creationId xmlns:a16="http://schemas.microsoft.com/office/drawing/2014/main" id="{8763D8B2-0C75-435B-9E3C-07EC8F9505F2}"/>
                </a:ext>
              </a:extLst>
            </p:cNvPr>
            <p:cNvCxnSpPr>
              <a:cxnSpLocks noChangeShapeType="1"/>
            </p:cNvCxnSpPr>
            <p:nvPr/>
          </p:nvCxnSpPr>
          <p:spPr bwMode="auto">
            <a:xfrm>
              <a:off x="5659" y="1359"/>
              <a:ext cx="608" cy="0"/>
            </a:xfrm>
            <a:prstGeom prst="line">
              <a:avLst/>
            </a:prstGeom>
            <a:noFill/>
            <a:ln w="7836">
              <a:solidFill>
                <a:srgbClr val="231F20"/>
              </a:solidFill>
              <a:prstDash val="solid"/>
              <a:round/>
              <a:headEnd/>
              <a:tailEnd/>
            </a:ln>
            <a:extLst>
              <a:ext uri="{909E8E84-426E-40DD-AFC4-6F175D3DCCD1}">
                <a14:hiddenFill xmlns:a14="http://schemas.microsoft.com/office/drawing/2010/main">
                  <a:noFill/>
                </a14:hiddenFill>
              </a:ext>
            </a:extLst>
          </p:spPr>
        </p:cxnSp>
        <p:pic>
          <p:nvPicPr>
            <p:cNvPr id="19" name="Picture 18">
              <a:extLst>
                <a:ext uri="{FF2B5EF4-FFF2-40B4-BE49-F238E27FC236}">
                  <a16:creationId xmlns:a16="http://schemas.microsoft.com/office/drawing/2014/main" id="{FEDF5FA7-17E5-4C1D-B8C4-BF590E4708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1" y="1468"/>
              <a:ext cx="4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5617">
              <a:extLst>
                <a:ext uri="{FF2B5EF4-FFF2-40B4-BE49-F238E27FC236}">
                  <a16:creationId xmlns:a16="http://schemas.microsoft.com/office/drawing/2014/main" id="{B4D39F07-84B1-44E7-8864-900B86AB7C1D}"/>
                </a:ext>
              </a:extLst>
            </p:cNvPr>
            <p:cNvSpPr>
              <a:spLocks/>
            </p:cNvSpPr>
            <p:nvPr/>
          </p:nvSpPr>
          <p:spPr bwMode="auto">
            <a:xfrm>
              <a:off x="5561" y="1468"/>
              <a:ext cx="468" cy="261"/>
            </a:xfrm>
            <a:custGeom>
              <a:avLst/>
              <a:gdLst>
                <a:gd name="T0" fmla="+- 0 5565 5561"/>
                <a:gd name="T1" fmla="*/ T0 w 468"/>
                <a:gd name="T2" fmla="+- 0 1682 1468"/>
                <a:gd name="T3" fmla="*/ 1682 h 261"/>
                <a:gd name="T4" fmla="+- 0 5561 5561"/>
                <a:gd name="T5" fmla="*/ T4 w 468"/>
                <a:gd name="T6" fmla="+- 0 1695 1468"/>
                <a:gd name="T7" fmla="*/ 1695 h 261"/>
                <a:gd name="T8" fmla="+- 0 5562 5561"/>
                <a:gd name="T9" fmla="*/ T8 w 468"/>
                <a:gd name="T10" fmla="+- 0 1710 1468"/>
                <a:gd name="T11" fmla="*/ 1710 h 261"/>
                <a:gd name="T12" fmla="+- 0 5571 5561"/>
                <a:gd name="T13" fmla="*/ T12 w 468"/>
                <a:gd name="T14" fmla="+- 0 1723 1468"/>
                <a:gd name="T15" fmla="*/ 1723 h 261"/>
                <a:gd name="T16" fmla="+- 0 5593 5561"/>
                <a:gd name="T17" fmla="*/ T16 w 468"/>
                <a:gd name="T18" fmla="+- 0 1728 1468"/>
                <a:gd name="T19" fmla="*/ 1728 h 261"/>
                <a:gd name="T20" fmla="+- 0 5989 5561"/>
                <a:gd name="T21" fmla="*/ T20 w 468"/>
                <a:gd name="T22" fmla="+- 0 1728 1468"/>
                <a:gd name="T23" fmla="*/ 1728 h 261"/>
                <a:gd name="T24" fmla="+- 0 6005 5561"/>
                <a:gd name="T25" fmla="*/ T24 w 468"/>
                <a:gd name="T26" fmla="+- 0 1725 1468"/>
                <a:gd name="T27" fmla="*/ 1725 h 261"/>
                <a:gd name="T28" fmla="+- 0 6017 5561"/>
                <a:gd name="T29" fmla="*/ T28 w 468"/>
                <a:gd name="T30" fmla="+- 0 1717 1468"/>
                <a:gd name="T31" fmla="*/ 1717 h 261"/>
                <a:gd name="T32" fmla="+- 0 6026 5561"/>
                <a:gd name="T33" fmla="*/ T32 w 468"/>
                <a:gd name="T34" fmla="+- 0 1704 1468"/>
                <a:gd name="T35" fmla="*/ 1704 h 261"/>
                <a:gd name="T36" fmla="+- 0 6029 5561"/>
                <a:gd name="T37" fmla="*/ T36 w 468"/>
                <a:gd name="T38" fmla="+- 0 1688 1468"/>
                <a:gd name="T39" fmla="*/ 1688 h 261"/>
                <a:gd name="T40" fmla="+- 0 6029 5561"/>
                <a:gd name="T41" fmla="*/ T40 w 468"/>
                <a:gd name="T42" fmla="+- 0 1508 1468"/>
                <a:gd name="T43" fmla="*/ 1508 h 261"/>
                <a:gd name="T44" fmla="+- 0 6026 5561"/>
                <a:gd name="T45" fmla="*/ T44 w 468"/>
                <a:gd name="T46" fmla="+- 0 1493 1468"/>
                <a:gd name="T47" fmla="*/ 1493 h 261"/>
                <a:gd name="T48" fmla="+- 0 6017 5561"/>
                <a:gd name="T49" fmla="*/ T48 w 468"/>
                <a:gd name="T50" fmla="+- 0 1480 1468"/>
                <a:gd name="T51" fmla="*/ 1480 h 261"/>
                <a:gd name="T52" fmla="+- 0 6005 5561"/>
                <a:gd name="T53" fmla="*/ T52 w 468"/>
                <a:gd name="T54" fmla="+- 0 1471 1468"/>
                <a:gd name="T55" fmla="*/ 1471 h 261"/>
                <a:gd name="T56" fmla="+- 0 5989 5561"/>
                <a:gd name="T57" fmla="*/ T56 w 468"/>
                <a:gd name="T58" fmla="+- 0 1468 1468"/>
                <a:gd name="T59" fmla="*/ 1468 h 261"/>
                <a:gd name="T60" fmla="+- 0 5677 5561"/>
                <a:gd name="T61" fmla="*/ T60 w 468"/>
                <a:gd name="T62" fmla="+- 0 1470 1468"/>
                <a:gd name="T63" fmla="*/ 1470 h 261"/>
                <a:gd name="T64" fmla="+- 0 5565 5561"/>
                <a:gd name="T65" fmla="*/ T64 w 468"/>
                <a:gd name="T66" fmla="+- 0 1682 1468"/>
                <a:gd name="T67" fmla="*/ 1682 h 2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8" h="261">
                  <a:moveTo>
                    <a:pt x="4" y="214"/>
                  </a:moveTo>
                  <a:lnTo>
                    <a:pt x="0" y="227"/>
                  </a:lnTo>
                  <a:lnTo>
                    <a:pt x="1" y="242"/>
                  </a:lnTo>
                  <a:lnTo>
                    <a:pt x="10" y="255"/>
                  </a:lnTo>
                  <a:lnTo>
                    <a:pt x="32" y="260"/>
                  </a:lnTo>
                  <a:lnTo>
                    <a:pt x="428" y="260"/>
                  </a:lnTo>
                  <a:lnTo>
                    <a:pt x="444" y="257"/>
                  </a:lnTo>
                  <a:lnTo>
                    <a:pt x="456" y="249"/>
                  </a:lnTo>
                  <a:lnTo>
                    <a:pt x="465" y="236"/>
                  </a:lnTo>
                  <a:lnTo>
                    <a:pt x="468" y="220"/>
                  </a:lnTo>
                  <a:lnTo>
                    <a:pt x="468" y="40"/>
                  </a:lnTo>
                  <a:lnTo>
                    <a:pt x="465" y="25"/>
                  </a:lnTo>
                  <a:lnTo>
                    <a:pt x="456" y="12"/>
                  </a:lnTo>
                  <a:lnTo>
                    <a:pt x="444" y="3"/>
                  </a:lnTo>
                  <a:lnTo>
                    <a:pt x="428" y="0"/>
                  </a:lnTo>
                  <a:lnTo>
                    <a:pt x="116" y="2"/>
                  </a:lnTo>
                  <a:lnTo>
                    <a:pt x="4" y="214"/>
                  </a:lnTo>
                </a:path>
              </a:pathLst>
            </a:custGeom>
            <a:noFill/>
            <a:ln w="78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21" name="Line 5618">
              <a:extLst>
                <a:ext uri="{FF2B5EF4-FFF2-40B4-BE49-F238E27FC236}">
                  <a16:creationId xmlns:a16="http://schemas.microsoft.com/office/drawing/2014/main" id="{E12013FC-5430-42F2-BA20-23C62CD2C3FB}"/>
                </a:ext>
              </a:extLst>
            </p:cNvPr>
            <p:cNvCxnSpPr>
              <a:cxnSpLocks noChangeShapeType="1"/>
            </p:cNvCxnSpPr>
            <p:nvPr/>
          </p:nvCxnSpPr>
          <p:spPr bwMode="auto">
            <a:xfrm>
              <a:off x="5883"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pic>
          <p:nvPicPr>
            <p:cNvPr id="22" name="Picture 21">
              <a:extLst>
                <a:ext uri="{FF2B5EF4-FFF2-40B4-BE49-F238E27FC236}">
                  <a16:creationId xmlns:a16="http://schemas.microsoft.com/office/drawing/2014/main" id="{BCF96116-3E5F-4FFF-8494-7961C67F3A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 y="752"/>
              <a:ext cx="8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5620">
              <a:extLst>
                <a:ext uri="{FF2B5EF4-FFF2-40B4-BE49-F238E27FC236}">
                  <a16:creationId xmlns:a16="http://schemas.microsoft.com/office/drawing/2014/main" id="{6A9B5DEB-FFB2-4AF7-9B43-2A50FE69D190}"/>
                </a:ext>
              </a:extLst>
            </p:cNvPr>
            <p:cNvSpPr>
              <a:spLocks/>
            </p:cNvSpPr>
            <p:nvPr/>
          </p:nvSpPr>
          <p:spPr bwMode="auto">
            <a:xfrm>
              <a:off x="6181" y="752"/>
              <a:ext cx="84" cy="696"/>
            </a:xfrm>
            <a:custGeom>
              <a:avLst/>
              <a:gdLst>
                <a:gd name="T0" fmla="+- 0 6191 6182"/>
                <a:gd name="T1" fmla="*/ T0 w 84"/>
                <a:gd name="T2" fmla="+- 0 916 753"/>
                <a:gd name="T3" fmla="*/ 916 h 696"/>
                <a:gd name="T4" fmla="+- 0 6191 6182"/>
                <a:gd name="T5" fmla="*/ T4 w 84"/>
                <a:gd name="T6" fmla="+- 0 846 753"/>
                <a:gd name="T7" fmla="*/ 846 h 696"/>
                <a:gd name="T8" fmla="+- 0 6198 6182"/>
                <a:gd name="T9" fmla="*/ T8 w 84"/>
                <a:gd name="T10" fmla="+- 0 805 753"/>
                <a:gd name="T11" fmla="*/ 805 h 696"/>
                <a:gd name="T12" fmla="+- 0 6216 6182"/>
                <a:gd name="T13" fmla="*/ T12 w 84"/>
                <a:gd name="T14" fmla="+- 0 777 753"/>
                <a:gd name="T15" fmla="*/ 777 h 696"/>
                <a:gd name="T16" fmla="+- 0 6238 6182"/>
                <a:gd name="T17" fmla="*/ T16 w 84"/>
                <a:gd name="T18" fmla="+- 0 760 753"/>
                <a:gd name="T19" fmla="*/ 760 h 696"/>
                <a:gd name="T20" fmla="+- 0 6258 6182"/>
                <a:gd name="T21" fmla="*/ T20 w 84"/>
                <a:gd name="T22" fmla="+- 0 753 753"/>
                <a:gd name="T23" fmla="*/ 753 h 696"/>
                <a:gd name="T24" fmla="+- 0 6264 6182"/>
                <a:gd name="T25" fmla="*/ T24 w 84"/>
                <a:gd name="T26" fmla="+- 0 757 753"/>
                <a:gd name="T27" fmla="*/ 757 h 696"/>
                <a:gd name="T28" fmla="+- 0 6265 6182"/>
                <a:gd name="T29" fmla="*/ T28 w 84"/>
                <a:gd name="T30" fmla="+- 0 770 753"/>
                <a:gd name="T31" fmla="*/ 770 h 696"/>
                <a:gd name="T32" fmla="+- 0 6266 6182"/>
                <a:gd name="T33" fmla="*/ T32 w 84"/>
                <a:gd name="T34" fmla="+- 0 783 753"/>
                <a:gd name="T35" fmla="*/ 783 h 696"/>
                <a:gd name="T36" fmla="+- 0 6265 6182"/>
                <a:gd name="T37" fmla="*/ T36 w 84"/>
                <a:gd name="T38" fmla="+- 0 789 753"/>
                <a:gd name="T39" fmla="*/ 789 h 696"/>
                <a:gd name="T40" fmla="+- 0 6258 6182"/>
                <a:gd name="T41" fmla="*/ T40 w 84"/>
                <a:gd name="T42" fmla="+- 0 791 753"/>
                <a:gd name="T43" fmla="*/ 791 h 696"/>
                <a:gd name="T44" fmla="+- 0 6245 6182"/>
                <a:gd name="T45" fmla="*/ T44 w 84"/>
                <a:gd name="T46" fmla="+- 0 800 753"/>
                <a:gd name="T47" fmla="*/ 800 h 696"/>
                <a:gd name="T48" fmla="+- 0 6233 6182"/>
                <a:gd name="T49" fmla="*/ T48 w 84"/>
                <a:gd name="T50" fmla="+- 0 817 753"/>
                <a:gd name="T51" fmla="*/ 817 h 696"/>
                <a:gd name="T52" fmla="+- 0 6227 6182"/>
                <a:gd name="T53" fmla="*/ T52 w 84"/>
                <a:gd name="T54" fmla="+- 0 846 753"/>
                <a:gd name="T55" fmla="*/ 846 h 696"/>
                <a:gd name="T56" fmla="+- 0 6227 6182"/>
                <a:gd name="T57" fmla="*/ T56 w 84"/>
                <a:gd name="T58" fmla="+- 0 918 753"/>
                <a:gd name="T59" fmla="*/ 918 h 696"/>
                <a:gd name="T60" fmla="+- 0 6232 6182"/>
                <a:gd name="T61" fmla="*/ T60 w 84"/>
                <a:gd name="T62" fmla="+- 0 922 753"/>
                <a:gd name="T63" fmla="*/ 922 h 696"/>
                <a:gd name="T64" fmla="+- 0 6234 6182"/>
                <a:gd name="T65" fmla="*/ T64 w 84"/>
                <a:gd name="T66" fmla="+- 0 928 753"/>
                <a:gd name="T67" fmla="*/ 928 h 696"/>
                <a:gd name="T68" fmla="+- 0 6234 6182"/>
                <a:gd name="T69" fmla="*/ T68 w 84"/>
                <a:gd name="T70" fmla="+- 0 935 753"/>
                <a:gd name="T71" fmla="*/ 935 h 696"/>
                <a:gd name="T72" fmla="+- 0 6234 6182"/>
                <a:gd name="T73" fmla="*/ T72 w 84"/>
                <a:gd name="T74" fmla="+- 0 1421 753"/>
                <a:gd name="T75" fmla="*/ 1421 h 696"/>
                <a:gd name="T76" fmla="+- 0 6234 6182"/>
                <a:gd name="T77" fmla="*/ T76 w 84"/>
                <a:gd name="T78" fmla="+- 0 1436 753"/>
                <a:gd name="T79" fmla="*/ 1436 h 696"/>
                <a:gd name="T80" fmla="+- 0 6223 6182"/>
                <a:gd name="T81" fmla="*/ T80 w 84"/>
                <a:gd name="T82" fmla="+- 0 1448 753"/>
                <a:gd name="T83" fmla="*/ 1448 h 696"/>
                <a:gd name="T84" fmla="+- 0 6208 6182"/>
                <a:gd name="T85" fmla="*/ T84 w 84"/>
                <a:gd name="T86" fmla="+- 0 1448 753"/>
                <a:gd name="T87" fmla="*/ 1448 h 696"/>
                <a:gd name="T88" fmla="+- 0 6193 6182"/>
                <a:gd name="T89" fmla="*/ T88 w 84"/>
                <a:gd name="T90" fmla="+- 0 1448 753"/>
                <a:gd name="T91" fmla="*/ 1448 h 696"/>
                <a:gd name="T92" fmla="+- 0 6182 6182"/>
                <a:gd name="T93" fmla="*/ T92 w 84"/>
                <a:gd name="T94" fmla="+- 0 1436 753"/>
                <a:gd name="T95" fmla="*/ 1436 h 696"/>
                <a:gd name="T96" fmla="+- 0 6182 6182"/>
                <a:gd name="T97" fmla="*/ T96 w 84"/>
                <a:gd name="T98" fmla="+- 0 1421 753"/>
                <a:gd name="T99" fmla="*/ 1421 h 696"/>
                <a:gd name="T100" fmla="+- 0 6182 6182"/>
                <a:gd name="T101" fmla="*/ T100 w 84"/>
                <a:gd name="T102" fmla="+- 0 935 753"/>
                <a:gd name="T103" fmla="*/ 935 h 696"/>
                <a:gd name="T104" fmla="+- 0 6182 6182"/>
                <a:gd name="T105" fmla="*/ T104 w 84"/>
                <a:gd name="T106" fmla="+- 0 927 753"/>
                <a:gd name="T107" fmla="*/ 927 h 696"/>
                <a:gd name="T108" fmla="+- 0 6185 6182"/>
                <a:gd name="T109" fmla="*/ T108 w 84"/>
                <a:gd name="T110" fmla="+- 0 921 753"/>
                <a:gd name="T111" fmla="*/ 921 h 696"/>
                <a:gd name="T112" fmla="+- 0 6191 6182"/>
                <a:gd name="T113" fmla="*/ T112 w 84"/>
                <a:gd name="T114" fmla="+- 0 916 753"/>
                <a:gd name="T115" fmla="*/ 916 h 6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84" h="696">
                  <a:moveTo>
                    <a:pt x="9" y="163"/>
                  </a:moveTo>
                  <a:lnTo>
                    <a:pt x="9" y="93"/>
                  </a:lnTo>
                  <a:lnTo>
                    <a:pt x="16" y="52"/>
                  </a:lnTo>
                  <a:lnTo>
                    <a:pt x="34" y="24"/>
                  </a:lnTo>
                  <a:lnTo>
                    <a:pt x="56" y="7"/>
                  </a:lnTo>
                  <a:lnTo>
                    <a:pt x="76" y="0"/>
                  </a:lnTo>
                  <a:lnTo>
                    <a:pt x="82" y="4"/>
                  </a:lnTo>
                  <a:lnTo>
                    <a:pt x="83" y="17"/>
                  </a:lnTo>
                  <a:lnTo>
                    <a:pt x="84" y="30"/>
                  </a:lnTo>
                  <a:lnTo>
                    <a:pt x="83" y="36"/>
                  </a:lnTo>
                  <a:lnTo>
                    <a:pt x="76" y="38"/>
                  </a:lnTo>
                  <a:lnTo>
                    <a:pt x="63" y="47"/>
                  </a:lnTo>
                  <a:lnTo>
                    <a:pt x="51" y="64"/>
                  </a:lnTo>
                  <a:lnTo>
                    <a:pt x="45" y="93"/>
                  </a:lnTo>
                  <a:lnTo>
                    <a:pt x="45" y="165"/>
                  </a:lnTo>
                  <a:lnTo>
                    <a:pt x="50" y="169"/>
                  </a:lnTo>
                  <a:lnTo>
                    <a:pt x="52" y="175"/>
                  </a:lnTo>
                  <a:lnTo>
                    <a:pt x="52" y="182"/>
                  </a:lnTo>
                  <a:lnTo>
                    <a:pt x="52" y="668"/>
                  </a:lnTo>
                  <a:lnTo>
                    <a:pt x="52" y="683"/>
                  </a:lnTo>
                  <a:lnTo>
                    <a:pt x="41" y="695"/>
                  </a:lnTo>
                  <a:lnTo>
                    <a:pt x="26" y="695"/>
                  </a:lnTo>
                  <a:lnTo>
                    <a:pt x="11" y="695"/>
                  </a:lnTo>
                  <a:lnTo>
                    <a:pt x="0" y="683"/>
                  </a:lnTo>
                  <a:lnTo>
                    <a:pt x="0" y="668"/>
                  </a:lnTo>
                  <a:lnTo>
                    <a:pt x="0" y="182"/>
                  </a:lnTo>
                  <a:lnTo>
                    <a:pt x="0" y="174"/>
                  </a:lnTo>
                  <a:lnTo>
                    <a:pt x="3" y="168"/>
                  </a:lnTo>
                  <a:lnTo>
                    <a:pt x="9" y="163"/>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4" name="Picture 23">
              <a:extLst>
                <a:ext uri="{FF2B5EF4-FFF2-40B4-BE49-F238E27FC236}">
                  <a16:creationId xmlns:a16="http://schemas.microsoft.com/office/drawing/2014/main" id="{AFA55D07-571E-430B-87BC-04466A4DE4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 y="2099"/>
              <a:ext cx="8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22">
              <a:extLst>
                <a:ext uri="{FF2B5EF4-FFF2-40B4-BE49-F238E27FC236}">
                  <a16:creationId xmlns:a16="http://schemas.microsoft.com/office/drawing/2014/main" id="{842BB139-FD87-4259-ABEE-84169BC30334}"/>
                </a:ext>
              </a:extLst>
            </p:cNvPr>
            <p:cNvSpPr>
              <a:spLocks/>
            </p:cNvSpPr>
            <p:nvPr/>
          </p:nvSpPr>
          <p:spPr bwMode="auto">
            <a:xfrm>
              <a:off x="6190" y="2099"/>
              <a:ext cx="82" cy="264"/>
            </a:xfrm>
            <a:custGeom>
              <a:avLst/>
              <a:gdLst>
                <a:gd name="T0" fmla="+- 0 6194 6191"/>
                <a:gd name="T1" fmla="*/ T0 w 82"/>
                <a:gd name="T2" fmla="+- 0 2208 2100"/>
                <a:gd name="T3" fmla="*/ 2208 h 264"/>
                <a:gd name="T4" fmla="+- 0 6192 6191"/>
                <a:gd name="T5" fmla="*/ T4 w 82"/>
                <a:gd name="T6" fmla="+- 0 2205 2100"/>
                <a:gd name="T7" fmla="*/ 2205 h 264"/>
                <a:gd name="T8" fmla="+- 0 6191 6191"/>
                <a:gd name="T9" fmla="*/ T8 w 82"/>
                <a:gd name="T10" fmla="+- 0 2201 2100"/>
                <a:gd name="T11" fmla="*/ 2201 h 264"/>
                <a:gd name="T12" fmla="+- 0 6191 6191"/>
                <a:gd name="T13" fmla="*/ T12 w 82"/>
                <a:gd name="T14" fmla="+- 0 2197 2100"/>
                <a:gd name="T15" fmla="*/ 2197 h 264"/>
                <a:gd name="T16" fmla="+- 0 6191 6191"/>
                <a:gd name="T17" fmla="*/ T16 w 82"/>
                <a:gd name="T18" fmla="+- 0 2120 2100"/>
                <a:gd name="T19" fmla="*/ 2120 h 264"/>
                <a:gd name="T20" fmla="+- 0 6191 6191"/>
                <a:gd name="T21" fmla="*/ T20 w 82"/>
                <a:gd name="T22" fmla="+- 0 2109 2100"/>
                <a:gd name="T23" fmla="*/ 2109 h 264"/>
                <a:gd name="T24" fmla="+- 0 6200 6191"/>
                <a:gd name="T25" fmla="*/ T24 w 82"/>
                <a:gd name="T26" fmla="+- 0 2100 2100"/>
                <a:gd name="T27" fmla="*/ 2100 h 264"/>
                <a:gd name="T28" fmla="+- 0 6211 6191"/>
                <a:gd name="T29" fmla="*/ T28 w 82"/>
                <a:gd name="T30" fmla="+- 0 2100 2100"/>
                <a:gd name="T31" fmla="*/ 2100 h 264"/>
                <a:gd name="T32" fmla="+- 0 6222 6191"/>
                <a:gd name="T33" fmla="*/ T32 w 82"/>
                <a:gd name="T34" fmla="+- 0 2100 2100"/>
                <a:gd name="T35" fmla="*/ 2100 h 264"/>
                <a:gd name="T36" fmla="+- 0 6230 6191"/>
                <a:gd name="T37" fmla="*/ T36 w 82"/>
                <a:gd name="T38" fmla="+- 0 2109 2100"/>
                <a:gd name="T39" fmla="*/ 2109 h 264"/>
                <a:gd name="T40" fmla="+- 0 6230 6191"/>
                <a:gd name="T41" fmla="*/ T40 w 82"/>
                <a:gd name="T42" fmla="+- 0 2120 2100"/>
                <a:gd name="T43" fmla="*/ 2120 h 264"/>
                <a:gd name="T44" fmla="+- 0 6230 6191"/>
                <a:gd name="T45" fmla="*/ T44 w 82"/>
                <a:gd name="T46" fmla="+- 0 2191 2100"/>
                <a:gd name="T47" fmla="*/ 2191 h 264"/>
                <a:gd name="T48" fmla="+- 0 6272 6191"/>
                <a:gd name="T49" fmla="*/ T48 w 82"/>
                <a:gd name="T50" fmla="+- 0 2346 2100"/>
                <a:gd name="T51" fmla="*/ 2346 h 264"/>
                <a:gd name="T52" fmla="+- 0 6270 6191"/>
                <a:gd name="T53" fmla="*/ T52 w 82"/>
                <a:gd name="T54" fmla="+- 0 2357 2100"/>
                <a:gd name="T55" fmla="*/ 2357 h 264"/>
                <a:gd name="T56" fmla="+- 0 6259 6191"/>
                <a:gd name="T57" fmla="*/ T56 w 82"/>
                <a:gd name="T58" fmla="+- 0 2364 2100"/>
                <a:gd name="T59" fmla="*/ 2364 h 264"/>
                <a:gd name="T60" fmla="+- 0 6249 6191"/>
                <a:gd name="T61" fmla="*/ T60 w 82"/>
                <a:gd name="T62" fmla="+- 0 2362 2100"/>
                <a:gd name="T63" fmla="*/ 2362 h 264"/>
                <a:gd name="T64" fmla="+- 0 6238 6191"/>
                <a:gd name="T65" fmla="*/ T64 w 82"/>
                <a:gd name="T66" fmla="+- 0 2360 2100"/>
                <a:gd name="T67" fmla="*/ 2360 h 264"/>
                <a:gd name="T68" fmla="+- 0 6231 6191"/>
                <a:gd name="T69" fmla="*/ T68 w 82"/>
                <a:gd name="T70" fmla="+- 0 2349 2100"/>
                <a:gd name="T71" fmla="*/ 2349 h 264"/>
                <a:gd name="T72" fmla="+- 0 6233 6191"/>
                <a:gd name="T73" fmla="*/ T72 w 82"/>
                <a:gd name="T74" fmla="+- 0 2338 2100"/>
                <a:gd name="T75" fmla="*/ 2338 h 264"/>
                <a:gd name="T76" fmla="+- 0 6194 6191"/>
                <a:gd name="T77" fmla="*/ T76 w 82"/>
                <a:gd name="T78" fmla="+- 0 2208 2100"/>
                <a:gd name="T79" fmla="*/ 2208 h 2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82" h="264">
                  <a:moveTo>
                    <a:pt x="3" y="108"/>
                  </a:moveTo>
                  <a:lnTo>
                    <a:pt x="1" y="105"/>
                  </a:lnTo>
                  <a:lnTo>
                    <a:pt x="0" y="101"/>
                  </a:lnTo>
                  <a:lnTo>
                    <a:pt x="0" y="97"/>
                  </a:lnTo>
                  <a:lnTo>
                    <a:pt x="0" y="20"/>
                  </a:lnTo>
                  <a:lnTo>
                    <a:pt x="0" y="9"/>
                  </a:lnTo>
                  <a:lnTo>
                    <a:pt x="9" y="0"/>
                  </a:lnTo>
                  <a:lnTo>
                    <a:pt x="20" y="0"/>
                  </a:lnTo>
                  <a:lnTo>
                    <a:pt x="31" y="0"/>
                  </a:lnTo>
                  <a:lnTo>
                    <a:pt x="39" y="9"/>
                  </a:lnTo>
                  <a:lnTo>
                    <a:pt x="39" y="20"/>
                  </a:lnTo>
                  <a:lnTo>
                    <a:pt x="39" y="91"/>
                  </a:lnTo>
                  <a:lnTo>
                    <a:pt x="81" y="246"/>
                  </a:lnTo>
                  <a:lnTo>
                    <a:pt x="79" y="257"/>
                  </a:lnTo>
                  <a:lnTo>
                    <a:pt x="68" y="264"/>
                  </a:lnTo>
                  <a:lnTo>
                    <a:pt x="58" y="262"/>
                  </a:lnTo>
                  <a:lnTo>
                    <a:pt x="47" y="260"/>
                  </a:lnTo>
                  <a:lnTo>
                    <a:pt x="40" y="249"/>
                  </a:lnTo>
                  <a:lnTo>
                    <a:pt x="42" y="238"/>
                  </a:lnTo>
                  <a:lnTo>
                    <a:pt x="3" y="108"/>
                  </a:lnTo>
                </a:path>
              </a:pathLst>
            </a:custGeom>
            <a:noFill/>
            <a:ln w="782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6" name="Picture 25">
              <a:extLst>
                <a:ext uri="{FF2B5EF4-FFF2-40B4-BE49-F238E27FC236}">
                  <a16:creationId xmlns:a16="http://schemas.microsoft.com/office/drawing/2014/main" id="{ABC12B4E-C6FB-457C-AB6E-7200381560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6" y="2040"/>
              <a:ext cx="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24">
              <a:extLst>
                <a:ext uri="{FF2B5EF4-FFF2-40B4-BE49-F238E27FC236}">
                  <a16:creationId xmlns:a16="http://schemas.microsoft.com/office/drawing/2014/main" id="{79709365-3DDE-40F4-AB0E-03086ACB94CA}"/>
                </a:ext>
              </a:extLst>
            </p:cNvPr>
            <p:cNvSpPr>
              <a:spLocks/>
            </p:cNvSpPr>
            <p:nvPr/>
          </p:nvSpPr>
          <p:spPr bwMode="auto">
            <a:xfrm>
              <a:off x="4846" y="2040"/>
              <a:ext cx="43" cy="88"/>
            </a:xfrm>
            <a:custGeom>
              <a:avLst/>
              <a:gdLst>
                <a:gd name="T0" fmla="+- 0 4867 4846"/>
                <a:gd name="T1" fmla="*/ T0 w 43"/>
                <a:gd name="T2" fmla="+- 0 2041 2041"/>
                <a:gd name="T3" fmla="*/ 2041 h 88"/>
                <a:gd name="T4" fmla="+- 0 4856 4846"/>
                <a:gd name="T5" fmla="*/ T4 w 43"/>
                <a:gd name="T6" fmla="+- 0 2041 2041"/>
                <a:gd name="T7" fmla="*/ 2041 h 88"/>
                <a:gd name="T8" fmla="+- 0 4846 4846"/>
                <a:gd name="T9" fmla="*/ T8 w 43"/>
                <a:gd name="T10" fmla="+- 0 2050 2041"/>
                <a:gd name="T11" fmla="*/ 2050 h 88"/>
                <a:gd name="T12" fmla="+- 0 4846 4846"/>
                <a:gd name="T13" fmla="*/ T12 w 43"/>
                <a:gd name="T14" fmla="+- 0 2062 2041"/>
                <a:gd name="T15" fmla="*/ 2062 h 88"/>
                <a:gd name="T16" fmla="+- 0 4846 4846"/>
                <a:gd name="T17" fmla="*/ T16 w 43"/>
                <a:gd name="T18" fmla="+- 0 2107 2041"/>
                <a:gd name="T19" fmla="*/ 2107 h 88"/>
                <a:gd name="T20" fmla="+- 0 4846 4846"/>
                <a:gd name="T21" fmla="*/ T20 w 43"/>
                <a:gd name="T22" fmla="+- 0 2118 2041"/>
                <a:gd name="T23" fmla="*/ 2118 h 88"/>
                <a:gd name="T24" fmla="+- 0 4856 4846"/>
                <a:gd name="T25" fmla="*/ T24 w 43"/>
                <a:gd name="T26" fmla="+- 0 2128 2041"/>
                <a:gd name="T27" fmla="*/ 2128 h 88"/>
                <a:gd name="T28" fmla="+- 0 4867 4846"/>
                <a:gd name="T29" fmla="*/ T28 w 43"/>
                <a:gd name="T30" fmla="+- 0 2128 2041"/>
                <a:gd name="T31" fmla="*/ 2128 h 88"/>
                <a:gd name="T32" fmla="+- 0 4879 4846"/>
                <a:gd name="T33" fmla="*/ T32 w 43"/>
                <a:gd name="T34" fmla="+- 0 2128 2041"/>
                <a:gd name="T35" fmla="*/ 2128 h 88"/>
                <a:gd name="T36" fmla="+- 0 4888 4846"/>
                <a:gd name="T37" fmla="*/ T36 w 43"/>
                <a:gd name="T38" fmla="+- 0 2118 2041"/>
                <a:gd name="T39" fmla="*/ 2118 h 88"/>
                <a:gd name="T40" fmla="+- 0 4888 4846"/>
                <a:gd name="T41" fmla="*/ T40 w 43"/>
                <a:gd name="T42" fmla="+- 0 2107 2041"/>
                <a:gd name="T43" fmla="*/ 2107 h 88"/>
                <a:gd name="T44" fmla="+- 0 4888 4846"/>
                <a:gd name="T45" fmla="*/ T44 w 43"/>
                <a:gd name="T46" fmla="+- 0 2062 2041"/>
                <a:gd name="T47" fmla="*/ 2062 h 88"/>
                <a:gd name="T48" fmla="+- 0 4888 4846"/>
                <a:gd name="T49" fmla="*/ T48 w 43"/>
                <a:gd name="T50" fmla="+- 0 2050 2041"/>
                <a:gd name="T51" fmla="*/ 2050 h 88"/>
                <a:gd name="T52" fmla="+- 0 4879 4846"/>
                <a:gd name="T53" fmla="*/ T52 w 43"/>
                <a:gd name="T54" fmla="+- 0 2041 2041"/>
                <a:gd name="T55" fmla="*/ 2041 h 88"/>
                <a:gd name="T56" fmla="+- 0 4867 4846"/>
                <a:gd name="T57" fmla="*/ T56 w 43"/>
                <a:gd name="T58" fmla="+- 0 2041 2041"/>
                <a:gd name="T59" fmla="*/ 2041 h 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3" h="88">
                  <a:moveTo>
                    <a:pt x="21" y="0"/>
                  </a:moveTo>
                  <a:lnTo>
                    <a:pt x="10" y="0"/>
                  </a:lnTo>
                  <a:lnTo>
                    <a:pt x="0" y="9"/>
                  </a:lnTo>
                  <a:lnTo>
                    <a:pt x="0" y="21"/>
                  </a:lnTo>
                  <a:lnTo>
                    <a:pt x="0" y="66"/>
                  </a:lnTo>
                  <a:lnTo>
                    <a:pt x="0" y="77"/>
                  </a:lnTo>
                  <a:lnTo>
                    <a:pt x="10" y="87"/>
                  </a:lnTo>
                  <a:lnTo>
                    <a:pt x="21" y="87"/>
                  </a:lnTo>
                  <a:lnTo>
                    <a:pt x="33" y="87"/>
                  </a:lnTo>
                  <a:lnTo>
                    <a:pt x="42" y="77"/>
                  </a:lnTo>
                  <a:lnTo>
                    <a:pt x="42" y="66"/>
                  </a:lnTo>
                  <a:lnTo>
                    <a:pt x="42" y="21"/>
                  </a:lnTo>
                  <a:lnTo>
                    <a:pt x="42" y="9"/>
                  </a:lnTo>
                  <a:lnTo>
                    <a:pt x="33" y="0"/>
                  </a:lnTo>
                  <a:lnTo>
                    <a:pt x="21" y="0"/>
                  </a:lnTo>
                </a:path>
              </a:pathLst>
            </a:custGeom>
            <a:noFill/>
            <a:ln w="78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28" name="Rectangle 27">
              <a:extLst>
                <a:ext uri="{FF2B5EF4-FFF2-40B4-BE49-F238E27FC236}">
                  <a16:creationId xmlns:a16="http://schemas.microsoft.com/office/drawing/2014/main" id="{BD9059E7-6890-4EA9-833C-809BD9438927}"/>
                </a:ext>
              </a:extLst>
            </p:cNvPr>
            <p:cNvSpPr>
              <a:spLocks noChangeArrowheads="1"/>
            </p:cNvSpPr>
            <p:nvPr/>
          </p:nvSpPr>
          <p:spPr bwMode="auto">
            <a:xfrm>
              <a:off x="5732" y="1471"/>
              <a:ext cx="48" cy="256"/>
            </a:xfrm>
            <a:prstGeom prst="rect">
              <a:avLst/>
            </a:prstGeom>
            <a:noFill/>
            <a:ln w="78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29" name="Picture 28">
              <a:extLst>
                <a:ext uri="{FF2B5EF4-FFF2-40B4-BE49-F238E27FC236}">
                  <a16:creationId xmlns:a16="http://schemas.microsoft.com/office/drawing/2014/main" id="{B5317A35-996B-4C48-8DA7-3C7C3E1D16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2" y="2459"/>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AEC61472-AE99-4CFF-9C5A-3803E4A596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 y="2602"/>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5628">
              <a:extLst>
                <a:ext uri="{FF2B5EF4-FFF2-40B4-BE49-F238E27FC236}">
                  <a16:creationId xmlns:a16="http://schemas.microsoft.com/office/drawing/2014/main" id="{21268981-54D3-40CF-81C5-74F7EEEB3EEB}"/>
                </a:ext>
              </a:extLst>
            </p:cNvPr>
            <p:cNvSpPr>
              <a:spLocks/>
            </p:cNvSpPr>
            <p:nvPr/>
          </p:nvSpPr>
          <p:spPr bwMode="auto">
            <a:xfrm>
              <a:off x="4983" y="2340"/>
              <a:ext cx="633" cy="634"/>
            </a:xfrm>
            <a:custGeom>
              <a:avLst/>
              <a:gdLst>
                <a:gd name="T0" fmla="+- 0 5300 4984"/>
                <a:gd name="T1" fmla="*/ T0 w 633"/>
                <a:gd name="T2" fmla="+- 0 2974 2340"/>
                <a:gd name="T3" fmla="*/ 2974 h 634"/>
                <a:gd name="T4" fmla="+- 0 5228 4984"/>
                <a:gd name="T5" fmla="*/ T4 w 633"/>
                <a:gd name="T6" fmla="+- 0 2966 2340"/>
                <a:gd name="T7" fmla="*/ 2966 h 634"/>
                <a:gd name="T8" fmla="+- 0 5161 4984"/>
                <a:gd name="T9" fmla="*/ T8 w 633"/>
                <a:gd name="T10" fmla="+- 0 2942 2340"/>
                <a:gd name="T11" fmla="*/ 2942 h 634"/>
                <a:gd name="T12" fmla="+- 0 5102 4984"/>
                <a:gd name="T13" fmla="*/ T12 w 633"/>
                <a:gd name="T14" fmla="+- 0 2904 2340"/>
                <a:gd name="T15" fmla="*/ 2904 h 634"/>
                <a:gd name="T16" fmla="+- 0 5053 4984"/>
                <a:gd name="T17" fmla="*/ T16 w 633"/>
                <a:gd name="T18" fmla="+- 0 2855 2340"/>
                <a:gd name="T19" fmla="*/ 2855 h 634"/>
                <a:gd name="T20" fmla="+- 0 5016 4984"/>
                <a:gd name="T21" fmla="*/ T20 w 633"/>
                <a:gd name="T22" fmla="+- 0 2796 2340"/>
                <a:gd name="T23" fmla="*/ 2796 h 634"/>
                <a:gd name="T24" fmla="+- 0 4992 4984"/>
                <a:gd name="T25" fmla="*/ T24 w 633"/>
                <a:gd name="T26" fmla="+- 0 2730 2340"/>
                <a:gd name="T27" fmla="*/ 2730 h 634"/>
                <a:gd name="T28" fmla="+- 0 4984 4984"/>
                <a:gd name="T29" fmla="*/ T28 w 633"/>
                <a:gd name="T30" fmla="+- 0 2657 2340"/>
                <a:gd name="T31" fmla="*/ 2657 h 634"/>
                <a:gd name="T32" fmla="+- 0 4992 4984"/>
                <a:gd name="T33" fmla="*/ T32 w 633"/>
                <a:gd name="T34" fmla="+- 0 2585 2340"/>
                <a:gd name="T35" fmla="*/ 2585 h 634"/>
                <a:gd name="T36" fmla="+- 0 5016 4984"/>
                <a:gd name="T37" fmla="*/ T36 w 633"/>
                <a:gd name="T38" fmla="+- 0 2518 2340"/>
                <a:gd name="T39" fmla="*/ 2518 h 634"/>
                <a:gd name="T40" fmla="+- 0 5053 4984"/>
                <a:gd name="T41" fmla="*/ T40 w 633"/>
                <a:gd name="T42" fmla="+- 0 2459 2340"/>
                <a:gd name="T43" fmla="*/ 2459 h 634"/>
                <a:gd name="T44" fmla="+- 0 5102 4984"/>
                <a:gd name="T45" fmla="*/ T44 w 633"/>
                <a:gd name="T46" fmla="+- 0 2410 2340"/>
                <a:gd name="T47" fmla="*/ 2410 h 634"/>
                <a:gd name="T48" fmla="+- 0 5161 4984"/>
                <a:gd name="T49" fmla="*/ T48 w 633"/>
                <a:gd name="T50" fmla="+- 0 2373 2340"/>
                <a:gd name="T51" fmla="*/ 2373 h 634"/>
                <a:gd name="T52" fmla="+- 0 5228 4984"/>
                <a:gd name="T53" fmla="*/ T52 w 633"/>
                <a:gd name="T54" fmla="+- 0 2349 2340"/>
                <a:gd name="T55" fmla="*/ 2349 h 634"/>
                <a:gd name="T56" fmla="+- 0 5300 4984"/>
                <a:gd name="T57" fmla="*/ T56 w 633"/>
                <a:gd name="T58" fmla="+- 0 2340 2340"/>
                <a:gd name="T59" fmla="*/ 2340 h 634"/>
                <a:gd name="T60" fmla="+- 0 5373 4984"/>
                <a:gd name="T61" fmla="*/ T60 w 633"/>
                <a:gd name="T62" fmla="+- 0 2349 2340"/>
                <a:gd name="T63" fmla="*/ 2349 h 634"/>
                <a:gd name="T64" fmla="+- 0 5439 4984"/>
                <a:gd name="T65" fmla="*/ T64 w 633"/>
                <a:gd name="T66" fmla="+- 0 2373 2340"/>
                <a:gd name="T67" fmla="*/ 2373 h 634"/>
                <a:gd name="T68" fmla="+- 0 5498 4984"/>
                <a:gd name="T69" fmla="*/ T68 w 633"/>
                <a:gd name="T70" fmla="+- 0 2410 2340"/>
                <a:gd name="T71" fmla="*/ 2410 h 634"/>
                <a:gd name="T72" fmla="+- 0 5547 4984"/>
                <a:gd name="T73" fmla="*/ T72 w 633"/>
                <a:gd name="T74" fmla="+- 0 2459 2340"/>
                <a:gd name="T75" fmla="*/ 2459 h 634"/>
                <a:gd name="T76" fmla="+- 0 5553 4984"/>
                <a:gd name="T77" fmla="*/ T76 w 633"/>
                <a:gd name="T78" fmla="+- 0 2469 2340"/>
                <a:gd name="T79" fmla="*/ 2469 h 634"/>
                <a:gd name="T80" fmla="+- 0 5300 4984"/>
                <a:gd name="T81" fmla="*/ T80 w 633"/>
                <a:gd name="T82" fmla="+- 0 2469 2340"/>
                <a:gd name="T83" fmla="*/ 2469 h 634"/>
                <a:gd name="T84" fmla="+- 0 5227 4984"/>
                <a:gd name="T85" fmla="*/ T84 w 633"/>
                <a:gd name="T86" fmla="+- 0 2484 2340"/>
                <a:gd name="T87" fmla="*/ 2484 h 634"/>
                <a:gd name="T88" fmla="+- 0 5168 4984"/>
                <a:gd name="T89" fmla="*/ T88 w 633"/>
                <a:gd name="T90" fmla="+- 0 2524 2340"/>
                <a:gd name="T91" fmla="*/ 2524 h 634"/>
                <a:gd name="T92" fmla="+- 0 5127 4984"/>
                <a:gd name="T93" fmla="*/ T92 w 633"/>
                <a:gd name="T94" fmla="+- 0 2584 2340"/>
                <a:gd name="T95" fmla="*/ 2584 h 634"/>
                <a:gd name="T96" fmla="+- 0 5113 4984"/>
                <a:gd name="T97" fmla="*/ T96 w 633"/>
                <a:gd name="T98" fmla="+- 0 2657 2340"/>
                <a:gd name="T99" fmla="*/ 2657 h 634"/>
                <a:gd name="T100" fmla="+- 0 5127 4984"/>
                <a:gd name="T101" fmla="*/ T100 w 633"/>
                <a:gd name="T102" fmla="+- 0 2730 2340"/>
                <a:gd name="T103" fmla="*/ 2730 h 634"/>
                <a:gd name="T104" fmla="+- 0 5168 4984"/>
                <a:gd name="T105" fmla="*/ T104 w 633"/>
                <a:gd name="T106" fmla="+- 0 2790 2340"/>
                <a:gd name="T107" fmla="*/ 2790 h 634"/>
                <a:gd name="T108" fmla="+- 0 5227 4984"/>
                <a:gd name="T109" fmla="*/ T108 w 633"/>
                <a:gd name="T110" fmla="+- 0 2830 2340"/>
                <a:gd name="T111" fmla="*/ 2830 h 634"/>
                <a:gd name="T112" fmla="+- 0 5300 4984"/>
                <a:gd name="T113" fmla="*/ T112 w 633"/>
                <a:gd name="T114" fmla="+- 0 2845 2340"/>
                <a:gd name="T115" fmla="*/ 2845 h 634"/>
                <a:gd name="T116" fmla="+- 0 5553 4984"/>
                <a:gd name="T117" fmla="*/ T116 w 633"/>
                <a:gd name="T118" fmla="+- 0 2845 2340"/>
                <a:gd name="T119" fmla="*/ 2845 h 634"/>
                <a:gd name="T120" fmla="+- 0 5547 4984"/>
                <a:gd name="T121" fmla="*/ T120 w 633"/>
                <a:gd name="T122" fmla="+- 0 2855 2340"/>
                <a:gd name="T123" fmla="*/ 2855 h 634"/>
                <a:gd name="T124" fmla="+- 0 5498 4984"/>
                <a:gd name="T125" fmla="*/ T124 w 633"/>
                <a:gd name="T126" fmla="+- 0 2904 2340"/>
                <a:gd name="T127" fmla="*/ 2904 h 634"/>
                <a:gd name="T128" fmla="+- 0 5439 4984"/>
                <a:gd name="T129" fmla="*/ T128 w 633"/>
                <a:gd name="T130" fmla="+- 0 2942 2340"/>
                <a:gd name="T131" fmla="*/ 2942 h 634"/>
                <a:gd name="T132" fmla="+- 0 5373 4984"/>
                <a:gd name="T133" fmla="*/ T132 w 633"/>
                <a:gd name="T134" fmla="+- 0 2966 2340"/>
                <a:gd name="T135" fmla="*/ 2966 h 634"/>
                <a:gd name="T136" fmla="+- 0 5300 4984"/>
                <a:gd name="T137" fmla="*/ T136 w 633"/>
                <a:gd name="T138" fmla="+- 0 2974 2340"/>
                <a:gd name="T139" fmla="*/ 2974 h 634"/>
                <a:gd name="T140" fmla="+- 0 5553 4984"/>
                <a:gd name="T141" fmla="*/ T140 w 633"/>
                <a:gd name="T142" fmla="+- 0 2845 2340"/>
                <a:gd name="T143" fmla="*/ 2845 h 634"/>
                <a:gd name="T144" fmla="+- 0 5300 4984"/>
                <a:gd name="T145" fmla="*/ T144 w 633"/>
                <a:gd name="T146" fmla="+- 0 2845 2340"/>
                <a:gd name="T147" fmla="*/ 2845 h 634"/>
                <a:gd name="T148" fmla="+- 0 5373 4984"/>
                <a:gd name="T149" fmla="*/ T148 w 633"/>
                <a:gd name="T150" fmla="+- 0 2830 2340"/>
                <a:gd name="T151" fmla="*/ 2830 h 634"/>
                <a:gd name="T152" fmla="+- 0 5433 4984"/>
                <a:gd name="T153" fmla="*/ T152 w 633"/>
                <a:gd name="T154" fmla="+- 0 2790 2340"/>
                <a:gd name="T155" fmla="*/ 2790 h 634"/>
                <a:gd name="T156" fmla="+- 0 5473 4984"/>
                <a:gd name="T157" fmla="*/ T156 w 633"/>
                <a:gd name="T158" fmla="+- 0 2730 2340"/>
                <a:gd name="T159" fmla="*/ 2730 h 634"/>
                <a:gd name="T160" fmla="+- 0 5488 4984"/>
                <a:gd name="T161" fmla="*/ T160 w 633"/>
                <a:gd name="T162" fmla="+- 0 2657 2340"/>
                <a:gd name="T163" fmla="*/ 2657 h 634"/>
                <a:gd name="T164" fmla="+- 0 5473 4984"/>
                <a:gd name="T165" fmla="*/ T164 w 633"/>
                <a:gd name="T166" fmla="+- 0 2584 2340"/>
                <a:gd name="T167" fmla="*/ 2584 h 634"/>
                <a:gd name="T168" fmla="+- 0 5433 4984"/>
                <a:gd name="T169" fmla="*/ T168 w 633"/>
                <a:gd name="T170" fmla="+- 0 2524 2340"/>
                <a:gd name="T171" fmla="*/ 2524 h 634"/>
                <a:gd name="T172" fmla="+- 0 5373 4984"/>
                <a:gd name="T173" fmla="*/ T172 w 633"/>
                <a:gd name="T174" fmla="+- 0 2484 2340"/>
                <a:gd name="T175" fmla="*/ 2484 h 634"/>
                <a:gd name="T176" fmla="+- 0 5300 4984"/>
                <a:gd name="T177" fmla="*/ T176 w 633"/>
                <a:gd name="T178" fmla="+- 0 2469 2340"/>
                <a:gd name="T179" fmla="*/ 2469 h 634"/>
                <a:gd name="T180" fmla="+- 0 5553 4984"/>
                <a:gd name="T181" fmla="*/ T180 w 633"/>
                <a:gd name="T182" fmla="+- 0 2469 2340"/>
                <a:gd name="T183" fmla="*/ 2469 h 634"/>
                <a:gd name="T184" fmla="+- 0 5584 4984"/>
                <a:gd name="T185" fmla="*/ T184 w 633"/>
                <a:gd name="T186" fmla="+- 0 2518 2340"/>
                <a:gd name="T187" fmla="*/ 2518 h 634"/>
                <a:gd name="T188" fmla="+- 0 5608 4984"/>
                <a:gd name="T189" fmla="*/ T188 w 633"/>
                <a:gd name="T190" fmla="+- 0 2585 2340"/>
                <a:gd name="T191" fmla="*/ 2585 h 634"/>
                <a:gd name="T192" fmla="+- 0 5616 4984"/>
                <a:gd name="T193" fmla="*/ T192 w 633"/>
                <a:gd name="T194" fmla="+- 0 2657 2340"/>
                <a:gd name="T195" fmla="*/ 2657 h 634"/>
                <a:gd name="T196" fmla="+- 0 5608 4984"/>
                <a:gd name="T197" fmla="*/ T196 w 633"/>
                <a:gd name="T198" fmla="+- 0 2730 2340"/>
                <a:gd name="T199" fmla="*/ 2730 h 634"/>
                <a:gd name="T200" fmla="+- 0 5584 4984"/>
                <a:gd name="T201" fmla="*/ T200 w 633"/>
                <a:gd name="T202" fmla="+- 0 2796 2340"/>
                <a:gd name="T203" fmla="*/ 2796 h 634"/>
                <a:gd name="T204" fmla="+- 0 5553 4984"/>
                <a:gd name="T205" fmla="*/ T204 w 633"/>
                <a:gd name="T206" fmla="+- 0 2845 2340"/>
                <a:gd name="T207" fmla="*/ 2845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6"/>
                  </a:lnTo>
                  <a:lnTo>
                    <a:pt x="177" y="602"/>
                  </a:lnTo>
                  <a:lnTo>
                    <a:pt x="118" y="564"/>
                  </a:lnTo>
                  <a:lnTo>
                    <a:pt x="69" y="515"/>
                  </a:lnTo>
                  <a:lnTo>
                    <a:pt x="32" y="456"/>
                  </a:lnTo>
                  <a:lnTo>
                    <a:pt x="8" y="390"/>
                  </a:lnTo>
                  <a:lnTo>
                    <a:pt x="0" y="317"/>
                  </a:lnTo>
                  <a:lnTo>
                    <a:pt x="8" y="245"/>
                  </a:lnTo>
                  <a:lnTo>
                    <a:pt x="32" y="178"/>
                  </a:lnTo>
                  <a:lnTo>
                    <a:pt x="69" y="119"/>
                  </a:lnTo>
                  <a:lnTo>
                    <a:pt x="118" y="70"/>
                  </a:lnTo>
                  <a:lnTo>
                    <a:pt x="177" y="33"/>
                  </a:lnTo>
                  <a:lnTo>
                    <a:pt x="244" y="9"/>
                  </a:lnTo>
                  <a:lnTo>
                    <a:pt x="316" y="0"/>
                  </a:lnTo>
                  <a:lnTo>
                    <a:pt x="389" y="9"/>
                  </a:lnTo>
                  <a:lnTo>
                    <a:pt x="455" y="33"/>
                  </a:lnTo>
                  <a:lnTo>
                    <a:pt x="514" y="70"/>
                  </a:lnTo>
                  <a:lnTo>
                    <a:pt x="563" y="119"/>
                  </a:lnTo>
                  <a:lnTo>
                    <a:pt x="569" y="129"/>
                  </a:lnTo>
                  <a:lnTo>
                    <a:pt x="316" y="129"/>
                  </a:lnTo>
                  <a:lnTo>
                    <a:pt x="243" y="144"/>
                  </a:lnTo>
                  <a:lnTo>
                    <a:pt x="184" y="184"/>
                  </a:lnTo>
                  <a:lnTo>
                    <a:pt x="143" y="244"/>
                  </a:lnTo>
                  <a:lnTo>
                    <a:pt x="129" y="317"/>
                  </a:lnTo>
                  <a:lnTo>
                    <a:pt x="143" y="390"/>
                  </a:lnTo>
                  <a:lnTo>
                    <a:pt x="184" y="450"/>
                  </a:lnTo>
                  <a:lnTo>
                    <a:pt x="243" y="490"/>
                  </a:lnTo>
                  <a:lnTo>
                    <a:pt x="316" y="505"/>
                  </a:lnTo>
                  <a:lnTo>
                    <a:pt x="569" y="505"/>
                  </a:lnTo>
                  <a:lnTo>
                    <a:pt x="563" y="515"/>
                  </a:lnTo>
                  <a:lnTo>
                    <a:pt x="514" y="564"/>
                  </a:lnTo>
                  <a:lnTo>
                    <a:pt x="455" y="602"/>
                  </a:lnTo>
                  <a:lnTo>
                    <a:pt x="389" y="626"/>
                  </a:lnTo>
                  <a:lnTo>
                    <a:pt x="316" y="634"/>
                  </a:lnTo>
                  <a:close/>
                  <a:moveTo>
                    <a:pt x="569" y="505"/>
                  </a:moveTo>
                  <a:lnTo>
                    <a:pt x="316" y="505"/>
                  </a:lnTo>
                  <a:lnTo>
                    <a:pt x="389" y="490"/>
                  </a:lnTo>
                  <a:lnTo>
                    <a:pt x="449" y="450"/>
                  </a:lnTo>
                  <a:lnTo>
                    <a:pt x="489" y="390"/>
                  </a:lnTo>
                  <a:lnTo>
                    <a:pt x="504" y="317"/>
                  </a:lnTo>
                  <a:lnTo>
                    <a:pt x="489" y="244"/>
                  </a:lnTo>
                  <a:lnTo>
                    <a:pt x="449" y="184"/>
                  </a:lnTo>
                  <a:lnTo>
                    <a:pt x="389" y="144"/>
                  </a:lnTo>
                  <a:lnTo>
                    <a:pt x="316" y="129"/>
                  </a:lnTo>
                  <a:lnTo>
                    <a:pt x="569" y="129"/>
                  </a:lnTo>
                  <a:lnTo>
                    <a:pt x="600" y="178"/>
                  </a:lnTo>
                  <a:lnTo>
                    <a:pt x="624" y="245"/>
                  </a:lnTo>
                  <a:lnTo>
                    <a:pt x="632" y="317"/>
                  </a:lnTo>
                  <a:lnTo>
                    <a:pt x="624" y="390"/>
                  </a:lnTo>
                  <a:lnTo>
                    <a:pt x="600" y="456"/>
                  </a:lnTo>
                  <a:lnTo>
                    <a:pt x="569"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32" name="Picture 31">
              <a:extLst>
                <a:ext uri="{FF2B5EF4-FFF2-40B4-BE49-F238E27FC236}">
                  <a16:creationId xmlns:a16="http://schemas.microsoft.com/office/drawing/2014/main" id="{D84F0D2F-AB47-4304-A901-E1C6CF1BDC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6" y="2603"/>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398FF4C7-9742-4935-A186-12522FC0D0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9" y="2362"/>
              <a:ext cx="42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9735717D-A6E5-41DA-B8F2-EDD35B602E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1" y="2461"/>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5632">
              <a:extLst>
                <a:ext uri="{FF2B5EF4-FFF2-40B4-BE49-F238E27FC236}">
                  <a16:creationId xmlns:a16="http://schemas.microsoft.com/office/drawing/2014/main" id="{79A2578A-B3EA-4FA8-B9FD-428BA7ABB059}"/>
                </a:ext>
              </a:extLst>
            </p:cNvPr>
            <p:cNvSpPr>
              <a:spLocks/>
            </p:cNvSpPr>
            <p:nvPr/>
          </p:nvSpPr>
          <p:spPr bwMode="auto">
            <a:xfrm>
              <a:off x="7102" y="2343"/>
              <a:ext cx="633" cy="634"/>
            </a:xfrm>
            <a:custGeom>
              <a:avLst/>
              <a:gdLst>
                <a:gd name="T0" fmla="+- 0 7419 7103"/>
                <a:gd name="T1" fmla="*/ T0 w 633"/>
                <a:gd name="T2" fmla="+- 0 2977 2343"/>
                <a:gd name="T3" fmla="*/ 2977 h 634"/>
                <a:gd name="T4" fmla="+- 0 7347 7103"/>
                <a:gd name="T5" fmla="*/ T4 w 633"/>
                <a:gd name="T6" fmla="+- 0 2968 2343"/>
                <a:gd name="T7" fmla="*/ 2968 h 634"/>
                <a:gd name="T8" fmla="+- 0 7280 7103"/>
                <a:gd name="T9" fmla="*/ T8 w 633"/>
                <a:gd name="T10" fmla="+- 0 2944 2343"/>
                <a:gd name="T11" fmla="*/ 2944 h 634"/>
                <a:gd name="T12" fmla="+- 0 7221 7103"/>
                <a:gd name="T13" fmla="*/ T12 w 633"/>
                <a:gd name="T14" fmla="+- 0 2907 2343"/>
                <a:gd name="T15" fmla="*/ 2907 h 634"/>
                <a:gd name="T16" fmla="+- 0 7172 7103"/>
                <a:gd name="T17" fmla="*/ T16 w 633"/>
                <a:gd name="T18" fmla="+- 0 2858 2343"/>
                <a:gd name="T19" fmla="*/ 2858 h 634"/>
                <a:gd name="T20" fmla="+- 0 7135 7103"/>
                <a:gd name="T21" fmla="*/ T20 w 633"/>
                <a:gd name="T22" fmla="+- 0 2799 2343"/>
                <a:gd name="T23" fmla="*/ 2799 h 634"/>
                <a:gd name="T24" fmla="+- 0 7111 7103"/>
                <a:gd name="T25" fmla="*/ T24 w 633"/>
                <a:gd name="T26" fmla="+- 0 2732 2343"/>
                <a:gd name="T27" fmla="*/ 2732 h 634"/>
                <a:gd name="T28" fmla="+- 0 7103 7103"/>
                <a:gd name="T29" fmla="*/ T28 w 633"/>
                <a:gd name="T30" fmla="+- 0 2660 2343"/>
                <a:gd name="T31" fmla="*/ 2660 h 634"/>
                <a:gd name="T32" fmla="+- 0 7111 7103"/>
                <a:gd name="T33" fmla="*/ T32 w 633"/>
                <a:gd name="T34" fmla="+- 0 2587 2343"/>
                <a:gd name="T35" fmla="*/ 2587 h 634"/>
                <a:gd name="T36" fmla="+- 0 7135 7103"/>
                <a:gd name="T37" fmla="*/ T36 w 633"/>
                <a:gd name="T38" fmla="+- 0 2520 2343"/>
                <a:gd name="T39" fmla="*/ 2520 h 634"/>
                <a:gd name="T40" fmla="+- 0 7172 7103"/>
                <a:gd name="T41" fmla="*/ T40 w 633"/>
                <a:gd name="T42" fmla="+- 0 2462 2343"/>
                <a:gd name="T43" fmla="*/ 2462 h 634"/>
                <a:gd name="T44" fmla="+- 0 7221 7103"/>
                <a:gd name="T45" fmla="*/ T44 w 633"/>
                <a:gd name="T46" fmla="+- 0 2413 2343"/>
                <a:gd name="T47" fmla="*/ 2413 h 634"/>
                <a:gd name="T48" fmla="+- 0 7280 7103"/>
                <a:gd name="T49" fmla="*/ T48 w 633"/>
                <a:gd name="T50" fmla="+- 0 2375 2343"/>
                <a:gd name="T51" fmla="*/ 2375 h 634"/>
                <a:gd name="T52" fmla="+- 0 7347 7103"/>
                <a:gd name="T53" fmla="*/ T52 w 633"/>
                <a:gd name="T54" fmla="+- 0 2351 2343"/>
                <a:gd name="T55" fmla="*/ 2351 h 634"/>
                <a:gd name="T56" fmla="+- 0 7419 7103"/>
                <a:gd name="T57" fmla="*/ T56 w 633"/>
                <a:gd name="T58" fmla="+- 0 2343 2343"/>
                <a:gd name="T59" fmla="*/ 2343 h 634"/>
                <a:gd name="T60" fmla="+- 0 7492 7103"/>
                <a:gd name="T61" fmla="*/ T60 w 633"/>
                <a:gd name="T62" fmla="+- 0 2351 2343"/>
                <a:gd name="T63" fmla="*/ 2351 h 634"/>
                <a:gd name="T64" fmla="+- 0 7558 7103"/>
                <a:gd name="T65" fmla="*/ T64 w 633"/>
                <a:gd name="T66" fmla="+- 0 2375 2343"/>
                <a:gd name="T67" fmla="*/ 2375 h 634"/>
                <a:gd name="T68" fmla="+- 0 7617 7103"/>
                <a:gd name="T69" fmla="*/ T68 w 633"/>
                <a:gd name="T70" fmla="+- 0 2413 2343"/>
                <a:gd name="T71" fmla="*/ 2413 h 634"/>
                <a:gd name="T72" fmla="+- 0 7666 7103"/>
                <a:gd name="T73" fmla="*/ T72 w 633"/>
                <a:gd name="T74" fmla="+- 0 2462 2343"/>
                <a:gd name="T75" fmla="*/ 2462 h 634"/>
                <a:gd name="T76" fmla="+- 0 7672 7103"/>
                <a:gd name="T77" fmla="*/ T76 w 633"/>
                <a:gd name="T78" fmla="+- 0 2472 2343"/>
                <a:gd name="T79" fmla="*/ 2472 h 634"/>
                <a:gd name="T80" fmla="+- 0 7419 7103"/>
                <a:gd name="T81" fmla="*/ T80 w 633"/>
                <a:gd name="T82" fmla="+- 0 2472 2343"/>
                <a:gd name="T83" fmla="*/ 2472 h 634"/>
                <a:gd name="T84" fmla="+- 0 7346 7103"/>
                <a:gd name="T85" fmla="*/ T84 w 633"/>
                <a:gd name="T86" fmla="+- 0 2487 2343"/>
                <a:gd name="T87" fmla="*/ 2487 h 634"/>
                <a:gd name="T88" fmla="+- 0 7287 7103"/>
                <a:gd name="T89" fmla="*/ T88 w 633"/>
                <a:gd name="T90" fmla="+- 0 2527 2343"/>
                <a:gd name="T91" fmla="*/ 2527 h 634"/>
                <a:gd name="T92" fmla="+- 0 7246 7103"/>
                <a:gd name="T93" fmla="*/ T92 w 633"/>
                <a:gd name="T94" fmla="+- 0 2587 2343"/>
                <a:gd name="T95" fmla="*/ 2587 h 634"/>
                <a:gd name="T96" fmla="+- 0 7232 7103"/>
                <a:gd name="T97" fmla="*/ T96 w 633"/>
                <a:gd name="T98" fmla="+- 0 2660 2343"/>
                <a:gd name="T99" fmla="*/ 2660 h 634"/>
                <a:gd name="T100" fmla="+- 0 7246 7103"/>
                <a:gd name="T101" fmla="*/ T100 w 633"/>
                <a:gd name="T102" fmla="+- 0 2733 2343"/>
                <a:gd name="T103" fmla="*/ 2733 h 634"/>
                <a:gd name="T104" fmla="+- 0 7287 7103"/>
                <a:gd name="T105" fmla="*/ T104 w 633"/>
                <a:gd name="T106" fmla="+- 0 2793 2343"/>
                <a:gd name="T107" fmla="*/ 2793 h 634"/>
                <a:gd name="T108" fmla="+- 0 7346 7103"/>
                <a:gd name="T109" fmla="*/ T108 w 633"/>
                <a:gd name="T110" fmla="+- 0 2833 2343"/>
                <a:gd name="T111" fmla="*/ 2833 h 634"/>
                <a:gd name="T112" fmla="+- 0 7419 7103"/>
                <a:gd name="T113" fmla="*/ T112 w 633"/>
                <a:gd name="T114" fmla="+- 0 2848 2343"/>
                <a:gd name="T115" fmla="*/ 2848 h 634"/>
                <a:gd name="T116" fmla="+- 0 7672 7103"/>
                <a:gd name="T117" fmla="*/ T116 w 633"/>
                <a:gd name="T118" fmla="+- 0 2848 2343"/>
                <a:gd name="T119" fmla="*/ 2848 h 634"/>
                <a:gd name="T120" fmla="+- 0 7666 7103"/>
                <a:gd name="T121" fmla="*/ T120 w 633"/>
                <a:gd name="T122" fmla="+- 0 2858 2343"/>
                <a:gd name="T123" fmla="*/ 2858 h 634"/>
                <a:gd name="T124" fmla="+- 0 7617 7103"/>
                <a:gd name="T125" fmla="*/ T124 w 633"/>
                <a:gd name="T126" fmla="+- 0 2907 2343"/>
                <a:gd name="T127" fmla="*/ 2907 h 634"/>
                <a:gd name="T128" fmla="+- 0 7558 7103"/>
                <a:gd name="T129" fmla="*/ T128 w 633"/>
                <a:gd name="T130" fmla="+- 0 2944 2343"/>
                <a:gd name="T131" fmla="*/ 2944 h 634"/>
                <a:gd name="T132" fmla="+- 0 7492 7103"/>
                <a:gd name="T133" fmla="*/ T132 w 633"/>
                <a:gd name="T134" fmla="+- 0 2968 2343"/>
                <a:gd name="T135" fmla="*/ 2968 h 634"/>
                <a:gd name="T136" fmla="+- 0 7419 7103"/>
                <a:gd name="T137" fmla="*/ T136 w 633"/>
                <a:gd name="T138" fmla="+- 0 2977 2343"/>
                <a:gd name="T139" fmla="*/ 2977 h 634"/>
                <a:gd name="T140" fmla="+- 0 7672 7103"/>
                <a:gd name="T141" fmla="*/ T140 w 633"/>
                <a:gd name="T142" fmla="+- 0 2848 2343"/>
                <a:gd name="T143" fmla="*/ 2848 h 634"/>
                <a:gd name="T144" fmla="+- 0 7419 7103"/>
                <a:gd name="T145" fmla="*/ T144 w 633"/>
                <a:gd name="T146" fmla="+- 0 2848 2343"/>
                <a:gd name="T147" fmla="*/ 2848 h 634"/>
                <a:gd name="T148" fmla="+- 0 7492 7103"/>
                <a:gd name="T149" fmla="*/ T148 w 633"/>
                <a:gd name="T150" fmla="+- 0 2833 2343"/>
                <a:gd name="T151" fmla="*/ 2833 h 634"/>
                <a:gd name="T152" fmla="+- 0 7552 7103"/>
                <a:gd name="T153" fmla="*/ T152 w 633"/>
                <a:gd name="T154" fmla="+- 0 2793 2343"/>
                <a:gd name="T155" fmla="*/ 2793 h 634"/>
                <a:gd name="T156" fmla="+- 0 7592 7103"/>
                <a:gd name="T157" fmla="*/ T156 w 633"/>
                <a:gd name="T158" fmla="+- 0 2733 2343"/>
                <a:gd name="T159" fmla="*/ 2733 h 634"/>
                <a:gd name="T160" fmla="+- 0 7606 7103"/>
                <a:gd name="T161" fmla="*/ T160 w 633"/>
                <a:gd name="T162" fmla="+- 0 2660 2343"/>
                <a:gd name="T163" fmla="*/ 2660 h 634"/>
                <a:gd name="T164" fmla="+- 0 7592 7103"/>
                <a:gd name="T165" fmla="*/ T164 w 633"/>
                <a:gd name="T166" fmla="+- 0 2587 2343"/>
                <a:gd name="T167" fmla="*/ 2587 h 634"/>
                <a:gd name="T168" fmla="+- 0 7552 7103"/>
                <a:gd name="T169" fmla="*/ T168 w 633"/>
                <a:gd name="T170" fmla="+- 0 2527 2343"/>
                <a:gd name="T171" fmla="*/ 2527 h 634"/>
                <a:gd name="T172" fmla="+- 0 7492 7103"/>
                <a:gd name="T173" fmla="*/ T172 w 633"/>
                <a:gd name="T174" fmla="+- 0 2487 2343"/>
                <a:gd name="T175" fmla="*/ 2487 h 634"/>
                <a:gd name="T176" fmla="+- 0 7419 7103"/>
                <a:gd name="T177" fmla="*/ T176 w 633"/>
                <a:gd name="T178" fmla="+- 0 2472 2343"/>
                <a:gd name="T179" fmla="*/ 2472 h 634"/>
                <a:gd name="T180" fmla="+- 0 7672 7103"/>
                <a:gd name="T181" fmla="*/ T180 w 633"/>
                <a:gd name="T182" fmla="+- 0 2472 2343"/>
                <a:gd name="T183" fmla="*/ 2472 h 634"/>
                <a:gd name="T184" fmla="+- 0 7703 7103"/>
                <a:gd name="T185" fmla="*/ T184 w 633"/>
                <a:gd name="T186" fmla="+- 0 2520 2343"/>
                <a:gd name="T187" fmla="*/ 2520 h 634"/>
                <a:gd name="T188" fmla="+- 0 7727 7103"/>
                <a:gd name="T189" fmla="*/ T188 w 633"/>
                <a:gd name="T190" fmla="+- 0 2587 2343"/>
                <a:gd name="T191" fmla="*/ 2587 h 634"/>
                <a:gd name="T192" fmla="+- 0 7735 7103"/>
                <a:gd name="T193" fmla="*/ T192 w 633"/>
                <a:gd name="T194" fmla="+- 0 2660 2343"/>
                <a:gd name="T195" fmla="*/ 2660 h 634"/>
                <a:gd name="T196" fmla="+- 0 7727 7103"/>
                <a:gd name="T197" fmla="*/ T196 w 633"/>
                <a:gd name="T198" fmla="+- 0 2732 2343"/>
                <a:gd name="T199" fmla="*/ 2732 h 634"/>
                <a:gd name="T200" fmla="+- 0 7703 7103"/>
                <a:gd name="T201" fmla="*/ T200 w 633"/>
                <a:gd name="T202" fmla="+- 0 2799 2343"/>
                <a:gd name="T203" fmla="*/ 2799 h 634"/>
                <a:gd name="T204" fmla="+- 0 7672 7103"/>
                <a:gd name="T205" fmla="*/ T204 w 633"/>
                <a:gd name="T206" fmla="+- 0 2848 2343"/>
                <a:gd name="T207" fmla="*/ 2848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5"/>
                  </a:lnTo>
                  <a:lnTo>
                    <a:pt x="177" y="601"/>
                  </a:lnTo>
                  <a:lnTo>
                    <a:pt x="118" y="564"/>
                  </a:lnTo>
                  <a:lnTo>
                    <a:pt x="69" y="515"/>
                  </a:lnTo>
                  <a:lnTo>
                    <a:pt x="32" y="456"/>
                  </a:lnTo>
                  <a:lnTo>
                    <a:pt x="8" y="389"/>
                  </a:lnTo>
                  <a:lnTo>
                    <a:pt x="0" y="317"/>
                  </a:lnTo>
                  <a:lnTo>
                    <a:pt x="8" y="244"/>
                  </a:lnTo>
                  <a:lnTo>
                    <a:pt x="32" y="177"/>
                  </a:lnTo>
                  <a:lnTo>
                    <a:pt x="69" y="119"/>
                  </a:lnTo>
                  <a:lnTo>
                    <a:pt x="118" y="70"/>
                  </a:lnTo>
                  <a:lnTo>
                    <a:pt x="177" y="32"/>
                  </a:lnTo>
                  <a:lnTo>
                    <a:pt x="244" y="8"/>
                  </a:lnTo>
                  <a:lnTo>
                    <a:pt x="316" y="0"/>
                  </a:lnTo>
                  <a:lnTo>
                    <a:pt x="389" y="8"/>
                  </a:lnTo>
                  <a:lnTo>
                    <a:pt x="455" y="32"/>
                  </a:lnTo>
                  <a:lnTo>
                    <a:pt x="514" y="70"/>
                  </a:lnTo>
                  <a:lnTo>
                    <a:pt x="563" y="119"/>
                  </a:lnTo>
                  <a:lnTo>
                    <a:pt x="569" y="129"/>
                  </a:lnTo>
                  <a:lnTo>
                    <a:pt x="316" y="129"/>
                  </a:lnTo>
                  <a:lnTo>
                    <a:pt x="243" y="144"/>
                  </a:lnTo>
                  <a:lnTo>
                    <a:pt x="184" y="184"/>
                  </a:lnTo>
                  <a:lnTo>
                    <a:pt x="143" y="244"/>
                  </a:lnTo>
                  <a:lnTo>
                    <a:pt x="129" y="317"/>
                  </a:lnTo>
                  <a:lnTo>
                    <a:pt x="143" y="390"/>
                  </a:lnTo>
                  <a:lnTo>
                    <a:pt x="184" y="450"/>
                  </a:lnTo>
                  <a:lnTo>
                    <a:pt x="243" y="490"/>
                  </a:lnTo>
                  <a:lnTo>
                    <a:pt x="316" y="505"/>
                  </a:lnTo>
                  <a:lnTo>
                    <a:pt x="569" y="505"/>
                  </a:lnTo>
                  <a:lnTo>
                    <a:pt x="563" y="515"/>
                  </a:lnTo>
                  <a:lnTo>
                    <a:pt x="514" y="564"/>
                  </a:lnTo>
                  <a:lnTo>
                    <a:pt x="455" y="601"/>
                  </a:lnTo>
                  <a:lnTo>
                    <a:pt x="389" y="625"/>
                  </a:lnTo>
                  <a:lnTo>
                    <a:pt x="316" y="634"/>
                  </a:lnTo>
                  <a:close/>
                  <a:moveTo>
                    <a:pt x="569" y="505"/>
                  </a:moveTo>
                  <a:lnTo>
                    <a:pt x="316" y="505"/>
                  </a:lnTo>
                  <a:lnTo>
                    <a:pt x="389" y="490"/>
                  </a:lnTo>
                  <a:lnTo>
                    <a:pt x="449" y="450"/>
                  </a:lnTo>
                  <a:lnTo>
                    <a:pt x="489" y="390"/>
                  </a:lnTo>
                  <a:lnTo>
                    <a:pt x="503" y="317"/>
                  </a:lnTo>
                  <a:lnTo>
                    <a:pt x="489" y="244"/>
                  </a:lnTo>
                  <a:lnTo>
                    <a:pt x="449" y="184"/>
                  </a:lnTo>
                  <a:lnTo>
                    <a:pt x="389" y="144"/>
                  </a:lnTo>
                  <a:lnTo>
                    <a:pt x="316" y="129"/>
                  </a:lnTo>
                  <a:lnTo>
                    <a:pt x="569" y="129"/>
                  </a:lnTo>
                  <a:lnTo>
                    <a:pt x="600" y="177"/>
                  </a:lnTo>
                  <a:lnTo>
                    <a:pt x="624" y="244"/>
                  </a:lnTo>
                  <a:lnTo>
                    <a:pt x="632" y="317"/>
                  </a:lnTo>
                  <a:lnTo>
                    <a:pt x="624" y="389"/>
                  </a:lnTo>
                  <a:lnTo>
                    <a:pt x="600" y="456"/>
                  </a:lnTo>
                  <a:lnTo>
                    <a:pt x="569"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36" name="Picture 35">
              <a:extLst>
                <a:ext uri="{FF2B5EF4-FFF2-40B4-BE49-F238E27FC236}">
                  <a16:creationId xmlns:a16="http://schemas.microsoft.com/office/drawing/2014/main" id="{1779AD29-119A-40B8-87E5-D36F576965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6" y="2497"/>
              <a:ext cx="3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5283D3E0-860F-4F82-A1A4-C1C0630A34C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63" y="2550"/>
              <a:ext cx="31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5635">
              <a:extLst>
                <a:ext uri="{FF2B5EF4-FFF2-40B4-BE49-F238E27FC236}">
                  <a16:creationId xmlns:a16="http://schemas.microsoft.com/office/drawing/2014/main" id="{10892D2F-F015-4034-A2AC-F4BC63802AFE}"/>
                </a:ext>
              </a:extLst>
            </p:cNvPr>
            <p:cNvSpPr>
              <a:spLocks/>
            </p:cNvSpPr>
            <p:nvPr/>
          </p:nvSpPr>
          <p:spPr bwMode="auto">
            <a:xfrm>
              <a:off x="7220" y="2369"/>
              <a:ext cx="411" cy="96"/>
            </a:xfrm>
            <a:custGeom>
              <a:avLst/>
              <a:gdLst>
                <a:gd name="T0" fmla="+- 0 7220 7220"/>
                <a:gd name="T1" fmla="*/ T0 w 411"/>
                <a:gd name="T2" fmla="+- 0 2446 2370"/>
                <a:gd name="T3" fmla="*/ 2446 h 96"/>
                <a:gd name="T4" fmla="+- 0 7262 7220"/>
                <a:gd name="T5" fmla="*/ T4 w 411"/>
                <a:gd name="T6" fmla="+- 0 2414 2370"/>
                <a:gd name="T7" fmla="*/ 2414 h 96"/>
                <a:gd name="T8" fmla="+- 0 7309 7220"/>
                <a:gd name="T9" fmla="*/ T8 w 411"/>
                <a:gd name="T10" fmla="+- 0 2390 2370"/>
                <a:gd name="T11" fmla="*/ 2390 h 96"/>
                <a:gd name="T12" fmla="+- 0 7361 7220"/>
                <a:gd name="T13" fmla="*/ T12 w 411"/>
                <a:gd name="T14" fmla="+- 0 2375 2370"/>
                <a:gd name="T15" fmla="*/ 2375 h 96"/>
                <a:gd name="T16" fmla="+- 0 7416 7220"/>
                <a:gd name="T17" fmla="*/ T16 w 411"/>
                <a:gd name="T18" fmla="+- 0 2370 2370"/>
                <a:gd name="T19" fmla="*/ 2370 h 96"/>
                <a:gd name="T20" fmla="+- 0 7478 7220"/>
                <a:gd name="T21" fmla="*/ T20 w 411"/>
                <a:gd name="T22" fmla="+- 0 2376 2370"/>
                <a:gd name="T23" fmla="*/ 2376 h 96"/>
                <a:gd name="T24" fmla="+- 0 7536 7220"/>
                <a:gd name="T25" fmla="*/ T24 w 411"/>
                <a:gd name="T26" fmla="+- 0 2395 2370"/>
                <a:gd name="T27" fmla="*/ 2395 h 96"/>
                <a:gd name="T28" fmla="+- 0 7587 7220"/>
                <a:gd name="T29" fmla="*/ T28 w 411"/>
                <a:gd name="T30" fmla="+- 0 2425 2370"/>
                <a:gd name="T31" fmla="*/ 2425 h 96"/>
                <a:gd name="T32" fmla="+- 0 7631 7220"/>
                <a:gd name="T33" fmla="*/ T32 w 411"/>
                <a:gd name="T34" fmla="+- 0 2465 2370"/>
                <a:gd name="T35" fmla="*/ 2465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1" h="96">
                  <a:moveTo>
                    <a:pt x="0" y="76"/>
                  </a:moveTo>
                  <a:lnTo>
                    <a:pt x="42" y="44"/>
                  </a:lnTo>
                  <a:lnTo>
                    <a:pt x="89" y="20"/>
                  </a:lnTo>
                  <a:lnTo>
                    <a:pt x="141" y="5"/>
                  </a:lnTo>
                  <a:lnTo>
                    <a:pt x="196" y="0"/>
                  </a:lnTo>
                  <a:lnTo>
                    <a:pt x="258" y="6"/>
                  </a:lnTo>
                  <a:lnTo>
                    <a:pt x="316" y="25"/>
                  </a:lnTo>
                  <a:lnTo>
                    <a:pt x="367" y="55"/>
                  </a:lnTo>
                  <a:lnTo>
                    <a:pt x="411" y="95"/>
                  </a:lnTo>
                </a:path>
              </a:pathLst>
            </a:custGeom>
            <a:noFill/>
            <a:ln w="5224">
              <a:solidFill>
                <a:srgbClr val="5C5D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39" name="Picture 38">
              <a:extLst>
                <a:ext uri="{FF2B5EF4-FFF2-40B4-BE49-F238E27FC236}">
                  <a16:creationId xmlns:a16="http://schemas.microsoft.com/office/drawing/2014/main" id="{2880E4A5-F86E-4B94-B8BF-F71C9CE0AA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58" y="2461"/>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5637">
              <a:extLst>
                <a:ext uri="{FF2B5EF4-FFF2-40B4-BE49-F238E27FC236}">
                  <a16:creationId xmlns:a16="http://schemas.microsoft.com/office/drawing/2014/main" id="{88B51C9D-F082-4094-9F1D-50AD15033024}"/>
                </a:ext>
              </a:extLst>
            </p:cNvPr>
            <p:cNvSpPr>
              <a:spLocks/>
            </p:cNvSpPr>
            <p:nvPr/>
          </p:nvSpPr>
          <p:spPr bwMode="auto">
            <a:xfrm>
              <a:off x="7840" y="2343"/>
              <a:ext cx="633" cy="634"/>
            </a:xfrm>
            <a:custGeom>
              <a:avLst/>
              <a:gdLst>
                <a:gd name="T0" fmla="+- 0 8156 7840"/>
                <a:gd name="T1" fmla="*/ T0 w 633"/>
                <a:gd name="T2" fmla="+- 0 2977 2343"/>
                <a:gd name="T3" fmla="*/ 2977 h 634"/>
                <a:gd name="T4" fmla="+- 0 8084 7840"/>
                <a:gd name="T5" fmla="*/ T4 w 633"/>
                <a:gd name="T6" fmla="+- 0 2968 2343"/>
                <a:gd name="T7" fmla="*/ 2968 h 634"/>
                <a:gd name="T8" fmla="+- 0 8017 7840"/>
                <a:gd name="T9" fmla="*/ T8 w 633"/>
                <a:gd name="T10" fmla="+- 0 2944 2343"/>
                <a:gd name="T11" fmla="*/ 2944 h 634"/>
                <a:gd name="T12" fmla="+- 0 7959 7840"/>
                <a:gd name="T13" fmla="*/ T12 w 633"/>
                <a:gd name="T14" fmla="+- 0 2907 2343"/>
                <a:gd name="T15" fmla="*/ 2907 h 634"/>
                <a:gd name="T16" fmla="+- 0 7910 7840"/>
                <a:gd name="T17" fmla="*/ T16 w 633"/>
                <a:gd name="T18" fmla="+- 0 2858 2343"/>
                <a:gd name="T19" fmla="*/ 2858 h 634"/>
                <a:gd name="T20" fmla="+- 0 7872 7840"/>
                <a:gd name="T21" fmla="*/ T20 w 633"/>
                <a:gd name="T22" fmla="+- 0 2799 2343"/>
                <a:gd name="T23" fmla="*/ 2799 h 634"/>
                <a:gd name="T24" fmla="+- 0 7849 7840"/>
                <a:gd name="T25" fmla="*/ T24 w 633"/>
                <a:gd name="T26" fmla="+- 0 2732 2343"/>
                <a:gd name="T27" fmla="*/ 2732 h 634"/>
                <a:gd name="T28" fmla="+- 0 7840 7840"/>
                <a:gd name="T29" fmla="*/ T28 w 633"/>
                <a:gd name="T30" fmla="+- 0 2660 2343"/>
                <a:gd name="T31" fmla="*/ 2660 h 634"/>
                <a:gd name="T32" fmla="+- 0 7849 7840"/>
                <a:gd name="T33" fmla="*/ T32 w 633"/>
                <a:gd name="T34" fmla="+- 0 2587 2343"/>
                <a:gd name="T35" fmla="*/ 2587 h 634"/>
                <a:gd name="T36" fmla="+- 0 7872 7840"/>
                <a:gd name="T37" fmla="*/ T36 w 633"/>
                <a:gd name="T38" fmla="+- 0 2520 2343"/>
                <a:gd name="T39" fmla="*/ 2520 h 634"/>
                <a:gd name="T40" fmla="+- 0 7910 7840"/>
                <a:gd name="T41" fmla="*/ T40 w 633"/>
                <a:gd name="T42" fmla="+- 0 2462 2343"/>
                <a:gd name="T43" fmla="*/ 2462 h 634"/>
                <a:gd name="T44" fmla="+- 0 7959 7840"/>
                <a:gd name="T45" fmla="*/ T44 w 633"/>
                <a:gd name="T46" fmla="+- 0 2413 2343"/>
                <a:gd name="T47" fmla="*/ 2413 h 634"/>
                <a:gd name="T48" fmla="+- 0 8017 7840"/>
                <a:gd name="T49" fmla="*/ T48 w 633"/>
                <a:gd name="T50" fmla="+- 0 2375 2343"/>
                <a:gd name="T51" fmla="*/ 2375 h 634"/>
                <a:gd name="T52" fmla="+- 0 8084 7840"/>
                <a:gd name="T53" fmla="*/ T52 w 633"/>
                <a:gd name="T54" fmla="+- 0 2351 2343"/>
                <a:gd name="T55" fmla="*/ 2351 h 634"/>
                <a:gd name="T56" fmla="+- 0 8156 7840"/>
                <a:gd name="T57" fmla="*/ T56 w 633"/>
                <a:gd name="T58" fmla="+- 0 2343 2343"/>
                <a:gd name="T59" fmla="*/ 2343 h 634"/>
                <a:gd name="T60" fmla="+- 0 8229 7840"/>
                <a:gd name="T61" fmla="*/ T60 w 633"/>
                <a:gd name="T62" fmla="+- 0 2351 2343"/>
                <a:gd name="T63" fmla="*/ 2351 h 634"/>
                <a:gd name="T64" fmla="+- 0 8295 7840"/>
                <a:gd name="T65" fmla="*/ T64 w 633"/>
                <a:gd name="T66" fmla="+- 0 2375 2343"/>
                <a:gd name="T67" fmla="*/ 2375 h 634"/>
                <a:gd name="T68" fmla="+- 0 8354 7840"/>
                <a:gd name="T69" fmla="*/ T68 w 633"/>
                <a:gd name="T70" fmla="+- 0 2413 2343"/>
                <a:gd name="T71" fmla="*/ 2413 h 634"/>
                <a:gd name="T72" fmla="+- 0 8403 7840"/>
                <a:gd name="T73" fmla="*/ T72 w 633"/>
                <a:gd name="T74" fmla="+- 0 2462 2343"/>
                <a:gd name="T75" fmla="*/ 2462 h 634"/>
                <a:gd name="T76" fmla="+- 0 8410 7840"/>
                <a:gd name="T77" fmla="*/ T76 w 633"/>
                <a:gd name="T78" fmla="+- 0 2472 2343"/>
                <a:gd name="T79" fmla="*/ 2472 h 634"/>
                <a:gd name="T80" fmla="+- 0 8156 7840"/>
                <a:gd name="T81" fmla="*/ T80 w 633"/>
                <a:gd name="T82" fmla="+- 0 2472 2343"/>
                <a:gd name="T83" fmla="*/ 2472 h 634"/>
                <a:gd name="T84" fmla="+- 0 8083 7840"/>
                <a:gd name="T85" fmla="*/ T84 w 633"/>
                <a:gd name="T86" fmla="+- 0 2487 2343"/>
                <a:gd name="T87" fmla="*/ 2487 h 634"/>
                <a:gd name="T88" fmla="+- 0 8024 7840"/>
                <a:gd name="T89" fmla="*/ T88 w 633"/>
                <a:gd name="T90" fmla="+- 0 2527 2343"/>
                <a:gd name="T91" fmla="*/ 2527 h 634"/>
                <a:gd name="T92" fmla="+- 0 7984 7840"/>
                <a:gd name="T93" fmla="*/ T92 w 633"/>
                <a:gd name="T94" fmla="+- 0 2587 2343"/>
                <a:gd name="T95" fmla="*/ 2587 h 634"/>
                <a:gd name="T96" fmla="+- 0 7969 7840"/>
                <a:gd name="T97" fmla="*/ T96 w 633"/>
                <a:gd name="T98" fmla="+- 0 2660 2343"/>
                <a:gd name="T99" fmla="*/ 2660 h 634"/>
                <a:gd name="T100" fmla="+- 0 7984 7840"/>
                <a:gd name="T101" fmla="*/ T100 w 633"/>
                <a:gd name="T102" fmla="+- 0 2733 2343"/>
                <a:gd name="T103" fmla="*/ 2733 h 634"/>
                <a:gd name="T104" fmla="+- 0 8024 7840"/>
                <a:gd name="T105" fmla="*/ T104 w 633"/>
                <a:gd name="T106" fmla="+- 0 2793 2343"/>
                <a:gd name="T107" fmla="*/ 2793 h 634"/>
                <a:gd name="T108" fmla="+- 0 8083 7840"/>
                <a:gd name="T109" fmla="*/ T108 w 633"/>
                <a:gd name="T110" fmla="+- 0 2833 2343"/>
                <a:gd name="T111" fmla="*/ 2833 h 634"/>
                <a:gd name="T112" fmla="+- 0 8156 7840"/>
                <a:gd name="T113" fmla="*/ T112 w 633"/>
                <a:gd name="T114" fmla="+- 0 2848 2343"/>
                <a:gd name="T115" fmla="*/ 2848 h 634"/>
                <a:gd name="T116" fmla="+- 0 8410 7840"/>
                <a:gd name="T117" fmla="*/ T116 w 633"/>
                <a:gd name="T118" fmla="+- 0 2848 2343"/>
                <a:gd name="T119" fmla="*/ 2848 h 634"/>
                <a:gd name="T120" fmla="+- 0 8403 7840"/>
                <a:gd name="T121" fmla="*/ T120 w 633"/>
                <a:gd name="T122" fmla="+- 0 2858 2343"/>
                <a:gd name="T123" fmla="*/ 2858 h 634"/>
                <a:gd name="T124" fmla="+- 0 8354 7840"/>
                <a:gd name="T125" fmla="*/ T124 w 633"/>
                <a:gd name="T126" fmla="+- 0 2907 2343"/>
                <a:gd name="T127" fmla="*/ 2907 h 634"/>
                <a:gd name="T128" fmla="+- 0 8295 7840"/>
                <a:gd name="T129" fmla="*/ T128 w 633"/>
                <a:gd name="T130" fmla="+- 0 2944 2343"/>
                <a:gd name="T131" fmla="*/ 2944 h 634"/>
                <a:gd name="T132" fmla="+- 0 8229 7840"/>
                <a:gd name="T133" fmla="*/ T132 w 633"/>
                <a:gd name="T134" fmla="+- 0 2968 2343"/>
                <a:gd name="T135" fmla="*/ 2968 h 634"/>
                <a:gd name="T136" fmla="+- 0 8156 7840"/>
                <a:gd name="T137" fmla="*/ T136 w 633"/>
                <a:gd name="T138" fmla="+- 0 2977 2343"/>
                <a:gd name="T139" fmla="*/ 2977 h 634"/>
                <a:gd name="T140" fmla="+- 0 8410 7840"/>
                <a:gd name="T141" fmla="*/ T140 w 633"/>
                <a:gd name="T142" fmla="+- 0 2848 2343"/>
                <a:gd name="T143" fmla="*/ 2848 h 634"/>
                <a:gd name="T144" fmla="+- 0 8156 7840"/>
                <a:gd name="T145" fmla="*/ T144 w 633"/>
                <a:gd name="T146" fmla="+- 0 2848 2343"/>
                <a:gd name="T147" fmla="*/ 2848 h 634"/>
                <a:gd name="T148" fmla="+- 0 8229 7840"/>
                <a:gd name="T149" fmla="*/ T148 w 633"/>
                <a:gd name="T150" fmla="+- 0 2833 2343"/>
                <a:gd name="T151" fmla="*/ 2833 h 634"/>
                <a:gd name="T152" fmla="+- 0 8289 7840"/>
                <a:gd name="T153" fmla="*/ T152 w 633"/>
                <a:gd name="T154" fmla="+- 0 2793 2343"/>
                <a:gd name="T155" fmla="*/ 2793 h 634"/>
                <a:gd name="T156" fmla="+- 0 8329 7840"/>
                <a:gd name="T157" fmla="*/ T156 w 633"/>
                <a:gd name="T158" fmla="+- 0 2733 2343"/>
                <a:gd name="T159" fmla="*/ 2733 h 634"/>
                <a:gd name="T160" fmla="+- 0 8344 7840"/>
                <a:gd name="T161" fmla="*/ T160 w 633"/>
                <a:gd name="T162" fmla="+- 0 2660 2343"/>
                <a:gd name="T163" fmla="*/ 2660 h 634"/>
                <a:gd name="T164" fmla="+- 0 8329 7840"/>
                <a:gd name="T165" fmla="*/ T164 w 633"/>
                <a:gd name="T166" fmla="+- 0 2587 2343"/>
                <a:gd name="T167" fmla="*/ 2587 h 634"/>
                <a:gd name="T168" fmla="+- 0 8289 7840"/>
                <a:gd name="T169" fmla="*/ T168 w 633"/>
                <a:gd name="T170" fmla="+- 0 2527 2343"/>
                <a:gd name="T171" fmla="*/ 2527 h 634"/>
                <a:gd name="T172" fmla="+- 0 8229 7840"/>
                <a:gd name="T173" fmla="*/ T172 w 633"/>
                <a:gd name="T174" fmla="+- 0 2487 2343"/>
                <a:gd name="T175" fmla="*/ 2487 h 634"/>
                <a:gd name="T176" fmla="+- 0 8156 7840"/>
                <a:gd name="T177" fmla="*/ T176 w 633"/>
                <a:gd name="T178" fmla="+- 0 2472 2343"/>
                <a:gd name="T179" fmla="*/ 2472 h 634"/>
                <a:gd name="T180" fmla="+- 0 8410 7840"/>
                <a:gd name="T181" fmla="*/ T180 w 633"/>
                <a:gd name="T182" fmla="+- 0 2472 2343"/>
                <a:gd name="T183" fmla="*/ 2472 h 634"/>
                <a:gd name="T184" fmla="+- 0 8440 7840"/>
                <a:gd name="T185" fmla="*/ T184 w 633"/>
                <a:gd name="T186" fmla="+- 0 2520 2343"/>
                <a:gd name="T187" fmla="*/ 2520 h 634"/>
                <a:gd name="T188" fmla="+- 0 8464 7840"/>
                <a:gd name="T189" fmla="*/ T188 w 633"/>
                <a:gd name="T190" fmla="+- 0 2587 2343"/>
                <a:gd name="T191" fmla="*/ 2587 h 634"/>
                <a:gd name="T192" fmla="+- 0 8473 7840"/>
                <a:gd name="T193" fmla="*/ T192 w 633"/>
                <a:gd name="T194" fmla="+- 0 2660 2343"/>
                <a:gd name="T195" fmla="*/ 2660 h 634"/>
                <a:gd name="T196" fmla="+- 0 8464 7840"/>
                <a:gd name="T197" fmla="*/ T196 w 633"/>
                <a:gd name="T198" fmla="+- 0 2732 2343"/>
                <a:gd name="T199" fmla="*/ 2732 h 634"/>
                <a:gd name="T200" fmla="+- 0 8440 7840"/>
                <a:gd name="T201" fmla="*/ T200 w 633"/>
                <a:gd name="T202" fmla="+- 0 2799 2343"/>
                <a:gd name="T203" fmla="*/ 2799 h 634"/>
                <a:gd name="T204" fmla="+- 0 8410 7840"/>
                <a:gd name="T205" fmla="*/ T204 w 633"/>
                <a:gd name="T206" fmla="+- 0 2848 2343"/>
                <a:gd name="T207" fmla="*/ 2848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5"/>
                  </a:lnTo>
                  <a:lnTo>
                    <a:pt x="177" y="601"/>
                  </a:lnTo>
                  <a:lnTo>
                    <a:pt x="119" y="564"/>
                  </a:lnTo>
                  <a:lnTo>
                    <a:pt x="70" y="515"/>
                  </a:lnTo>
                  <a:lnTo>
                    <a:pt x="32" y="456"/>
                  </a:lnTo>
                  <a:lnTo>
                    <a:pt x="9" y="389"/>
                  </a:lnTo>
                  <a:lnTo>
                    <a:pt x="0" y="317"/>
                  </a:lnTo>
                  <a:lnTo>
                    <a:pt x="9" y="244"/>
                  </a:lnTo>
                  <a:lnTo>
                    <a:pt x="32" y="177"/>
                  </a:lnTo>
                  <a:lnTo>
                    <a:pt x="70" y="119"/>
                  </a:lnTo>
                  <a:lnTo>
                    <a:pt x="119" y="70"/>
                  </a:lnTo>
                  <a:lnTo>
                    <a:pt x="177" y="32"/>
                  </a:lnTo>
                  <a:lnTo>
                    <a:pt x="244" y="8"/>
                  </a:lnTo>
                  <a:lnTo>
                    <a:pt x="316" y="0"/>
                  </a:lnTo>
                  <a:lnTo>
                    <a:pt x="389" y="8"/>
                  </a:lnTo>
                  <a:lnTo>
                    <a:pt x="455" y="32"/>
                  </a:lnTo>
                  <a:lnTo>
                    <a:pt x="514" y="70"/>
                  </a:lnTo>
                  <a:lnTo>
                    <a:pt x="563" y="119"/>
                  </a:lnTo>
                  <a:lnTo>
                    <a:pt x="570" y="129"/>
                  </a:lnTo>
                  <a:lnTo>
                    <a:pt x="316" y="129"/>
                  </a:lnTo>
                  <a:lnTo>
                    <a:pt x="243" y="144"/>
                  </a:lnTo>
                  <a:lnTo>
                    <a:pt x="184" y="184"/>
                  </a:lnTo>
                  <a:lnTo>
                    <a:pt x="144" y="244"/>
                  </a:lnTo>
                  <a:lnTo>
                    <a:pt x="129" y="317"/>
                  </a:lnTo>
                  <a:lnTo>
                    <a:pt x="144" y="390"/>
                  </a:lnTo>
                  <a:lnTo>
                    <a:pt x="184" y="450"/>
                  </a:lnTo>
                  <a:lnTo>
                    <a:pt x="243" y="490"/>
                  </a:lnTo>
                  <a:lnTo>
                    <a:pt x="316" y="505"/>
                  </a:lnTo>
                  <a:lnTo>
                    <a:pt x="570" y="505"/>
                  </a:lnTo>
                  <a:lnTo>
                    <a:pt x="563" y="515"/>
                  </a:lnTo>
                  <a:lnTo>
                    <a:pt x="514" y="564"/>
                  </a:lnTo>
                  <a:lnTo>
                    <a:pt x="455" y="601"/>
                  </a:lnTo>
                  <a:lnTo>
                    <a:pt x="389" y="625"/>
                  </a:lnTo>
                  <a:lnTo>
                    <a:pt x="316" y="634"/>
                  </a:lnTo>
                  <a:close/>
                  <a:moveTo>
                    <a:pt x="570" y="505"/>
                  </a:moveTo>
                  <a:lnTo>
                    <a:pt x="316" y="505"/>
                  </a:lnTo>
                  <a:lnTo>
                    <a:pt x="389" y="490"/>
                  </a:lnTo>
                  <a:lnTo>
                    <a:pt x="449" y="450"/>
                  </a:lnTo>
                  <a:lnTo>
                    <a:pt x="489" y="390"/>
                  </a:lnTo>
                  <a:lnTo>
                    <a:pt x="504" y="317"/>
                  </a:lnTo>
                  <a:lnTo>
                    <a:pt x="489" y="244"/>
                  </a:lnTo>
                  <a:lnTo>
                    <a:pt x="449" y="184"/>
                  </a:lnTo>
                  <a:lnTo>
                    <a:pt x="389" y="144"/>
                  </a:lnTo>
                  <a:lnTo>
                    <a:pt x="316" y="129"/>
                  </a:lnTo>
                  <a:lnTo>
                    <a:pt x="570" y="129"/>
                  </a:lnTo>
                  <a:lnTo>
                    <a:pt x="600" y="177"/>
                  </a:lnTo>
                  <a:lnTo>
                    <a:pt x="624" y="244"/>
                  </a:lnTo>
                  <a:lnTo>
                    <a:pt x="633" y="317"/>
                  </a:lnTo>
                  <a:lnTo>
                    <a:pt x="624" y="389"/>
                  </a:lnTo>
                  <a:lnTo>
                    <a:pt x="600" y="456"/>
                  </a:lnTo>
                  <a:lnTo>
                    <a:pt x="570"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pic>
          <p:nvPicPr>
            <p:cNvPr id="41" name="Picture 40">
              <a:extLst>
                <a:ext uri="{FF2B5EF4-FFF2-40B4-BE49-F238E27FC236}">
                  <a16:creationId xmlns:a16="http://schemas.microsoft.com/office/drawing/2014/main" id="{C0AA3153-DE2C-4E41-8067-A078849AF40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93" y="2497"/>
              <a:ext cx="3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CB975211-6E27-4493-B323-BA7E08CCC0E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00" y="2550"/>
              <a:ext cx="31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5640">
              <a:extLst>
                <a:ext uri="{FF2B5EF4-FFF2-40B4-BE49-F238E27FC236}">
                  <a16:creationId xmlns:a16="http://schemas.microsoft.com/office/drawing/2014/main" id="{9C4F3650-778C-475D-96F1-E196D21C0849}"/>
                </a:ext>
              </a:extLst>
            </p:cNvPr>
            <p:cNvSpPr>
              <a:spLocks/>
            </p:cNvSpPr>
            <p:nvPr/>
          </p:nvSpPr>
          <p:spPr bwMode="auto">
            <a:xfrm>
              <a:off x="7957" y="2369"/>
              <a:ext cx="411" cy="96"/>
            </a:xfrm>
            <a:custGeom>
              <a:avLst/>
              <a:gdLst>
                <a:gd name="T0" fmla="+- 0 7958 7958"/>
                <a:gd name="T1" fmla="*/ T0 w 411"/>
                <a:gd name="T2" fmla="+- 0 2446 2370"/>
                <a:gd name="T3" fmla="*/ 2446 h 96"/>
                <a:gd name="T4" fmla="+- 0 7999 7958"/>
                <a:gd name="T5" fmla="*/ T4 w 411"/>
                <a:gd name="T6" fmla="+- 0 2414 2370"/>
                <a:gd name="T7" fmla="*/ 2414 h 96"/>
                <a:gd name="T8" fmla="+- 0 8047 7958"/>
                <a:gd name="T9" fmla="*/ T8 w 411"/>
                <a:gd name="T10" fmla="+- 0 2390 2370"/>
                <a:gd name="T11" fmla="*/ 2390 h 96"/>
                <a:gd name="T12" fmla="+- 0 8098 7958"/>
                <a:gd name="T13" fmla="*/ T12 w 411"/>
                <a:gd name="T14" fmla="+- 0 2375 2370"/>
                <a:gd name="T15" fmla="*/ 2375 h 96"/>
                <a:gd name="T16" fmla="+- 0 8154 7958"/>
                <a:gd name="T17" fmla="*/ T16 w 411"/>
                <a:gd name="T18" fmla="+- 0 2370 2370"/>
                <a:gd name="T19" fmla="*/ 2370 h 96"/>
                <a:gd name="T20" fmla="+- 0 8216 7958"/>
                <a:gd name="T21" fmla="*/ T20 w 411"/>
                <a:gd name="T22" fmla="+- 0 2376 2370"/>
                <a:gd name="T23" fmla="*/ 2376 h 96"/>
                <a:gd name="T24" fmla="+- 0 8273 7958"/>
                <a:gd name="T25" fmla="*/ T24 w 411"/>
                <a:gd name="T26" fmla="+- 0 2395 2370"/>
                <a:gd name="T27" fmla="*/ 2395 h 96"/>
                <a:gd name="T28" fmla="+- 0 8324 7958"/>
                <a:gd name="T29" fmla="*/ T28 w 411"/>
                <a:gd name="T30" fmla="+- 0 2425 2370"/>
                <a:gd name="T31" fmla="*/ 2425 h 96"/>
                <a:gd name="T32" fmla="+- 0 8368 7958"/>
                <a:gd name="T33" fmla="*/ T32 w 411"/>
                <a:gd name="T34" fmla="+- 0 2465 2370"/>
                <a:gd name="T35" fmla="*/ 2465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1" h="96">
                  <a:moveTo>
                    <a:pt x="0" y="76"/>
                  </a:moveTo>
                  <a:lnTo>
                    <a:pt x="41" y="44"/>
                  </a:lnTo>
                  <a:lnTo>
                    <a:pt x="89" y="20"/>
                  </a:lnTo>
                  <a:lnTo>
                    <a:pt x="140" y="5"/>
                  </a:lnTo>
                  <a:lnTo>
                    <a:pt x="196" y="0"/>
                  </a:lnTo>
                  <a:lnTo>
                    <a:pt x="258" y="6"/>
                  </a:lnTo>
                  <a:lnTo>
                    <a:pt x="315" y="25"/>
                  </a:lnTo>
                  <a:lnTo>
                    <a:pt x="366" y="55"/>
                  </a:lnTo>
                  <a:lnTo>
                    <a:pt x="410" y="95"/>
                  </a:lnTo>
                </a:path>
              </a:pathLst>
            </a:custGeom>
            <a:noFill/>
            <a:ln w="5224">
              <a:solidFill>
                <a:srgbClr val="5C5D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4" name="Picture 43">
              <a:extLst>
                <a:ext uri="{FF2B5EF4-FFF2-40B4-BE49-F238E27FC236}">
                  <a16:creationId xmlns:a16="http://schemas.microsoft.com/office/drawing/2014/main" id="{9E936546-76DC-479F-97DE-98670E12BD7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41" y="1401"/>
              <a:ext cx="140"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CDA00226-4790-4258-A6FD-DFDB6A06435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6" y="1495"/>
              <a:ext cx="4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5643">
              <a:extLst>
                <a:ext uri="{FF2B5EF4-FFF2-40B4-BE49-F238E27FC236}">
                  <a16:creationId xmlns:a16="http://schemas.microsoft.com/office/drawing/2014/main" id="{D6ABC671-4CB0-4283-8815-3ED5D5A8570B}"/>
                </a:ext>
              </a:extLst>
            </p:cNvPr>
            <p:cNvSpPr>
              <a:spLocks/>
            </p:cNvSpPr>
            <p:nvPr/>
          </p:nvSpPr>
          <p:spPr bwMode="auto">
            <a:xfrm>
              <a:off x="5716" y="1495"/>
              <a:ext cx="43" cy="206"/>
            </a:xfrm>
            <a:custGeom>
              <a:avLst/>
              <a:gdLst>
                <a:gd name="T0" fmla="+- 0 5759 5716"/>
                <a:gd name="T1" fmla="*/ T0 w 43"/>
                <a:gd name="T2" fmla="+- 0 1692 1496"/>
                <a:gd name="T3" fmla="*/ 1692 h 206"/>
                <a:gd name="T4" fmla="+- 0 5759 5716"/>
                <a:gd name="T5" fmla="*/ T4 w 43"/>
                <a:gd name="T6" fmla="+- 0 1698 1496"/>
                <a:gd name="T7" fmla="*/ 1698 h 206"/>
                <a:gd name="T8" fmla="+- 0 5755 5716"/>
                <a:gd name="T9" fmla="*/ T8 w 43"/>
                <a:gd name="T10" fmla="+- 0 1702 1496"/>
                <a:gd name="T11" fmla="*/ 1702 h 206"/>
                <a:gd name="T12" fmla="+- 0 5749 5716"/>
                <a:gd name="T13" fmla="*/ T12 w 43"/>
                <a:gd name="T14" fmla="+- 0 1702 1496"/>
                <a:gd name="T15" fmla="*/ 1702 h 206"/>
                <a:gd name="T16" fmla="+- 0 5726 5716"/>
                <a:gd name="T17" fmla="*/ T16 w 43"/>
                <a:gd name="T18" fmla="+- 0 1702 1496"/>
                <a:gd name="T19" fmla="*/ 1702 h 206"/>
                <a:gd name="T20" fmla="+- 0 5721 5716"/>
                <a:gd name="T21" fmla="*/ T20 w 43"/>
                <a:gd name="T22" fmla="+- 0 1702 1496"/>
                <a:gd name="T23" fmla="*/ 1702 h 206"/>
                <a:gd name="T24" fmla="+- 0 5716 5716"/>
                <a:gd name="T25" fmla="*/ T24 w 43"/>
                <a:gd name="T26" fmla="+- 0 1698 1496"/>
                <a:gd name="T27" fmla="*/ 1698 h 206"/>
                <a:gd name="T28" fmla="+- 0 5716 5716"/>
                <a:gd name="T29" fmla="*/ T28 w 43"/>
                <a:gd name="T30" fmla="+- 0 1692 1496"/>
                <a:gd name="T31" fmla="*/ 1692 h 206"/>
                <a:gd name="T32" fmla="+- 0 5716 5716"/>
                <a:gd name="T33" fmla="*/ T32 w 43"/>
                <a:gd name="T34" fmla="+- 0 1505 1496"/>
                <a:gd name="T35" fmla="*/ 1505 h 206"/>
                <a:gd name="T36" fmla="+- 0 5716 5716"/>
                <a:gd name="T37" fmla="*/ T36 w 43"/>
                <a:gd name="T38" fmla="+- 0 1500 1496"/>
                <a:gd name="T39" fmla="*/ 1500 h 206"/>
                <a:gd name="T40" fmla="+- 0 5721 5716"/>
                <a:gd name="T41" fmla="*/ T40 w 43"/>
                <a:gd name="T42" fmla="+- 0 1496 1496"/>
                <a:gd name="T43" fmla="*/ 1496 h 206"/>
                <a:gd name="T44" fmla="+- 0 5726 5716"/>
                <a:gd name="T45" fmla="*/ T44 w 43"/>
                <a:gd name="T46" fmla="+- 0 1496 1496"/>
                <a:gd name="T47" fmla="*/ 1496 h 206"/>
                <a:gd name="T48" fmla="+- 0 5749 5716"/>
                <a:gd name="T49" fmla="*/ T48 w 43"/>
                <a:gd name="T50" fmla="+- 0 1496 1496"/>
                <a:gd name="T51" fmla="*/ 1496 h 206"/>
                <a:gd name="T52" fmla="+- 0 5755 5716"/>
                <a:gd name="T53" fmla="*/ T52 w 43"/>
                <a:gd name="T54" fmla="+- 0 1496 1496"/>
                <a:gd name="T55" fmla="*/ 1496 h 206"/>
                <a:gd name="T56" fmla="+- 0 5759 5716"/>
                <a:gd name="T57" fmla="*/ T56 w 43"/>
                <a:gd name="T58" fmla="+- 0 1500 1496"/>
                <a:gd name="T59" fmla="*/ 1500 h 206"/>
                <a:gd name="T60" fmla="+- 0 5759 5716"/>
                <a:gd name="T61" fmla="*/ T60 w 43"/>
                <a:gd name="T62" fmla="+- 0 1505 1496"/>
                <a:gd name="T63" fmla="*/ 1505 h 206"/>
                <a:gd name="T64" fmla="+- 0 5759 5716"/>
                <a:gd name="T65" fmla="*/ T64 w 43"/>
                <a:gd name="T66" fmla="+- 0 1692 1496"/>
                <a:gd name="T67" fmla="*/ 1692 h 2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3" h="206">
                  <a:moveTo>
                    <a:pt x="43" y="196"/>
                  </a:moveTo>
                  <a:lnTo>
                    <a:pt x="43" y="202"/>
                  </a:lnTo>
                  <a:lnTo>
                    <a:pt x="39" y="206"/>
                  </a:lnTo>
                  <a:lnTo>
                    <a:pt x="33" y="206"/>
                  </a:lnTo>
                  <a:lnTo>
                    <a:pt x="10" y="206"/>
                  </a:lnTo>
                  <a:lnTo>
                    <a:pt x="5" y="206"/>
                  </a:lnTo>
                  <a:lnTo>
                    <a:pt x="0" y="202"/>
                  </a:lnTo>
                  <a:lnTo>
                    <a:pt x="0" y="196"/>
                  </a:lnTo>
                  <a:lnTo>
                    <a:pt x="0" y="9"/>
                  </a:lnTo>
                  <a:lnTo>
                    <a:pt x="0" y="4"/>
                  </a:lnTo>
                  <a:lnTo>
                    <a:pt x="5" y="0"/>
                  </a:lnTo>
                  <a:lnTo>
                    <a:pt x="10" y="0"/>
                  </a:lnTo>
                  <a:lnTo>
                    <a:pt x="33" y="0"/>
                  </a:lnTo>
                  <a:lnTo>
                    <a:pt x="39" y="0"/>
                  </a:lnTo>
                  <a:lnTo>
                    <a:pt x="43" y="4"/>
                  </a:lnTo>
                  <a:lnTo>
                    <a:pt x="43" y="9"/>
                  </a:lnTo>
                  <a:lnTo>
                    <a:pt x="43" y="196"/>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7" name="Freeform 5644">
              <a:extLst>
                <a:ext uri="{FF2B5EF4-FFF2-40B4-BE49-F238E27FC236}">
                  <a16:creationId xmlns:a16="http://schemas.microsoft.com/office/drawing/2014/main" id="{23BEDF1B-D42A-4DD7-8268-66B2C00D5BFE}"/>
                </a:ext>
              </a:extLst>
            </p:cNvPr>
            <p:cNvSpPr>
              <a:spLocks/>
            </p:cNvSpPr>
            <p:nvPr/>
          </p:nvSpPr>
          <p:spPr bwMode="auto">
            <a:xfrm>
              <a:off x="4773" y="2119"/>
              <a:ext cx="53" cy="28"/>
            </a:xfrm>
            <a:custGeom>
              <a:avLst/>
              <a:gdLst>
                <a:gd name="T0" fmla="+- 0 4778 4773"/>
                <a:gd name="T1" fmla="*/ T0 w 53"/>
                <a:gd name="T2" fmla="+- 0 2147 2120"/>
                <a:gd name="T3" fmla="*/ 2147 h 28"/>
                <a:gd name="T4" fmla="+- 0 4773 4773"/>
                <a:gd name="T5" fmla="*/ T4 w 53"/>
                <a:gd name="T6" fmla="+- 0 2135 2120"/>
                <a:gd name="T7" fmla="*/ 2135 h 28"/>
                <a:gd name="T8" fmla="+- 0 4781 4773"/>
                <a:gd name="T9" fmla="*/ T8 w 53"/>
                <a:gd name="T10" fmla="+- 0 2132 2120"/>
                <a:gd name="T11" fmla="*/ 2132 h 28"/>
                <a:gd name="T12" fmla="+- 0 4786 4773"/>
                <a:gd name="T13" fmla="*/ T12 w 53"/>
                <a:gd name="T14" fmla="+- 0 2131 2120"/>
                <a:gd name="T15" fmla="*/ 2131 h 28"/>
                <a:gd name="T16" fmla="+- 0 4814 4773"/>
                <a:gd name="T17" fmla="*/ T16 w 53"/>
                <a:gd name="T18" fmla="+- 0 2120 2120"/>
                <a:gd name="T19" fmla="*/ 2120 h 28"/>
                <a:gd name="T20" fmla="+- 0 4816 4773"/>
                <a:gd name="T21" fmla="*/ T20 w 53"/>
                <a:gd name="T22" fmla="+- 0 2120 2120"/>
                <a:gd name="T23" fmla="*/ 2120 h 28"/>
                <a:gd name="T24" fmla="+- 0 4823 4773"/>
                <a:gd name="T25" fmla="*/ T24 w 53"/>
                <a:gd name="T26" fmla="+- 0 2120 2120"/>
                <a:gd name="T27" fmla="*/ 2120 h 28"/>
                <a:gd name="T28" fmla="+- 0 4826 4773"/>
                <a:gd name="T29" fmla="*/ T28 w 53"/>
                <a:gd name="T30" fmla="+- 0 2131 2120"/>
                <a:gd name="T31" fmla="*/ 2131 h 28"/>
                <a:gd name="T32" fmla="+- 0 4778 4773"/>
                <a:gd name="T33" fmla="*/ T32 w 53"/>
                <a:gd name="T34" fmla="+- 0 2147 2120"/>
                <a:gd name="T35" fmla="*/ 2147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28">
                  <a:moveTo>
                    <a:pt x="5" y="27"/>
                  </a:moveTo>
                  <a:lnTo>
                    <a:pt x="0" y="15"/>
                  </a:lnTo>
                  <a:lnTo>
                    <a:pt x="8" y="12"/>
                  </a:lnTo>
                  <a:lnTo>
                    <a:pt x="13" y="11"/>
                  </a:lnTo>
                  <a:lnTo>
                    <a:pt x="41" y="0"/>
                  </a:lnTo>
                  <a:lnTo>
                    <a:pt x="43" y="0"/>
                  </a:lnTo>
                  <a:lnTo>
                    <a:pt x="50" y="0"/>
                  </a:lnTo>
                  <a:lnTo>
                    <a:pt x="53" y="11"/>
                  </a:lnTo>
                  <a:lnTo>
                    <a:pt x="5" y="27"/>
                  </a:lnTo>
                </a:path>
              </a:pathLst>
            </a:custGeom>
            <a:noFill/>
            <a:ln w="522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48" name="Freeform 5645">
              <a:extLst>
                <a:ext uri="{FF2B5EF4-FFF2-40B4-BE49-F238E27FC236}">
                  <a16:creationId xmlns:a16="http://schemas.microsoft.com/office/drawing/2014/main" id="{91F71D00-D23E-433C-A7AE-4D910563F4F9}"/>
                </a:ext>
              </a:extLst>
            </p:cNvPr>
            <p:cNvSpPr>
              <a:spLocks/>
            </p:cNvSpPr>
            <p:nvPr/>
          </p:nvSpPr>
          <p:spPr bwMode="auto">
            <a:xfrm>
              <a:off x="5495" y="1438"/>
              <a:ext cx="563" cy="727"/>
            </a:xfrm>
            <a:custGeom>
              <a:avLst/>
              <a:gdLst>
                <a:gd name="T0" fmla="+- 0 5495 5495"/>
                <a:gd name="T1" fmla="*/ T0 w 563"/>
                <a:gd name="T2" fmla="+- 0 1733 1439"/>
                <a:gd name="T3" fmla="*/ 1733 h 727"/>
                <a:gd name="T4" fmla="+- 0 5495 5495"/>
                <a:gd name="T5" fmla="*/ T4 w 563"/>
                <a:gd name="T6" fmla="+- 0 2033 1439"/>
                <a:gd name="T7" fmla="*/ 2033 h 727"/>
                <a:gd name="T8" fmla="+- 0 5499 5495"/>
                <a:gd name="T9" fmla="*/ T8 w 563"/>
                <a:gd name="T10" fmla="+- 0 2090 1439"/>
                <a:gd name="T11" fmla="*/ 2090 h 727"/>
                <a:gd name="T12" fmla="+- 0 5514 5495"/>
                <a:gd name="T13" fmla="*/ T12 w 563"/>
                <a:gd name="T14" fmla="+- 0 2131 1439"/>
                <a:gd name="T15" fmla="*/ 2131 h 727"/>
                <a:gd name="T16" fmla="+- 0 5546 5495"/>
                <a:gd name="T17" fmla="*/ T16 w 563"/>
                <a:gd name="T18" fmla="+- 0 2157 1439"/>
                <a:gd name="T19" fmla="*/ 2157 h 727"/>
                <a:gd name="T20" fmla="+- 0 5601 5495"/>
                <a:gd name="T21" fmla="*/ T20 w 563"/>
                <a:gd name="T22" fmla="+- 0 2165 1439"/>
                <a:gd name="T23" fmla="*/ 2165 h 727"/>
                <a:gd name="T24" fmla="+- 0 6001 5495"/>
                <a:gd name="T25" fmla="*/ T24 w 563"/>
                <a:gd name="T26" fmla="+- 0 2165 1439"/>
                <a:gd name="T27" fmla="*/ 2165 h 727"/>
                <a:gd name="T28" fmla="+- 0 6025 5495"/>
                <a:gd name="T29" fmla="*/ T28 w 563"/>
                <a:gd name="T30" fmla="+- 0 2163 1439"/>
                <a:gd name="T31" fmla="*/ 2163 h 727"/>
                <a:gd name="T32" fmla="+- 0 6043 5495"/>
                <a:gd name="T33" fmla="*/ T32 w 563"/>
                <a:gd name="T34" fmla="+- 0 2155 1439"/>
                <a:gd name="T35" fmla="*/ 2155 h 727"/>
                <a:gd name="T36" fmla="+- 0 6053 5495"/>
                <a:gd name="T37" fmla="*/ T36 w 563"/>
                <a:gd name="T38" fmla="+- 0 2137 1439"/>
                <a:gd name="T39" fmla="*/ 2137 h 727"/>
                <a:gd name="T40" fmla="+- 0 6057 5495"/>
                <a:gd name="T41" fmla="*/ T40 w 563"/>
                <a:gd name="T42" fmla="+- 0 2104 1439"/>
                <a:gd name="T43" fmla="*/ 2104 h 727"/>
                <a:gd name="T44" fmla="+- 0 6057 5495"/>
                <a:gd name="T45" fmla="*/ T44 w 563"/>
                <a:gd name="T46" fmla="+- 0 1490 1439"/>
                <a:gd name="T47" fmla="*/ 1490 h 727"/>
                <a:gd name="T48" fmla="+- 0 6054 5495"/>
                <a:gd name="T49" fmla="*/ T48 w 563"/>
                <a:gd name="T50" fmla="+- 0 1469 1439"/>
                <a:gd name="T51" fmla="*/ 1469 h 727"/>
                <a:gd name="T52" fmla="+- 0 6045 5495"/>
                <a:gd name="T53" fmla="*/ T52 w 563"/>
                <a:gd name="T54" fmla="+- 0 1452 1439"/>
                <a:gd name="T55" fmla="*/ 1452 h 727"/>
                <a:gd name="T56" fmla="+- 0 6029 5495"/>
                <a:gd name="T57" fmla="*/ T56 w 563"/>
                <a:gd name="T58" fmla="+- 0 1442 1439"/>
                <a:gd name="T59" fmla="*/ 1442 h 727"/>
                <a:gd name="T60" fmla="+- 0 6004 5495"/>
                <a:gd name="T61" fmla="*/ T60 w 563"/>
                <a:gd name="T62" fmla="+- 0 1439 1439"/>
                <a:gd name="T63" fmla="*/ 1439 h 727"/>
                <a:gd name="T64" fmla="+- 0 5646 5495"/>
                <a:gd name="T65" fmla="*/ T64 w 563"/>
                <a:gd name="T66" fmla="+- 0 1439 1439"/>
                <a:gd name="T67" fmla="*/ 1439 h 727"/>
                <a:gd name="T68" fmla="+- 0 5495 5495"/>
                <a:gd name="T69" fmla="*/ T68 w 563"/>
                <a:gd name="T70" fmla="+- 0 1733 1439"/>
                <a:gd name="T71" fmla="*/ 1733 h 7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63" h="727">
                  <a:moveTo>
                    <a:pt x="0" y="294"/>
                  </a:moveTo>
                  <a:lnTo>
                    <a:pt x="0" y="594"/>
                  </a:lnTo>
                  <a:lnTo>
                    <a:pt x="4" y="651"/>
                  </a:lnTo>
                  <a:lnTo>
                    <a:pt x="19" y="692"/>
                  </a:lnTo>
                  <a:lnTo>
                    <a:pt x="51" y="718"/>
                  </a:lnTo>
                  <a:lnTo>
                    <a:pt x="106" y="726"/>
                  </a:lnTo>
                  <a:lnTo>
                    <a:pt x="506" y="726"/>
                  </a:lnTo>
                  <a:lnTo>
                    <a:pt x="530" y="724"/>
                  </a:lnTo>
                  <a:lnTo>
                    <a:pt x="548" y="716"/>
                  </a:lnTo>
                  <a:lnTo>
                    <a:pt x="558" y="698"/>
                  </a:lnTo>
                  <a:lnTo>
                    <a:pt x="562" y="665"/>
                  </a:lnTo>
                  <a:lnTo>
                    <a:pt x="562" y="51"/>
                  </a:lnTo>
                  <a:lnTo>
                    <a:pt x="559" y="30"/>
                  </a:lnTo>
                  <a:lnTo>
                    <a:pt x="550" y="13"/>
                  </a:lnTo>
                  <a:lnTo>
                    <a:pt x="534" y="3"/>
                  </a:lnTo>
                  <a:lnTo>
                    <a:pt x="509" y="0"/>
                  </a:lnTo>
                  <a:lnTo>
                    <a:pt x="151" y="0"/>
                  </a:lnTo>
                  <a:lnTo>
                    <a:pt x="0" y="294"/>
                  </a:lnTo>
                </a:path>
              </a:pathLst>
            </a:custGeom>
            <a:noFill/>
            <a:ln w="521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49" name="Picture 48">
              <a:extLst>
                <a:ext uri="{FF2B5EF4-FFF2-40B4-BE49-F238E27FC236}">
                  <a16:creationId xmlns:a16="http://schemas.microsoft.com/office/drawing/2014/main" id="{35E4F562-67AE-4CD7-B9CE-89001A7DAE9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58" y="2392"/>
              <a:ext cx="4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5647">
              <a:extLst>
                <a:ext uri="{FF2B5EF4-FFF2-40B4-BE49-F238E27FC236}">
                  <a16:creationId xmlns:a16="http://schemas.microsoft.com/office/drawing/2014/main" id="{BD09E928-FFBB-4334-82DB-3283D9DBB77A}"/>
                </a:ext>
              </a:extLst>
            </p:cNvPr>
            <p:cNvSpPr>
              <a:spLocks/>
            </p:cNvSpPr>
            <p:nvPr/>
          </p:nvSpPr>
          <p:spPr bwMode="auto">
            <a:xfrm>
              <a:off x="6458" y="2392"/>
              <a:ext cx="476" cy="277"/>
            </a:xfrm>
            <a:custGeom>
              <a:avLst/>
              <a:gdLst>
                <a:gd name="T0" fmla="+- 0 6934 6459"/>
                <a:gd name="T1" fmla="*/ T0 w 476"/>
                <a:gd name="T2" fmla="+- 0 2649 2392"/>
                <a:gd name="T3" fmla="*/ 2649 h 277"/>
                <a:gd name="T4" fmla="+- 0 6934 6459"/>
                <a:gd name="T5" fmla="*/ T4 w 476"/>
                <a:gd name="T6" fmla="+- 0 2660 2392"/>
                <a:gd name="T7" fmla="*/ 2660 h 277"/>
                <a:gd name="T8" fmla="+- 0 6923 6459"/>
                <a:gd name="T9" fmla="*/ T8 w 476"/>
                <a:gd name="T10" fmla="+- 0 2669 2392"/>
                <a:gd name="T11" fmla="*/ 2669 h 277"/>
                <a:gd name="T12" fmla="+- 0 6910 6459"/>
                <a:gd name="T13" fmla="*/ T12 w 476"/>
                <a:gd name="T14" fmla="+- 0 2669 2392"/>
                <a:gd name="T15" fmla="*/ 2669 h 277"/>
                <a:gd name="T16" fmla="+- 0 6484 6459"/>
                <a:gd name="T17" fmla="*/ T16 w 476"/>
                <a:gd name="T18" fmla="+- 0 2669 2392"/>
                <a:gd name="T19" fmla="*/ 2669 h 277"/>
                <a:gd name="T20" fmla="+- 0 6470 6459"/>
                <a:gd name="T21" fmla="*/ T20 w 476"/>
                <a:gd name="T22" fmla="+- 0 2669 2392"/>
                <a:gd name="T23" fmla="*/ 2669 h 277"/>
                <a:gd name="T24" fmla="+- 0 6459 6459"/>
                <a:gd name="T25" fmla="*/ T24 w 476"/>
                <a:gd name="T26" fmla="+- 0 2660 2392"/>
                <a:gd name="T27" fmla="*/ 2660 h 277"/>
                <a:gd name="T28" fmla="+- 0 6459 6459"/>
                <a:gd name="T29" fmla="*/ T28 w 476"/>
                <a:gd name="T30" fmla="+- 0 2649 2392"/>
                <a:gd name="T31" fmla="*/ 2649 h 277"/>
                <a:gd name="T32" fmla="+- 0 6459 6459"/>
                <a:gd name="T33" fmla="*/ T32 w 476"/>
                <a:gd name="T34" fmla="+- 0 2413 2392"/>
                <a:gd name="T35" fmla="*/ 2413 h 277"/>
                <a:gd name="T36" fmla="+- 0 6459 6459"/>
                <a:gd name="T37" fmla="*/ T36 w 476"/>
                <a:gd name="T38" fmla="+- 0 2401 2392"/>
                <a:gd name="T39" fmla="*/ 2401 h 277"/>
                <a:gd name="T40" fmla="+- 0 6470 6459"/>
                <a:gd name="T41" fmla="*/ T40 w 476"/>
                <a:gd name="T42" fmla="+- 0 2392 2392"/>
                <a:gd name="T43" fmla="*/ 2392 h 277"/>
                <a:gd name="T44" fmla="+- 0 6484 6459"/>
                <a:gd name="T45" fmla="*/ T44 w 476"/>
                <a:gd name="T46" fmla="+- 0 2392 2392"/>
                <a:gd name="T47" fmla="*/ 2392 h 277"/>
                <a:gd name="T48" fmla="+- 0 6910 6459"/>
                <a:gd name="T49" fmla="*/ T48 w 476"/>
                <a:gd name="T50" fmla="+- 0 2392 2392"/>
                <a:gd name="T51" fmla="*/ 2392 h 277"/>
                <a:gd name="T52" fmla="+- 0 6923 6459"/>
                <a:gd name="T53" fmla="*/ T52 w 476"/>
                <a:gd name="T54" fmla="+- 0 2392 2392"/>
                <a:gd name="T55" fmla="*/ 2392 h 277"/>
                <a:gd name="T56" fmla="+- 0 6934 6459"/>
                <a:gd name="T57" fmla="*/ T56 w 476"/>
                <a:gd name="T58" fmla="+- 0 2401 2392"/>
                <a:gd name="T59" fmla="*/ 2401 h 277"/>
                <a:gd name="T60" fmla="+- 0 6934 6459"/>
                <a:gd name="T61" fmla="*/ T60 w 476"/>
                <a:gd name="T62" fmla="+- 0 2413 2392"/>
                <a:gd name="T63" fmla="*/ 2413 h 277"/>
                <a:gd name="T64" fmla="+- 0 6934 6459"/>
                <a:gd name="T65" fmla="*/ T64 w 476"/>
                <a:gd name="T66" fmla="+- 0 2649 2392"/>
                <a:gd name="T67" fmla="*/ 2649 h 2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76" h="277">
                  <a:moveTo>
                    <a:pt x="475" y="257"/>
                  </a:moveTo>
                  <a:lnTo>
                    <a:pt x="475" y="268"/>
                  </a:lnTo>
                  <a:lnTo>
                    <a:pt x="464" y="277"/>
                  </a:lnTo>
                  <a:lnTo>
                    <a:pt x="451" y="277"/>
                  </a:lnTo>
                  <a:lnTo>
                    <a:pt x="25" y="277"/>
                  </a:lnTo>
                  <a:lnTo>
                    <a:pt x="11" y="277"/>
                  </a:lnTo>
                  <a:lnTo>
                    <a:pt x="0" y="268"/>
                  </a:lnTo>
                  <a:lnTo>
                    <a:pt x="0" y="257"/>
                  </a:lnTo>
                  <a:lnTo>
                    <a:pt x="0" y="21"/>
                  </a:lnTo>
                  <a:lnTo>
                    <a:pt x="0" y="9"/>
                  </a:lnTo>
                  <a:lnTo>
                    <a:pt x="11" y="0"/>
                  </a:lnTo>
                  <a:lnTo>
                    <a:pt x="25" y="0"/>
                  </a:lnTo>
                  <a:lnTo>
                    <a:pt x="451" y="0"/>
                  </a:lnTo>
                  <a:lnTo>
                    <a:pt x="464" y="0"/>
                  </a:lnTo>
                  <a:lnTo>
                    <a:pt x="475" y="9"/>
                  </a:lnTo>
                  <a:lnTo>
                    <a:pt x="475" y="21"/>
                  </a:lnTo>
                  <a:lnTo>
                    <a:pt x="475" y="257"/>
                  </a:lnTo>
                </a:path>
              </a:pathLst>
            </a:custGeom>
            <a:noFill/>
            <a:ln w="78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51" name="Line 5648">
              <a:extLst>
                <a:ext uri="{FF2B5EF4-FFF2-40B4-BE49-F238E27FC236}">
                  <a16:creationId xmlns:a16="http://schemas.microsoft.com/office/drawing/2014/main" id="{EAC33347-B2A5-44CF-BC4E-BDBC45B5D8A6}"/>
                </a:ext>
              </a:extLst>
            </p:cNvPr>
            <p:cNvCxnSpPr>
              <a:cxnSpLocks noChangeShapeType="1"/>
            </p:cNvCxnSpPr>
            <p:nvPr/>
          </p:nvCxnSpPr>
          <p:spPr bwMode="auto">
            <a:xfrm>
              <a:off x="6448" y="2676"/>
              <a:ext cx="496" cy="0"/>
            </a:xfrm>
            <a:prstGeom prst="line">
              <a:avLst/>
            </a:prstGeom>
            <a:noFill/>
            <a:ln w="32913">
              <a:solidFill>
                <a:srgbClr val="DCDDDE"/>
              </a:solidFill>
              <a:prstDash val="solid"/>
              <a:round/>
              <a:headEnd/>
              <a:tailEnd/>
            </a:ln>
            <a:extLst>
              <a:ext uri="{909E8E84-426E-40DD-AFC4-6F175D3DCCD1}">
                <a14:hiddenFill xmlns:a14="http://schemas.microsoft.com/office/drawing/2010/main">
                  <a:noFill/>
                </a14:hiddenFill>
              </a:ext>
            </a:extLst>
          </p:spPr>
        </p:cxnSp>
        <p:sp>
          <p:nvSpPr>
            <p:cNvPr id="52" name="Rectangle 51">
              <a:extLst>
                <a:ext uri="{FF2B5EF4-FFF2-40B4-BE49-F238E27FC236}">
                  <a16:creationId xmlns:a16="http://schemas.microsoft.com/office/drawing/2014/main" id="{43C09052-063D-46DF-89A7-47FCCB4BA8A9}"/>
                </a:ext>
              </a:extLst>
            </p:cNvPr>
            <p:cNvSpPr>
              <a:spLocks noChangeArrowheads="1"/>
            </p:cNvSpPr>
            <p:nvPr/>
          </p:nvSpPr>
          <p:spPr bwMode="auto">
            <a:xfrm>
              <a:off x="6448" y="2649"/>
              <a:ext cx="496" cy="52"/>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53" name="Line 5650">
              <a:extLst>
                <a:ext uri="{FF2B5EF4-FFF2-40B4-BE49-F238E27FC236}">
                  <a16:creationId xmlns:a16="http://schemas.microsoft.com/office/drawing/2014/main" id="{3761633C-38C1-4C3F-9E20-1B9AACBB3390}"/>
                </a:ext>
              </a:extLst>
            </p:cNvPr>
            <p:cNvCxnSpPr>
              <a:cxnSpLocks noChangeShapeType="1"/>
            </p:cNvCxnSpPr>
            <p:nvPr/>
          </p:nvCxnSpPr>
          <p:spPr bwMode="auto">
            <a:xfrm>
              <a:off x="5922"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4" name="Line 5651">
              <a:extLst>
                <a:ext uri="{FF2B5EF4-FFF2-40B4-BE49-F238E27FC236}">
                  <a16:creationId xmlns:a16="http://schemas.microsoft.com/office/drawing/2014/main" id="{E4CE0346-7D48-4D9E-AB28-225AF554C76B}"/>
                </a:ext>
              </a:extLst>
            </p:cNvPr>
            <p:cNvCxnSpPr>
              <a:cxnSpLocks noChangeShapeType="1"/>
            </p:cNvCxnSpPr>
            <p:nvPr/>
          </p:nvCxnSpPr>
          <p:spPr bwMode="auto">
            <a:xfrm>
              <a:off x="6293"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5" name="Line 5652">
              <a:extLst>
                <a:ext uri="{FF2B5EF4-FFF2-40B4-BE49-F238E27FC236}">
                  <a16:creationId xmlns:a16="http://schemas.microsoft.com/office/drawing/2014/main" id="{D5FCF546-5317-4FD4-AAE0-D10D9C4FC315}"/>
                </a:ext>
              </a:extLst>
            </p:cNvPr>
            <p:cNvCxnSpPr>
              <a:cxnSpLocks noChangeShapeType="1"/>
            </p:cNvCxnSpPr>
            <p:nvPr/>
          </p:nvCxnSpPr>
          <p:spPr bwMode="auto">
            <a:xfrm>
              <a:off x="6332"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6" name="Line 5653">
              <a:extLst>
                <a:ext uri="{FF2B5EF4-FFF2-40B4-BE49-F238E27FC236}">
                  <a16:creationId xmlns:a16="http://schemas.microsoft.com/office/drawing/2014/main" id="{C38448A2-5C3E-4916-9745-F6B5ABC3E83A}"/>
                </a:ext>
              </a:extLst>
            </p:cNvPr>
            <p:cNvCxnSpPr>
              <a:cxnSpLocks noChangeShapeType="1"/>
            </p:cNvCxnSpPr>
            <p:nvPr/>
          </p:nvCxnSpPr>
          <p:spPr bwMode="auto">
            <a:xfrm>
              <a:off x="5768" y="2677"/>
              <a:ext cx="649" cy="0"/>
            </a:xfrm>
            <a:prstGeom prst="line">
              <a:avLst/>
            </a:prstGeom>
            <a:noFill/>
            <a:ln w="31228">
              <a:solidFill>
                <a:srgbClr val="DCDDDE"/>
              </a:solidFill>
              <a:prstDash val="solid"/>
              <a:round/>
              <a:headEnd/>
              <a:tailEnd/>
            </a:ln>
            <a:extLst>
              <a:ext uri="{909E8E84-426E-40DD-AFC4-6F175D3DCCD1}">
                <a14:hiddenFill xmlns:a14="http://schemas.microsoft.com/office/drawing/2010/main">
                  <a:noFill/>
                </a14:hiddenFill>
              </a:ext>
            </a:extLst>
          </p:spPr>
        </p:cxnSp>
        <p:sp>
          <p:nvSpPr>
            <p:cNvPr id="57" name="Rectangle 56">
              <a:extLst>
                <a:ext uri="{FF2B5EF4-FFF2-40B4-BE49-F238E27FC236}">
                  <a16:creationId xmlns:a16="http://schemas.microsoft.com/office/drawing/2014/main" id="{91C65694-F1EB-4B7A-980B-F57EBD9D80DF}"/>
                </a:ext>
              </a:extLst>
            </p:cNvPr>
            <p:cNvSpPr>
              <a:spLocks noChangeArrowheads="1"/>
            </p:cNvSpPr>
            <p:nvPr/>
          </p:nvSpPr>
          <p:spPr bwMode="auto">
            <a:xfrm>
              <a:off x="5767" y="2652"/>
              <a:ext cx="649" cy="50"/>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58" name="Line 5655">
              <a:extLst>
                <a:ext uri="{FF2B5EF4-FFF2-40B4-BE49-F238E27FC236}">
                  <a16:creationId xmlns:a16="http://schemas.microsoft.com/office/drawing/2014/main" id="{768AAE6A-E741-4C1C-9156-5B5260361024}"/>
                </a:ext>
              </a:extLst>
            </p:cNvPr>
            <p:cNvCxnSpPr>
              <a:cxnSpLocks noChangeShapeType="1"/>
            </p:cNvCxnSpPr>
            <p:nvPr/>
          </p:nvCxnSpPr>
          <p:spPr bwMode="auto">
            <a:xfrm>
              <a:off x="5768" y="2387"/>
              <a:ext cx="649" cy="0"/>
            </a:xfrm>
            <a:prstGeom prst="line">
              <a:avLst/>
            </a:prstGeom>
            <a:noFill/>
            <a:ln w="31228">
              <a:solidFill>
                <a:srgbClr val="DCDDDE"/>
              </a:solidFill>
              <a:prstDash val="solid"/>
              <a:round/>
              <a:headEnd/>
              <a:tailEnd/>
            </a:ln>
            <a:extLst>
              <a:ext uri="{909E8E84-426E-40DD-AFC4-6F175D3DCCD1}">
                <a14:hiddenFill xmlns:a14="http://schemas.microsoft.com/office/drawing/2010/main">
                  <a:noFill/>
                </a14:hiddenFill>
              </a:ext>
            </a:extLst>
          </p:spPr>
        </p:cxnSp>
        <p:sp>
          <p:nvSpPr>
            <p:cNvPr id="59" name="Rectangle 58">
              <a:extLst>
                <a:ext uri="{FF2B5EF4-FFF2-40B4-BE49-F238E27FC236}">
                  <a16:creationId xmlns:a16="http://schemas.microsoft.com/office/drawing/2014/main" id="{5BB16EF7-AC6E-4835-A984-14D6C38653F7}"/>
                </a:ext>
              </a:extLst>
            </p:cNvPr>
            <p:cNvSpPr>
              <a:spLocks noChangeArrowheads="1"/>
            </p:cNvSpPr>
            <p:nvPr/>
          </p:nvSpPr>
          <p:spPr bwMode="auto">
            <a:xfrm>
              <a:off x="5767" y="2362"/>
              <a:ext cx="649" cy="50"/>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0" name="Picture 59">
              <a:extLst>
                <a:ext uri="{FF2B5EF4-FFF2-40B4-BE49-F238E27FC236}">
                  <a16:creationId xmlns:a16="http://schemas.microsoft.com/office/drawing/2014/main" id="{577D7B4D-8F4C-49AC-8B5F-22DD4A97FBF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23" y="2092"/>
              <a:ext cx="102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5658">
              <a:extLst>
                <a:ext uri="{FF2B5EF4-FFF2-40B4-BE49-F238E27FC236}">
                  <a16:creationId xmlns:a16="http://schemas.microsoft.com/office/drawing/2014/main" id="{A34E2714-7043-44A2-943C-FB5826697FE5}"/>
                </a:ext>
              </a:extLst>
            </p:cNvPr>
            <p:cNvSpPr>
              <a:spLocks/>
            </p:cNvSpPr>
            <p:nvPr/>
          </p:nvSpPr>
          <p:spPr bwMode="auto">
            <a:xfrm>
              <a:off x="4723" y="2092"/>
              <a:ext cx="1021" cy="473"/>
            </a:xfrm>
            <a:custGeom>
              <a:avLst/>
              <a:gdLst>
                <a:gd name="T0" fmla="+- 0 4923 4724"/>
                <a:gd name="T1" fmla="*/ T0 w 1021"/>
                <a:gd name="T2" fmla="+- 0 2462 2093"/>
                <a:gd name="T3" fmla="*/ 2462 h 473"/>
                <a:gd name="T4" fmla="+- 0 4951 4724"/>
                <a:gd name="T5" fmla="*/ T4 w 1021"/>
                <a:gd name="T6" fmla="+- 0 2395 2093"/>
                <a:gd name="T7" fmla="*/ 2395 h 473"/>
                <a:gd name="T8" fmla="+- 0 4991 4724"/>
                <a:gd name="T9" fmla="*/ T8 w 1021"/>
                <a:gd name="T10" fmla="+- 0 2335 2093"/>
                <a:gd name="T11" fmla="*/ 2335 h 473"/>
                <a:gd name="T12" fmla="+- 0 5042 4724"/>
                <a:gd name="T13" fmla="*/ T12 w 1021"/>
                <a:gd name="T14" fmla="+- 0 2283 2093"/>
                <a:gd name="T15" fmla="*/ 2283 h 473"/>
                <a:gd name="T16" fmla="+- 0 5103 4724"/>
                <a:gd name="T17" fmla="*/ T16 w 1021"/>
                <a:gd name="T18" fmla="+- 0 2242 2093"/>
                <a:gd name="T19" fmla="*/ 2242 h 473"/>
                <a:gd name="T20" fmla="+- 0 5173 4724"/>
                <a:gd name="T21" fmla="*/ T20 w 1021"/>
                <a:gd name="T22" fmla="+- 0 2213 2093"/>
                <a:gd name="T23" fmla="*/ 2213 h 473"/>
                <a:gd name="T24" fmla="+- 0 5246 4724"/>
                <a:gd name="T25" fmla="*/ T24 w 1021"/>
                <a:gd name="T26" fmla="+- 0 2201 2093"/>
                <a:gd name="T27" fmla="*/ 2201 h 473"/>
                <a:gd name="T28" fmla="+- 0 5318 4724"/>
                <a:gd name="T29" fmla="*/ T28 w 1021"/>
                <a:gd name="T30" fmla="+- 0 2204 2093"/>
                <a:gd name="T31" fmla="*/ 2204 h 473"/>
                <a:gd name="T32" fmla="+- 0 5389 4724"/>
                <a:gd name="T33" fmla="*/ T32 w 1021"/>
                <a:gd name="T34" fmla="+- 0 2221 2093"/>
                <a:gd name="T35" fmla="*/ 2221 h 473"/>
                <a:gd name="T36" fmla="+- 0 5456 4724"/>
                <a:gd name="T37" fmla="*/ T36 w 1021"/>
                <a:gd name="T38" fmla="+- 0 2253 2093"/>
                <a:gd name="T39" fmla="*/ 2253 h 473"/>
                <a:gd name="T40" fmla="+- 0 5516 4724"/>
                <a:gd name="T41" fmla="*/ T40 w 1021"/>
                <a:gd name="T42" fmla="+- 0 2297 2093"/>
                <a:gd name="T43" fmla="*/ 2297 h 473"/>
                <a:gd name="T44" fmla="+- 0 5569 4724"/>
                <a:gd name="T45" fmla="*/ T44 w 1021"/>
                <a:gd name="T46" fmla="+- 0 2354 2093"/>
                <a:gd name="T47" fmla="*/ 2354 h 473"/>
                <a:gd name="T48" fmla="+- 0 5611 4724"/>
                <a:gd name="T49" fmla="*/ T48 w 1021"/>
                <a:gd name="T50" fmla="+- 0 2423 2093"/>
                <a:gd name="T51" fmla="*/ 2423 h 473"/>
                <a:gd name="T52" fmla="+- 0 5639 4724"/>
                <a:gd name="T53" fmla="*/ T52 w 1021"/>
                <a:gd name="T54" fmla="+- 0 2493 2093"/>
                <a:gd name="T55" fmla="*/ 2493 h 473"/>
                <a:gd name="T56" fmla="+- 0 5653 4724"/>
                <a:gd name="T57" fmla="*/ T56 w 1021"/>
                <a:gd name="T58" fmla="+- 0 2565 2093"/>
                <a:gd name="T59" fmla="*/ 2565 h 473"/>
                <a:gd name="T60" fmla="+- 0 5744 4724"/>
                <a:gd name="T61" fmla="*/ T60 w 1021"/>
                <a:gd name="T62" fmla="+- 0 2564 2093"/>
                <a:gd name="T63" fmla="*/ 2564 h 473"/>
                <a:gd name="T64" fmla="+- 0 5713 4724"/>
                <a:gd name="T65" fmla="*/ T64 w 1021"/>
                <a:gd name="T66" fmla="+- 0 2449 2093"/>
                <a:gd name="T67" fmla="*/ 2449 h 473"/>
                <a:gd name="T68" fmla="+- 0 5691 4724"/>
                <a:gd name="T69" fmla="*/ T68 w 1021"/>
                <a:gd name="T70" fmla="+- 0 2391 2093"/>
                <a:gd name="T71" fmla="*/ 2391 h 473"/>
                <a:gd name="T72" fmla="+- 0 5663 4724"/>
                <a:gd name="T73" fmla="*/ T72 w 1021"/>
                <a:gd name="T74" fmla="+- 0 2334 2093"/>
                <a:gd name="T75" fmla="*/ 2334 h 473"/>
                <a:gd name="T76" fmla="+- 0 5629 4724"/>
                <a:gd name="T77" fmla="*/ T76 w 1021"/>
                <a:gd name="T78" fmla="+- 0 2280 2093"/>
                <a:gd name="T79" fmla="*/ 2280 h 473"/>
                <a:gd name="T80" fmla="+- 0 5588 4724"/>
                <a:gd name="T81" fmla="*/ T80 w 1021"/>
                <a:gd name="T82" fmla="+- 0 2231 2093"/>
                <a:gd name="T83" fmla="*/ 2231 h 473"/>
                <a:gd name="T84" fmla="+- 0 5538 4724"/>
                <a:gd name="T85" fmla="*/ T84 w 1021"/>
                <a:gd name="T86" fmla="+- 0 2187 2093"/>
                <a:gd name="T87" fmla="*/ 2187 h 473"/>
                <a:gd name="T88" fmla="+- 0 5479 4724"/>
                <a:gd name="T89" fmla="*/ T88 w 1021"/>
                <a:gd name="T90" fmla="+- 0 2149 2093"/>
                <a:gd name="T91" fmla="*/ 2149 h 473"/>
                <a:gd name="T92" fmla="+- 0 5409 4724"/>
                <a:gd name="T93" fmla="*/ T92 w 1021"/>
                <a:gd name="T94" fmla="+- 0 2120 2093"/>
                <a:gd name="T95" fmla="*/ 2120 h 473"/>
                <a:gd name="T96" fmla="+- 0 5329 4724"/>
                <a:gd name="T97" fmla="*/ T96 w 1021"/>
                <a:gd name="T98" fmla="+- 0 2101 2093"/>
                <a:gd name="T99" fmla="*/ 2101 h 473"/>
                <a:gd name="T100" fmla="+- 0 5236 4724"/>
                <a:gd name="T101" fmla="*/ T100 w 1021"/>
                <a:gd name="T102" fmla="+- 0 2093 2093"/>
                <a:gd name="T103" fmla="*/ 2093 h 473"/>
                <a:gd name="T104" fmla="+- 0 5164 4724"/>
                <a:gd name="T105" fmla="*/ T104 w 1021"/>
                <a:gd name="T106" fmla="+- 0 2094 2093"/>
                <a:gd name="T107" fmla="*/ 2094 h 473"/>
                <a:gd name="T108" fmla="+- 0 5083 4724"/>
                <a:gd name="T109" fmla="*/ T108 w 1021"/>
                <a:gd name="T110" fmla="+- 0 2099 2093"/>
                <a:gd name="T111" fmla="*/ 2099 h 473"/>
                <a:gd name="T112" fmla="+- 0 4998 4724"/>
                <a:gd name="T113" fmla="*/ T112 w 1021"/>
                <a:gd name="T114" fmla="+- 0 2108 2093"/>
                <a:gd name="T115" fmla="*/ 2108 h 473"/>
                <a:gd name="T116" fmla="+- 0 4914 4724"/>
                <a:gd name="T117" fmla="*/ T116 w 1021"/>
                <a:gd name="T118" fmla="+- 0 2121 2093"/>
                <a:gd name="T119" fmla="*/ 2121 h 473"/>
                <a:gd name="T120" fmla="+- 0 4836 4724"/>
                <a:gd name="T121" fmla="*/ T120 w 1021"/>
                <a:gd name="T122" fmla="+- 0 2135 2093"/>
                <a:gd name="T123" fmla="*/ 2135 h 473"/>
                <a:gd name="T124" fmla="+- 0 4771 4724"/>
                <a:gd name="T125" fmla="*/ T124 w 1021"/>
                <a:gd name="T126" fmla="+- 0 2150 2093"/>
                <a:gd name="T127" fmla="*/ 2150 h 473"/>
                <a:gd name="T128" fmla="+- 0 4724 4724"/>
                <a:gd name="T129" fmla="*/ T128 w 1021"/>
                <a:gd name="T130" fmla="+- 0 2167 2093"/>
                <a:gd name="T131" fmla="*/ 2167 h 473"/>
                <a:gd name="T132" fmla="+- 0 4724 4724"/>
                <a:gd name="T133" fmla="*/ T132 w 1021"/>
                <a:gd name="T134" fmla="+- 0 2463 2093"/>
                <a:gd name="T135" fmla="*/ 2463 h 473"/>
                <a:gd name="T136" fmla="+- 0 4923 4724"/>
                <a:gd name="T137" fmla="*/ T136 w 1021"/>
                <a:gd name="T138" fmla="+- 0 2462 2093"/>
                <a:gd name="T139" fmla="*/ 2462 h 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021" h="473">
                  <a:moveTo>
                    <a:pt x="199" y="369"/>
                  </a:moveTo>
                  <a:lnTo>
                    <a:pt x="227" y="302"/>
                  </a:lnTo>
                  <a:lnTo>
                    <a:pt x="267" y="242"/>
                  </a:lnTo>
                  <a:lnTo>
                    <a:pt x="318" y="190"/>
                  </a:lnTo>
                  <a:lnTo>
                    <a:pt x="379" y="149"/>
                  </a:lnTo>
                  <a:lnTo>
                    <a:pt x="449" y="120"/>
                  </a:lnTo>
                  <a:lnTo>
                    <a:pt x="522" y="108"/>
                  </a:lnTo>
                  <a:lnTo>
                    <a:pt x="594" y="111"/>
                  </a:lnTo>
                  <a:lnTo>
                    <a:pt x="665" y="128"/>
                  </a:lnTo>
                  <a:lnTo>
                    <a:pt x="732" y="160"/>
                  </a:lnTo>
                  <a:lnTo>
                    <a:pt x="792" y="204"/>
                  </a:lnTo>
                  <a:lnTo>
                    <a:pt x="845" y="261"/>
                  </a:lnTo>
                  <a:lnTo>
                    <a:pt x="887" y="330"/>
                  </a:lnTo>
                  <a:lnTo>
                    <a:pt x="915" y="400"/>
                  </a:lnTo>
                  <a:lnTo>
                    <a:pt x="929" y="472"/>
                  </a:lnTo>
                  <a:lnTo>
                    <a:pt x="1020" y="471"/>
                  </a:lnTo>
                  <a:lnTo>
                    <a:pt x="989" y="356"/>
                  </a:lnTo>
                  <a:lnTo>
                    <a:pt x="967" y="298"/>
                  </a:lnTo>
                  <a:lnTo>
                    <a:pt x="939" y="241"/>
                  </a:lnTo>
                  <a:lnTo>
                    <a:pt x="905" y="187"/>
                  </a:lnTo>
                  <a:lnTo>
                    <a:pt x="864" y="138"/>
                  </a:lnTo>
                  <a:lnTo>
                    <a:pt x="814" y="94"/>
                  </a:lnTo>
                  <a:lnTo>
                    <a:pt x="755" y="56"/>
                  </a:lnTo>
                  <a:lnTo>
                    <a:pt x="685" y="27"/>
                  </a:lnTo>
                  <a:lnTo>
                    <a:pt x="605" y="8"/>
                  </a:lnTo>
                  <a:lnTo>
                    <a:pt x="512" y="0"/>
                  </a:lnTo>
                  <a:lnTo>
                    <a:pt x="440" y="1"/>
                  </a:lnTo>
                  <a:lnTo>
                    <a:pt x="359" y="6"/>
                  </a:lnTo>
                  <a:lnTo>
                    <a:pt x="274" y="15"/>
                  </a:lnTo>
                  <a:lnTo>
                    <a:pt x="190" y="28"/>
                  </a:lnTo>
                  <a:lnTo>
                    <a:pt x="112" y="42"/>
                  </a:lnTo>
                  <a:lnTo>
                    <a:pt x="47" y="57"/>
                  </a:lnTo>
                  <a:lnTo>
                    <a:pt x="0" y="74"/>
                  </a:lnTo>
                  <a:lnTo>
                    <a:pt x="0" y="370"/>
                  </a:lnTo>
                  <a:lnTo>
                    <a:pt x="199" y="369"/>
                  </a:lnTo>
                </a:path>
              </a:pathLst>
            </a:custGeom>
            <a:noFill/>
            <a:ln w="78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62" name="Line 5659">
              <a:extLst>
                <a:ext uri="{FF2B5EF4-FFF2-40B4-BE49-F238E27FC236}">
                  <a16:creationId xmlns:a16="http://schemas.microsoft.com/office/drawing/2014/main" id="{76CF1BB9-9659-448D-B48B-F97D928587E2}"/>
                </a:ext>
              </a:extLst>
            </p:cNvPr>
            <p:cNvCxnSpPr>
              <a:cxnSpLocks noChangeShapeType="1"/>
            </p:cNvCxnSpPr>
            <p:nvPr/>
          </p:nvCxnSpPr>
          <p:spPr bwMode="auto">
            <a:xfrm>
              <a:off x="4570" y="1945"/>
              <a:ext cx="0" cy="475"/>
            </a:xfrm>
            <a:prstGeom prst="line">
              <a:avLst/>
            </a:prstGeom>
            <a:noFill/>
            <a:ln w="5215">
              <a:solidFill>
                <a:srgbClr val="FFFFFF"/>
              </a:solidFill>
              <a:prstDash val="solid"/>
              <a:round/>
              <a:headEnd/>
              <a:tailEnd/>
            </a:ln>
            <a:extLst>
              <a:ext uri="{909E8E84-426E-40DD-AFC4-6F175D3DCCD1}">
                <a14:hiddenFill xmlns:a14="http://schemas.microsoft.com/office/drawing/2010/main">
                  <a:noFill/>
                </a14:hiddenFill>
              </a:ext>
            </a:extLst>
          </p:spPr>
        </p:cxnSp>
        <p:pic>
          <p:nvPicPr>
            <p:cNvPr id="63" name="Picture 62">
              <a:extLst>
                <a:ext uri="{FF2B5EF4-FFF2-40B4-BE49-F238E27FC236}">
                  <a16:creationId xmlns:a16="http://schemas.microsoft.com/office/drawing/2014/main" id="{80EE0A0D-81C8-467F-90A9-3F3F36FE7A2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23" y="2041"/>
              <a:ext cx="9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1">
              <a:extLst>
                <a:ext uri="{FF2B5EF4-FFF2-40B4-BE49-F238E27FC236}">
                  <a16:creationId xmlns:a16="http://schemas.microsoft.com/office/drawing/2014/main" id="{D12D670B-9793-44A8-B4C7-05B584A88EEF}"/>
                </a:ext>
              </a:extLst>
            </p:cNvPr>
            <p:cNvSpPr>
              <a:spLocks/>
            </p:cNvSpPr>
            <p:nvPr/>
          </p:nvSpPr>
          <p:spPr bwMode="auto">
            <a:xfrm>
              <a:off x="5923" y="2040"/>
              <a:ext cx="98" cy="68"/>
            </a:xfrm>
            <a:custGeom>
              <a:avLst/>
              <a:gdLst>
                <a:gd name="T0" fmla="+- 0 6020 5923"/>
                <a:gd name="T1" fmla="*/ T0 w 98"/>
                <a:gd name="T2" fmla="+- 0 2084 2041"/>
                <a:gd name="T3" fmla="*/ 2084 h 68"/>
                <a:gd name="T4" fmla="+- 0 6020 5923"/>
                <a:gd name="T5" fmla="*/ T4 w 98"/>
                <a:gd name="T6" fmla="+- 0 2098 2041"/>
                <a:gd name="T7" fmla="*/ 2098 h 68"/>
                <a:gd name="T8" fmla="+- 0 6009 5923"/>
                <a:gd name="T9" fmla="*/ T8 w 98"/>
                <a:gd name="T10" fmla="+- 0 2109 2041"/>
                <a:gd name="T11" fmla="*/ 2109 h 68"/>
                <a:gd name="T12" fmla="+- 0 5996 5923"/>
                <a:gd name="T13" fmla="*/ T12 w 98"/>
                <a:gd name="T14" fmla="+- 0 2109 2041"/>
                <a:gd name="T15" fmla="*/ 2109 h 68"/>
                <a:gd name="T16" fmla="+- 0 5948 5923"/>
                <a:gd name="T17" fmla="*/ T16 w 98"/>
                <a:gd name="T18" fmla="+- 0 2109 2041"/>
                <a:gd name="T19" fmla="*/ 2109 h 68"/>
                <a:gd name="T20" fmla="+- 0 5934 5923"/>
                <a:gd name="T21" fmla="*/ T20 w 98"/>
                <a:gd name="T22" fmla="+- 0 2109 2041"/>
                <a:gd name="T23" fmla="*/ 2109 h 68"/>
                <a:gd name="T24" fmla="+- 0 5923 5923"/>
                <a:gd name="T25" fmla="*/ T24 w 98"/>
                <a:gd name="T26" fmla="+- 0 2098 2041"/>
                <a:gd name="T27" fmla="*/ 2098 h 68"/>
                <a:gd name="T28" fmla="+- 0 5923 5923"/>
                <a:gd name="T29" fmla="*/ T28 w 98"/>
                <a:gd name="T30" fmla="+- 0 2084 2041"/>
                <a:gd name="T31" fmla="*/ 2084 h 68"/>
                <a:gd name="T32" fmla="+- 0 5923 5923"/>
                <a:gd name="T33" fmla="*/ T32 w 98"/>
                <a:gd name="T34" fmla="+- 0 2066 2041"/>
                <a:gd name="T35" fmla="*/ 2066 h 68"/>
                <a:gd name="T36" fmla="+- 0 5923 5923"/>
                <a:gd name="T37" fmla="*/ T36 w 98"/>
                <a:gd name="T38" fmla="+- 0 2052 2041"/>
                <a:gd name="T39" fmla="*/ 2052 h 68"/>
                <a:gd name="T40" fmla="+- 0 5934 5923"/>
                <a:gd name="T41" fmla="*/ T40 w 98"/>
                <a:gd name="T42" fmla="+- 0 2041 2041"/>
                <a:gd name="T43" fmla="*/ 2041 h 68"/>
                <a:gd name="T44" fmla="+- 0 5948 5923"/>
                <a:gd name="T45" fmla="*/ T44 w 98"/>
                <a:gd name="T46" fmla="+- 0 2041 2041"/>
                <a:gd name="T47" fmla="*/ 2041 h 68"/>
                <a:gd name="T48" fmla="+- 0 5996 5923"/>
                <a:gd name="T49" fmla="*/ T48 w 98"/>
                <a:gd name="T50" fmla="+- 0 2041 2041"/>
                <a:gd name="T51" fmla="*/ 2041 h 68"/>
                <a:gd name="T52" fmla="+- 0 6009 5923"/>
                <a:gd name="T53" fmla="*/ T52 w 98"/>
                <a:gd name="T54" fmla="+- 0 2041 2041"/>
                <a:gd name="T55" fmla="*/ 2041 h 68"/>
                <a:gd name="T56" fmla="+- 0 6020 5923"/>
                <a:gd name="T57" fmla="*/ T56 w 98"/>
                <a:gd name="T58" fmla="+- 0 2052 2041"/>
                <a:gd name="T59" fmla="*/ 2052 h 68"/>
                <a:gd name="T60" fmla="+- 0 6020 5923"/>
                <a:gd name="T61" fmla="*/ T60 w 98"/>
                <a:gd name="T62" fmla="+- 0 2066 2041"/>
                <a:gd name="T63" fmla="*/ 2066 h 68"/>
                <a:gd name="T64" fmla="+- 0 6020 5923"/>
                <a:gd name="T65" fmla="*/ T64 w 98"/>
                <a:gd name="T66" fmla="+- 0 2084 2041"/>
                <a:gd name="T67" fmla="*/ 2084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8" h="68">
                  <a:moveTo>
                    <a:pt x="97" y="43"/>
                  </a:moveTo>
                  <a:lnTo>
                    <a:pt x="97" y="57"/>
                  </a:lnTo>
                  <a:lnTo>
                    <a:pt x="86" y="68"/>
                  </a:lnTo>
                  <a:lnTo>
                    <a:pt x="73" y="68"/>
                  </a:lnTo>
                  <a:lnTo>
                    <a:pt x="25" y="68"/>
                  </a:lnTo>
                  <a:lnTo>
                    <a:pt x="11" y="68"/>
                  </a:lnTo>
                  <a:lnTo>
                    <a:pt x="0" y="57"/>
                  </a:lnTo>
                  <a:lnTo>
                    <a:pt x="0" y="43"/>
                  </a:lnTo>
                  <a:lnTo>
                    <a:pt x="0" y="25"/>
                  </a:lnTo>
                  <a:lnTo>
                    <a:pt x="0" y="11"/>
                  </a:lnTo>
                  <a:lnTo>
                    <a:pt x="11" y="0"/>
                  </a:lnTo>
                  <a:lnTo>
                    <a:pt x="25" y="0"/>
                  </a:lnTo>
                  <a:lnTo>
                    <a:pt x="73" y="0"/>
                  </a:lnTo>
                  <a:lnTo>
                    <a:pt x="86" y="0"/>
                  </a:lnTo>
                  <a:lnTo>
                    <a:pt x="97" y="11"/>
                  </a:lnTo>
                  <a:lnTo>
                    <a:pt x="97" y="25"/>
                  </a:lnTo>
                  <a:lnTo>
                    <a:pt x="97" y="43"/>
                  </a:lnTo>
                </a:path>
              </a:pathLst>
            </a:custGeom>
            <a:noFill/>
            <a:ln w="78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5" name="Picture 64">
              <a:extLst>
                <a:ext uri="{FF2B5EF4-FFF2-40B4-BE49-F238E27FC236}">
                  <a16:creationId xmlns:a16="http://schemas.microsoft.com/office/drawing/2014/main" id="{4E33F153-8033-4B8D-B814-953E6150B17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7" y="2041"/>
              <a:ext cx="2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633A4020-190E-467D-B32C-10E1BE06CFEE}"/>
                </a:ext>
              </a:extLst>
            </p:cNvPr>
            <p:cNvSpPr>
              <a:spLocks noChangeArrowheads="1"/>
            </p:cNvSpPr>
            <p:nvPr/>
          </p:nvSpPr>
          <p:spPr bwMode="auto">
            <a:xfrm>
              <a:off x="5947" y="2040"/>
              <a:ext cx="27" cy="68"/>
            </a:xfrm>
            <a:prstGeom prst="rect">
              <a:avLst/>
            </a:prstGeom>
            <a:noFill/>
            <a:ln w="782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67" name="Picture 66">
              <a:extLst>
                <a:ext uri="{FF2B5EF4-FFF2-40B4-BE49-F238E27FC236}">
                  <a16:creationId xmlns:a16="http://schemas.microsoft.com/office/drawing/2014/main" id="{D84499B4-EF8A-42E6-B082-CCA77A2A2E8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02" y="1716"/>
              <a:ext cx="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5665">
              <a:extLst>
                <a:ext uri="{FF2B5EF4-FFF2-40B4-BE49-F238E27FC236}">
                  <a16:creationId xmlns:a16="http://schemas.microsoft.com/office/drawing/2014/main" id="{5B400442-4079-4C19-9762-1DE3DAAE3B3D}"/>
                </a:ext>
              </a:extLst>
            </p:cNvPr>
            <p:cNvSpPr>
              <a:spLocks/>
            </p:cNvSpPr>
            <p:nvPr/>
          </p:nvSpPr>
          <p:spPr bwMode="auto">
            <a:xfrm>
              <a:off x="5702" y="1716"/>
              <a:ext cx="49" cy="78"/>
            </a:xfrm>
            <a:custGeom>
              <a:avLst/>
              <a:gdLst>
                <a:gd name="T0" fmla="+- 0 5749 5702"/>
                <a:gd name="T1" fmla="*/ T0 w 49"/>
                <a:gd name="T2" fmla="+- 0 1751 1717"/>
                <a:gd name="T3" fmla="*/ 1751 h 78"/>
                <a:gd name="T4" fmla="+- 0 5750 5702"/>
                <a:gd name="T5" fmla="*/ T4 w 49"/>
                <a:gd name="T6" fmla="+- 0 1766 1717"/>
                <a:gd name="T7" fmla="*/ 1766 h 78"/>
                <a:gd name="T8" fmla="+- 0 5748 5702"/>
                <a:gd name="T9" fmla="*/ T8 w 49"/>
                <a:gd name="T10" fmla="+- 0 1780 1717"/>
                <a:gd name="T11" fmla="*/ 1780 h 78"/>
                <a:gd name="T12" fmla="+- 0 5743 5702"/>
                <a:gd name="T13" fmla="*/ T12 w 49"/>
                <a:gd name="T14" fmla="+- 0 1790 1717"/>
                <a:gd name="T15" fmla="*/ 1790 h 78"/>
                <a:gd name="T16" fmla="+- 0 5735 5702"/>
                <a:gd name="T17" fmla="*/ T16 w 49"/>
                <a:gd name="T18" fmla="+- 0 1795 1717"/>
                <a:gd name="T19" fmla="*/ 1795 h 78"/>
                <a:gd name="T20" fmla="+- 0 5725 5702"/>
                <a:gd name="T21" fmla="*/ T20 w 49"/>
                <a:gd name="T22" fmla="+- 0 1793 1717"/>
                <a:gd name="T23" fmla="*/ 1793 h 78"/>
                <a:gd name="T24" fmla="+- 0 5716 5702"/>
                <a:gd name="T25" fmla="*/ T24 w 49"/>
                <a:gd name="T26" fmla="+- 0 1787 1717"/>
                <a:gd name="T27" fmla="*/ 1787 h 78"/>
                <a:gd name="T28" fmla="+- 0 5709 5702"/>
                <a:gd name="T29" fmla="*/ T28 w 49"/>
                <a:gd name="T30" fmla="+- 0 1775 1717"/>
                <a:gd name="T31" fmla="*/ 1775 h 78"/>
                <a:gd name="T32" fmla="+- 0 5704 5702"/>
                <a:gd name="T33" fmla="*/ T32 w 49"/>
                <a:gd name="T34" fmla="+- 0 1761 1717"/>
                <a:gd name="T35" fmla="*/ 1761 h 78"/>
                <a:gd name="T36" fmla="+- 0 5702 5702"/>
                <a:gd name="T37" fmla="*/ T36 w 49"/>
                <a:gd name="T38" fmla="+- 0 1745 1717"/>
                <a:gd name="T39" fmla="*/ 1745 h 78"/>
                <a:gd name="T40" fmla="+- 0 5704 5702"/>
                <a:gd name="T41" fmla="*/ T40 w 49"/>
                <a:gd name="T42" fmla="+- 0 1732 1717"/>
                <a:gd name="T43" fmla="*/ 1732 h 78"/>
                <a:gd name="T44" fmla="+- 0 5709 5702"/>
                <a:gd name="T45" fmla="*/ T44 w 49"/>
                <a:gd name="T46" fmla="+- 0 1722 1717"/>
                <a:gd name="T47" fmla="*/ 1722 h 78"/>
                <a:gd name="T48" fmla="+- 0 5718 5702"/>
                <a:gd name="T49" fmla="*/ T48 w 49"/>
                <a:gd name="T50" fmla="+- 0 1717 1717"/>
                <a:gd name="T51" fmla="*/ 1717 h 78"/>
                <a:gd name="T52" fmla="+- 0 5727 5702"/>
                <a:gd name="T53" fmla="*/ T52 w 49"/>
                <a:gd name="T54" fmla="+- 0 1718 1717"/>
                <a:gd name="T55" fmla="*/ 1718 h 78"/>
                <a:gd name="T56" fmla="+- 0 5736 5702"/>
                <a:gd name="T57" fmla="*/ T56 w 49"/>
                <a:gd name="T58" fmla="+- 0 1725 1717"/>
                <a:gd name="T59" fmla="*/ 1725 h 78"/>
                <a:gd name="T60" fmla="+- 0 5744 5702"/>
                <a:gd name="T61" fmla="*/ T60 w 49"/>
                <a:gd name="T62" fmla="+- 0 1736 1717"/>
                <a:gd name="T63" fmla="*/ 1736 h 78"/>
                <a:gd name="T64" fmla="+- 0 5749 5702"/>
                <a:gd name="T65" fmla="*/ T64 w 49"/>
                <a:gd name="T66" fmla="+- 0 1751 1717"/>
                <a:gd name="T67" fmla="*/ 1751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9" h="78">
                  <a:moveTo>
                    <a:pt x="47" y="34"/>
                  </a:moveTo>
                  <a:lnTo>
                    <a:pt x="48" y="49"/>
                  </a:lnTo>
                  <a:lnTo>
                    <a:pt x="46" y="63"/>
                  </a:lnTo>
                  <a:lnTo>
                    <a:pt x="41" y="73"/>
                  </a:lnTo>
                  <a:lnTo>
                    <a:pt x="33" y="78"/>
                  </a:lnTo>
                  <a:lnTo>
                    <a:pt x="23" y="76"/>
                  </a:lnTo>
                  <a:lnTo>
                    <a:pt x="14" y="70"/>
                  </a:lnTo>
                  <a:lnTo>
                    <a:pt x="7" y="58"/>
                  </a:lnTo>
                  <a:lnTo>
                    <a:pt x="2" y="44"/>
                  </a:lnTo>
                  <a:lnTo>
                    <a:pt x="0" y="28"/>
                  </a:lnTo>
                  <a:lnTo>
                    <a:pt x="2" y="15"/>
                  </a:lnTo>
                  <a:lnTo>
                    <a:pt x="7" y="5"/>
                  </a:lnTo>
                  <a:lnTo>
                    <a:pt x="16" y="0"/>
                  </a:lnTo>
                  <a:lnTo>
                    <a:pt x="25" y="1"/>
                  </a:lnTo>
                  <a:lnTo>
                    <a:pt x="34" y="8"/>
                  </a:lnTo>
                  <a:lnTo>
                    <a:pt x="42" y="19"/>
                  </a:lnTo>
                  <a:lnTo>
                    <a:pt x="47" y="34"/>
                  </a:lnTo>
                </a:path>
              </a:pathLst>
            </a:custGeom>
            <a:noFill/>
            <a:ln w="78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cxnSp>
          <p:nvCxnSpPr>
            <p:cNvPr id="69" name="Line 5666">
              <a:extLst>
                <a:ext uri="{FF2B5EF4-FFF2-40B4-BE49-F238E27FC236}">
                  <a16:creationId xmlns:a16="http://schemas.microsoft.com/office/drawing/2014/main" id="{C9C6B9BF-7B5F-4B69-AC47-5ACDCE15A715}"/>
                </a:ext>
              </a:extLst>
            </p:cNvPr>
            <p:cNvCxnSpPr>
              <a:cxnSpLocks noChangeShapeType="1"/>
            </p:cNvCxnSpPr>
            <p:nvPr/>
          </p:nvCxnSpPr>
          <p:spPr bwMode="auto">
            <a:xfrm>
              <a:off x="5322" y="1734"/>
              <a:ext cx="0" cy="354"/>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sp>
          <p:nvSpPr>
            <p:cNvPr id="70" name="Rectangle 69">
              <a:extLst>
                <a:ext uri="{FF2B5EF4-FFF2-40B4-BE49-F238E27FC236}">
                  <a16:creationId xmlns:a16="http://schemas.microsoft.com/office/drawing/2014/main" id="{36CF37DC-FF07-4921-A143-15D3FDF546DB}"/>
                </a:ext>
              </a:extLst>
            </p:cNvPr>
            <p:cNvSpPr>
              <a:spLocks noChangeArrowheads="1"/>
            </p:cNvSpPr>
            <p:nvPr/>
          </p:nvSpPr>
          <p:spPr bwMode="auto">
            <a:xfrm>
              <a:off x="5346" y="2113"/>
              <a:ext cx="13" cy="9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cxnSp>
          <p:nvCxnSpPr>
            <p:cNvPr id="71" name="Line 5668">
              <a:extLst>
                <a:ext uri="{FF2B5EF4-FFF2-40B4-BE49-F238E27FC236}">
                  <a16:creationId xmlns:a16="http://schemas.microsoft.com/office/drawing/2014/main" id="{F6A4DA9F-9B94-46EB-8573-BE1B3DFE3D46}"/>
                </a:ext>
              </a:extLst>
            </p:cNvPr>
            <p:cNvCxnSpPr>
              <a:cxnSpLocks noChangeShapeType="1"/>
            </p:cNvCxnSpPr>
            <p:nvPr/>
          </p:nvCxnSpPr>
          <p:spPr bwMode="auto">
            <a:xfrm>
              <a:off x="5735" y="1795"/>
              <a:ext cx="29" cy="29"/>
            </a:xfrm>
            <a:prstGeom prst="line">
              <a:avLst/>
            </a:prstGeom>
            <a:noFill/>
            <a:ln w="7829">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72" name="Line 5669">
              <a:extLst>
                <a:ext uri="{FF2B5EF4-FFF2-40B4-BE49-F238E27FC236}">
                  <a16:creationId xmlns:a16="http://schemas.microsoft.com/office/drawing/2014/main" id="{297AC18D-902E-4D55-B868-055A458B148A}"/>
                </a:ext>
              </a:extLst>
            </p:cNvPr>
            <p:cNvCxnSpPr>
              <a:cxnSpLocks noChangeShapeType="1"/>
            </p:cNvCxnSpPr>
            <p:nvPr/>
          </p:nvCxnSpPr>
          <p:spPr bwMode="auto">
            <a:xfrm>
              <a:off x="6398" y="1373"/>
              <a:ext cx="0" cy="934"/>
            </a:xfrm>
            <a:prstGeom prst="line">
              <a:avLst/>
            </a:prstGeom>
            <a:noFill/>
            <a:ln w="44432">
              <a:solidFill>
                <a:srgbClr val="231F20"/>
              </a:solidFill>
              <a:prstDash val="solid"/>
              <a:round/>
              <a:headEnd/>
              <a:tailEnd/>
            </a:ln>
            <a:extLst>
              <a:ext uri="{909E8E84-426E-40DD-AFC4-6F175D3DCCD1}">
                <a14:hiddenFill xmlns:a14="http://schemas.microsoft.com/office/drawing/2010/main">
                  <a:noFill/>
                </a14:hiddenFill>
              </a:ext>
            </a:extLst>
          </p:spPr>
        </p:cxnSp>
        <p:sp>
          <p:nvSpPr>
            <p:cNvPr id="73" name="Freeform 5670">
              <a:extLst>
                <a:ext uri="{FF2B5EF4-FFF2-40B4-BE49-F238E27FC236}">
                  <a16:creationId xmlns:a16="http://schemas.microsoft.com/office/drawing/2014/main" id="{43ADB3C7-9829-4438-88A7-D5197BE7EDD1}"/>
                </a:ext>
              </a:extLst>
            </p:cNvPr>
            <p:cNvSpPr>
              <a:spLocks/>
            </p:cNvSpPr>
            <p:nvPr/>
          </p:nvSpPr>
          <p:spPr bwMode="auto">
            <a:xfrm>
              <a:off x="6362" y="1373"/>
              <a:ext cx="70" cy="934"/>
            </a:xfrm>
            <a:custGeom>
              <a:avLst/>
              <a:gdLst>
                <a:gd name="T0" fmla="+- 0 6398 6363"/>
                <a:gd name="T1" fmla="*/ T0 w 70"/>
                <a:gd name="T2" fmla="+- 0 2178 1373"/>
                <a:gd name="T3" fmla="*/ 2178 h 934"/>
                <a:gd name="T4" fmla="+- 0 6433 6363"/>
                <a:gd name="T5" fmla="*/ T4 w 70"/>
                <a:gd name="T6" fmla="+- 0 2307 1373"/>
                <a:gd name="T7" fmla="*/ 2307 h 934"/>
                <a:gd name="T8" fmla="+- 0 6363 6363"/>
                <a:gd name="T9" fmla="*/ T8 w 70"/>
                <a:gd name="T10" fmla="+- 0 2307 1373"/>
                <a:gd name="T11" fmla="*/ 2307 h 934"/>
                <a:gd name="T12" fmla="+- 0 6363 6363"/>
                <a:gd name="T13" fmla="*/ T12 w 70"/>
                <a:gd name="T14" fmla="+- 0 1373 1373"/>
                <a:gd name="T15" fmla="*/ 1373 h 934"/>
                <a:gd name="T16" fmla="+- 0 6398 6363"/>
                <a:gd name="T17" fmla="*/ T16 w 70"/>
                <a:gd name="T18" fmla="+- 0 1373 1373"/>
                <a:gd name="T19" fmla="*/ 1373 h 934"/>
                <a:gd name="T20" fmla="+- 0 6398 6363"/>
                <a:gd name="T21" fmla="*/ T20 w 70"/>
                <a:gd name="T22" fmla="+- 0 2178 1373"/>
                <a:gd name="T23" fmla="*/ 2178 h 934"/>
              </a:gdLst>
              <a:ahLst/>
              <a:cxnLst>
                <a:cxn ang="0">
                  <a:pos x="T1" y="T3"/>
                </a:cxn>
                <a:cxn ang="0">
                  <a:pos x="T5" y="T7"/>
                </a:cxn>
                <a:cxn ang="0">
                  <a:pos x="T9" y="T11"/>
                </a:cxn>
                <a:cxn ang="0">
                  <a:pos x="T13" y="T15"/>
                </a:cxn>
                <a:cxn ang="0">
                  <a:pos x="T17" y="T19"/>
                </a:cxn>
                <a:cxn ang="0">
                  <a:pos x="T21" y="T23"/>
                </a:cxn>
              </a:cxnLst>
              <a:rect l="0" t="0" r="r" b="b"/>
              <a:pathLst>
                <a:path w="70" h="934">
                  <a:moveTo>
                    <a:pt x="35" y="805"/>
                  </a:moveTo>
                  <a:lnTo>
                    <a:pt x="70" y="934"/>
                  </a:lnTo>
                  <a:lnTo>
                    <a:pt x="0" y="934"/>
                  </a:lnTo>
                  <a:lnTo>
                    <a:pt x="0" y="0"/>
                  </a:lnTo>
                  <a:lnTo>
                    <a:pt x="35" y="0"/>
                  </a:lnTo>
                  <a:lnTo>
                    <a:pt x="35" y="805"/>
                  </a:lnTo>
                </a:path>
              </a:pathLst>
            </a:custGeom>
            <a:noFill/>
            <a:ln w="521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4" name="Picture 73">
              <a:extLst>
                <a:ext uri="{FF2B5EF4-FFF2-40B4-BE49-F238E27FC236}">
                  <a16:creationId xmlns:a16="http://schemas.microsoft.com/office/drawing/2014/main" id="{A8D6B99E-CEA6-4E7C-8E2F-1929F97A70F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63" y="2331"/>
              <a:ext cx="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5672">
              <a:extLst>
                <a:ext uri="{FF2B5EF4-FFF2-40B4-BE49-F238E27FC236}">
                  <a16:creationId xmlns:a16="http://schemas.microsoft.com/office/drawing/2014/main" id="{E3F247DE-505B-4144-B6A3-5573DA1FF320}"/>
                </a:ext>
              </a:extLst>
            </p:cNvPr>
            <p:cNvSpPr>
              <a:spLocks/>
            </p:cNvSpPr>
            <p:nvPr/>
          </p:nvSpPr>
          <p:spPr bwMode="auto">
            <a:xfrm>
              <a:off x="4663" y="2331"/>
              <a:ext cx="60" cy="126"/>
            </a:xfrm>
            <a:custGeom>
              <a:avLst/>
              <a:gdLst>
                <a:gd name="T0" fmla="+- 0 4723 4663"/>
                <a:gd name="T1" fmla="*/ T0 w 60"/>
                <a:gd name="T2" fmla="+- 0 2457 2332"/>
                <a:gd name="T3" fmla="*/ 2457 h 126"/>
                <a:gd name="T4" fmla="+- 0 4663 4663"/>
                <a:gd name="T5" fmla="*/ T4 w 60"/>
                <a:gd name="T6" fmla="+- 0 2457 2332"/>
                <a:gd name="T7" fmla="*/ 2457 h 126"/>
                <a:gd name="T8" fmla="+- 0 4663 4663"/>
                <a:gd name="T9" fmla="*/ T8 w 60"/>
                <a:gd name="T10" fmla="+- 0 2332 2332"/>
                <a:gd name="T11" fmla="*/ 2332 h 126"/>
                <a:gd name="T12" fmla="+- 0 4723 4663"/>
                <a:gd name="T13" fmla="*/ T12 w 60"/>
                <a:gd name="T14" fmla="+- 0 2347 2332"/>
                <a:gd name="T15" fmla="*/ 2347 h 126"/>
                <a:gd name="T16" fmla="+- 0 4723 4663"/>
                <a:gd name="T17" fmla="*/ T16 w 60"/>
                <a:gd name="T18" fmla="+- 0 2457 2332"/>
                <a:gd name="T19" fmla="*/ 2457 h 126"/>
              </a:gdLst>
              <a:ahLst/>
              <a:cxnLst>
                <a:cxn ang="0">
                  <a:pos x="T1" y="T3"/>
                </a:cxn>
                <a:cxn ang="0">
                  <a:pos x="T5" y="T7"/>
                </a:cxn>
                <a:cxn ang="0">
                  <a:pos x="T9" y="T11"/>
                </a:cxn>
                <a:cxn ang="0">
                  <a:pos x="T13" y="T15"/>
                </a:cxn>
                <a:cxn ang="0">
                  <a:pos x="T17" y="T19"/>
                </a:cxn>
              </a:cxnLst>
              <a:rect l="0" t="0" r="r" b="b"/>
              <a:pathLst>
                <a:path w="60" h="126">
                  <a:moveTo>
                    <a:pt x="60" y="125"/>
                  </a:moveTo>
                  <a:lnTo>
                    <a:pt x="0" y="125"/>
                  </a:lnTo>
                  <a:lnTo>
                    <a:pt x="0" y="0"/>
                  </a:lnTo>
                  <a:lnTo>
                    <a:pt x="60" y="15"/>
                  </a:lnTo>
                  <a:lnTo>
                    <a:pt x="60" y="125"/>
                  </a:lnTo>
                </a:path>
              </a:pathLst>
            </a:custGeom>
            <a:noFill/>
            <a:ln w="78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76" name="Picture 75">
              <a:extLst>
                <a:ext uri="{FF2B5EF4-FFF2-40B4-BE49-F238E27FC236}">
                  <a16:creationId xmlns:a16="http://schemas.microsoft.com/office/drawing/2014/main" id="{5C5DDA27-B44F-487E-9B51-4AA9F6BFBC1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61" y="2165"/>
              <a:ext cx="6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5674">
              <a:extLst>
                <a:ext uri="{FF2B5EF4-FFF2-40B4-BE49-F238E27FC236}">
                  <a16:creationId xmlns:a16="http://schemas.microsoft.com/office/drawing/2014/main" id="{97F827C7-22EE-445C-B0EA-7FE26B5C81FF}"/>
                </a:ext>
              </a:extLst>
            </p:cNvPr>
            <p:cNvSpPr>
              <a:spLocks/>
            </p:cNvSpPr>
            <p:nvPr/>
          </p:nvSpPr>
          <p:spPr bwMode="auto">
            <a:xfrm>
              <a:off x="4661" y="2165"/>
              <a:ext cx="61" cy="220"/>
            </a:xfrm>
            <a:custGeom>
              <a:avLst/>
              <a:gdLst>
                <a:gd name="T0" fmla="+- 0 4722 4662"/>
                <a:gd name="T1" fmla="*/ T0 w 61"/>
                <a:gd name="T2" fmla="+- 0 2166 2166"/>
                <a:gd name="T3" fmla="*/ 2166 h 220"/>
                <a:gd name="T4" fmla="+- 0 4722 4662"/>
                <a:gd name="T5" fmla="*/ T4 w 61"/>
                <a:gd name="T6" fmla="+- 0 2385 2166"/>
                <a:gd name="T7" fmla="*/ 2385 h 220"/>
                <a:gd name="T8" fmla="+- 0 4662 4662"/>
                <a:gd name="T9" fmla="*/ T8 w 61"/>
                <a:gd name="T10" fmla="+- 0 2370 2166"/>
                <a:gd name="T11" fmla="*/ 2370 h 220"/>
                <a:gd name="T12" fmla="+- 0 4662 4662"/>
                <a:gd name="T13" fmla="*/ T12 w 61"/>
                <a:gd name="T14" fmla="+- 0 2233 2166"/>
                <a:gd name="T15" fmla="*/ 2233 h 220"/>
                <a:gd name="T16" fmla="+- 0 4701 4662"/>
                <a:gd name="T17" fmla="*/ T16 w 61"/>
                <a:gd name="T18" fmla="+- 0 2172 2166"/>
                <a:gd name="T19" fmla="*/ 2172 h 220"/>
                <a:gd name="T20" fmla="+- 0 4722 4662"/>
                <a:gd name="T21" fmla="*/ T20 w 61"/>
                <a:gd name="T22" fmla="+- 0 2166 2166"/>
                <a:gd name="T23" fmla="*/ 2166 h 220"/>
              </a:gdLst>
              <a:ahLst/>
              <a:cxnLst>
                <a:cxn ang="0">
                  <a:pos x="T1" y="T3"/>
                </a:cxn>
                <a:cxn ang="0">
                  <a:pos x="T5" y="T7"/>
                </a:cxn>
                <a:cxn ang="0">
                  <a:pos x="T9" y="T11"/>
                </a:cxn>
                <a:cxn ang="0">
                  <a:pos x="T13" y="T15"/>
                </a:cxn>
                <a:cxn ang="0">
                  <a:pos x="T17" y="T19"/>
                </a:cxn>
                <a:cxn ang="0">
                  <a:pos x="T21" y="T23"/>
                </a:cxn>
              </a:cxnLst>
              <a:rect l="0" t="0" r="r" b="b"/>
              <a:pathLst>
                <a:path w="61" h="220">
                  <a:moveTo>
                    <a:pt x="60" y="0"/>
                  </a:moveTo>
                  <a:lnTo>
                    <a:pt x="60" y="219"/>
                  </a:lnTo>
                  <a:lnTo>
                    <a:pt x="0" y="204"/>
                  </a:lnTo>
                  <a:lnTo>
                    <a:pt x="0" y="67"/>
                  </a:lnTo>
                  <a:lnTo>
                    <a:pt x="39" y="6"/>
                  </a:lnTo>
                  <a:lnTo>
                    <a:pt x="60" y="0"/>
                  </a:lnTo>
                </a:path>
              </a:pathLst>
            </a:custGeom>
            <a:noFill/>
            <a:ln w="782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78" name="Rectangle 77">
              <a:extLst>
                <a:ext uri="{FF2B5EF4-FFF2-40B4-BE49-F238E27FC236}">
                  <a16:creationId xmlns:a16="http://schemas.microsoft.com/office/drawing/2014/main" id="{64B7DFBD-8B48-466A-8CBE-32D247FD575F}"/>
                </a:ext>
              </a:extLst>
            </p:cNvPr>
            <p:cNvSpPr>
              <a:spLocks noChangeArrowheads="1"/>
            </p:cNvSpPr>
            <p:nvPr/>
          </p:nvSpPr>
          <p:spPr bwMode="auto">
            <a:xfrm>
              <a:off x="4679" y="2206"/>
              <a:ext cx="9"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dirty="0"/>
            </a:p>
          </p:txBody>
        </p:sp>
        <p:pic>
          <p:nvPicPr>
            <p:cNvPr id="79" name="Picture 78">
              <a:extLst>
                <a:ext uri="{FF2B5EF4-FFF2-40B4-BE49-F238E27FC236}">
                  <a16:creationId xmlns:a16="http://schemas.microsoft.com/office/drawing/2014/main" id="{C790A02E-7074-4299-9CA5-2DD38238DE7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14" y="2462"/>
              <a:ext cx="39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5677">
              <a:extLst>
                <a:ext uri="{FF2B5EF4-FFF2-40B4-BE49-F238E27FC236}">
                  <a16:creationId xmlns:a16="http://schemas.microsoft.com/office/drawing/2014/main" id="{B7A2E8FD-9488-4195-8001-9C1F9DC3DCF5}"/>
                </a:ext>
              </a:extLst>
            </p:cNvPr>
            <p:cNvSpPr>
              <a:spLocks/>
            </p:cNvSpPr>
            <p:nvPr/>
          </p:nvSpPr>
          <p:spPr bwMode="auto">
            <a:xfrm>
              <a:off x="4514" y="2462"/>
              <a:ext cx="393" cy="148"/>
            </a:xfrm>
            <a:custGeom>
              <a:avLst/>
              <a:gdLst>
                <a:gd name="T0" fmla="+- 0 4907 4515"/>
                <a:gd name="T1" fmla="*/ T0 w 393"/>
                <a:gd name="T2" fmla="+- 0 2483 2463"/>
                <a:gd name="T3" fmla="*/ 2483 h 148"/>
                <a:gd name="T4" fmla="+- 0 4907 4515"/>
                <a:gd name="T5" fmla="*/ T4 w 393"/>
                <a:gd name="T6" fmla="+- 0 2472 2463"/>
                <a:gd name="T7" fmla="*/ 2472 h 148"/>
                <a:gd name="T8" fmla="+- 0 4898 4515"/>
                <a:gd name="T9" fmla="*/ T8 w 393"/>
                <a:gd name="T10" fmla="+- 0 2463 2463"/>
                <a:gd name="T11" fmla="*/ 2463 h 148"/>
                <a:gd name="T12" fmla="+- 0 4887 4515"/>
                <a:gd name="T13" fmla="*/ T12 w 393"/>
                <a:gd name="T14" fmla="+- 0 2463 2463"/>
                <a:gd name="T15" fmla="*/ 2463 h 148"/>
                <a:gd name="T16" fmla="+- 0 4535 4515"/>
                <a:gd name="T17" fmla="*/ T16 w 393"/>
                <a:gd name="T18" fmla="+- 0 2463 2463"/>
                <a:gd name="T19" fmla="*/ 2463 h 148"/>
                <a:gd name="T20" fmla="+- 0 4524 4515"/>
                <a:gd name="T21" fmla="*/ T20 w 393"/>
                <a:gd name="T22" fmla="+- 0 2463 2463"/>
                <a:gd name="T23" fmla="*/ 2463 h 148"/>
                <a:gd name="T24" fmla="+- 0 4515 4515"/>
                <a:gd name="T25" fmla="*/ T24 w 393"/>
                <a:gd name="T26" fmla="+- 0 2472 2463"/>
                <a:gd name="T27" fmla="*/ 2472 h 148"/>
                <a:gd name="T28" fmla="+- 0 4515 4515"/>
                <a:gd name="T29" fmla="*/ T28 w 393"/>
                <a:gd name="T30" fmla="+- 0 2483 2463"/>
                <a:gd name="T31" fmla="*/ 2483 h 148"/>
                <a:gd name="T32" fmla="+- 0 4521 4515"/>
                <a:gd name="T33" fmla="*/ T32 w 393"/>
                <a:gd name="T34" fmla="+- 0 2611 2463"/>
                <a:gd name="T35" fmla="*/ 2611 h 148"/>
                <a:gd name="T36" fmla="+- 0 4906 4515"/>
                <a:gd name="T37" fmla="*/ T36 w 393"/>
                <a:gd name="T38" fmla="+- 0 2611 2463"/>
                <a:gd name="T39" fmla="*/ 2611 h 148"/>
                <a:gd name="T40" fmla="+- 0 4907 4515"/>
                <a:gd name="T41" fmla="*/ T40 w 393"/>
                <a:gd name="T42" fmla="+- 0 2483 2463"/>
                <a:gd name="T43" fmla="*/ 2483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93" h="148">
                  <a:moveTo>
                    <a:pt x="392" y="20"/>
                  </a:moveTo>
                  <a:lnTo>
                    <a:pt x="392" y="9"/>
                  </a:lnTo>
                  <a:lnTo>
                    <a:pt x="383" y="0"/>
                  </a:lnTo>
                  <a:lnTo>
                    <a:pt x="372" y="0"/>
                  </a:lnTo>
                  <a:lnTo>
                    <a:pt x="20" y="0"/>
                  </a:lnTo>
                  <a:lnTo>
                    <a:pt x="9" y="0"/>
                  </a:lnTo>
                  <a:lnTo>
                    <a:pt x="0" y="9"/>
                  </a:lnTo>
                  <a:lnTo>
                    <a:pt x="0" y="20"/>
                  </a:lnTo>
                  <a:lnTo>
                    <a:pt x="6" y="148"/>
                  </a:lnTo>
                  <a:lnTo>
                    <a:pt x="391" y="148"/>
                  </a:lnTo>
                  <a:lnTo>
                    <a:pt x="392" y="20"/>
                  </a:lnTo>
                </a:path>
              </a:pathLst>
            </a:custGeom>
            <a:noFill/>
            <a:ln w="78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1" name="Picture 80">
              <a:extLst>
                <a:ext uri="{FF2B5EF4-FFF2-40B4-BE49-F238E27FC236}">
                  <a16:creationId xmlns:a16="http://schemas.microsoft.com/office/drawing/2014/main" id="{570B2FC4-BBDC-4F06-B8D4-BEDF0DC2E39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21" y="2610"/>
              <a:ext cx="3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a:extLst>
                <a:ext uri="{FF2B5EF4-FFF2-40B4-BE49-F238E27FC236}">
                  <a16:creationId xmlns:a16="http://schemas.microsoft.com/office/drawing/2014/main" id="{0D9DFDDE-91AA-4506-9007-2BA354454DD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15" y="2604"/>
              <a:ext cx="39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Line 5680">
              <a:extLst>
                <a:ext uri="{FF2B5EF4-FFF2-40B4-BE49-F238E27FC236}">
                  <a16:creationId xmlns:a16="http://schemas.microsoft.com/office/drawing/2014/main" id="{8F12468A-540F-40F6-9A82-3F4EB5134B4E}"/>
                </a:ext>
              </a:extLst>
            </p:cNvPr>
            <p:cNvCxnSpPr>
              <a:cxnSpLocks noChangeShapeType="1"/>
            </p:cNvCxnSpPr>
            <p:nvPr/>
          </p:nvCxnSpPr>
          <p:spPr bwMode="auto">
            <a:xfrm>
              <a:off x="7493" y="2315"/>
              <a:ext cx="450" cy="0"/>
            </a:xfrm>
            <a:prstGeom prst="line">
              <a:avLst/>
            </a:prstGeom>
            <a:noFill/>
            <a:ln w="19917">
              <a:solidFill>
                <a:srgbClr val="231F20"/>
              </a:solidFill>
              <a:prstDash val="solid"/>
              <a:round/>
              <a:headEnd/>
              <a:tailEnd/>
            </a:ln>
            <a:extLst>
              <a:ext uri="{909E8E84-426E-40DD-AFC4-6F175D3DCCD1}">
                <a14:hiddenFill xmlns:a14="http://schemas.microsoft.com/office/drawing/2010/main">
                  <a:noFill/>
                </a14:hiddenFill>
              </a:ext>
            </a:extLst>
          </p:spPr>
        </p:cxnSp>
        <p:pic>
          <p:nvPicPr>
            <p:cNvPr id="84" name="Picture 83">
              <a:extLst>
                <a:ext uri="{FF2B5EF4-FFF2-40B4-BE49-F238E27FC236}">
                  <a16:creationId xmlns:a16="http://schemas.microsoft.com/office/drawing/2014/main" id="{406D45E9-5A79-4CBD-8AA3-361507B1FC9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48" y="2223"/>
              <a:ext cx="18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5682">
              <a:extLst>
                <a:ext uri="{FF2B5EF4-FFF2-40B4-BE49-F238E27FC236}">
                  <a16:creationId xmlns:a16="http://schemas.microsoft.com/office/drawing/2014/main" id="{126B214C-FAC7-40FE-A431-A2D023211AE6}"/>
                </a:ext>
              </a:extLst>
            </p:cNvPr>
            <p:cNvSpPr>
              <a:spLocks/>
            </p:cNvSpPr>
            <p:nvPr/>
          </p:nvSpPr>
          <p:spPr bwMode="auto">
            <a:xfrm>
              <a:off x="7548" y="2223"/>
              <a:ext cx="185" cy="83"/>
            </a:xfrm>
            <a:custGeom>
              <a:avLst/>
              <a:gdLst>
                <a:gd name="T0" fmla="+- 0 7549 7549"/>
                <a:gd name="T1" fmla="*/ T0 w 185"/>
                <a:gd name="T2" fmla="+- 0 2303 2223"/>
                <a:gd name="T3" fmla="*/ 2303 h 83"/>
                <a:gd name="T4" fmla="+- 0 7550 7549"/>
                <a:gd name="T5" fmla="*/ T4 w 185"/>
                <a:gd name="T6" fmla="+- 0 2301 2223"/>
                <a:gd name="T7" fmla="*/ 2301 h 83"/>
                <a:gd name="T8" fmla="+- 0 7555 7549"/>
                <a:gd name="T9" fmla="*/ T8 w 185"/>
                <a:gd name="T10" fmla="+- 0 2279 2223"/>
                <a:gd name="T11" fmla="*/ 2279 h 83"/>
                <a:gd name="T12" fmla="+- 0 7574 7549"/>
                <a:gd name="T13" fmla="*/ T12 w 185"/>
                <a:gd name="T14" fmla="+- 0 2279 2223"/>
                <a:gd name="T15" fmla="*/ 2279 h 83"/>
                <a:gd name="T16" fmla="+- 0 7584 7549"/>
                <a:gd name="T17" fmla="*/ T16 w 185"/>
                <a:gd name="T18" fmla="+- 0 2223 2223"/>
                <a:gd name="T19" fmla="*/ 2223 h 83"/>
                <a:gd name="T20" fmla="+- 0 7728 7549"/>
                <a:gd name="T21" fmla="*/ T20 w 185"/>
                <a:gd name="T22" fmla="+- 0 2226 2223"/>
                <a:gd name="T23" fmla="*/ 2226 h 83"/>
                <a:gd name="T24" fmla="+- 0 7734 7549"/>
                <a:gd name="T25" fmla="*/ T24 w 185"/>
                <a:gd name="T26" fmla="+- 0 2306 2223"/>
                <a:gd name="T27" fmla="*/ 2306 h 83"/>
                <a:gd name="T28" fmla="+- 0 7549 7549"/>
                <a:gd name="T29" fmla="*/ T28 w 185"/>
                <a:gd name="T30" fmla="+- 0 2303 2223"/>
                <a:gd name="T31" fmla="*/ 2303 h 8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85" h="83">
                  <a:moveTo>
                    <a:pt x="0" y="80"/>
                  </a:moveTo>
                  <a:lnTo>
                    <a:pt x="1" y="78"/>
                  </a:lnTo>
                  <a:lnTo>
                    <a:pt x="6" y="56"/>
                  </a:lnTo>
                  <a:lnTo>
                    <a:pt x="25" y="56"/>
                  </a:lnTo>
                  <a:lnTo>
                    <a:pt x="35" y="0"/>
                  </a:lnTo>
                  <a:lnTo>
                    <a:pt x="179" y="3"/>
                  </a:lnTo>
                  <a:lnTo>
                    <a:pt x="185" y="83"/>
                  </a:lnTo>
                  <a:lnTo>
                    <a:pt x="0" y="80"/>
                  </a:lnTo>
                </a:path>
              </a:pathLst>
            </a:custGeom>
            <a:noFill/>
            <a:ln w="65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pic>
          <p:nvPicPr>
            <p:cNvPr id="86" name="Picture 85">
              <a:extLst>
                <a:ext uri="{FF2B5EF4-FFF2-40B4-BE49-F238E27FC236}">
                  <a16:creationId xmlns:a16="http://schemas.microsoft.com/office/drawing/2014/main" id="{D849F2E2-422B-4F2D-AAF7-C4EC30EA0ED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567" y="2124"/>
              <a:ext cx="47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5684">
              <a:extLst>
                <a:ext uri="{FF2B5EF4-FFF2-40B4-BE49-F238E27FC236}">
                  <a16:creationId xmlns:a16="http://schemas.microsoft.com/office/drawing/2014/main" id="{16D5894A-923E-462C-AF32-9BB28300FD71}"/>
                </a:ext>
              </a:extLst>
            </p:cNvPr>
            <p:cNvSpPr>
              <a:spLocks/>
            </p:cNvSpPr>
            <p:nvPr/>
          </p:nvSpPr>
          <p:spPr bwMode="auto">
            <a:xfrm>
              <a:off x="7567" y="2124"/>
              <a:ext cx="474" cy="188"/>
            </a:xfrm>
            <a:custGeom>
              <a:avLst/>
              <a:gdLst>
                <a:gd name="T0" fmla="+- 0 7570 7568"/>
                <a:gd name="T1" fmla="*/ T0 w 474"/>
                <a:gd name="T2" fmla="+- 0 2125 2125"/>
                <a:gd name="T3" fmla="*/ 2125 h 188"/>
                <a:gd name="T4" fmla="+- 0 7598 7568"/>
                <a:gd name="T5" fmla="*/ T4 w 474"/>
                <a:gd name="T6" fmla="+- 0 2128 2125"/>
                <a:gd name="T7" fmla="*/ 2128 h 188"/>
                <a:gd name="T8" fmla="+- 0 7617 7568"/>
                <a:gd name="T9" fmla="*/ T8 w 474"/>
                <a:gd name="T10" fmla="+- 0 2134 2125"/>
                <a:gd name="T11" fmla="*/ 2134 h 188"/>
                <a:gd name="T12" fmla="+- 0 7631 7568"/>
                <a:gd name="T13" fmla="*/ T12 w 474"/>
                <a:gd name="T14" fmla="+- 0 2141 2125"/>
                <a:gd name="T15" fmla="*/ 2141 h 188"/>
                <a:gd name="T16" fmla="+- 0 7642 7568"/>
                <a:gd name="T17" fmla="*/ T16 w 474"/>
                <a:gd name="T18" fmla="+- 0 2149 2125"/>
                <a:gd name="T19" fmla="*/ 2149 h 188"/>
                <a:gd name="T20" fmla="+- 0 7670 7568"/>
                <a:gd name="T21" fmla="*/ T20 w 474"/>
                <a:gd name="T22" fmla="+- 0 2159 2125"/>
                <a:gd name="T23" fmla="*/ 2159 h 188"/>
                <a:gd name="T24" fmla="+- 0 7718 7568"/>
                <a:gd name="T25" fmla="*/ T24 w 474"/>
                <a:gd name="T26" fmla="+- 0 2172 2125"/>
                <a:gd name="T27" fmla="*/ 2172 h 188"/>
                <a:gd name="T28" fmla="+- 0 7769 7568"/>
                <a:gd name="T29" fmla="*/ T28 w 474"/>
                <a:gd name="T30" fmla="+- 0 2188 2125"/>
                <a:gd name="T31" fmla="*/ 2188 h 188"/>
                <a:gd name="T32" fmla="+- 0 7803 7568"/>
                <a:gd name="T33" fmla="*/ T32 w 474"/>
                <a:gd name="T34" fmla="+- 0 2204 2125"/>
                <a:gd name="T35" fmla="*/ 2204 h 188"/>
                <a:gd name="T36" fmla="+- 0 7849 7568"/>
                <a:gd name="T37" fmla="*/ T36 w 474"/>
                <a:gd name="T38" fmla="+- 0 2225 2125"/>
                <a:gd name="T39" fmla="*/ 2225 h 188"/>
                <a:gd name="T40" fmla="+- 0 7926 7568"/>
                <a:gd name="T41" fmla="*/ T40 w 474"/>
                <a:gd name="T42" fmla="+- 0 2246 2125"/>
                <a:gd name="T43" fmla="*/ 2246 h 188"/>
                <a:gd name="T44" fmla="+- 0 7999 7568"/>
                <a:gd name="T45" fmla="*/ T44 w 474"/>
                <a:gd name="T46" fmla="+- 0 2266 2125"/>
                <a:gd name="T47" fmla="*/ 2266 h 188"/>
                <a:gd name="T48" fmla="+- 0 8034 7568"/>
                <a:gd name="T49" fmla="*/ T48 w 474"/>
                <a:gd name="T50" fmla="+- 0 2277 2125"/>
                <a:gd name="T51" fmla="*/ 2277 h 188"/>
                <a:gd name="T52" fmla="+- 0 8041 7568"/>
                <a:gd name="T53" fmla="*/ T52 w 474"/>
                <a:gd name="T54" fmla="+- 0 2286 2125"/>
                <a:gd name="T55" fmla="*/ 2286 h 188"/>
                <a:gd name="T56" fmla="+- 0 8036 7568"/>
                <a:gd name="T57" fmla="*/ T56 w 474"/>
                <a:gd name="T58" fmla="+- 0 2312 2125"/>
                <a:gd name="T59" fmla="*/ 2312 h 188"/>
                <a:gd name="T60" fmla="+- 0 8026 7568"/>
                <a:gd name="T61" fmla="*/ T60 w 474"/>
                <a:gd name="T62" fmla="+- 0 2311 2125"/>
                <a:gd name="T63" fmla="*/ 2311 h 188"/>
                <a:gd name="T64" fmla="+- 0 8013 7568"/>
                <a:gd name="T65" fmla="*/ T64 w 474"/>
                <a:gd name="T66" fmla="+- 0 2308 2125"/>
                <a:gd name="T67" fmla="*/ 2308 h 188"/>
                <a:gd name="T68" fmla="+- 0 7990 7568"/>
                <a:gd name="T69" fmla="*/ T68 w 474"/>
                <a:gd name="T70" fmla="+- 0 2300 2125"/>
                <a:gd name="T71" fmla="*/ 2300 h 188"/>
                <a:gd name="T72" fmla="+- 0 7948 7568"/>
                <a:gd name="T73" fmla="*/ T72 w 474"/>
                <a:gd name="T74" fmla="+- 0 2285 2125"/>
                <a:gd name="T75" fmla="*/ 2285 h 188"/>
                <a:gd name="T76" fmla="+- 0 7892 7568"/>
                <a:gd name="T77" fmla="*/ T76 w 474"/>
                <a:gd name="T78" fmla="+- 0 2269 2125"/>
                <a:gd name="T79" fmla="*/ 2269 h 188"/>
                <a:gd name="T80" fmla="+- 0 7839 7568"/>
                <a:gd name="T81" fmla="*/ T80 w 474"/>
                <a:gd name="T82" fmla="+- 0 2260 2125"/>
                <a:gd name="T83" fmla="*/ 2260 h 188"/>
                <a:gd name="T84" fmla="+- 0 7794 7568"/>
                <a:gd name="T85" fmla="*/ T84 w 474"/>
                <a:gd name="T86" fmla="+- 0 2252 2125"/>
                <a:gd name="T87" fmla="*/ 2252 h 188"/>
                <a:gd name="T88" fmla="+- 0 7765 7568"/>
                <a:gd name="T89" fmla="*/ T88 w 474"/>
                <a:gd name="T90" fmla="+- 0 2241 2125"/>
                <a:gd name="T91" fmla="*/ 2241 h 188"/>
                <a:gd name="T92" fmla="+- 0 7724 7568"/>
                <a:gd name="T93" fmla="*/ T92 w 474"/>
                <a:gd name="T94" fmla="+- 0 2230 2125"/>
                <a:gd name="T95" fmla="*/ 2230 h 188"/>
                <a:gd name="T96" fmla="+- 0 7657 7568"/>
                <a:gd name="T97" fmla="*/ T96 w 474"/>
                <a:gd name="T98" fmla="+- 0 2222 2125"/>
                <a:gd name="T99" fmla="*/ 2222 h 188"/>
                <a:gd name="T100" fmla="+- 0 7595 7568"/>
                <a:gd name="T101" fmla="*/ T100 w 474"/>
                <a:gd name="T102" fmla="+- 0 2217 2125"/>
                <a:gd name="T103" fmla="*/ 2217 h 188"/>
                <a:gd name="T104" fmla="+- 0 7568 7568"/>
                <a:gd name="T105" fmla="*/ T104 w 474"/>
                <a:gd name="T106" fmla="+- 0 2215 2125"/>
                <a:gd name="T107" fmla="*/ 2215 h 188"/>
                <a:gd name="T108" fmla="+- 0 7570 7568"/>
                <a:gd name="T109" fmla="*/ T108 w 474"/>
                <a:gd name="T110" fmla="+- 0 2125 2125"/>
                <a:gd name="T111" fmla="*/ 2125 h 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474" h="188">
                  <a:moveTo>
                    <a:pt x="2" y="0"/>
                  </a:moveTo>
                  <a:lnTo>
                    <a:pt x="30" y="3"/>
                  </a:lnTo>
                  <a:lnTo>
                    <a:pt x="49" y="9"/>
                  </a:lnTo>
                  <a:lnTo>
                    <a:pt x="63" y="16"/>
                  </a:lnTo>
                  <a:lnTo>
                    <a:pt x="74" y="24"/>
                  </a:lnTo>
                  <a:lnTo>
                    <a:pt x="102" y="34"/>
                  </a:lnTo>
                  <a:lnTo>
                    <a:pt x="150" y="47"/>
                  </a:lnTo>
                  <a:lnTo>
                    <a:pt x="201" y="63"/>
                  </a:lnTo>
                  <a:lnTo>
                    <a:pt x="235" y="79"/>
                  </a:lnTo>
                  <a:lnTo>
                    <a:pt x="281" y="100"/>
                  </a:lnTo>
                  <a:lnTo>
                    <a:pt x="358" y="121"/>
                  </a:lnTo>
                  <a:lnTo>
                    <a:pt x="431" y="141"/>
                  </a:lnTo>
                  <a:lnTo>
                    <a:pt x="466" y="152"/>
                  </a:lnTo>
                  <a:lnTo>
                    <a:pt x="473" y="161"/>
                  </a:lnTo>
                  <a:lnTo>
                    <a:pt x="468" y="187"/>
                  </a:lnTo>
                  <a:lnTo>
                    <a:pt x="458" y="186"/>
                  </a:lnTo>
                  <a:lnTo>
                    <a:pt x="445" y="183"/>
                  </a:lnTo>
                  <a:lnTo>
                    <a:pt x="422" y="175"/>
                  </a:lnTo>
                  <a:lnTo>
                    <a:pt x="380" y="160"/>
                  </a:lnTo>
                  <a:lnTo>
                    <a:pt x="324" y="144"/>
                  </a:lnTo>
                  <a:lnTo>
                    <a:pt x="271" y="135"/>
                  </a:lnTo>
                  <a:lnTo>
                    <a:pt x="226" y="127"/>
                  </a:lnTo>
                  <a:lnTo>
                    <a:pt x="197" y="116"/>
                  </a:lnTo>
                  <a:lnTo>
                    <a:pt x="156" y="105"/>
                  </a:lnTo>
                  <a:lnTo>
                    <a:pt x="89" y="97"/>
                  </a:lnTo>
                  <a:lnTo>
                    <a:pt x="27" y="92"/>
                  </a:lnTo>
                  <a:lnTo>
                    <a:pt x="0" y="90"/>
                  </a:lnTo>
                  <a:lnTo>
                    <a:pt x="2" y="0"/>
                  </a:lnTo>
                </a:path>
              </a:pathLst>
            </a:custGeom>
            <a:noFill/>
            <a:ln w="65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sp>
          <p:nvSpPr>
            <p:cNvPr id="88" name="Freeform 5685">
              <a:extLst>
                <a:ext uri="{FF2B5EF4-FFF2-40B4-BE49-F238E27FC236}">
                  <a16:creationId xmlns:a16="http://schemas.microsoft.com/office/drawing/2014/main" id="{D4879B55-243B-4CE0-9598-18C7DBEDEB97}"/>
                </a:ext>
              </a:extLst>
            </p:cNvPr>
            <p:cNvSpPr>
              <a:spLocks/>
            </p:cNvSpPr>
            <p:nvPr/>
          </p:nvSpPr>
          <p:spPr bwMode="auto">
            <a:xfrm>
              <a:off x="4145" y="172"/>
              <a:ext cx="5256" cy="3440"/>
            </a:xfrm>
            <a:custGeom>
              <a:avLst/>
              <a:gdLst>
                <a:gd name="T0" fmla="+- 0 4433 4145"/>
                <a:gd name="T1" fmla="*/ T0 w 5256"/>
                <a:gd name="T2" fmla="+- 0 173 173"/>
                <a:gd name="T3" fmla="*/ 173 h 3440"/>
                <a:gd name="T4" fmla="+- 0 4267 4145"/>
                <a:gd name="T5" fmla="*/ T4 w 5256"/>
                <a:gd name="T6" fmla="+- 0 177 173"/>
                <a:gd name="T7" fmla="*/ 177 h 3440"/>
                <a:gd name="T8" fmla="+- 0 4181 4145"/>
                <a:gd name="T9" fmla="*/ T8 w 5256"/>
                <a:gd name="T10" fmla="+- 0 209 173"/>
                <a:gd name="T11" fmla="*/ 209 h 3440"/>
                <a:gd name="T12" fmla="+- 0 4150 4145"/>
                <a:gd name="T13" fmla="*/ T12 w 5256"/>
                <a:gd name="T14" fmla="+- 0 294 173"/>
                <a:gd name="T15" fmla="*/ 294 h 3440"/>
                <a:gd name="T16" fmla="+- 0 4145 4145"/>
                <a:gd name="T17" fmla="*/ T16 w 5256"/>
                <a:gd name="T18" fmla="+- 0 461 173"/>
                <a:gd name="T19" fmla="*/ 461 h 3440"/>
                <a:gd name="T20" fmla="+- 0 4145 4145"/>
                <a:gd name="T21" fmla="*/ T20 w 5256"/>
                <a:gd name="T22" fmla="+- 0 3325 173"/>
                <a:gd name="T23" fmla="*/ 3325 h 3440"/>
                <a:gd name="T24" fmla="+- 0 4150 4145"/>
                <a:gd name="T25" fmla="*/ T24 w 5256"/>
                <a:gd name="T26" fmla="+- 0 3491 173"/>
                <a:gd name="T27" fmla="*/ 3491 h 3440"/>
                <a:gd name="T28" fmla="+- 0 4181 4145"/>
                <a:gd name="T29" fmla="*/ T28 w 5256"/>
                <a:gd name="T30" fmla="+- 0 3577 173"/>
                <a:gd name="T31" fmla="*/ 3577 h 3440"/>
                <a:gd name="T32" fmla="+- 0 4267 4145"/>
                <a:gd name="T33" fmla="*/ T32 w 5256"/>
                <a:gd name="T34" fmla="+- 0 3608 173"/>
                <a:gd name="T35" fmla="*/ 3608 h 3440"/>
                <a:gd name="T36" fmla="+- 0 4433 4145"/>
                <a:gd name="T37" fmla="*/ T36 w 5256"/>
                <a:gd name="T38" fmla="+- 0 3613 173"/>
                <a:gd name="T39" fmla="*/ 3613 h 3440"/>
                <a:gd name="T40" fmla="+- 0 9113 4145"/>
                <a:gd name="T41" fmla="*/ T40 w 5256"/>
                <a:gd name="T42" fmla="+- 0 3613 173"/>
                <a:gd name="T43" fmla="*/ 3613 h 3440"/>
                <a:gd name="T44" fmla="+- 0 9280 4145"/>
                <a:gd name="T45" fmla="*/ T44 w 5256"/>
                <a:gd name="T46" fmla="+- 0 3608 173"/>
                <a:gd name="T47" fmla="*/ 3608 h 3440"/>
                <a:gd name="T48" fmla="+- 0 9365 4145"/>
                <a:gd name="T49" fmla="*/ T48 w 5256"/>
                <a:gd name="T50" fmla="+- 0 3577 173"/>
                <a:gd name="T51" fmla="*/ 3577 h 3440"/>
                <a:gd name="T52" fmla="+- 0 9397 4145"/>
                <a:gd name="T53" fmla="*/ T52 w 5256"/>
                <a:gd name="T54" fmla="+- 0 3491 173"/>
                <a:gd name="T55" fmla="*/ 3491 h 3440"/>
                <a:gd name="T56" fmla="+- 0 9401 4145"/>
                <a:gd name="T57" fmla="*/ T56 w 5256"/>
                <a:gd name="T58" fmla="+- 0 3325 173"/>
                <a:gd name="T59" fmla="*/ 3325 h 3440"/>
                <a:gd name="T60" fmla="+- 0 9401 4145"/>
                <a:gd name="T61" fmla="*/ T60 w 5256"/>
                <a:gd name="T62" fmla="+- 0 461 173"/>
                <a:gd name="T63" fmla="*/ 461 h 3440"/>
                <a:gd name="T64" fmla="+- 0 9397 4145"/>
                <a:gd name="T65" fmla="*/ T64 w 5256"/>
                <a:gd name="T66" fmla="+- 0 294 173"/>
                <a:gd name="T67" fmla="*/ 294 h 3440"/>
                <a:gd name="T68" fmla="+- 0 9365 4145"/>
                <a:gd name="T69" fmla="*/ T68 w 5256"/>
                <a:gd name="T70" fmla="+- 0 209 173"/>
                <a:gd name="T71" fmla="*/ 209 h 3440"/>
                <a:gd name="T72" fmla="+- 0 9280 4145"/>
                <a:gd name="T73" fmla="*/ T72 w 5256"/>
                <a:gd name="T74" fmla="+- 0 177 173"/>
                <a:gd name="T75" fmla="*/ 177 h 3440"/>
                <a:gd name="T76" fmla="+- 0 9113 4145"/>
                <a:gd name="T77" fmla="*/ T76 w 5256"/>
                <a:gd name="T78" fmla="+- 0 173 173"/>
                <a:gd name="T79" fmla="*/ 173 h 3440"/>
                <a:gd name="T80" fmla="+- 0 4433 4145"/>
                <a:gd name="T81" fmla="*/ T80 w 5256"/>
                <a:gd name="T82" fmla="+- 0 173 173"/>
                <a:gd name="T83" fmla="*/ 173 h 3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256" h="3440">
                  <a:moveTo>
                    <a:pt x="288" y="0"/>
                  </a:moveTo>
                  <a:lnTo>
                    <a:pt x="122" y="4"/>
                  </a:lnTo>
                  <a:lnTo>
                    <a:pt x="36" y="36"/>
                  </a:lnTo>
                  <a:lnTo>
                    <a:pt x="5" y="121"/>
                  </a:lnTo>
                  <a:lnTo>
                    <a:pt x="0" y="288"/>
                  </a:lnTo>
                  <a:lnTo>
                    <a:pt x="0" y="3152"/>
                  </a:lnTo>
                  <a:lnTo>
                    <a:pt x="5" y="3318"/>
                  </a:lnTo>
                  <a:lnTo>
                    <a:pt x="36" y="3404"/>
                  </a:lnTo>
                  <a:lnTo>
                    <a:pt x="122" y="3435"/>
                  </a:lnTo>
                  <a:lnTo>
                    <a:pt x="288" y="3440"/>
                  </a:lnTo>
                  <a:lnTo>
                    <a:pt x="4968" y="3440"/>
                  </a:lnTo>
                  <a:lnTo>
                    <a:pt x="5135" y="3435"/>
                  </a:lnTo>
                  <a:lnTo>
                    <a:pt x="5220" y="3404"/>
                  </a:lnTo>
                  <a:lnTo>
                    <a:pt x="5252" y="3318"/>
                  </a:lnTo>
                  <a:lnTo>
                    <a:pt x="5256" y="3152"/>
                  </a:lnTo>
                  <a:lnTo>
                    <a:pt x="5256" y="288"/>
                  </a:lnTo>
                  <a:lnTo>
                    <a:pt x="5252" y="121"/>
                  </a:lnTo>
                  <a:lnTo>
                    <a:pt x="5220" y="36"/>
                  </a:lnTo>
                  <a:lnTo>
                    <a:pt x="5135" y="4"/>
                  </a:lnTo>
                  <a:lnTo>
                    <a:pt x="4968"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spTree>
    <p:extLst>
      <p:ext uri="{BB962C8B-B14F-4D97-AF65-F5344CB8AC3E}">
        <p14:creationId xmlns:p14="http://schemas.microsoft.com/office/powerpoint/2010/main" val="239548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4" y="849740"/>
            <a:ext cx="10744200" cy="432079"/>
          </a:xfrm>
        </p:spPr>
        <p:txBody>
          <a:bodyPr>
            <a:noAutofit/>
          </a:bodyPr>
          <a:lstStyle/>
          <a:p>
            <a:r>
              <a:rPr lang="en-US" sz="3600" dirty="0" smtClean="0"/>
              <a:t>Trailer system </a:t>
            </a:r>
            <a:r>
              <a:rPr lang="en-US" sz="3600" dirty="0"/>
              <a:t>components </a:t>
            </a:r>
            <a:br>
              <a:rPr lang="en-US" sz="3600" dirty="0"/>
            </a:br>
            <a:endParaRPr lang="en-CA" sz="3600" dirty="0"/>
          </a:p>
        </p:txBody>
      </p:sp>
      <p:sp>
        <p:nvSpPr>
          <p:cNvPr id="3" name="Content Placeholder 2"/>
          <p:cNvSpPr>
            <a:spLocks noGrp="1"/>
          </p:cNvSpPr>
          <p:nvPr>
            <p:ph sz="quarter" idx="11"/>
          </p:nvPr>
        </p:nvSpPr>
        <p:spPr>
          <a:xfrm>
            <a:off x="765465" y="1524533"/>
            <a:ext cx="10515600" cy="3606865"/>
          </a:xfrm>
        </p:spPr>
        <p:txBody>
          <a:bodyPr/>
          <a:lstStyle/>
          <a:p>
            <a:pPr marL="0" indent="0">
              <a:buNone/>
            </a:pPr>
            <a:r>
              <a:rPr lang="en-US" sz="2000" dirty="0"/>
              <a:t>A trailer system has many of the components found on a truck system: </a:t>
            </a:r>
          </a:p>
          <a:p>
            <a:pPr marL="0" indent="0">
              <a:buNone/>
            </a:pPr>
            <a:endParaRPr lang="en-US" sz="2000" dirty="0"/>
          </a:p>
          <a:p>
            <a:pPr marL="914400"/>
            <a:r>
              <a:rPr lang="en-US" sz="2000" dirty="0"/>
              <a:t>foundation brakes </a:t>
            </a:r>
          </a:p>
          <a:p>
            <a:pPr marL="914400"/>
            <a:r>
              <a:rPr lang="en-US" sz="2000" dirty="0"/>
              <a:t>air chambers </a:t>
            </a:r>
          </a:p>
          <a:p>
            <a:pPr marL="914400"/>
            <a:r>
              <a:rPr lang="en-US" sz="2000" dirty="0"/>
              <a:t>air reservoirs </a:t>
            </a:r>
          </a:p>
          <a:p>
            <a:pPr marL="914400"/>
            <a:r>
              <a:rPr lang="en-US" sz="2000" dirty="0"/>
              <a:t>control valves</a:t>
            </a:r>
          </a:p>
          <a:p>
            <a:pPr marL="0" indent="0">
              <a:buNone/>
            </a:pPr>
            <a:endParaRPr lang="en-US" sz="2000" dirty="0"/>
          </a:p>
          <a:p>
            <a:pPr marL="0" indent="0">
              <a:buNone/>
            </a:pPr>
            <a:r>
              <a:rPr lang="en-US" sz="2000" dirty="0"/>
              <a:t>The only major item not found on a trailer air system is an air compressor.</a:t>
            </a:r>
          </a:p>
          <a:p>
            <a:pPr marL="0" indent="0">
              <a:buNone/>
            </a:pPr>
            <a:r>
              <a:rPr lang="en-US" sz="2000" dirty="0"/>
              <a:t>Air for the trailer must come from the tractor. </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spTree>
    <p:extLst>
      <p:ext uri="{BB962C8B-B14F-4D97-AF65-F5344CB8AC3E}">
        <p14:creationId xmlns:p14="http://schemas.microsoft.com/office/powerpoint/2010/main" val="98813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27196"/>
            <a:ext cx="10744200" cy="466437"/>
          </a:xfrm>
        </p:spPr>
        <p:txBody>
          <a:bodyPr>
            <a:normAutofit fontScale="90000"/>
          </a:bodyPr>
          <a:lstStyle/>
          <a:p>
            <a:r>
              <a:rPr lang="en-US" sz="4000" dirty="0"/>
              <a:t>Air brakes trailer components cont.</a:t>
            </a:r>
            <a:r>
              <a:rPr lang="en-US" dirty="0"/>
              <a:t/>
            </a:r>
            <a:br>
              <a:rPr lang="en-US" dirty="0"/>
            </a:br>
            <a:endParaRPr lang="en-CA" dirty="0"/>
          </a:p>
        </p:txBody>
      </p:sp>
      <p:sp>
        <p:nvSpPr>
          <p:cNvPr id="3" name="Content Placeholder 2"/>
          <p:cNvSpPr>
            <a:spLocks noGrp="1"/>
          </p:cNvSpPr>
          <p:nvPr>
            <p:ph sz="quarter" idx="11"/>
          </p:nvPr>
        </p:nvSpPr>
        <p:spPr>
          <a:xfrm>
            <a:off x="838201" y="1254369"/>
            <a:ext cx="5582696" cy="4759569"/>
          </a:xfrm>
        </p:spPr>
        <p:txBody>
          <a:bodyPr/>
          <a:lstStyle/>
          <a:p>
            <a:pPr marL="0" indent="0">
              <a:buNone/>
            </a:pPr>
            <a:r>
              <a:rPr lang="en-US" sz="2000" dirty="0"/>
              <a:t>There are two air line connections between the tractor and the trailer:  </a:t>
            </a:r>
          </a:p>
          <a:p>
            <a:r>
              <a:rPr lang="en-US" sz="2000" dirty="0"/>
              <a:t>The air line that supplies the trailer reservoirs with air at full tractor reservoir pressure is called the </a:t>
            </a:r>
            <a:r>
              <a:rPr lang="en-US" sz="2000" b="1" dirty="0"/>
              <a:t>supply line</a:t>
            </a:r>
            <a:r>
              <a:rPr lang="en-US" sz="2000" dirty="0"/>
              <a:t>, or the </a:t>
            </a:r>
            <a:r>
              <a:rPr lang="en-US" sz="2000" b="1" dirty="0"/>
              <a:t>emergency line</a:t>
            </a:r>
            <a:r>
              <a:rPr lang="en-US" sz="2000" dirty="0"/>
              <a:t>. </a:t>
            </a:r>
          </a:p>
          <a:p>
            <a:r>
              <a:rPr lang="en-US" sz="2000" dirty="0"/>
              <a:t>The line that carries the control signal from the tractor is called the </a:t>
            </a:r>
            <a:r>
              <a:rPr lang="en-US" sz="2000" b="1" dirty="0"/>
              <a:t>control line </a:t>
            </a:r>
            <a:r>
              <a:rPr lang="en-US" sz="2000" dirty="0"/>
              <a:t>or commonly called the </a:t>
            </a:r>
            <a:r>
              <a:rPr lang="en-US" sz="2000" b="1" dirty="0"/>
              <a:t>service line</a:t>
            </a:r>
            <a:r>
              <a:rPr lang="en-US" sz="2000" dirty="0"/>
              <a:t>.</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pic>
        <p:nvPicPr>
          <p:cNvPr id="6" name="Picture 5"/>
          <p:cNvPicPr>
            <a:picLocks noChangeAspect="1"/>
          </p:cNvPicPr>
          <p:nvPr/>
        </p:nvPicPr>
        <p:blipFill>
          <a:blip r:embed="rId2"/>
          <a:stretch>
            <a:fillRect/>
          </a:stretch>
        </p:blipFill>
        <p:spPr>
          <a:xfrm>
            <a:off x="7210588" y="1254369"/>
            <a:ext cx="3346730" cy="4899737"/>
          </a:xfrm>
          <a:prstGeom prst="roundRect">
            <a:avLst/>
          </a:prstGeom>
        </p:spPr>
      </p:pic>
    </p:spTree>
    <p:extLst>
      <p:ext uri="{BB962C8B-B14F-4D97-AF65-F5344CB8AC3E}">
        <p14:creationId xmlns:p14="http://schemas.microsoft.com/office/powerpoint/2010/main" val="385362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Air brakes trailer air system</a:t>
            </a:r>
            <a:r>
              <a:rPr lang="en-CA" dirty="0"/>
              <a:t/>
            </a:r>
            <a:br>
              <a:rPr lang="en-CA" dirty="0"/>
            </a:br>
            <a:endParaRPr lang="en-CA" dirty="0"/>
          </a:p>
        </p:txBody>
      </p:sp>
      <p:sp>
        <p:nvSpPr>
          <p:cNvPr id="3" name="Content Placeholder 2"/>
          <p:cNvSpPr>
            <a:spLocks noGrp="1"/>
          </p:cNvSpPr>
          <p:nvPr>
            <p:ph sz="quarter" idx="11"/>
          </p:nvPr>
        </p:nvSpPr>
        <p:spPr>
          <a:xfrm>
            <a:off x="838201" y="1254370"/>
            <a:ext cx="10515600" cy="1428506"/>
          </a:xfrm>
        </p:spPr>
        <p:txBody>
          <a:bodyPr/>
          <a:lstStyle/>
          <a:p>
            <a:pPr marL="0" indent="0">
              <a:buNone/>
            </a:pPr>
            <a:r>
              <a:rPr lang="en-US" sz="2000" dirty="0"/>
              <a:t>There are two types of trailer air systems — those that use spring parking brakes and those that don’t. </a:t>
            </a:r>
          </a:p>
          <a:p>
            <a:pPr marL="0" indent="0">
              <a:buNone/>
            </a:pPr>
            <a:r>
              <a:rPr lang="en-US" sz="2000" dirty="0"/>
              <a:t>Although most current trailers use spring parking brakes, some older trailers and converter dollies aren’t equipped with spring parking brakes.</a:t>
            </a:r>
          </a:p>
          <a:p>
            <a:pPr marL="0" indent="0">
              <a:buNone/>
            </a:pP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grpSp>
        <p:nvGrpSpPr>
          <p:cNvPr id="5" name="Group 4">
            <a:extLst>
              <a:ext uri="{FF2B5EF4-FFF2-40B4-BE49-F238E27FC236}">
                <a16:creationId xmlns:a16="http://schemas.microsoft.com/office/drawing/2014/main" id="{67448E07-D36E-4996-9585-03DFAB4BC954}"/>
              </a:ext>
            </a:extLst>
          </p:cNvPr>
          <p:cNvGrpSpPr>
            <a:grpSpLocks/>
          </p:cNvGrpSpPr>
          <p:nvPr/>
        </p:nvGrpSpPr>
        <p:grpSpPr bwMode="auto">
          <a:xfrm>
            <a:off x="2640702" y="2906293"/>
            <a:ext cx="6910597" cy="3468381"/>
            <a:chOff x="4145" y="170"/>
            <a:chExt cx="6341" cy="2872"/>
          </a:xfrm>
        </p:grpSpPr>
        <p:sp>
          <p:nvSpPr>
            <p:cNvPr id="6" name="AutoShape 4722">
              <a:extLst>
                <a:ext uri="{FF2B5EF4-FFF2-40B4-BE49-F238E27FC236}">
                  <a16:creationId xmlns:a16="http://schemas.microsoft.com/office/drawing/2014/main" id="{929F2416-D133-41C3-A446-82D7548666D8}"/>
                </a:ext>
              </a:extLst>
            </p:cNvPr>
            <p:cNvSpPr>
              <a:spLocks/>
            </p:cNvSpPr>
            <p:nvPr/>
          </p:nvSpPr>
          <p:spPr bwMode="auto">
            <a:xfrm>
              <a:off x="4928" y="682"/>
              <a:ext cx="3978" cy="1491"/>
            </a:xfrm>
            <a:custGeom>
              <a:avLst/>
              <a:gdLst>
                <a:gd name="T0" fmla="+- 0 8142 4929"/>
                <a:gd name="T1" fmla="*/ T0 w 3978"/>
                <a:gd name="T2" fmla="+- 0 2173 682"/>
                <a:gd name="T3" fmla="*/ 2173 h 1491"/>
                <a:gd name="T4" fmla="+- 0 4964 4929"/>
                <a:gd name="T5" fmla="*/ T4 w 3978"/>
                <a:gd name="T6" fmla="+- 0 2173 682"/>
                <a:gd name="T7" fmla="*/ 2173 h 1491"/>
                <a:gd name="T8" fmla="+- 0 4950 4929"/>
                <a:gd name="T9" fmla="*/ T8 w 3978"/>
                <a:gd name="T10" fmla="+- 0 2171 682"/>
                <a:gd name="T11" fmla="*/ 2171 h 1491"/>
                <a:gd name="T12" fmla="+- 0 4939 4929"/>
                <a:gd name="T13" fmla="*/ T12 w 3978"/>
                <a:gd name="T14" fmla="+- 0 2163 682"/>
                <a:gd name="T15" fmla="*/ 2163 h 1491"/>
                <a:gd name="T16" fmla="+- 0 4932 4929"/>
                <a:gd name="T17" fmla="*/ T16 w 3978"/>
                <a:gd name="T18" fmla="+- 0 2152 682"/>
                <a:gd name="T19" fmla="*/ 2152 h 1491"/>
                <a:gd name="T20" fmla="+- 0 4929 4929"/>
                <a:gd name="T21" fmla="*/ T20 w 3978"/>
                <a:gd name="T22" fmla="+- 0 2138 682"/>
                <a:gd name="T23" fmla="*/ 2138 h 1491"/>
                <a:gd name="T24" fmla="+- 0 4932 4929"/>
                <a:gd name="T25" fmla="*/ T24 w 3978"/>
                <a:gd name="T26" fmla="+- 0 2125 682"/>
                <a:gd name="T27" fmla="*/ 2125 h 1491"/>
                <a:gd name="T28" fmla="+- 0 4939 4929"/>
                <a:gd name="T29" fmla="*/ T28 w 3978"/>
                <a:gd name="T30" fmla="+- 0 2113 682"/>
                <a:gd name="T31" fmla="*/ 2113 h 1491"/>
                <a:gd name="T32" fmla="+- 0 4950 4929"/>
                <a:gd name="T33" fmla="*/ T32 w 3978"/>
                <a:gd name="T34" fmla="+- 0 2106 682"/>
                <a:gd name="T35" fmla="*/ 2106 h 1491"/>
                <a:gd name="T36" fmla="+- 0 4964 4929"/>
                <a:gd name="T37" fmla="*/ T36 w 3978"/>
                <a:gd name="T38" fmla="+- 0 2103 682"/>
                <a:gd name="T39" fmla="*/ 2103 h 1491"/>
                <a:gd name="T40" fmla="+- 0 8142 4929"/>
                <a:gd name="T41" fmla="*/ T40 w 3978"/>
                <a:gd name="T42" fmla="+- 0 2103 682"/>
                <a:gd name="T43" fmla="*/ 2103 h 1491"/>
                <a:gd name="T44" fmla="+- 0 8166 4929"/>
                <a:gd name="T45" fmla="*/ T44 w 3978"/>
                <a:gd name="T46" fmla="+- 0 2098 682"/>
                <a:gd name="T47" fmla="*/ 2098 h 1491"/>
                <a:gd name="T48" fmla="+- 0 8185 4929"/>
                <a:gd name="T49" fmla="*/ T48 w 3978"/>
                <a:gd name="T50" fmla="+- 0 2085 682"/>
                <a:gd name="T51" fmla="*/ 2085 h 1491"/>
                <a:gd name="T52" fmla="+- 0 8198 4929"/>
                <a:gd name="T53" fmla="*/ T52 w 3978"/>
                <a:gd name="T54" fmla="+- 0 2066 682"/>
                <a:gd name="T55" fmla="*/ 2066 h 1491"/>
                <a:gd name="T56" fmla="+- 0 8202 4929"/>
                <a:gd name="T57" fmla="*/ T56 w 3978"/>
                <a:gd name="T58" fmla="+- 0 2043 682"/>
                <a:gd name="T59" fmla="*/ 2043 h 1491"/>
                <a:gd name="T60" fmla="+- 0 8201 4929"/>
                <a:gd name="T61" fmla="*/ T60 w 3978"/>
                <a:gd name="T62" fmla="+- 0 814 682"/>
                <a:gd name="T63" fmla="*/ 814 h 1491"/>
                <a:gd name="T64" fmla="+- 0 8212 4929"/>
                <a:gd name="T65" fmla="*/ T64 w 3978"/>
                <a:gd name="T66" fmla="+- 0 764 682"/>
                <a:gd name="T67" fmla="*/ 764 h 1491"/>
                <a:gd name="T68" fmla="+- 0 8240 4929"/>
                <a:gd name="T69" fmla="*/ T68 w 3978"/>
                <a:gd name="T70" fmla="+- 0 722 682"/>
                <a:gd name="T71" fmla="*/ 722 h 1491"/>
                <a:gd name="T72" fmla="+- 0 8281 4929"/>
                <a:gd name="T73" fmla="*/ T72 w 3978"/>
                <a:gd name="T74" fmla="+- 0 694 682"/>
                <a:gd name="T75" fmla="*/ 694 h 1491"/>
                <a:gd name="T76" fmla="+- 0 8332 4929"/>
                <a:gd name="T77" fmla="*/ T76 w 3978"/>
                <a:gd name="T78" fmla="+- 0 684 682"/>
                <a:gd name="T79" fmla="*/ 684 h 1491"/>
                <a:gd name="T80" fmla="+- 0 8776 4929"/>
                <a:gd name="T81" fmla="*/ T80 w 3978"/>
                <a:gd name="T82" fmla="+- 0 682 682"/>
                <a:gd name="T83" fmla="*/ 682 h 1491"/>
                <a:gd name="T84" fmla="+- 0 8827 4929"/>
                <a:gd name="T85" fmla="*/ T84 w 3978"/>
                <a:gd name="T86" fmla="+- 0 693 682"/>
                <a:gd name="T87" fmla="*/ 693 h 1491"/>
                <a:gd name="T88" fmla="+- 0 8868 4929"/>
                <a:gd name="T89" fmla="*/ T88 w 3978"/>
                <a:gd name="T90" fmla="+- 0 721 682"/>
                <a:gd name="T91" fmla="*/ 721 h 1491"/>
                <a:gd name="T92" fmla="+- 0 8890 4929"/>
                <a:gd name="T93" fmla="*/ T92 w 3978"/>
                <a:gd name="T94" fmla="+- 0 753 682"/>
                <a:gd name="T95" fmla="*/ 753 h 1491"/>
                <a:gd name="T96" fmla="+- 0 8776 4929"/>
                <a:gd name="T97" fmla="*/ T96 w 3978"/>
                <a:gd name="T98" fmla="+- 0 753 682"/>
                <a:gd name="T99" fmla="*/ 753 h 1491"/>
                <a:gd name="T100" fmla="+- 0 8332 4929"/>
                <a:gd name="T101" fmla="*/ T100 w 3978"/>
                <a:gd name="T102" fmla="+- 0 754 682"/>
                <a:gd name="T103" fmla="*/ 754 h 1491"/>
                <a:gd name="T104" fmla="+- 0 8308 4929"/>
                <a:gd name="T105" fmla="*/ T104 w 3978"/>
                <a:gd name="T106" fmla="+- 0 759 682"/>
                <a:gd name="T107" fmla="*/ 759 h 1491"/>
                <a:gd name="T108" fmla="+- 0 8289 4929"/>
                <a:gd name="T109" fmla="*/ T108 w 3978"/>
                <a:gd name="T110" fmla="+- 0 772 682"/>
                <a:gd name="T111" fmla="*/ 772 h 1491"/>
                <a:gd name="T112" fmla="+- 0 8276 4929"/>
                <a:gd name="T113" fmla="*/ T112 w 3978"/>
                <a:gd name="T114" fmla="+- 0 791 682"/>
                <a:gd name="T115" fmla="*/ 791 h 1491"/>
                <a:gd name="T116" fmla="+- 0 8271 4929"/>
                <a:gd name="T117" fmla="*/ T116 w 3978"/>
                <a:gd name="T118" fmla="+- 0 814 682"/>
                <a:gd name="T119" fmla="*/ 814 h 1491"/>
                <a:gd name="T120" fmla="+- 0 8273 4929"/>
                <a:gd name="T121" fmla="*/ T120 w 3978"/>
                <a:gd name="T122" fmla="+- 0 2043 682"/>
                <a:gd name="T123" fmla="*/ 2043 h 1491"/>
                <a:gd name="T124" fmla="+- 0 8262 4929"/>
                <a:gd name="T125" fmla="*/ T124 w 3978"/>
                <a:gd name="T126" fmla="+- 0 2093 682"/>
                <a:gd name="T127" fmla="*/ 2093 h 1491"/>
                <a:gd name="T128" fmla="+- 0 8234 4929"/>
                <a:gd name="T129" fmla="*/ T128 w 3978"/>
                <a:gd name="T130" fmla="+- 0 2135 682"/>
                <a:gd name="T131" fmla="*/ 2135 h 1491"/>
                <a:gd name="T132" fmla="+- 0 8193 4929"/>
                <a:gd name="T133" fmla="*/ T132 w 3978"/>
                <a:gd name="T134" fmla="+- 0 2163 682"/>
                <a:gd name="T135" fmla="*/ 2163 h 1491"/>
                <a:gd name="T136" fmla="+- 0 8142 4929"/>
                <a:gd name="T137" fmla="*/ T136 w 3978"/>
                <a:gd name="T138" fmla="+- 0 2173 682"/>
                <a:gd name="T139" fmla="*/ 2173 h 1491"/>
                <a:gd name="T140" fmla="+- 0 8907 4929"/>
                <a:gd name="T141" fmla="*/ T140 w 3978"/>
                <a:gd name="T142" fmla="+- 0 1036 682"/>
                <a:gd name="T143" fmla="*/ 1036 h 1491"/>
                <a:gd name="T144" fmla="+- 0 8836 4929"/>
                <a:gd name="T145" fmla="*/ T144 w 3978"/>
                <a:gd name="T146" fmla="+- 0 1036 682"/>
                <a:gd name="T147" fmla="*/ 1036 h 1491"/>
                <a:gd name="T148" fmla="+- 0 8836 4929"/>
                <a:gd name="T149" fmla="*/ T148 w 3978"/>
                <a:gd name="T150" fmla="+- 0 813 682"/>
                <a:gd name="T151" fmla="*/ 813 h 1491"/>
                <a:gd name="T152" fmla="+- 0 8832 4929"/>
                <a:gd name="T153" fmla="*/ T152 w 3978"/>
                <a:gd name="T154" fmla="+- 0 790 682"/>
                <a:gd name="T155" fmla="*/ 790 h 1491"/>
                <a:gd name="T156" fmla="+- 0 8819 4929"/>
                <a:gd name="T157" fmla="*/ T156 w 3978"/>
                <a:gd name="T158" fmla="+- 0 770 682"/>
                <a:gd name="T159" fmla="*/ 770 h 1491"/>
                <a:gd name="T160" fmla="+- 0 8800 4929"/>
                <a:gd name="T161" fmla="*/ T160 w 3978"/>
                <a:gd name="T162" fmla="+- 0 757 682"/>
                <a:gd name="T163" fmla="*/ 757 h 1491"/>
                <a:gd name="T164" fmla="+- 0 8776 4929"/>
                <a:gd name="T165" fmla="*/ T164 w 3978"/>
                <a:gd name="T166" fmla="+- 0 753 682"/>
                <a:gd name="T167" fmla="*/ 753 h 1491"/>
                <a:gd name="T168" fmla="+- 0 8890 4929"/>
                <a:gd name="T169" fmla="*/ T168 w 3978"/>
                <a:gd name="T170" fmla="+- 0 753 682"/>
                <a:gd name="T171" fmla="*/ 753 h 1491"/>
                <a:gd name="T172" fmla="+- 0 8896 4929"/>
                <a:gd name="T173" fmla="*/ T172 w 3978"/>
                <a:gd name="T174" fmla="+- 0 762 682"/>
                <a:gd name="T175" fmla="*/ 762 h 1491"/>
                <a:gd name="T176" fmla="+- 0 8907 4929"/>
                <a:gd name="T177" fmla="*/ T176 w 3978"/>
                <a:gd name="T178" fmla="+- 0 813 682"/>
                <a:gd name="T179" fmla="*/ 813 h 1491"/>
                <a:gd name="T180" fmla="+- 0 8907 4929"/>
                <a:gd name="T181" fmla="*/ T180 w 3978"/>
                <a:gd name="T182" fmla="+- 0 1036 682"/>
                <a:gd name="T18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978" h="1491">
                  <a:moveTo>
                    <a:pt x="3213" y="1491"/>
                  </a:moveTo>
                  <a:lnTo>
                    <a:pt x="35" y="1491"/>
                  </a:lnTo>
                  <a:lnTo>
                    <a:pt x="21" y="1489"/>
                  </a:lnTo>
                  <a:lnTo>
                    <a:pt x="10" y="1481"/>
                  </a:lnTo>
                  <a:lnTo>
                    <a:pt x="3" y="1470"/>
                  </a:lnTo>
                  <a:lnTo>
                    <a:pt x="0" y="1456"/>
                  </a:lnTo>
                  <a:lnTo>
                    <a:pt x="3" y="1443"/>
                  </a:lnTo>
                  <a:lnTo>
                    <a:pt x="10" y="1431"/>
                  </a:lnTo>
                  <a:lnTo>
                    <a:pt x="21" y="1424"/>
                  </a:lnTo>
                  <a:lnTo>
                    <a:pt x="35" y="1421"/>
                  </a:lnTo>
                  <a:lnTo>
                    <a:pt x="3213" y="1421"/>
                  </a:lnTo>
                  <a:lnTo>
                    <a:pt x="3237" y="1416"/>
                  </a:lnTo>
                  <a:lnTo>
                    <a:pt x="3256" y="1403"/>
                  </a:lnTo>
                  <a:lnTo>
                    <a:pt x="3269" y="1384"/>
                  </a:lnTo>
                  <a:lnTo>
                    <a:pt x="3273" y="1361"/>
                  </a:lnTo>
                  <a:lnTo>
                    <a:pt x="3272" y="132"/>
                  </a:lnTo>
                  <a:lnTo>
                    <a:pt x="3283" y="82"/>
                  </a:lnTo>
                  <a:lnTo>
                    <a:pt x="3311" y="40"/>
                  </a:lnTo>
                  <a:lnTo>
                    <a:pt x="3352" y="12"/>
                  </a:lnTo>
                  <a:lnTo>
                    <a:pt x="3403" y="2"/>
                  </a:lnTo>
                  <a:lnTo>
                    <a:pt x="3847" y="0"/>
                  </a:lnTo>
                  <a:lnTo>
                    <a:pt x="3898" y="11"/>
                  </a:lnTo>
                  <a:lnTo>
                    <a:pt x="3939" y="39"/>
                  </a:lnTo>
                  <a:lnTo>
                    <a:pt x="3961" y="71"/>
                  </a:lnTo>
                  <a:lnTo>
                    <a:pt x="3847" y="71"/>
                  </a:lnTo>
                  <a:lnTo>
                    <a:pt x="3403" y="72"/>
                  </a:lnTo>
                  <a:lnTo>
                    <a:pt x="3379" y="77"/>
                  </a:lnTo>
                  <a:lnTo>
                    <a:pt x="3360" y="90"/>
                  </a:lnTo>
                  <a:lnTo>
                    <a:pt x="3347" y="109"/>
                  </a:lnTo>
                  <a:lnTo>
                    <a:pt x="3342" y="132"/>
                  </a:lnTo>
                  <a:lnTo>
                    <a:pt x="3344" y="1361"/>
                  </a:lnTo>
                  <a:lnTo>
                    <a:pt x="3333" y="1411"/>
                  </a:lnTo>
                  <a:lnTo>
                    <a:pt x="3305" y="1453"/>
                  </a:lnTo>
                  <a:lnTo>
                    <a:pt x="3264" y="1481"/>
                  </a:lnTo>
                  <a:lnTo>
                    <a:pt x="3213" y="1491"/>
                  </a:lnTo>
                  <a:close/>
                  <a:moveTo>
                    <a:pt x="3978" y="354"/>
                  </a:moveTo>
                  <a:lnTo>
                    <a:pt x="3907" y="354"/>
                  </a:lnTo>
                  <a:lnTo>
                    <a:pt x="3907" y="131"/>
                  </a:lnTo>
                  <a:lnTo>
                    <a:pt x="3903" y="108"/>
                  </a:lnTo>
                  <a:lnTo>
                    <a:pt x="3890" y="88"/>
                  </a:lnTo>
                  <a:lnTo>
                    <a:pt x="3871" y="75"/>
                  </a:lnTo>
                  <a:lnTo>
                    <a:pt x="3847" y="71"/>
                  </a:lnTo>
                  <a:lnTo>
                    <a:pt x="3961" y="71"/>
                  </a:lnTo>
                  <a:lnTo>
                    <a:pt x="3967" y="80"/>
                  </a:lnTo>
                  <a:lnTo>
                    <a:pt x="3978" y="131"/>
                  </a:lnTo>
                  <a:lnTo>
                    <a:pt x="3978" y="35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7" name="Freeform 4723">
              <a:extLst>
                <a:ext uri="{FF2B5EF4-FFF2-40B4-BE49-F238E27FC236}">
                  <a16:creationId xmlns:a16="http://schemas.microsoft.com/office/drawing/2014/main" id="{CBB64FDA-5215-4295-A472-17F4627B8065}"/>
                </a:ext>
              </a:extLst>
            </p:cNvPr>
            <p:cNvSpPr>
              <a:spLocks/>
            </p:cNvSpPr>
            <p:nvPr/>
          </p:nvSpPr>
          <p:spPr bwMode="auto">
            <a:xfrm>
              <a:off x="4928" y="682"/>
              <a:ext cx="3978" cy="1491"/>
            </a:xfrm>
            <a:custGeom>
              <a:avLst/>
              <a:gdLst>
                <a:gd name="T0" fmla="+- 0 8907 4929"/>
                <a:gd name="T1" fmla="*/ T0 w 3978"/>
                <a:gd name="T2" fmla="+- 0 1036 682"/>
                <a:gd name="T3" fmla="*/ 1036 h 1491"/>
                <a:gd name="T4" fmla="+- 0 8907 4929"/>
                <a:gd name="T5" fmla="*/ T4 w 3978"/>
                <a:gd name="T6" fmla="+- 0 813 682"/>
                <a:gd name="T7" fmla="*/ 813 h 1491"/>
                <a:gd name="T8" fmla="+- 0 8896 4929"/>
                <a:gd name="T9" fmla="*/ T8 w 3978"/>
                <a:gd name="T10" fmla="+- 0 762 682"/>
                <a:gd name="T11" fmla="*/ 762 h 1491"/>
                <a:gd name="T12" fmla="+- 0 8868 4929"/>
                <a:gd name="T13" fmla="*/ T12 w 3978"/>
                <a:gd name="T14" fmla="+- 0 721 682"/>
                <a:gd name="T15" fmla="*/ 721 h 1491"/>
                <a:gd name="T16" fmla="+- 0 8827 4929"/>
                <a:gd name="T17" fmla="*/ T16 w 3978"/>
                <a:gd name="T18" fmla="+- 0 693 682"/>
                <a:gd name="T19" fmla="*/ 693 h 1491"/>
                <a:gd name="T20" fmla="+- 0 8776 4929"/>
                <a:gd name="T21" fmla="*/ T20 w 3978"/>
                <a:gd name="T22" fmla="+- 0 682 682"/>
                <a:gd name="T23" fmla="*/ 682 h 1491"/>
                <a:gd name="T24" fmla="+- 0 8332 4929"/>
                <a:gd name="T25" fmla="*/ T24 w 3978"/>
                <a:gd name="T26" fmla="+- 0 684 682"/>
                <a:gd name="T27" fmla="*/ 684 h 1491"/>
                <a:gd name="T28" fmla="+- 0 8281 4929"/>
                <a:gd name="T29" fmla="*/ T28 w 3978"/>
                <a:gd name="T30" fmla="+- 0 694 682"/>
                <a:gd name="T31" fmla="*/ 694 h 1491"/>
                <a:gd name="T32" fmla="+- 0 8240 4929"/>
                <a:gd name="T33" fmla="*/ T32 w 3978"/>
                <a:gd name="T34" fmla="+- 0 722 682"/>
                <a:gd name="T35" fmla="*/ 722 h 1491"/>
                <a:gd name="T36" fmla="+- 0 8212 4929"/>
                <a:gd name="T37" fmla="*/ T36 w 3978"/>
                <a:gd name="T38" fmla="+- 0 764 682"/>
                <a:gd name="T39" fmla="*/ 764 h 1491"/>
                <a:gd name="T40" fmla="+- 0 8201 4929"/>
                <a:gd name="T41" fmla="*/ T40 w 3978"/>
                <a:gd name="T42" fmla="+- 0 814 682"/>
                <a:gd name="T43" fmla="*/ 814 h 1491"/>
                <a:gd name="T44" fmla="+- 0 8202 4929"/>
                <a:gd name="T45" fmla="*/ T44 w 3978"/>
                <a:gd name="T46" fmla="+- 0 2043 682"/>
                <a:gd name="T47" fmla="*/ 2043 h 1491"/>
                <a:gd name="T48" fmla="+- 0 8198 4929"/>
                <a:gd name="T49" fmla="*/ T48 w 3978"/>
                <a:gd name="T50" fmla="+- 0 2066 682"/>
                <a:gd name="T51" fmla="*/ 2066 h 1491"/>
                <a:gd name="T52" fmla="+- 0 8185 4929"/>
                <a:gd name="T53" fmla="*/ T52 w 3978"/>
                <a:gd name="T54" fmla="+- 0 2085 682"/>
                <a:gd name="T55" fmla="*/ 2085 h 1491"/>
                <a:gd name="T56" fmla="+- 0 8166 4929"/>
                <a:gd name="T57" fmla="*/ T56 w 3978"/>
                <a:gd name="T58" fmla="+- 0 2098 682"/>
                <a:gd name="T59" fmla="*/ 2098 h 1491"/>
                <a:gd name="T60" fmla="+- 0 8142 4929"/>
                <a:gd name="T61" fmla="*/ T60 w 3978"/>
                <a:gd name="T62" fmla="+- 0 2103 682"/>
                <a:gd name="T63" fmla="*/ 2103 h 1491"/>
                <a:gd name="T64" fmla="+- 0 4964 4929"/>
                <a:gd name="T65" fmla="*/ T64 w 3978"/>
                <a:gd name="T66" fmla="+- 0 2103 682"/>
                <a:gd name="T67" fmla="*/ 2103 h 1491"/>
                <a:gd name="T68" fmla="+- 0 4950 4929"/>
                <a:gd name="T69" fmla="*/ T68 w 3978"/>
                <a:gd name="T70" fmla="+- 0 2106 682"/>
                <a:gd name="T71" fmla="*/ 2106 h 1491"/>
                <a:gd name="T72" fmla="+- 0 4939 4929"/>
                <a:gd name="T73" fmla="*/ T72 w 3978"/>
                <a:gd name="T74" fmla="+- 0 2113 682"/>
                <a:gd name="T75" fmla="*/ 2113 h 1491"/>
                <a:gd name="T76" fmla="+- 0 4932 4929"/>
                <a:gd name="T77" fmla="*/ T76 w 3978"/>
                <a:gd name="T78" fmla="+- 0 2125 682"/>
                <a:gd name="T79" fmla="*/ 2125 h 1491"/>
                <a:gd name="T80" fmla="+- 0 4929 4929"/>
                <a:gd name="T81" fmla="*/ T80 w 3978"/>
                <a:gd name="T82" fmla="+- 0 2138 682"/>
                <a:gd name="T83" fmla="*/ 2138 h 1491"/>
                <a:gd name="T84" fmla="+- 0 4932 4929"/>
                <a:gd name="T85" fmla="*/ T84 w 3978"/>
                <a:gd name="T86" fmla="+- 0 2152 682"/>
                <a:gd name="T87" fmla="*/ 2152 h 1491"/>
                <a:gd name="T88" fmla="+- 0 4939 4929"/>
                <a:gd name="T89" fmla="*/ T88 w 3978"/>
                <a:gd name="T90" fmla="+- 0 2163 682"/>
                <a:gd name="T91" fmla="*/ 2163 h 1491"/>
                <a:gd name="T92" fmla="+- 0 4950 4929"/>
                <a:gd name="T93" fmla="*/ T92 w 3978"/>
                <a:gd name="T94" fmla="+- 0 2171 682"/>
                <a:gd name="T95" fmla="*/ 2171 h 1491"/>
                <a:gd name="T96" fmla="+- 0 4964 4929"/>
                <a:gd name="T97" fmla="*/ T96 w 3978"/>
                <a:gd name="T98" fmla="+- 0 2173 682"/>
                <a:gd name="T99" fmla="*/ 2173 h 1491"/>
                <a:gd name="T100" fmla="+- 0 8142 4929"/>
                <a:gd name="T101" fmla="*/ T100 w 3978"/>
                <a:gd name="T102" fmla="+- 0 2173 682"/>
                <a:gd name="T103" fmla="*/ 2173 h 1491"/>
                <a:gd name="T104" fmla="+- 0 8193 4929"/>
                <a:gd name="T105" fmla="*/ T104 w 3978"/>
                <a:gd name="T106" fmla="+- 0 2163 682"/>
                <a:gd name="T107" fmla="*/ 2163 h 1491"/>
                <a:gd name="T108" fmla="+- 0 8234 4929"/>
                <a:gd name="T109" fmla="*/ T108 w 3978"/>
                <a:gd name="T110" fmla="+- 0 2135 682"/>
                <a:gd name="T111" fmla="*/ 2135 h 1491"/>
                <a:gd name="T112" fmla="+- 0 8262 4929"/>
                <a:gd name="T113" fmla="*/ T112 w 3978"/>
                <a:gd name="T114" fmla="+- 0 2093 682"/>
                <a:gd name="T115" fmla="*/ 2093 h 1491"/>
                <a:gd name="T116" fmla="+- 0 8273 4929"/>
                <a:gd name="T117" fmla="*/ T116 w 3978"/>
                <a:gd name="T118" fmla="+- 0 2043 682"/>
                <a:gd name="T119" fmla="*/ 2043 h 1491"/>
                <a:gd name="T120" fmla="+- 0 8271 4929"/>
                <a:gd name="T121" fmla="*/ T120 w 3978"/>
                <a:gd name="T122" fmla="+- 0 814 682"/>
                <a:gd name="T123" fmla="*/ 814 h 1491"/>
                <a:gd name="T124" fmla="+- 0 8276 4929"/>
                <a:gd name="T125" fmla="*/ T124 w 3978"/>
                <a:gd name="T126" fmla="+- 0 791 682"/>
                <a:gd name="T127" fmla="*/ 791 h 1491"/>
                <a:gd name="T128" fmla="+- 0 8289 4929"/>
                <a:gd name="T129" fmla="*/ T128 w 3978"/>
                <a:gd name="T130" fmla="+- 0 772 682"/>
                <a:gd name="T131" fmla="*/ 772 h 1491"/>
                <a:gd name="T132" fmla="+- 0 8308 4929"/>
                <a:gd name="T133" fmla="*/ T132 w 3978"/>
                <a:gd name="T134" fmla="+- 0 759 682"/>
                <a:gd name="T135" fmla="*/ 759 h 1491"/>
                <a:gd name="T136" fmla="+- 0 8332 4929"/>
                <a:gd name="T137" fmla="*/ T136 w 3978"/>
                <a:gd name="T138" fmla="+- 0 754 682"/>
                <a:gd name="T139" fmla="*/ 754 h 1491"/>
                <a:gd name="T140" fmla="+- 0 8776 4929"/>
                <a:gd name="T141" fmla="*/ T140 w 3978"/>
                <a:gd name="T142" fmla="+- 0 753 682"/>
                <a:gd name="T143" fmla="*/ 753 h 1491"/>
                <a:gd name="T144" fmla="+- 0 8800 4929"/>
                <a:gd name="T145" fmla="*/ T144 w 3978"/>
                <a:gd name="T146" fmla="+- 0 757 682"/>
                <a:gd name="T147" fmla="*/ 757 h 1491"/>
                <a:gd name="T148" fmla="+- 0 8819 4929"/>
                <a:gd name="T149" fmla="*/ T148 w 3978"/>
                <a:gd name="T150" fmla="+- 0 770 682"/>
                <a:gd name="T151" fmla="*/ 770 h 1491"/>
                <a:gd name="T152" fmla="+- 0 8832 4929"/>
                <a:gd name="T153" fmla="*/ T152 w 3978"/>
                <a:gd name="T154" fmla="+- 0 790 682"/>
                <a:gd name="T155" fmla="*/ 790 h 1491"/>
                <a:gd name="T156" fmla="+- 0 8836 4929"/>
                <a:gd name="T157" fmla="*/ T156 w 3978"/>
                <a:gd name="T158" fmla="+- 0 813 682"/>
                <a:gd name="T159" fmla="*/ 813 h 1491"/>
                <a:gd name="T160" fmla="+- 0 8836 4929"/>
                <a:gd name="T161" fmla="*/ T160 w 3978"/>
                <a:gd name="T162" fmla="+- 0 1036 682"/>
                <a:gd name="T163" fmla="*/ 1036 h 1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78" h="1491">
                  <a:moveTo>
                    <a:pt x="3978" y="354"/>
                  </a:moveTo>
                  <a:lnTo>
                    <a:pt x="3978" y="131"/>
                  </a:lnTo>
                  <a:lnTo>
                    <a:pt x="3967" y="80"/>
                  </a:lnTo>
                  <a:lnTo>
                    <a:pt x="3939" y="39"/>
                  </a:lnTo>
                  <a:lnTo>
                    <a:pt x="3898" y="11"/>
                  </a:lnTo>
                  <a:lnTo>
                    <a:pt x="3847" y="0"/>
                  </a:lnTo>
                  <a:lnTo>
                    <a:pt x="3403" y="2"/>
                  </a:lnTo>
                  <a:lnTo>
                    <a:pt x="3352" y="12"/>
                  </a:lnTo>
                  <a:lnTo>
                    <a:pt x="3311" y="40"/>
                  </a:lnTo>
                  <a:lnTo>
                    <a:pt x="3283" y="82"/>
                  </a:lnTo>
                  <a:lnTo>
                    <a:pt x="3272" y="132"/>
                  </a:lnTo>
                  <a:lnTo>
                    <a:pt x="3273" y="1361"/>
                  </a:lnTo>
                  <a:lnTo>
                    <a:pt x="3269" y="1384"/>
                  </a:lnTo>
                  <a:lnTo>
                    <a:pt x="3256" y="1403"/>
                  </a:lnTo>
                  <a:lnTo>
                    <a:pt x="3237" y="1416"/>
                  </a:lnTo>
                  <a:lnTo>
                    <a:pt x="3213" y="1421"/>
                  </a:lnTo>
                  <a:lnTo>
                    <a:pt x="35" y="1421"/>
                  </a:lnTo>
                  <a:lnTo>
                    <a:pt x="21" y="1424"/>
                  </a:lnTo>
                  <a:lnTo>
                    <a:pt x="10" y="1431"/>
                  </a:lnTo>
                  <a:lnTo>
                    <a:pt x="3" y="1443"/>
                  </a:lnTo>
                  <a:lnTo>
                    <a:pt x="0" y="1456"/>
                  </a:lnTo>
                  <a:lnTo>
                    <a:pt x="3" y="1470"/>
                  </a:lnTo>
                  <a:lnTo>
                    <a:pt x="10" y="1481"/>
                  </a:lnTo>
                  <a:lnTo>
                    <a:pt x="21" y="1489"/>
                  </a:lnTo>
                  <a:lnTo>
                    <a:pt x="35" y="1491"/>
                  </a:lnTo>
                  <a:lnTo>
                    <a:pt x="3213" y="1491"/>
                  </a:lnTo>
                  <a:lnTo>
                    <a:pt x="3264" y="1481"/>
                  </a:lnTo>
                  <a:lnTo>
                    <a:pt x="3305" y="1453"/>
                  </a:lnTo>
                  <a:lnTo>
                    <a:pt x="3333" y="1411"/>
                  </a:lnTo>
                  <a:lnTo>
                    <a:pt x="3344" y="1361"/>
                  </a:lnTo>
                  <a:lnTo>
                    <a:pt x="3342" y="132"/>
                  </a:lnTo>
                  <a:lnTo>
                    <a:pt x="3347" y="109"/>
                  </a:lnTo>
                  <a:lnTo>
                    <a:pt x="3360" y="90"/>
                  </a:lnTo>
                  <a:lnTo>
                    <a:pt x="3379" y="77"/>
                  </a:lnTo>
                  <a:lnTo>
                    <a:pt x="3403" y="72"/>
                  </a:lnTo>
                  <a:lnTo>
                    <a:pt x="3847" y="71"/>
                  </a:lnTo>
                  <a:lnTo>
                    <a:pt x="3871" y="75"/>
                  </a:lnTo>
                  <a:lnTo>
                    <a:pt x="3890" y="88"/>
                  </a:lnTo>
                  <a:lnTo>
                    <a:pt x="3903" y="108"/>
                  </a:lnTo>
                  <a:lnTo>
                    <a:pt x="3907" y="131"/>
                  </a:lnTo>
                  <a:lnTo>
                    <a:pt x="3907" y="354"/>
                  </a:lnTo>
                </a:path>
              </a:pathLst>
            </a:custGeom>
            <a:noFill/>
            <a:ln w="86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 name="AutoShape 4724">
              <a:extLst>
                <a:ext uri="{FF2B5EF4-FFF2-40B4-BE49-F238E27FC236}">
                  <a16:creationId xmlns:a16="http://schemas.microsoft.com/office/drawing/2014/main" id="{30318F1C-513C-4B3C-A3BA-A0DDDED09BD6}"/>
                </a:ext>
              </a:extLst>
            </p:cNvPr>
            <p:cNvSpPr>
              <a:spLocks/>
            </p:cNvSpPr>
            <p:nvPr/>
          </p:nvSpPr>
          <p:spPr bwMode="auto">
            <a:xfrm>
              <a:off x="7490" y="513"/>
              <a:ext cx="1489" cy="850"/>
            </a:xfrm>
            <a:custGeom>
              <a:avLst/>
              <a:gdLst>
                <a:gd name="T0" fmla="+- 0 7810 7490"/>
                <a:gd name="T1" fmla="*/ T0 w 1489"/>
                <a:gd name="T2" fmla="+- 0 1363 513"/>
                <a:gd name="T3" fmla="*/ 1363 h 850"/>
                <a:gd name="T4" fmla="+- 0 7490 7490"/>
                <a:gd name="T5" fmla="*/ T4 w 1489"/>
                <a:gd name="T6" fmla="+- 0 1363 513"/>
                <a:gd name="T7" fmla="*/ 1363 h 850"/>
                <a:gd name="T8" fmla="+- 0 7490 7490"/>
                <a:gd name="T9" fmla="*/ T8 w 1489"/>
                <a:gd name="T10" fmla="+- 0 1292 513"/>
                <a:gd name="T11" fmla="*/ 1292 h 850"/>
                <a:gd name="T12" fmla="+- 0 7810 7490"/>
                <a:gd name="T13" fmla="*/ T12 w 1489"/>
                <a:gd name="T14" fmla="+- 0 1292 513"/>
                <a:gd name="T15" fmla="*/ 1292 h 850"/>
                <a:gd name="T16" fmla="+- 0 7833 7490"/>
                <a:gd name="T17" fmla="*/ T16 w 1489"/>
                <a:gd name="T18" fmla="+- 0 1288 513"/>
                <a:gd name="T19" fmla="*/ 1288 h 850"/>
                <a:gd name="T20" fmla="+- 0 7853 7490"/>
                <a:gd name="T21" fmla="*/ T20 w 1489"/>
                <a:gd name="T22" fmla="+- 0 1275 513"/>
                <a:gd name="T23" fmla="*/ 1275 h 850"/>
                <a:gd name="T24" fmla="+- 0 7866 7490"/>
                <a:gd name="T25" fmla="*/ T24 w 1489"/>
                <a:gd name="T26" fmla="+- 0 1255 513"/>
                <a:gd name="T27" fmla="*/ 1255 h 850"/>
                <a:gd name="T28" fmla="+- 0 7870 7490"/>
                <a:gd name="T29" fmla="*/ T28 w 1489"/>
                <a:gd name="T30" fmla="+- 0 1232 513"/>
                <a:gd name="T31" fmla="*/ 1232 h 850"/>
                <a:gd name="T32" fmla="+- 0 7870 7490"/>
                <a:gd name="T33" fmla="*/ T32 w 1489"/>
                <a:gd name="T34" fmla="+- 0 645 513"/>
                <a:gd name="T35" fmla="*/ 645 h 850"/>
                <a:gd name="T36" fmla="+- 0 7880 7490"/>
                <a:gd name="T37" fmla="*/ T36 w 1489"/>
                <a:gd name="T38" fmla="+- 0 594 513"/>
                <a:gd name="T39" fmla="*/ 594 h 850"/>
                <a:gd name="T40" fmla="+- 0 7908 7490"/>
                <a:gd name="T41" fmla="*/ T40 w 1489"/>
                <a:gd name="T42" fmla="+- 0 553 513"/>
                <a:gd name="T43" fmla="*/ 553 h 850"/>
                <a:gd name="T44" fmla="+- 0 7950 7490"/>
                <a:gd name="T45" fmla="*/ T44 w 1489"/>
                <a:gd name="T46" fmla="+- 0 525 513"/>
                <a:gd name="T47" fmla="*/ 525 h 850"/>
                <a:gd name="T48" fmla="+- 0 8001 7490"/>
                <a:gd name="T49" fmla="*/ T48 w 1489"/>
                <a:gd name="T50" fmla="+- 0 515 513"/>
                <a:gd name="T51" fmla="*/ 515 h 850"/>
                <a:gd name="T52" fmla="+- 0 8848 7490"/>
                <a:gd name="T53" fmla="*/ T52 w 1489"/>
                <a:gd name="T54" fmla="+- 0 513 513"/>
                <a:gd name="T55" fmla="*/ 513 h 850"/>
                <a:gd name="T56" fmla="+- 0 8899 7490"/>
                <a:gd name="T57" fmla="*/ T56 w 1489"/>
                <a:gd name="T58" fmla="+- 0 523 513"/>
                <a:gd name="T59" fmla="*/ 523 h 850"/>
                <a:gd name="T60" fmla="+- 0 8940 7490"/>
                <a:gd name="T61" fmla="*/ T60 w 1489"/>
                <a:gd name="T62" fmla="+- 0 552 513"/>
                <a:gd name="T63" fmla="*/ 552 h 850"/>
                <a:gd name="T64" fmla="+- 0 8962 7490"/>
                <a:gd name="T65" fmla="*/ T64 w 1489"/>
                <a:gd name="T66" fmla="+- 0 583 513"/>
                <a:gd name="T67" fmla="*/ 583 h 850"/>
                <a:gd name="T68" fmla="+- 0 8848 7490"/>
                <a:gd name="T69" fmla="*/ T68 w 1489"/>
                <a:gd name="T70" fmla="+- 0 583 513"/>
                <a:gd name="T71" fmla="*/ 583 h 850"/>
                <a:gd name="T72" fmla="+- 0 8001 7490"/>
                <a:gd name="T73" fmla="*/ T72 w 1489"/>
                <a:gd name="T74" fmla="+- 0 585 513"/>
                <a:gd name="T75" fmla="*/ 585 h 850"/>
                <a:gd name="T76" fmla="+- 0 7977 7490"/>
                <a:gd name="T77" fmla="*/ T76 w 1489"/>
                <a:gd name="T78" fmla="+- 0 589 513"/>
                <a:gd name="T79" fmla="*/ 589 h 850"/>
                <a:gd name="T80" fmla="+- 0 7958 7490"/>
                <a:gd name="T81" fmla="*/ T80 w 1489"/>
                <a:gd name="T82" fmla="+- 0 602 513"/>
                <a:gd name="T83" fmla="*/ 602 h 850"/>
                <a:gd name="T84" fmla="+- 0 7945 7490"/>
                <a:gd name="T85" fmla="*/ T84 w 1489"/>
                <a:gd name="T86" fmla="+- 0 622 513"/>
                <a:gd name="T87" fmla="*/ 622 h 850"/>
                <a:gd name="T88" fmla="+- 0 7940 7490"/>
                <a:gd name="T89" fmla="*/ T88 w 1489"/>
                <a:gd name="T90" fmla="+- 0 645 513"/>
                <a:gd name="T91" fmla="*/ 645 h 850"/>
                <a:gd name="T92" fmla="+- 0 7940 7490"/>
                <a:gd name="T93" fmla="*/ T92 w 1489"/>
                <a:gd name="T94" fmla="+- 0 1232 513"/>
                <a:gd name="T95" fmla="*/ 1232 h 850"/>
                <a:gd name="T96" fmla="+- 0 7930 7490"/>
                <a:gd name="T97" fmla="*/ T96 w 1489"/>
                <a:gd name="T98" fmla="+- 0 1283 513"/>
                <a:gd name="T99" fmla="*/ 1283 h 850"/>
                <a:gd name="T100" fmla="+- 0 7902 7490"/>
                <a:gd name="T101" fmla="*/ T100 w 1489"/>
                <a:gd name="T102" fmla="+- 0 1324 513"/>
                <a:gd name="T103" fmla="*/ 1324 h 850"/>
                <a:gd name="T104" fmla="+- 0 7861 7490"/>
                <a:gd name="T105" fmla="*/ T104 w 1489"/>
                <a:gd name="T106" fmla="+- 0 1352 513"/>
                <a:gd name="T107" fmla="*/ 1352 h 850"/>
                <a:gd name="T108" fmla="+- 0 7810 7490"/>
                <a:gd name="T109" fmla="*/ T108 w 1489"/>
                <a:gd name="T110" fmla="+- 0 1363 513"/>
                <a:gd name="T111" fmla="*/ 1363 h 850"/>
                <a:gd name="T112" fmla="+- 0 8978 7490"/>
                <a:gd name="T113" fmla="*/ T112 w 1489"/>
                <a:gd name="T114" fmla="+- 0 939 513"/>
                <a:gd name="T115" fmla="*/ 939 h 850"/>
                <a:gd name="T116" fmla="+- 0 8908 7490"/>
                <a:gd name="T117" fmla="*/ T116 w 1489"/>
                <a:gd name="T118" fmla="+- 0 939 513"/>
                <a:gd name="T119" fmla="*/ 939 h 850"/>
                <a:gd name="T120" fmla="+- 0 8908 7490"/>
                <a:gd name="T121" fmla="*/ T120 w 1489"/>
                <a:gd name="T122" fmla="+- 0 644 513"/>
                <a:gd name="T123" fmla="*/ 644 h 850"/>
                <a:gd name="T124" fmla="+- 0 8904 7490"/>
                <a:gd name="T125" fmla="*/ T124 w 1489"/>
                <a:gd name="T126" fmla="+- 0 620 513"/>
                <a:gd name="T127" fmla="*/ 620 h 850"/>
                <a:gd name="T128" fmla="+- 0 8891 7490"/>
                <a:gd name="T129" fmla="*/ T128 w 1489"/>
                <a:gd name="T130" fmla="+- 0 601 513"/>
                <a:gd name="T131" fmla="*/ 601 h 850"/>
                <a:gd name="T132" fmla="+- 0 8871 7490"/>
                <a:gd name="T133" fmla="*/ T132 w 1489"/>
                <a:gd name="T134" fmla="+- 0 588 513"/>
                <a:gd name="T135" fmla="*/ 588 h 850"/>
                <a:gd name="T136" fmla="+- 0 8848 7490"/>
                <a:gd name="T137" fmla="*/ T136 w 1489"/>
                <a:gd name="T138" fmla="+- 0 583 513"/>
                <a:gd name="T139" fmla="*/ 583 h 850"/>
                <a:gd name="T140" fmla="+- 0 8962 7490"/>
                <a:gd name="T141" fmla="*/ T140 w 1489"/>
                <a:gd name="T142" fmla="+- 0 583 513"/>
                <a:gd name="T143" fmla="*/ 583 h 850"/>
                <a:gd name="T144" fmla="+- 0 8968 7490"/>
                <a:gd name="T145" fmla="*/ T144 w 1489"/>
                <a:gd name="T146" fmla="+- 0 593 513"/>
                <a:gd name="T147" fmla="*/ 593 h 850"/>
                <a:gd name="T148" fmla="+- 0 8978 7490"/>
                <a:gd name="T149" fmla="*/ T148 w 1489"/>
                <a:gd name="T150" fmla="+- 0 644 513"/>
                <a:gd name="T151" fmla="*/ 644 h 850"/>
                <a:gd name="T152" fmla="+- 0 8978 7490"/>
                <a:gd name="T153" fmla="*/ T152 w 1489"/>
                <a:gd name="T154" fmla="+- 0 939 513"/>
                <a:gd name="T15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489" h="850">
                  <a:moveTo>
                    <a:pt x="320" y="850"/>
                  </a:moveTo>
                  <a:lnTo>
                    <a:pt x="0" y="850"/>
                  </a:lnTo>
                  <a:lnTo>
                    <a:pt x="0" y="779"/>
                  </a:lnTo>
                  <a:lnTo>
                    <a:pt x="320" y="779"/>
                  </a:lnTo>
                  <a:lnTo>
                    <a:pt x="343" y="775"/>
                  </a:lnTo>
                  <a:lnTo>
                    <a:pt x="363" y="762"/>
                  </a:lnTo>
                  <a:lnTo>
                    <a:pt x="376" y="742"/>
                  </a:lnTo>
                  <a:lnTo>
                    <a:pt x="380" y="719"/>
                  </a:lnTo>
                  <a:lnTo>
                    <a:pt x="380" y="132"/>
                  </a:lnTo>
                  <a:lnTo>
                    <a:pt x="390" y="81"/>
                  </a:lnTo>
                  <a:lnTo>
                    <a:pt x="418" y="40"/>
                  </a:lnTo>
                  <a:lnTo>
                    <a:pt x="460" y="12"/>
                  </a:lnTo>
                  <a:lnTo>
                    <a:pt x="511" y="2"/>
                  </a:lnTo>
                  <a:lnTo>
                    <a:pt x="1358" y="0"/>
                  </a:lnTo>
                  <a:lnTo>
                    <a:pt x="1409" y="10"/>
                  </a:lnTo>
                  <a:lnTo>
                    <a:pt x="1450" y="39"/>
                  </a:lnTo>
                  <a:lnTo>
                    <a:pt x="1472" y="70"/>
                  </a:lnTo>
                  <a:lnTo>
                    <a:pt x="1358" y="70"/>
                  </a:lnTo>
                  <a:lnTo>
                    <a:pt x="511" y="72"/>
                  </a:lnTo>
                  <a:lnTo>
                    <a:pt x="487" y="76"/>
                  </a:lnTo>
                  <a:lnTo>
                    <a:pt x="468" y="89"/>
                  </a:lnTo>
                  <a:lnTo>
                    <a:pt x="455" y="109"/>
                  </a:lnTo>
                  <a:lnTo>
                    <a:pt x="450" y="132"/>
                  </a:lnTo>
                  <a:lnTo>
                    <a:pt x="450" y="719"/>
                  </a:lnTo>
                  <a:lnTo>
                    <a:pt x="440" y="770"/>
                  </a:lnTo>
                  <a:lnTo>
                    <a:pt x="412" y="811"/>
                  </a:lnTo>
                  <a:lnTo>
                    <a:pt x="371" y="839"/>
                  </a:lnTo>
                  <a:lnTo>
                    <a:pt x="320" y="850"/>
                  </a:lnTo>
                  <a:close/>
                  <a:moveTo>
                    <a:pt x="1488" y="426"/>
                  </a:moveTo>
                  <a:lnTo>
                    <a:pt x="1418" y="426"/>
                  </a:lnTo>
                  <a:lnTo>
                    <a:pt x="1418" y="131"/>
                  </a:lnTo>
                  <a:lnTo>
                    <a:pt x="1414" y="107"/>
                  </a:lnTo>
                  <a:lnTo>
                    <a:pt x="1401" y="88"/>
                  </a:lnTo>
                  <a:lnTo>
                    <a:pt x="1381" y="75"/>
                  </a:lnTo>
                  <a:lnTo>
                    <a:pt x="1358" y="70"/>
                  </a:lnTo>
                  <a:lnTo>
                    <a:pt x="1472" y="70"/>
                  </a:lnTo>
                  <a:lnTo>
                    <a:pt x="1478" y="80"/>
                  </a:lnTo>
                  <a:lnTo>
                    <a:pt x="1488" y="131"/>
                  </a:lnTo>
                  <a:lnTo>
                    <a:pt x="1488"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9" name="Freeform 4725">
              <a:extLst>
                <a:ext uri="{FF2B5EF4-FFF2-40B4-BE49-F238E27FC236}">
                  <a16:creationId xmlns:a16="http://schemas.microsoft.com/office/drawing/2014/main" id="{868185F5-EBB3-4FB1-BB42-4B8B378028E8}"/>
                </a:ext>
              </a:extLst>
            </p:cNvPr>
            <p:cNvSpPr>
              <a:spLocks/>
            </p:cNvSpPr>
            <p:nvPr/>
          </p:nvSpPr>
          <p:spPr bwMode="auto">
            <a:xfrm>
              <a:off x="7490" y="513"/>
              <a:ext cx="1489" cy="850"/>
            </a:xfrm>
            <a:custGeom>
              <a:avLst/>
              <a:gdLst>
                <a:gd name="T0" fmla="+- 0 8978 7490"/>
                <a:gd name="T1" fmla="*/ T0 w 1489"/>
                <a:gd name="T2" fmla="+- 0 939 513"/>
                <a:gd name="T3" fmla="*/ 939 h 850"/>
                <a:gd name="T4" fmla="+- 0 8978 7490"/>
                <a:gd name="T5" fmla="*/ T4 w 1489"/>
                <a:gd name="T6" fmla="+- 0 644 513"/>
                <a:gd name="T7" fmla="*/ 644 h 850"/>
                <a:gd name="T8" fmla="+- 0 8968 7490"/>
                <a:gd name="T9" fmla="*/ T8 w 1489"/>
                <a:gd name="T10" fmla="+- 0 593 513"/>
                <a:gd name="T11" fmla="*/ 593 h 850"/>
                <a:gd name="T12" fmla="+- 0 8940 7490"/>
                <a:gd name="T13" fmla="*/ T12 w 1489"/>
                <a:gd name="T14" fmla="+- 0 552 513"/>
                <a:gd name="T15" fmla="*/ 552 h 850"/>
                <a:gd name="T16" fmla="+- 0 8899 7490"/>
                <a:gd name="T17" fmla="*/ T16 w 1489"/>
                <a:gd name="T18" fmla="+- 0 523 513"/>
                <a:gd name="T19" fmla="*/ 523 h 850"/>
                <a:gd name="T20" fmla="+- 0 8848 7490"/>
                <a:gd name="T21" fmla="*/ T20 w 1489"/>
                <a:gd name="T22" fmla="+- 0 513 513"/>
                <a:gd name="T23" fmla="*/ 513 h 850"/>
                <a:gd name="T24" fmla="+- 0 8001 7490"/>
                <a:gd name="T25" fmla="*/ T24 w 1489"/>
                <a:gd name="T26" fmla="+- 0 515 513"/>
                <a:gd name="T27" fmla="*/ 515 h 850"/>
                <a:gd name="T28" fmla="+- 0 7950 7490"/>
                <a:gd name="T29" fmla="*/ T28 w 1489"/>
                <a:gd name="T30" fmla="+- 0 525 513"/>
                <a:gd name="T31" fmla="*/ 525 h 850"/>
                <a:gd name="T32" fmla="+- 0 7908 7490"/>
                <a:gd name="T33" fmla="*/ T32 w 1489"/>
                <a:gd name="T34" fmla="+- 0 553 513"/>
                <a:gd name="T35" fmla="*/ 553 h 850"/>
                <a:gd name="T36" fmla="+- 0 7880 7490"/>
                <a:gd name="T37" fmla="*/ T36 w 1489"/>
                <a:gd name="T38" fmla="+- 0 594 513"/>
                <a:gd name="T39" fmla="*/ 594 h 850"/>
                <a:gd name="T40" fmla="+- 0 7870 7490"/>
                <a:gd name="T41" fmla="*/ T40 w 1489"/>
                <a:gd name="T42" fmla="+- 0 645 513"/>
                <a:gd name="T43" fmla="*/ 645 h 850"/>
                <a:gd name="T44" fmla="+- 0 7870 7490"/>
                <a:gd name="T45" fmla="*/ T44 w 1489"/>
                <a:gd name="T46" fmla="+- 0 1232 513"/>
                <a:gd name="T47" fmla="*/ 1232 h 850"/>
                <a:gd name="T48" fmla="+- 0 7866 7490"/>
                <a:gd name="T49" fmla="*/ T48 w 1489"/>
                <a:gd name="T50" fmla="+- 0 1255 513"/>
                <a:gd name="T51" fmla="*/ 1255 h 850"/>
                <a:gd name="T52" fmla="+- 0 7853 7490"/>
                <a:gd name="T53" fmla="*/ T52 w 1489"/>
                <a:gd name="T54" fmla="+- 0 1275 513"/>
                <a:gd name="T55" fmla="*/ 1275 h 850"/>
                <a:gd name="T56" fmla="+- 0 7833 7490"/>
                <a:gd name="T57" fmla="*/ T56 w 1489"/>
                <a:gd name="T58" fmla="+- 0 1288 513"/>
                <a:gd name="T59" fmla="*/ 1288 h 850"/>
                <a:gd name="T60" fmla="+- 0 7810 7490"/>
                <a:gd name="T61" fmla="*/ T60 w 1489"/>
                <a:gd name="T62" fmla="+- 0 1292 513"/>
                <a:gd name="T63" fmla="*/ 1292 h 850"/>
                <a:gd name="T64" fmla="+- 0 7490 7490"/>
                <a:gd name="T65" fmla="*/ T64 w 1489"/>
                <a:gd name="T66" fmla="+- 0 1292 513"/>
                <a:gd name="T67" fmla="*/ 1292 h 850"/>
                <a:gd name="T68" fmla="+- 0 7490 7490"/>
                <a:gd name="T69" fmla="*/ T68 w 1489"/>
                <a:gd name="T70" fmla="+- 0 1363 513"/>
                <a:gd name="T71" fmla="*/ 1363 h 850"/>
                <a:gd name="T72" fmla="+- 0 7810 7490"/>
                <a:gd name="T73" fmla="*/ T72 w 1489"/>
                <a:gd name="T74" fmla="+- 0 1363 513"/>
                <a:gd name="T75" fmla="*/ 1363 h 850"/>
                <a:gd name="T76" fmla="+- 0 7861 7490"/>
                <a:gd name="T77" fmla="*/ T76 w 1489"/>
                <a:gd name="T78" fmla="+- 0 1352 513"/>
                <a:gd name="T79" fmla="*/ 1352 h 850"/>
                <a:gd name="T80" fmla="+- 0 7902 7490"/>
                <a:gd name="T81" fmla="*/ T80 w 1489"/>
                <a:gd name="T82" fmla="+- 0 1324 513"/>
                <a:gd name="T83" fmla="*/ 1324 h 850"/>
                <a:gd name="T84" fmla="+- 0 7930 7490"/>
                <a:gd name="T85" fmla="*/ T84 w 1489"/>
                <a:gd name="T86" fmla="+- 0 1283 513"/>
                <a:gd name="T87" fmla="*/ 1283 h 850"/>
                <a:gd name="T88" fmla="+- 0 7940 7490"/>
                <a:gd name="T89" fmla="*/ T88 w 1489"/>
                <a:gd name="T90" fmla="+- 0 1232 513"/>
                <a:gd name="T91" fmla="*/ 1232 h 850"/>
                <a:gd name="T92" fmla="+- 0 7940 7490"/>
                <a:gd name="T93" fmla="*/ T92 w 1489"/>
                <a:gd name="T94" fmla="+- 0 645 513"/>
                <a:gd name="T95" fmla="*/ 645 h 850"/>
                <a:gd name="T96" fmla="+- 0 7945 7490"/>
                <a:gd name="T97" fmla="*/ T96 w 1489"/>
                <a:gd name="T98" fmla="+- 0 622 513"/>
                <a:gd name="T99" fmla="*/ 622 h 850"/>
                <a:gd name="T100" fmla="+- 0 7958 7490"/>
                <a:gd name="T101" fmla="*/ T100 w 1489"/>
                <a:gd name="T102" fmla="+- 0 602 513"/>
                <a:gd name="T103" fmla="*/ 602 h 850"/>
                <a:gd name="T104" fmla="+- 0 7977 7490"/>
                <a:gd name="T105" fmla="*/ T104 w 1489"/>
                <a:gd name="T106" fmla="+- 0 589 513"/>
                <a:gd name="T107" fmla="*/ 589 h 850"/>
                <a:gd name="T108" fmla="+- 0 8001 7490"/>
                <a:gd name="T109" fmla="*/ T108 w 1489"/>
                <a:gd name="T110" fmla="+- 0 585 513"/>
                <a:gd name="T111" fmla="*/ 585 h 850"/>
                <a:gd name="T112" fmla="+- 0 8848 7490"/>
                <a:gd name="T113" fmla="*/ T112 w 1489"/>
                <a:gd name="T114" fmla="+- 0 583 513"/>
                <a:gd name="T115" fmla="*/ 583 h 850"/>
                <a:gd name="T116" fmla="+- 0 8871 7490"/>
                <a:gd name="T117" fmla="*/ T116 w 1489"/>
                <a:gd name="T118" fmla="+- 0 588 513"/>
                <a:gd name="T119" fmla="*/ 588 h 850"/>
                <a:gd name="T120" fmla="+- 0 8891 7490"/>
                <a:gd name="T121" fmla="*/ T120 w 1489"/>
                <a:gd name="T122" fmla="+- 0 601 513"/>
                <a:gd name="T123" fmla="*/ 601 h 850"/>
                <a:gd name="T124" fmla="+- 0 8904 7490"/>
                <a:gd name="T125" fmla="*/ T124 w 1489"/>
                <a:gd name="T126" fmla="+- 0 620 513"/>
                <a:gd name="T127" fmla="*/ 620 h 850"/>
                <a:gd name="T128" fmla="+- 0 8908 7490"/>
                <a:gd name="T129" fmla="*/ T128 w 1489"/>
                <a:gd name="T130" fmla="+- 0 644 513"/>
                <a:gd name="T131" fmla="*/ 644 h 850"/>
                <a:gd name="T132" fmla="+- 0 8908 7490"/>
                <a:gd name="T133" fmla="*/ T132 w 1489"/>
                <a:gd name="T134" fmla="+- 0 939 513"/>
                <a:gd name="T135" fmla="*/ 939 h 8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489" h="850">
                  <a:moveTo>
                    <a:pt x="1488" y="426"/>
                  </a:moveTo>
                  <a:lnTo>
                    <a:pt x="1488" y="131"/>
                  </a:lnTo>
                  <a:lnTo>
                    <a:pt x="1478" y="80"/>
                  </a:lnTo>
                  <a:lnTo>
                    <a:pt x="1450" y="39"/>
                  </a:lnTo>
                  <a:lnTo>
                    <a:pt x="1409" y="10"/>
                  </a:lnTo>
                  <a:lnTo>
                    <a:pt x="1358" y="0"/>
                  </a:lnTo>
                  <a:lnTo>
                    <a:pt x="511" y="2"/>
                  </a:lnTo>
                  <a:lnTo>
                    <a:pt x="460" y="12"/>
                  </a:lnTo>
                  <a:lnTo>
                    <a:pt x="418" y="40"/>
                  </a:lnTo>
                  <a:lnTo>
                    <a:pt x="390" y="81"/>
                  </a:lnTo>
                  <a:lnTo>
                    <a:pt x="380" y="132"/>
                  </a:lnTo>
                  <a:lnTo>
                    <a:pt x="380" y="719"/>
                  </a:lnTo>
                  <a:lnTo>
                    <a:pt x="376" y="742"/>
                  </a:lnTo>
                  <a:lnTo>
                    <a:pt x="363" y="762"/>
                  </a:lnTo>
                  <a:lnTo>
                    <a:pt x="343" y="775"/>
                  </a:lnTo>
                  <a:lnTo>
                    <a:pt x="320" y="779"/>
                  </a:lnTo>
                  <a:lnTo>
                    <a:pt x="0" y="779"/>
                  </a:lnTo>
                  <a:lnTo>
                    <a:pt x="0" y="850"/>
                  </a:lnTo>
                  <a:lnTo>
                    <a:pt x="320" y="850"/>
                  </a:lnTo>
                  <a:lnTo>
                    <a:pt x="371" y="839"/>
                  </a:lnTo>
                  <a:lnTo>
                    <a:pt x="412" y="811"/>
                  </a:lnTo>
                  <a:lnTo>
                    <a:pt x="440" y="770"/>
                  </a:lnTo>
                  <a:lnTo>
                    <a:pt x="450" y="719"/>
                  </a:lnTo>
                  <a:lnTo>
                    <a:pt x="450" y="132"/>
                  </a:lnTo>
                  <a:lnTo>
                    <a:pt x="455" y="109"/>
                  </a:lnTo>
                  <a:lnTo>
                    <a:pt x="468" y="89"/>
                  </a:lnTo>
                  <a:lnTo>
                    <a:pt x="487" y="76"/>
                  </a:lnTo>
                  <a:lnTo>
                    <a:pt x="511" y="72"/>
                  </a:lnTo>
                  <a:lnTo>
                    <a:pt x="1358" y="70"/>
                  </a:lnTo>
                  <a:lnTo>
                    <a:pt x="1381" y="75"/>
                  </a:lnTo>
                  <a:lnTo>
                    <a:pt x="1401" y="88"/>
                  </a:lnTo>
                  <a:lnTo>
                    <a:pt x="1414" y="107"/>
                  </a:lnTo>
                  <a:lnTo>
                    <a:pt x="1418" y="131"/>
                  </a:lnTo>
                  <a:lnTo>
                    <a:pt x="1418" y="426"/>
                  </a:lnTo>
                </a:path>
              </a:pathLst>
            </a:custGeom>
            <a:noFill/>
            <a:ln w="863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cxnSp>
          <p:nvCxnSpPr>
            <p:cNvPr id="10" name="Line 4726">
              <a:extLst>
                <a:ext uri="{FF2B5EF4-FFF2-40B4-BE49-F238E27FC236}">
                  <a16:creationId xmlns:a16="http://schemas.microsoft.com/office/drawing/2014/main" id="{56B67826-177D-447D-A873-457666094D65}"/>
                </a:ext>
              </a:extLst>
            </p:cNvPr>
            <p:cNvCxnSpPr>
              <a:cxnSpLocks noChangeShapeType="1"/>
            </p:cNvCxnSpPr>
            <p:nvPr/>
          </p:nvCxnSpPr>
          <p:spPr bwMode="auto">
            <a:xfrm>
              <a:off x="6193" y="1632"/>
              <a:ext cx="0" cy="418"/>
            </a:xfrm>
            <a:prstGeom prst="line">
              <a:avLst/>
            </a:prstGeom>
            <a:noFill/>
            <a:ln w="44490">
              <a:solidFill>
                <a:srgbClr val="ED1C24"/>
              </a:solidFill>
              <a:prstDash val="solid"/>
              <a:round/>
              <a:headEnd/>
              <a:tailEn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1F8C0640-D60C-436F-9AB2-FCC3F08DA4E4}"/>
                </a:ext>
              </a:extLst>
            </p:cNvPr>
            <p:cNvSpPr>
              <a:spLocks noChangeArrowheads="1"/>
            </p:cNvSpPr>
            <p:nvPr/>
          </p:nvSpPr>
          <p:spPr bwMode="auto">
            <a:xfrm>
              <a:off x="6158" y="1632"/>
              <a:ext cx="71" cy="418"/>
            </a:xfrm>
            <a:prstGeom prst="rect">
              <a:avLst/>
            </a:prstGeom>
            <a:noFill/>
            <a:ln w="862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 name="Freeform 4728">
              <a:extLst>
                <a:ext uri="{FF2B5EF4-FFF2-40B4-BE49-F238E27FC236}">
                  <a16:creationId xmlns:a16="http://schemas.microsoft.com/office/drawing/2014/main" id="{C507AB2D-1A79-42FA-894C-F9E555C9A8AD}"/>
                </a:ext>
              </a:extLst>
            </p:cNvPr>
            <p:cNvSpPr>
              <a:spLocks/>
            </p:cNvSpPr>
            <p:nvPr/>
          </p:nvSpPr>
          <p:spPr bwMode="auto">
            <a:xfrm>
              <a:off x="6822" y="1345"/>
              <a:ext cx="487" cy="71"/>
            </a:xfrm>
            <a:custGeom>
              <a:avLst/>
              <a:gdLst>
                <a:gd name="T0" fmla="+- 0 7274 6823"/>
                <a:gd name="T1" fmla="*/ T0 w 487"/>
                <a:gd name="T2" fmla="+- 0 1416 1346"/>
                <a:gd name="T3" fmla="*/ 1416 h 71"/>
                <a:gd name="T4" fmla="+- 0 6858 6823"/>
                <a:gd name="T5" fmla="*/ T4 w 487"/>
                <a:gd name="T6" fmla="+- 0 1416 1346"/>
                <a:gd name="T7" fmla="*/ 1416 h 71"/>
                <a:gd name="T8" fmla="+- 0 6844 6823"/>
                <a:gd name="T9" fmla="*/ T8 w 487"/>
                <a:gd name="T10" fmla="+- 0 1413 1346"/>
                <a:gd name="T11" fmla="*/ 1413 h 71"/>
                <a:gd name="T12" fmla="+- 0 6833 6823"/>
                <a:gd name="T13" fmla="*/ T12 w 487"/>
                <a:gd name="T14" fmla="+- 0 1406 1346"/>
                <a:gd name="T15" fmla="*/ 1406 h 71"/>
                <a:gd name="T16" fmla="+- 0 6826 6823"/>
                <a:gd name="T17" fmla="*/ T16 w 487"/>
                <a:gd name="T18" fmla="+- 0 1395 1346"/>
                <a:gd name="T19" fmla="*/ 1395 h 71"/>
                <a:gd name="T20" fmla="+- 0 6823 6823"/>
                <a:gd name="T21" fmla="*/ T20 w 487"/>
                <a:gd name="T22" fmla="+- 0 1381 1346"/>
                <a:gd name="T23" fmla="*/ 1381 h 71"/>
                <a:gd name="T24" fmla="+- 0 6826 6823"/>
                <a:gd name="T25" fmla="*/ T24 w 487"/>
                <a:gd name="T26" fmla="+- 0 1367 1346"/>
                <a:gd name="T27" fmla="*/ 1367 h 71"/>
                <a:gd name="T28" fmla="+- 0 6833 6823"/>
                <a:gd name="T29" fmla="*/ T28 w 487"/>
                <a:gd name="T30" fmla="+- 0 1356 1346"/>
                <a:gd name="T31" fmla="*/ 1356 h 71"/>
                <a:gd name="T32" fmla="+- 0 6844 6823"/>
                <a:gd name="T33" fmla="*/ T32 w 487"/>
                <a:gd name="T34" fmla="+- 0 1349 1346"/>
                <a:gd name="T35" fmla="*/ 1349 h 71"/>
                <a:gd name="T36" fmla="+- 0 6858 6823"/>
                <a:gd name="T37" fmla="*/ T36 w 487"/>
                <a:gd name="T38" fmla="+- 0 1346 1346"/>
                <a:gd name="T39" fmla="*/ 1346 h 71"/>
                <a:gd name="T40" fmla="+- 0 7274 6823"/>
                <a:gd name="T41" fmla="*/ T40 w 487"/>
                <a:gd name="T42" fmla="+- 0 1346 1346"/>
                <a:gd name="T43" fmla="*/ 1346 h 71"/>
                <a:gd name="T44" fmla="+- 0 7288 6823"/>
                <a:gd name="T45" fmla="*/ T44 w 487"/>
                <a:gd name="T46" fmla="+- 0 1349 1346"/>
                <a:gd name="T47" fmla="*/ 1349 h 71"/>
                <a:gd name="T48" fmla="+- 0 7299 6823"/>
                <a:gd name="T49" fmla="*/ T48 w 487"/>
                <a:gd name="T50" fmla="+- 0 1356 1346"/>
                <a:gd name="T51" fmla="*/ 1356 h 71"/>
                <a:gd name="T52" fmla="+- 0 7306 6823"/>
                <a:gd name="T53" fmla="*/ T52 w 487"/>
                <a:gd name="T54" fmla="+- 0 1367 1346"/>
                <a:gd name="T55" fmla="*/ 1367 h 71"/>
                <a:gd name="T56" fmla="+- 0 7309 6823"/>
                <a:gd name="T57" fmla="*/ T56 w 487"/>
                <a:gd name="T58" fmla="+- 0 1381 1346"/>
                <a:gd name="T59" fmla="*/ 1381 h 71"/>
                <a:gd name="T60" fmla="+- 0 7306 6823"/>
                <a:gd name="T61" fmla="*/ T60 w 487"/>
                <a:gd name="T62" fmla="+- 0 1395 1346"/>
                <a:gd name="T63" fmla="*/ 1395 h 71"/>
                <a:gd name="T64" fmla="+- 0 7299 6823"/>
                <a:gd name="T65" fmla="*/ T64 w 487"/>
                <a:gd name="T66" fmla="+- 0 1406 1346"/>
                <a:gd name="T67" fmla="*/ 1406 h 71"/>
                <a:gd name="T68" fmla="+- 0 7288 6823"/>
                <a:gd name="T69" fmla="*/ T68 w 487"/>
                <a:gd name="T70" fmla="+- 0 1413 1346"/>
                <a:gd name="T71" fmla="*/ 1413 h 71"/>
                <a:gd name="T72" fmla="+- 0 7274 6823"/>
                <a:gd name="T73" fmla="*/ T72 w 487"/>
                <a:gd name="T74" fmla="+- 0 1416 1346"/>
                <a:gd name="T75" fmla="*/ 141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451" y="70"/>
                  </a:moveTo>
                  <a:lnTo>
                    <a:pt x="35" y="70"/>
                  </a:lnTo>
                  <a:lnTo>
                    <a:pt x="21" y="67"/>
                  </a:lnTo>
                  <a:lnTo>
                    <a:pt x="10" y="60"/>
                  </a:lnTo>
                  <a:lnTo>
                    <a:pt x="3" y="49"/>
                  </a:lnTo>
                  <a:lnTo>
                    <a:pt x="0" y="35"/>
                  </a:lnTo>
                  <a:lnTo>
                    <a:pt x="3" y="21"/>
                  </a:lnTo>
                  <a:lnTo>
                    <a:pt x="10" y="10"/>
                  </a:lnTo>
                  <a:lnTo>
                    <a:pt x="21" y="3"/>
                  </a:lnTo>
                  <a:lnTo>
                    <a:pt x="35" y="0"/>
                  </a:lnTo>
                  <a:lnTo>
                    <a:pt x="451" y="0"/>
                  </a:lnTo>
                  <a:lnTo>
                    <a:pt x="465" y="3"/>
                  </a:lnTo>
                  <a:lnTo>
                    <a:pt x="476" y="10"/>
                  </a:lnTo>
                  <a:lnTo>
                    <a:pt x="483" y="21"/>
                  </a:lnTo>
                  <a:lnTo>
                    <a:pt x="486" y="35"/>
                  </a:lnTo>
                  <a:lnTo>
                    <a:pt x="483" y="49"/>
                  </a:lnTo>
                  <a:lnTo>
                    <a:pt x="476" y="60"/>
                  </a:lnTo>
                  <a:lnTo>
                    <a:pt x="465" y="67"/>
                  </a:lnTo>
                  <a:lnTo>
                    <a:pt x="451"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3" name="Freeform 4729">
              <a:extLst>
                <a:ext uri="{FF2B5EF4-FFF2-40B4-BE49-F238E27FC236}">
                  <a16:creationId xmlns:a16="http://schemas.microsoft.com/office/drawing/2014/main" id="{51EB4E73-7FA3-4D15-BA10-8D08FDE1B5DC}"/>
                </a:ext>
              </a:extLst>
            </p:cNvPr>
            <p:cNvSpPr>
              <a:spLocks/>
            </p:cNvSpPr>
            <p:nvPr/>
          </p:nvSpPr>
          <p:spPr bwMode="auto">
            <a:xfrm>
              <a:off x="6822" y="1345"/>
              <a:ext cx="487" cy="71"/>
            </a:xfrm>
            <a:custGeom>
              <a:avLst/>
              <a:gdLst>
                <a:gd name="T0" fmla="+- 0 6858 6823"/>
                <a:gd name="T1" fmla="*/ T0 w 487"/>
                <a:gd name="T2" fmla="+- 0 1346 1346"/>
                <a:gd name="T3" fmla="*/ 1346 h 71"/>
                <a:gd name="T4" fmla="+- 0 6844 6823"/>
                <a:gd name="T5" fmla="*/ T4 w 487"/>
                <a:gd name="T6" fmla="+- 0 1349 1346"/>
                <a:gd name="T7" fmla="*/ 1349 h 71"/>
                <a:gd name="T8" fmla="+- 0 6833 6823"/>
                <a:gd name="T9" fmla="*/ T8 w 487"/>
                <a:gd name="T10" fmla="+- 0 1356 1346"/>
                <a:gd name="T11" fmla="*/ 1356 h 71"/>
                <a:gd name="T12" fmla="+- 0 6826 6823"/>
                <a:gd name="T13" fmla="*/ T12 w 487"/>
                <a:gd name="T14" fmla="+- 0 1367 1346"/>
                <a:gd name="T15" fmla="*/ 1367 h 71"/>
                <a:gd name="T16" fmla="+- 0 6823 6823"/>
                <a:gd name="T17" fmla="*/ T16 w 487"/>
                <a:gd name="T18" fmla="+- 0 1381 1346"/>
                <a:gd name="T19" fmla="*/ 1381 h 71"/>
                <a:gd name="T20" fmla="+- 0 6826 6823"/>
                <a:gd name="T21" fmla="*/ T20 w 487"/>
                <a:gd name="T22" fmla="+- 0 1395 1346"/>
                <a:gd name="T23" fmla="*/ 1395 h 71"/>
                <a:gd name="T24" fmla="+- 0 6833 6823"/>
                <a:gd name="T25" fmla="*/ T24 w 487"/>
                <a:gd name="T26" fmla="+- 0 1406 1346"/>
                <a:gd name="T27" fmla="*/ 1406 h 71"/>
                <a:gd name="T28" fmla="+- 0 6844 6823"/>
                <a:gd name="T29" fmla="*/ T28 w 487"/>
                <a:gd name="T30" fmla="+- 0 1413 1346"/>
                <a:gd name="T31" fmla="*/ 1413 h 71"/>
                <a:gd name="T32" fmla="+- 0 6858 6823"/>
                <a:gd name="T33" fmla="*/ T32 w 487"/>
                <a:gd name="T34" fmla="+- 0 1416 1346"/>
                <a:gd name="T35" fmla="*/ 1416 h 71"/>
                <a:gd name="T36" fmla="+- 0 7274 6823"/>
                <a:gd name="T37" fmla="*/ T36 w 487"/>
                <a:gd name="T38" fmla="+- 0 1416 1346"/>
                <a:gd name="T39" fmla="*/ 1416 h 71"/>
                <a:gd name="T40" fmla="+- 0 7288 6823"/>
                <a:gd name="T41" fmla="*/ T40 w 487"/>
                <a:gd name="T42" fmla="+- 0 1413 1346"/>
                <a:gd name="T43" fmla="*/ 1413 h 71"/>
                <a:gd name="T44" fmla="+- 0 7299 6823"/>
                <a:gd name="T45" fmla="*/ T44 w 487"/>
                <a:gd name="T46" fmla="+- 0 1406 1346"/>
                <a:gd name="T47" fmla="*/ 1406 h 71"/>
                <a:gd name="T48" fmla="+- 0 7306 6823"/>
                <a:gd name="T49" fmla="*/ T48 w 487"/>
                <a:gd name="T50" fmla="+- 0 1395 1346"/>
                <a:gd name="T51" fmla="*/ 1395 h 71"/>
                <a:gd name="T52" fmla="+- 0 7309 6823"/>
                <a:gd name="T53" fmla="*/ T52 w 487"/>
                <a:gd name="T54" fmla="+- 0 1381 1346"/>
                <a:gd name="T55" fmla="*/ 1381 h 71"/>
                <a:gd name="T56" fmla="+- 0 7306 6823"/>
                <a:gd name="T57" fmla="*/ T56 w 487"/>
                <a:gd name="T58" fmla="+- 0 1367 1346"/>
                <a:gd name="T59" fmla="*/ 1367 h 71"/>
                <a:gd name="T60" fmla="+- 0 7299 6823"/>
                <a:gd name="T61" fmla="*/ T60 w 487"/>
                <a:gd name="T62" fmla="+- 0 1356 1346"/>
                <a:gd name="T63" fmla="*/ 1356 h 71"/>
                <a:gd name="T64" fmla="+- 0 7288 6823"/>
                <a:gd name="T65" fmla="*/ T64 w 487"/>
                <a:gd name="T66" fmla="+- 0 1349 1346"/>
                <a:gd name="T67" fmla="*/ 1349 h 71"/>
                <a:gd name="T68" fmla="+- 0 7274 6823"/>
                <a:gd name="T69" fmla="*/ T68 w 487"/>
                <a:gd name="T70" fmla="+- 0 1346 1346"/>
                <a:gd name="T71" fmla="*/ 1346 h 71"/>
                <a:gd name="T72" fmla="+- 0 6858 6823"/>
                <a:gd name="T73" fmla="*/ T72 w 487"/>
                <a:gd name="T74" fmla="+- 0 1346 1346"/>
                <a:gd name="T75" fmla="*/ 134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7" h="71">
                  <a:moveTo>
                    <a:pt x="35" y="0"/>
                  </a:moveTo>
                  <a:lnTo>
                    <a:pt x="21" y="3"/>
                  </a:lnTo>
                  <a:lnTo>
                    <a:pt x="10" y="10"/>
                  </a:lnTo>
                  <a:lnTo>
                    <a:pt x="3" y="21"/>
                  </a:lnTo>
                  <a:lnTo>
                    <a:pt x="0" y="35"/>
                  </a:lnTo>
                  <a:lnTo>
                    <a:pt x="3" y="49"/>
                  </a:lnTo>
                  <a:lnTo>
                    <a:pt x="10" y="60"/>
                  </a:lnTo>
                  <a:lnTo>
                    <a:pt x="21" y="67"/>
                  </a:lnTo>
                  <a:lnTo>
                    <a:pt x="35" y="70"/>
                  </a:lnTo>
                  <a:lnTo>
                    <a:pt x="451" y="70"/>
                  </a:lnTo>
                  <a:lnTo>
                    <a:pt x="465" y="67"/>
                  </a:lnTo>
                  <a:lnTo>
                    <a:pt x="476" y="60"/>
                  </a:lnTo>
                  <a:lnTo>
                    <a:pt x="483" y="49"/>
                  </a:lnTo>
                  <a:lnTo>
                    <a:pt x="486" y="35"/>
                  </a:lnTo>
                  <a:lnTo>
                    <a:pt x="483" y="21"/>
                  </a:lnTo>
                  <a:lnTo>
                    <a:pt x="476" y="10"/>
                  </a:lnTo>
                  <a:lnTo>
                    <a:pt x="465" y="3"/>
                  </a:lnTo>
                  <a:lnTo>
                    <a:pt x="451" y="0"/>
                  </a:lnTo>
                  <a:lnTo>
                    <a:pt x="35" y="0"/>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4" name="Picture 13">
              <a:extLst>
                <a:ext uri="{FF2B5EF4-FFF2-40B4-BE49-F238E27FC236}">
                  <a16:creationId xmlns:a16="http://schemas.microsoft.com/office/drawing/2014/main" id="{220B63AD-19AF-40B8-A601-52FB6344B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 y="1052"/>
              <a:ext cx="1385"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731">
              <a:extLst>
                <a:ext uri="{FF2B5EF4-FFF2-40B4-BE49-F238E27FC236}">
                  <a16:creationId xmlns:a16="http://schemas.microsoft.com/office/drawing/2014/main" id="{D3C84EFC-5856-490A-BC54-8DBD59EEBBB6}"/>
                </a:ext>
              </a:extLst>
            </p:cNvPr>
            <p:cNvSpPr>
              <a:spLocks/>
            </p:cNvSpPr>
            <p:nvPr/>
          </p:nvSpPr>
          <p:spPr bwMode="auto">
            <a:xfrm>
              <a:off x="5476" y="1052"/>
              <a:ext cx="1385" cy="620"/>
            </a:xfrm>
            <a:custGeom>
              <a:avLst/>
              <a:gdLst>
                <a:gd name="T0" fmla="+- 0 6717 5477"/>
                <a:gd name="T1" fmla="*/ T0 w 1385"/>
                <a:gd name="T2" fmla="+- 0 1052 1052"/>
                <a:gd name="T3" fmla="*/ 1052 h 620"/>
                <a:gd name="T4" fmla="+- 0 5622 5477"/>
                <a:gd name="T5" fmla="*/ T4 w 1385"/>
                <a:gd name="T6" fmla="+- 0 1052 1052"/>
                <a:gd name="T7" fmla="*/ 1052 h 620"/>
                <a:gd name="T8" fmla="+- 0 5576 5477"/>
                <a:gd name="T9" fmla="*/ T8 w 1385"/>
                <a:gd name="T10" fmla="+- 0 1068 1052"/>
                <a:gd name="T11" fmla="*/ 1068 h 620"/>
                <a:gd name="T12" fmla="+- 0 5536 5477"/>
                <a:gd name="T13" fmla="*/ T12 w 1385"/>
                <a:gd name="T14" fmla="+- 0 1112 1052"/>
                <a:gd name="T15" fmla="*/ 1112 h 620"/>
                <a:gd name="T16" fmla="+- 0 5505 5477"/>
                <a:gd name="T17" fmla="*/ T16 w 1385"/>
                <a:gd name="T18" fmla="+- 0 1179 1052"/>
                <a:gd name="T19" fmla="*/ 1179 h 620"/>
                <a:gd name="T20" fmla="+- 0 5484 5477"/>
                <a:gd name="T21" fmla="*/ T20 w 1385"/>
                <a:gd name="T22" fmla="+- 0 1264 1052"/>
                <a:gd name="T23" fmla="*/ 1264 h 620"/>
                <a:gd name="T24" fmla="+- 0 5477 5477"/>
                <a:gd name="T25" fmla="*/ T24 w 1385"/>
                <a:gd name="T26" fmla="+- 0 1362 1052"/>
                <a:gd name="T27" fmla="*/ 1362 h 620"/>
                <a:gd name="T28" fmla="+- 0 5484 5477"/>
                <a:gd name="T29" fmla="*/ T28 w 1385"/>
                <a:gd name="T30" fmla="+- 0 1460 1052"/>
                <a:gd name="T31" fmla="*/ 1460 h 620"/>
                <a:gd name="T32" fmla="+- 0 5505 5477"/>
                <a:gd name="T33" fmla="*/ T32 w 1385"/>
                <a:gd name="T34" fmla="+- 0 1545 1052"/>
                <a:gd name="T35" fmla="*/ 1545 h 620"/>
                <a:gd name="T36" fmla="+- 0 5536 5477"/>
                <a:gd name="T37" fmla="*/ T36 w 1385"/>
                <a:gd name="T38" fmla="+- 0 1612 1052"/>
                <a:gd name="T39" fmla="*/ 1612 h 620"/>
                <a:gd name="T40" fmla="+- 0 5576 5477"/>
                <a:gd name="T41" fmla="*/ T40 w 1385"/>
                <a:gd name="T42" fmla="+- 0 1656 1052"/>
                <a:gd name="T43" fmla="*/ 1656 h 620"/>
                <a:gd name="T44" fmla="+- 0 5622 5477"/>
                <a:gd name="T45" fmla="*/ T44 w 1385"/>
                <a:gd name="T46" fmla="+- 0 1672 1052"/>
                <a:gd name="T47" fmla="*/ 1672 h 620"/>
                <a:gd name="T48" fmla="+- 0 6717 5477"/>
                <a:gd name="T49" fmla="*/ T48 w 1385"/>
                <a:gd name="T50" fmla="+- 0 1672 1052"/>
                <a:gd name="T51" fmla="*/ 1672 h 620"/>
                <a:gd name="T52" fmla="+- 0 6802 5477"/>
                <a:gd name="T53" fmla="*/ T52 w 1385"/>
                <a:gd name="T54" fmla="+- 0 1612 1052"/>
                <a:gd name="T55" fmla="*/ 1612 h 620"/>
                <a:gd name="T56" fmla="+- 0 6834 5477"/>
                <a:gd name="T57" fmla="*/ T56 w 1385"/>
                <a:gd name="T58" fmla="+- 0 1545 1052"/>
                <a:gd name="T59" fmla="*/ 1545 h 620"/>
                <a:gd name="T60" fmla="+- 0 6854 5477"/>
                <a:gd name="T61" fmla="*/ T60 w 1385"/>
                <a:gd name="T62" fmla="+- 0 1460 1052"/>
                <a:gd name="T63" fmla="*/ 1460 h 620"/>
                <a:gd name="T64" fmla="+- 0 6862 5477"/>
                <a:gd name="T65" fmla="*/ T64 w 1385"/>
                <a:gd name="T66" fmla="+- 0 1362 1052"/>
                <a:gd name="T67" fmla="*/ 1362 h 620"/>
                <a:gd name="T68" fmla="+- 0 6854 5477"/>
                <a:gd name="T69" fmla="*/ T68 w 1385"/>
                <a:gd name="T70" fmla="+- 0 1264 1052"/>
                <a:gd name="T71" fmla="*/ 1264 h 620"/>
                <a:gd name="T72" fmla="+- 0 6834 5477"/>
                <a:gd name="T73" fmla="*/ T72 w 1385"/>
                <a:gd name="T74" fmla="+- 0 1179 1052"/>
                <a:gd name="T75" fmla="*/ 1179 h 620"/>
                <a:gd name="T76" fmla="+- 0 6802 5477"/>
                <a:gd name="T77" fmla="*/ T76 w 1385"/>
                <a:gd name="T78" fmla="+- 0 1112 1052"/>
                <a:gd name="T79" fmla="*/ 1112 h 620"/>
                <a:gd name="T80" fmla="+- 0 6763 5477"/>
                <a:gd name="T81" fmla="*/ T80 w 1385"/>
                <a:gd name="T82" fmla="+- 0 1068 1052"/>
                <a:gd name="T83" fmla="*/ 1068 h 620"/>
                <a:gd name="T84" fmla="+- 0 6717 5477"/>
                <a:gd name="T85" fmla="*/ T84 w 1385"/>
                <a:gd name="T86" fmla="+- 0 1052 1052"/>
                <a:gd name="T87" fmla="*/ 1052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385" h="620">
                  <a:moveTo>
                    <a:pt x="1240" y="0"/>
                  </a:moveTo>
                  <a:lnTo>
                    <a:pt x="145" y="0"/>
                  </a:lnTo>
                  <a:lnTo>
                    <a:pt x="99" y="16"/>
                  </a:lnTo>
                  <a:lnTo>
                    <a:pt x="59" y="60"/>
                  </a:lnTo>
                  <a:lnTo>
                    <a:pt x="28" y="127"/>
                  </a:lnTo>
                  <a:lnTo>
                    <a:pt x="7" y="212"/>
                  </a:lnTo>
                  <a:lnTo>
                    <a:pt x="0" y="310"/>
                  </a:lnTo>
                  <a:lnTo>
                    <a:pt x="7" y="408"/>
                  </a:lnTo>
                  <a:lnTo>
                    <a:pt x="28" y="493"/>
                  </a:lnTo>
                  <a:lnTo>
                    <a:pt x="59" y="560"/>
                  </a:lnTo>
                  <a:lnTo>
                    <a:pt x="99" y="604"/>
                  </a:lnTo>
                  <a:lnTo>
                    <a:pt x="145" y="620"/>
                  </a:lnTo>
                  <a:lnTo>
                    <a:pt x="1240" y="620"/>
                  </a:lnTo>
                  <a:lnTo>
                    <a:pt x="1325" y="560"/>
                  </a:lnTo>
                  <a:lnTo>
                    <a:pt x="1357" y="493"/>
                  </a:lnTo>
                  <a:lnTo>
                    <a:pt x="1377" y="408"/>
                  </a:lnTo>
                  <a:lnTo>
                    <a:pt x="1385" y="310"/>
                  </a:lnTo>
                  <a:lnTo>
                    <a:pt x="1377" y="212"/>
                  </a:lnTo>
                  <a:lnTo>
                    <a:pt x="1357" y="127"/>
                  </a:lnTo>
                  <a:lnTo>
                    <a:pt x="1325" y="60"/>
                  </a:lnTo>
                  <a:lnTo>
                    <a:pt x="1286" y="16"/>
                  </a:lnTo>
                  <a:lnTo>
                    <a:pt x="124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AB73455D-A58F-4FE5-9391-3FADC382E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 y="1082"/>
              <a:ext cx="7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E544548-2CE8-4FCE-A96B-2B92C6016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 y="617"/>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2AEE97EF-26CF-4DF4-BBDE-193E6EAFEA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 y="611"/>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2E69ECA-9FCF-44B9-B3D5-C72274CE9C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 y="1732"/>
              <a:ext cx="13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4B4F5A97-A074-4204-B174-ED9126EE8A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 y="1726"/>
              <a:ext cx="14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508C25AC-8FBC-4B65-B73E-5BDCDCDDA0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4"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08CE04BF-3A8C-4774-BE71-E821C17043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8"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F2F3A331-D487-4405-B229-4EE968452C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0" y="1907"/>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03F1E829-EF04-47D7-B8F2-FB3428A66C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3" y="1900"/>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FC545B9D-D778-4137-98A4-9A514F0F58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74" y="1485"/>
              <a:ext cx="2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96F53CF0-B466-49BB-882B-163288DE81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7" y="1479"/>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4743">
              <a:extLst>
                <a:ext uri="{FF2B5EF4-FFF2-40B4-BE49-F238E27FC236}">
                  <a16:creationId xmlns:a16="http://schemas.microsoft.com/office/drawing/2014/main" id="{584DFE2E-D1C3-4759-B539-4DDFEF89A11A}"/>
                </a:ext>
              </a:extLst>
            </p:cNvPr>
            <p:cNvSpPr>
              <a:spLocks/>
            </p:cNvSpPr>
            <p:nvPr/>
          </p:nvSpPr>
          <p:spPr bwMode="auto">
            <a:xfrm>
              <a:off x="4962" y="517"/>
              <a:ext cx="2502" cy="637"/>
            </a:xfrm>
            <a:custGeom>
              <a:avLst/>
              <a:gdLst>
                <a:gd name="T0" fmla="+- 0 7463 4962"/>
                <a:gd name="T1" fmla="*/ T0 w 2502"/>
                <a:gd name="T2" fmla="+- 0 1154 517"/>
                <a:gd name="T3" fmla="*/ 1154 h 637"/>
                <a:gd name="T4" fmla="+- 0 7394 4962"/>
                <a:gd name="T5" fmla="*/ T4 w 2502"/>
                <a:gd name="T6" fmla="+- 0 1154 517"/>
                <a:gd name="T7" fmla="*/ 1154 h 637"/>
                <a:gd name="T8" fmla="+- 0 7394 4962"/>
                <a:gd name="T9" fmla="*/ T8 w 2502"/>
                <a:gd name="T10" fmla="+- 0 648 517"/>
                <a:gd name="T11" fmla="*/ 648 h 637"/>
                <a:gd name="T12" fmla="+- 0 7389 4962"/>
                <a:gd name="T13" fmla="*/ T12 w 2502"/>
                <a:gd name="T14" fmla="+- 0 624 517"/>
                <a:gd name="T15" fmla="*/ 624 h 637"/>
                <a:gd name="T16" fmla="+- 0 7376 4962"/>
                <a:gd name="T17" fmla="*/ T16 w 2502"/>
                <a:gd name="T18" fmla="+- 0 605 517"/>
                <a:gd name="T19" fmla="*/ 605 h 637"/>
                <a:gd name="T20" fmla="+- 0 7357 4962"/>
                <a:gd name="T21" fmla="*/ T20 w 2502"/>
                <a:gd name="T22" fmla="+- 0 592 517"/>
                <a:gd name="T23" fmla="*/ 592 h 637"/>
                <a:gd name="T24" fmla="+- 0 7333 4962"/>
                <a:gd name="T25" fmla="*/ T24 w 2502"/>
                <a:gd name="T26" fmla="+- 0 587 517"/>
                <a:gd name="T27" fmla="*/ 587 h 637"/>
                <a:gd name="T28" fmla="+- 0 4962 4962"/>
                <a:gd name="T29" fmla="*/ T28 w 2502"/>
                <a:gd name="T30" fmla="+- 0 587 517"/>
                <a:gd name="T31" fmla="*/ 587 h 637"/>
                <a:gd name="T32" fmla="+- 0 4962 4962"/>
                <a:gd name="T33" fmla="*/ T32 w 2502"/>
                <a:gd name="T34" fmla="+- 0 517 517"/>
                <a:gd name="T35" fmla="*/ 517 h 637"/>
                <a:gd name="T36" fmla="+- 0 7333 4962"/>
                <a:gd name="T37" fmla="*/ T36 w 2502"/>
                <a:gd name="T38" fmla="+- 0 517 517"/>
                <a:gd name="T39" fmla="*/ 517 h 637"/>
                <a:gd name="T40" fmla="+- 0 7384 4962"/>
                <a:gd name="T41" fmla="*/ T40 w 2502"/>
                <a:gd name="T42" fmla="+- 0 528 517"/>
                <a:gd name="T43" fmla="*/ 528 h 637"/>
                <a:gd name="T44" fmla="+- 0 7425 4962"/>
                <a:gd name="T45" fmla="*/ T44 w 2502"/>
                <a:gd name="T46" fmla="+- 0 556 517"/>
                <a:gd name="T47" fmla="*/ 556 h 637"/>
                <a:gd name="T48" fmla="+- 0 7453 4962"/>
                <a:gd name="T49" fmla="*/ T48 w 2502"/>
                <a:gd name="T50" fmla="+- 0 597 517"/>
                <a:gd name="T51" fmla="*/ 597 h 637"/>
                <a:gd name="T52" fmla="+- 0 7464 4962"/>
                <a:gd name="T53" fmla="*/ T52 w 2502"/>
                <a:gd name="T54" fmla="+- 0 648 517"/>
                <a:gd name="T55" fmla="*/ 648 h 637"/>
                <a:gd name="T56" fmla="+- 0 7463 4962"/>
                <a:gd name="T57" fmla="*/ T56 w 2502"/>
                <a:gd name="T58" fmla="+- 0 1154 517"/>
                <a:gd name="T59" fmla="*/ 1154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502" h="637">
                  <a:moveTo>
                    <a:pt x="2501" y="637"/>
                  </a:moveTo>
                  <a:lnTo>
                    <a:pt x="2432" y="637"/>
                  </a:lnTo>
                  <a:lnTo>
                    <a:pt x="2432" y="131"/>
                  </a:lnTo>
                  <a:lnTo>
                    <a:pt x="2427" y="107"/>
                  </a:lnTo>
                  <a:lnTo>
                    <a:pt x="2414" y="88"/>
                  </a:lnTo>
                  <a:lnTo>
                    <a:pt x="2395" y="75"/>
                  </a:lnTo>
                  <a:lnTo>
                    <a:pt x="2371" y="70"/>
                  </a:lnTo>
                  <a:lnTo>
                    <a:pt x="0" y="70"/>
                  </a:lnTo>
                  <a:lnTo>
                    <a:pt x="0" y="0"/>
                  </a:lnTo>
                  <a:lnTo>
                    <a:pt x="2371" y="0"/>
                  </a:lnTo>
                  <a:lnTo>
                    <a:pt x="2422" y="11"/>
                  </a:lnTo>
                  <a:lnTo>
                    <a:pt x="2463" y="39"/>
                  </a:lnTo>
                  <a:lnTo>
                    <a:pt x="2491" y="80"/>
                  </a:lnTo>
                  <a:lnTo>
                    <a:pt x="2502" y="131"/>
                  </a:lnTo>
                  <a:lnTo>
                    <a:pt x="2501" y="6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28" name="Freeform 4744">
              <a:extLst>
                <a:ext uri="{FF2B5EF4-FFF2-40B4-BE49-F238E27FC236}">
                  <a16:creationId xmlns:a16="http://schemas.microsoft.com/office/drawing/2014/main" id="{7528BA61-0D4D-426F-A756-B68F3BAF732B}"/>
                </a:ext>
              </a:extLst>
            </p:cNvPr>
            <p:cNvSpPr>
              <a:spLocks/>
            </p:cNvSpPr>
            <p:nvPr/>
          </p:nvSpPr>
          <p:spPr bwMode="auto">
            <a:xfrm>
              <a:off x="4962" y="517"/>
              <a:ext cx="2502" cy="637"/>
            </a:xfrm>
            <a:custGeom>
              <a:avLst/>
              <a:gdLst>
                <a:gd name="T0" fmla="+- 0 7464 4962"/>
                <a:gd name="T1" fmla="*/ T0 w 2502"/>
                <a:gd name="T2" fmla="+- 0 1152 517"/>
                <a:gd name="T3" fmla="*/ 1152 h 637"/>
                <a:gd name="T4" fmla="+- 0 7464 4962"/>
                <a:gd name="T5" fmla="*/ T4 w 2502"/>
                <a:gd name="T6" fmla="+- 0 648 517"/>
                <a:gd name="T7" fmla="*/ 648 h 637"/>
                <a:gd name="T8" fmla="+- 0 7453 4962"/>
                <a:gd name="T9" fmla="*/ T8 w 2502"/>
                <a:gd name="T10" fmla="+- 0 597 517"/>
                <a:gd name="T11" fmla="*/ 597 h 637"/>
                <a:gd name="T12" fmla="+- 0 7425 4962"/>
                <a:gd name="T13" fmla="*/ T12 w 2502"/>
                <a:gd name="T14" fmla="+- 0 556 517"/>
                <a:gd name="T15" fmla="*/ 556 h 637"/>
                <a:gd name="T16" fmla="+- 0 7384 4962"/>
                <a:gd name="T17" fmla="*/ T16 w 2502"/>
                <a:gd name="T18" fmla="+- 0 528 517"/>
                <a:gd name="T19" fmla="*/ 528 h 637"/>
                <a:gd name="T20" fmla="+- 0 7333 4962"/>
                <a:gd name="T21" fmla="*/ T20 w 2502"/>
                <a:gd name="T22" fmla="+- 0 517 517"/>
                <a:gd name="T23" fmla="*/ 517 h 637"/>
                <a:gd name="T24" fmla="+- 0 4962 4962"/>
                <a:gd name="T25" fmla="*/ T24 w 2502"/>
                <a:gd name="T26" fmla="+- 0 517 517"/>
                <a:gd name="T27" fmla="*/ 517 h 637"/>
                <a:gd name="T28" fmla="+- 0 4962 4962"/>
                <a:gd name="T29" fmla="*/ T28 w 2502"/>
                <a:gd name="T30" fmla="+- 0 587 517"/>
                <a:gd name="T31" fmla="*/ 587 h 637"/>
                <a:gd name="T32" fmla="+- 0 7333 4962"/>
                <a:gd name="T33" fmla="*/ T32 w 2502"/>
                <a:gd name="T34" fmla="+- 0 587 517"/>
                <a:gd name="T35" fmla="*/ 587 h 637"/>
                <a:gd name="T36" fmla="+- 0 7357 4962"/>
                <a:gd name="T37" fmla="*/ T36 w 2502"/>
                <a:gd name="T38" fmla="+- 0 592 517"/>
                <a:gd name="T39" fmla="*/ 592 h 637"/>
                <a:gd name="T40" fmla="+- 0 7376 4962"/>
                <a:gd name="T41" fmla="*/ T40 w 2502"/>
                <a:gd name="T42" fmla="+- 0 605 517"/>
                <a:gd name="T43" fmla="*/ 605 h 637"/>
                <a:gd name="T44" fmla="+- 0 7389 4962"/>
                <a:gd name="T45" fmla="*/ T44 w 2502"/>
                <a:gd name="T46" fmla="+- 0 624 517"/>
                <a:gd name="T47" fmla="*/ 624 h 637"/>
                <a:gd name="T48" fmla="+- 0 7394 4962"/>
                <a:gd name="T49" fmla="*/ T48 w 2502"/>
                <a:gd name="T50" fmla="+- 0 648 517"/>
                <a:gd name="T51" fmla="*/ 648 h 637"/>
                <a:gd name="T52" fmla="+- 0 7394 4962"/>
                <a:gd name="T53" fmla="*/ T52 w 2502"/>
                <a:gd name="T54" fmla="+- 0 1152 517"/>
                <a:gd name="T55" fmla="*/ 1152 h 637"/>
                <a:gd name="T56" fmla="+- 0 7394 4962"/>
                <a:gd name="T57" fmla="*/ T56 w 2502"/>
                <a:gd name="T58" fmla="+- 0 1153 517"/>
                <a:gd name="T59" fmla="*/ 1153 h 637"/>
                <a:gd name="T60" fmla="+- 0 7394 4962"/>
                <a:gd name="T61" fmla="*/ T60 w 2502"/>
                <a:gd name="T62" fmla="+- 0 1153 517"/>
                <a:gd name="T63" fmla="*/ 1153 h 637"/>
                <a:gd name="T64" fmla="+- 0 7394 4962"/>
                <a:gd name="T65" fmla="*/ T64 w 2502"/>
                <a:gd name="T66" fmla="+- 0 1154 517"/>
                <a:gd name="T67" fmla="*/ 1154 h 637"/>
                <a:gd name="T68" fmla="+- 0 7463 4962"/>
                <a:gd name="T69" fmla="*/ T68 w 2502"/>
                <a:gd name="T70" fmla="+- 0 1154 517"/>
                <a:gd name="T71" fmla="*/ 1154 h 637"/>
                <a:gd name="T72" fmla="+- 0 7463 4962"/>
                <a:gd name="T73" fmla="*/ T72 w 2502"/>
                <a:gd name="T74" fmla="+- 0 1153 517"/>
                <a:gd name="T75" fmla="*/ 1153 h 637"/>
                <a:gd name="T76" fmla="+- 0 7464 4962"/>
                <a:gd name="T77" fmla="*/ T76 w 2502"/>
                <a:gd name="T78" fmla="+- 0 1153 517"/>
                <a:gd name="T79" fmla="*/ 1153 h 637"/>
                <a:gd name="T80" fmla="+- 0 7464 4962"/>
                <a:gd name="T81" fmla="*/ T80 w 2502"/>
                <a:gd name="T82" fmla="+- 0 1152 517"/>
                <a:gd name="T83" fmla="*/ 115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2" h="637">
                  <a:moveTo>
                    <a:pt x="2502" y="635"/>
                  </a:moveTo>
                  <a:lnTo>
                    <a:pt x="2502" y="131"/>
                  </a:lnTo>
                  <a:lnTo>
                    <a:pt x="2491" y="80"/>
                  </a:lnTo>
                  <a:lnTo>
                    <a:pt x="2463" y="39"/>
                  </a:lnTo>
                  <a:lnTo>
                    <a:pt x="2422" y="11"/>
                  </a:lnTo>
                  <a:lnTo>
                    <a:pt x="2371" y="0"/>
                  </a:lnTo>
                  <a:lnTo>
                    <a:pt x="0" y="0"/>
                  </a:lnTo>
                  <a:lnTo>
                    <a:pt x="0" y="70"/>
                  </a:lnTo>
                  <a:lnTo>
                    <a:pt x="2371" y="70"/>
                  </a:lnTo>
                  <a:lnTo>
                    <a:pt x="2395" y="75"/>
                  </a:lnTo>
                  <a:lnTo>
                    <a:pt x="2414" y="88"/>
                  </a:lnTo>
                  <a:lnTo>
                    <a:pt x="2427" y="107"/>
                  </a:lnTo>
                  <a:lnTo>
                    <a:pt x="2432" y="131"/>
                  </a:lnTo>
                  <a:lnTo>
                    <a:pt x="2432" y="635"/>
                  </a:lnTo>
                  <a:lnTo>
                    <a:pt x="2432" y="636"/>
                  </a:lnTo>
                  <a:lnTo>
                    <a:pt x="2432" y="637"/>
                  </a:lnTo>
                  <a:lnTo>
                    <a:pt x="2501" y="637"/>
                  </a:lnTo>
                  <a:lnTo>
                    <a:pt x="2501" y="636"/>
                  </a:lnTo>
                  <a:lnTo>
                    <a:pt x="2502" y="636"/>
                  </a:lnTo>
                  <a:lnTo>
                    <a:pt x="2502" y="635"/>
                  </a:lnTo>
                  <a:close/>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29" name="Picture 28">
              <a:extLst>
                <a:ext uri="{FF2B5EF4-FFF2-40B4-BE49-F238E27FC236}">
                  <a16:creationId xmlns:a16="http://schemas.microsoft.com/office/drawing/2014/main" id="{330DE79E-041E-42DE-8884-5846CA0669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4" y="1145"/>
              <a:ext cx="4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A2612D5A-B1D1-4E27-814F-0CCD887439C5}"/>
                </a:ext>
              </a:extLst>
            </p:cNvPr>
            <p:cNvSpPr>
              <a:spLocks noChangeArrowheads="1"/>
            </p:cNvSpPr>
            <p:nvPr/>
          </p:nvSpPr>
          <p:spPr bwMode="auto">
            <a:xfrm>
              <a:off x="7194" y="1145"/>
              <a:ext cx="465" cy="116"/>
            </a:xfrm>
            <a:prstGeom prst="rect">
              <a:avLst/>
            </a:prstGeom>
            <a:noFill/>
            <a:ln w="863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31" name="Picture 30">
              <a:extLst>
                <a:ext uri="{FF2B5EF4-FFF2-40B4-BE49-F238E27FC236}">
                  <a16:creationId xmlns:a16="http://schemas.microsoft.com/office/drawing/2014/main" id="{CC13B860-55AC-451D-9C0B-CD7E232442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0" y="1265"/>
              <a:ext cx="31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4748">
              <a:extLst>
                <a:ext uri="{FF2B5EF4-FFF2-40B4-BE49-F238E27FC236}">
                  <a16:creationId xmlns:a16="http://schemas.microsoft.com/office/drawing/2014/main" id="{801EA24A-D888-4773-9E93-3E0506DDABBD}"/>
                </a:ext>
              </a:extLst>
            </p:cNvPr>
            <p:cNvSpPr>
              <a:spLocks/>
            </p:cNvSpPr>
            <p:nvPr/>
          </p:nvSpPr>
          <p:spPr bwMode="auto">
            <a:xfrm>
              <a:off x="7270" y="1265"/>
              <a:ext cx="314" cy="228"/>
            </a:xfrm>
            <a:custGeom>
              <a:avLst/>
              <a:gdLst>
                <a:gd name="T0" fmla="+- 0 7585 7271"/>
                <a:gd name="T1" fmla="*/ T0 w 314"/>
                <a:gd name="T2" fmla="+- 0 1383 1266"/>
                <a:gd name="T3" fmla="*/ 1383 h 228"/>
                <a:gd name="T4" fmla="+- 0 7585 7271"/>
                <a:gd name="T5" fmla="*/ T4 w 314"/>
                <a:gd name="T6" fmla="+- 0 1266 1266"/>
                <a:gd name="T7" fmla="*/ 1266 h 228"/>
                <a:gd name="T8" fmla="+- 0 7271 7271"/>
                <a:gd name="T9" fmla="*/ T8 w 314"/>
                <a:gd name="T10" fmla="+- 0 1266 1266"/>
                <a:gd name="T11" fmla="*/ 1266 h 228"/>
                <a:gd name="T12" fmla="+- 0 7271 7271"/>
                <a:gd name="T13" fmla="*/ T12 w 314"/>
                <a:gd name="T14" fmla="+- 0 1493 1266"/>
                <a:gd name="T15" fmla="*/ 1493 h 228"/>
                <a:gd name="T16" fmla="+- 0 7511 7271"/>
                <a:gd name="T17" fmla="*/ T16 w 314"/>
                <a:gd name="T18" fmla="+- 0 1493 1266"/>
                <a:gd name="T19" fmla="*/ 1493 h 228"/>
                <a:gd name="T20" fmla="+- 0 7511 7271"/>
                <a:gd name="T21" fmla="*/ T20 w 314"/>
                <a:gd name="T22" fmla="+- 0 1383 1266"/>
                <a:gd name="T23" fmla="*/ 1383 h 228"/>
                <a:gd name="T24" fmla="+- 0 7585 7271"/>
                <a:gd name="T25" fmla="*/ T24 w 314"/>
                <a:gd name="T26" fmla="+- 0 1383 1266"/>
                <a:gd name="T27" fmla="*/ 1383 h 228"/>
              </a:gdLst>
              <a:ahLst/>
              <a:cxnLst>
                <a:cxn ang="0">
                  <a:pos x="T1" y="T3"/>
                </a:cxn>
                <a:cxn ang="0">
                  <a:pos x="T5" y="T7"/>
                </a:cxn>
                <a:cxn ang="0">
                  <a:pos x="T9" y="T11"/>
                </a:cxn>
                <a:cxn ang="0">
                  <a:pos x="T13" y="T15"/>
                </a:cxn>
                <a:cxn ang="0">
                  <a:pos x="T17" y="T19"/>
                </a:cxn>
                <a:cxn ang="0">
                  <a:pos x="T21" y="T23"/>
                </a:cxn>
                <a:cxn ang="0">
                  <a:pos x="T25" y="T27"/>
                </a:cxn>
              </a:cxnLst>
              <a:rect l="0" t="0" r="r" b="b"/>
              <a:pathLst>
                <a:path w="314" h="228">
                  <a:moveTo>
                    <a:pt x="314" y="117"/>
                  </a:moveTo>
                  <a:lnTo>
                    <a:pt x="314" y="0"/>
                  </a:lnTo>
                  <a:lnTo>
                    <a:pt x="0" y="0"/>
                  </a:lnTo>
                  <a:lnTo>
                    <a:pt x="0" y="227"/>
                  </a:lnTo>
                  <a:lnTo>
                    <a:pt x="240" y="227"/>
                  </a:lnTo>
                  <a:lnTo>
                    <a:pt x="240" y="117"/>
                  </a:lnTo>
                  <a:lnTo>
                    <a:pt x="314" y="117"/>
                  </a:lnTo>
                  <a:close/>
                </a:path>
              </a:pathLst>
            </a:custGeom>
            <a:noFill/>
            <a:ln w="86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33" name="Rectangle 32">
              <a:extLst>
                <a:ext uri="{FF2B5EF4-FFF2-40B4-BE49-F238E27FC236}">
                  <a16:creationId xmlns:a16="http://schemas.microsoft.com/office/drawing/2014/main" id="{329AED70-E4F7-4027-9332-E8BFC054471B}"/>
                </a:ext>
              </a:extLst>
            </p:cNvPr>
            <p:cNvSpPr>
              <a:spLocks noChangeArrowheads="1"/>
            </p:cNvSpPr>
            <p:nvPr/>
          </p:nvSpPr>
          <p:spPr bwMode="auto">
            <a:xfrm>
              <a:off x="7207"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34" name="Rectangle 33">
              <a:extLst>
                <a:ext uri="{FF2B5EF4-FFF2-40B4-BE49-F238E27FC236}">
                  <a16:creationId xmlns:a16="http://schemas.microsoft.com/office/drawing/2014/main" id="{667F7501-D6B8-4FCF-9889-626C8DFCD67B}"/>
                </a:ext>
              </a:extLst>
            </p:cNvPr>
            <p:cNvSpPr>
              <a:spLocks noChangeArrowheads="1"/>
            </p:cNvSpPr>
            <p:nvPr/>
          </p:nvSpPr>
          <p:spPr bwMode="auto">
            <a:xfrm>
              <a:off x="7242"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35" name="Rectangle 34">
              <a:extLst>
                <a:ext uri="{FF2B5EF4-FFF2-40B4-BE49-F238E27FC236}">
                  <a16:creationId xmlns:a16="http://schemas.microsoft.com/office/drawing/2014/main" id="{A8BC63B8-5F84-463D-ACAA-B041653644A0}"/>
                </a:ext>
              </a:extLst>
            </p:cNvPr>
            <p:cNvSpPr>
              <a:spLocks noChangeArrowheads="1"/>
            </p:cNvSpPr>
            <p:nvPr/>
          </p:nvSpPr>
          <p:spPr bwMode="auto">
            <a:xfrm>
              <a:off x="7564" y="1112"/>
              <a:ext cx="36"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36" name="Rectangle 35">
              <a:extLst>
                <a:ext uri="{FF2B5EF4-FFF2-40B4-BE49-F238E27FC236}">
                  <a16:creationId xmlns:a16="http://schemas.microsoft.com/office/drawing/2014/main" id="{FFC49D3A-2D69-47E3-B75C-1C6C0CE4083D}"/>
                </a:ext>
              </a:extLst>
            </p:cNvPr>
            <p:cNvSpPr>
              <a:spLocks noChangeArrowheads="1"/>
            </p:cNvSpPr>
            <p:nvPr/>
          </p:nvSpPr>
          <p:spPr bwMode="auto">
            <a:xfrm>
              <a:off x="7600" y="1112"/>
              <a:ext cx="34" cy="36"/>
            </a:xfrm>
            <a:prstGeom prst="rect">
              <a:avLst/>
            </a:prstGeom>
            <a:noFill/>
            <a:ln w="862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37" name="Picture 36">
              <a:extLst>
                <a:ext uri="{FF2B5EF4-FFF2-40B4-BE49-F238E27FC236}">
                  <a16:creationId xmlns:a16="http://schemas.microsoft.com/office/drawing/2014/main" id="{B028C218-BFE6-473C-B889-068D89A4B5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7" y="1102"/>
              <a:ext cx="16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E7ECE3D6-03D6-45B7-8320-38251EF126F5}"/>
                </a:ext>
              </a:extLst>
            </p:cNvPr>
            <p:cNvSpPr>
              <a:spLocks noChangeArrowheads="1"/>
            </p:cNvSpPr>
            <p:nvPr/>
          </p:nvSpPr>
          <p:spPr bwMode="auto">
            <a:xfrm>
              <a:off x="7347" y="1102"/>
              <a:ext cx="164" cy="44"/>
            </a:xfrm>
            <a:prstGeom prst="rect">
              <a:avLst/>
            </a:prstGeom>
            <a:noFill/>
            <a:ln w="86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39" name="Picture 38">
              <a:extLst>
                <a:ext uri="{FF2B5EF4-FFF2-40B4-BE49-F238E27FC236}">
                  <a16:creationId xmlns:a16="http://schemas.microsoft.com/office/drawing/2014/main" id="{CAADA5C8-B1E3-4EF7-A705-04CD8DC68E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6" y="1172"/>
              <a:ext cx="3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009A4A1B-AF1F-4D6B-A87B-1D36A5B8F79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7" y="1175"/>
              <a:ext cx="3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0F787FDE-9CDD-4387-96B1-B59B4BC794D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7" y="1374"/>
              <a:ext cx="64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2BBFD264-D126-4B88-9B48-EF5A89A3835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5" y="1432"/>
              <a:ext cx="820"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Line 4759">
              <a:extLst>
                <a:ext uri="{FF2B5EF4-FFF2-40B4-BE49-F238E27FC236}">
                  <a16:creationId xmlns:a16="http://schemas.microsoft.com/office/drawing/2014/main" id="{60A4B562-5CF8-4E67-AFCB-58BBBC4D8EBF}"/>
                </a:ext>
              </a:extLst>
            </p:cNvPr>
            <p:cNvCxnSpPr>
              <a:cxnSpLocks noChangeShapeType="1"/>
            </p:cNvCxnSpPr>
            <p:nvPr/>
          </p:nvCxnSpPr>
          <p:spPr bwMode="auto">
            <a:xfrm>
              <a:off x="4787" y="1559"/>
              <a:ext cx="0" cy="282"/>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4" name="Line 4760">
              <a:extLst>
                <a:ext uri="{FF2B5EF4-FFF2-40B4-BE49-F238E27FC236}">
                  <a16:creationId xmlns:a16="http://schemas.microsoft.com/office/drawing/2014/main" id="{F99888B1-5F9A-440F-806E-28ABFC07FC8A}"/>
                </a:ext>
              </a:extLst>
            </p:cNvPr>
            <p:cNvCxnSpPr>
              <a:cxnSpLocks noChangeShapeType="1"/>
            </p:cNvCxnSpPr>
            <p:nvPr/>
          </p:nvCxnSpPr>
          <p:spPr bwMode="auto">
            <a:xfrm>
              <a:off x="4787" y="671"/>
              <a:ext cx="0" cy="444"/>
            </a:xfrm>
            <a:prstGeom prst="line">
              <a:avLst/>
            </a:prstGeom>
            <a:noFill/>
            <a:ln w="5747">
              <a:solidFill>
                <a:srgbClr val="231F20"/>
              </a:solidFill>
              <a:prstDash val="solid"/>
              <a:round/>
              <a:headEnd/>
              <a:tailEnd/>
            </a:ln>
            <a:extLst>
              <a:ext uri="{909E8E84-426E-40DD-AFC4-6F175D3DCCD1}">
                <a14:hiddenFill xmlns:a14="http://schemas.microsoft.com/office/drawing/2010/main">
                  <a:noFill/>
                </a14:hiddenFill>
              </a:ext>
            </a:extLst>
          </p:spPr>
        </p:cxnSp>
        <p:pic>
          <p:nvPicPr>
            <p:cNvPr id="45" name="Picture 44">
              <a:extLst>
                <a:ext uri="{FF2B5EF4-FFF2-40B4-BE49-F238E27FC236}">
                  <a16:creationId xmlns:a16="http://schemas.microsoft.com/office/drawing/2014/main" id="{D20251B2-5BE8-4955-974A-62A572FB81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4" y="1984"/>
              <a:ext cx="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a:extLst>
                <a:ext uri="{FF2B5EF4-FFF2-40B4-BE49-F238E27FC236}">
                  <a16:creationId xmlns:a16="http://schemas.microsoft.com/office/drawing/2014/main" id="{877DC91D-9DD3-4610-89FF-0F8E70AA8D45}"/>
                </a:ext>
              </a:extLst>
            </p:cNvPr>
            <p:cNvSpPr>
              <a:spLocks noChangeArrowheads="1"/>
            </p:cNvSpPr>
            <p:nvPr/>
          </p:nvSpPr>
          <p:spPr bwMode="auto">
            <a:xfrm>
              <a:off x="6004" y="1984"/>
              <a:ext cx="58" cy="290"/>
            </a:xfrm>
            <a:prstGeom prst="rect">
              <a:avLst/>
            </a:prstGeom>
            <a:noFill/>
            <a:ln w="862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47" name="Picture 46">
              <a:extLst>
                <a:ext uri="{FF2B5EF4-FFF2-40B4-BE49-F238E27FC236}">
                  <a16:creationId xmlns:a16="http://schemas.microsoft.com/office/drawing/2014/main" id="{052DC151-20C0-4545-B117-705B166A48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9" y="2290"/>
              <a:ext cx="1209"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098A9067-9601-4030-8B34-9F6F12BCBEE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2" y="2029"/>
              <a:ext cx="2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a:extLst>
                <a:ext uri="{FF2B5EF4-FFF2-40B4-BE49-F238E27FC236}">
                  <a16:creationId xmlns:a16="http://schemas.microsoft.com/office/drawing/2014/main" id="{036B6F84-4959-4106-9E4D-713FF66570F2}"/>
                </a:ext>
              </a:extLst>
            </p:cNvPr>
            <p:cNvSpPr>
              <a:spLocks noChangeArrowheads="1"/>
            </p:cNvSpPr>
            <p:nvPr/>
          </p:nvSpPr>
          <p:spPr bwMode="auto">
            <a:xfrm>
              <a:off x="6062" y="2029"/>
              <a:ext cx="248" cy="201"/>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50" name="Picture 49">
              <a:extLst>
                <a:ext uri="{FF2B5EF4-FFF2-40B4-BE49-F238E27FC236}">
                  <a16:creationId xmlns:a16="http://schemas.microsoft.com/office/drawing/2014/main" id="{15EB7C27-A184-461B-99C5-BF036F19C53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64" y="2079"/>
              <a:ext cx="3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518F3C0F-73EE-4548-B250-E31EE93C69E8}"/>
                </a:ext>
              </a:extLst>
            </p:cNvPr>
            <p:cNvSpPr>
              <a:spLocks noChangeArrowheads="1"/>
            </p:cNvSpPr>
            <p:nvPr/>
          </p:nvSpPr>
          <p:spPr bwMode="auto">
            <a:xfrm>
              <a:off x="5964" y="2079"/>
              <a:ext cx="37" cy="101"/>
            </a:xfrm>
            <a:prstGeom prst="rect">
              <a:avLst/>
            </a:prstGeom>
            <a:noFill/>
            <a:ln w="862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52" name="Picture 51">
              <a:extLst>
                <a:ext uri="{FF2B5EF4-FFF2-40B4-BE49-F238E27FC236}">
                  <a16:creationId xmlns:a16="http://schemas.microsoft.com/office/drawing/2014/main" id="{3C0E5206-F4A6-407B-9004-22A35006FF0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1" y="1734"/>
              <a:ext cx="4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4769">
              <a:extLst>
                <a:ext uri="{FF2B5EF4-FFF2-40B4-BE49-F238E27FC236}">
                  <a16:creationId xmlns:a16="http://schemas.microsoft.com/office/drawing/2014/main" id="{3B85C8A1-0A60-4C88-A601-AD33197712D5}"/>
                </a:ext>
              </a:extLst>
            </p:cNvPr>
            <p:cNvSpPr>
              <a:spLocks/>
            </p:cNvSpPr>
            <p:nvPr/>
          </p:nvSpPr>
          <p:spPr bwMode="auto">
            <a:xfrm>
              <a:off x="5751" y="1734"/>
              <a:ext cx="40" cy="74"/>
            </a:xfrm>
            <a:custGeom>
              <a:avLst/>
              <a:gdLst>
                <a:gd name="T0" fmla="+- 0 5774 5752"/>
                <a:gd name="T1" fmla="*/ T0 w 40"/>
                <a:gd name="T2" fmla="+- 0 1735 1735"/>
                <a:gd name="T3" fmla="*/ 1735 h 74"/>
                <a:gd name="T4" fmla="+- 0 5752 5752"/>
                <a:gd name="T5" fmla="*/ T4 w 40"/>
                <a:gd name="T6" fmla="+- 0 1735 1735"/>
                <a:gd name="T7" fmla="*/ 1735 h 74"/>
                <a:gd name="T8" fmla="+- 0 5752 5752"/>
                <a:gd name="T9" fmla="*/ T8 w 40"/>
                <a:gd name="T10" fmla="+- 0 1757 1735"/>
                <a:gd name="T11" fmla="*/ 1757 h 74"/>
                <a:gd name="T12" fmla="+- 0 5772 5752"/>
                <a:gd name="T13" fmla="*/ T12 w 40"/>
                <a:gd name="T14" fmla="+- 0 1757 1735"/>
                <a:gd name="T15" fmla="*/ 1757 h 74"/>
                <a:gd name="T16" fmla="+- 0 5772 5752"/>
                <a:gd name="T17" fmla="*/ T16 w 40"/>
                <a:gd name="T18" fmla="+- 0 1798 1735"/>
                <a:gd name="T19" fmla="*/ 1798 h 74"/>
                <a:gd name="T20" fmla="+- 0 5772 5752"/>
                <a:gd name="T21" fmla="*/ T20 w 40"/>
                <a:gd name="T22" fmla="+- 0 1804 1735"/>
                <a:gd name="T23" fmla="*/ 1804 h 74"/>
                <a:gd name="T24" fmla="+- 0 5777 5752"/>
                <a:gd name="T25" fmla="*/ T24 w 40"/>
                <a:gd name="T26" fmla="+- 0 1808 1735"/>
                <a:gd name="T27" fmla="*/ 1808 h 74"/>
                <a:gd name="T28" fmla="+- 0 5782 5752"/>
                <a:gd name="T29" fmla="*/ T28 w 40"/>
                <a:gd name="T30" fmla="+- 0 1808 1735"/>
                <a:gd name="T31" fmla="*/ 1808 h 74"/>
                <a:gd name="T32" fmla="+- 0 5787 5752"/>
                <a:gd name="T33" fmla="*/ T32 w 40"/>
                <a:gd name="T34" fmla="+- 0 1808 1735"/>
                <a:gd name="T35" fmla="*/ 1808 h 74"/>
                <a:gd name="T36" fmla="+- 0 5791 5752"/>
                <a:gd name="T37" fmla="*/ T36 w 40"/>
                <a:gd name="T38" fmla="+- 0 1804 1735"/>
                <a:gd name="T39" fmla="*/ 1804 h 74"/>
                <a:gd name="T40" fmla="+- 0 5791 5752"/>
                <a:gd name="T41" fmla="*/ T40 w 40"/>
                <a:gd name="T42" fmla="+- 0 1798 1735"/>
                <a:gd name="T43" fmla="*/ 1798 h 74"/>
                <a:gd name="T44" fmla="+- 0 5791 5752"/>
                <a:gd name="T45" fmla="*/ T44 w 40"/>
                <a:gd name="T46" fmla="+- 0 1752 1735"/>
                <a:gd name="T47" fmla="*/ 1752 h 74"/>
                <a:gd name="T48" fmla="+- 0 5791 5752"/>
                <a:gd name="T49" fmla="*/ T48 w 40"/>
                <a:gd name="T50" fmla="+- 0 1743 1735"/>
                <a:gd name="T51" fmla="*/ 1743 h 74"/>
                <a:gd name="T52" fmla="+- 0 5784 5752"/>
                <a:gd name="T53" fmla="*/ T52 w 40"/>
                <a:gd name="T54" fmla="+- 0 1735 1735"/>
                <a:gd name="T55" fmla="*/ 1735 h 74"/>
                <a:gd name="T56" fmla="+- 0 5774 5752"/>
                <a:gd name="T57" fmla="*/ T56 w 40"/>
                <a:gd name="T58" fmla="+- 0 1735 1735"/>
                <a:gd name="T59" fmla="*/ 173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0" h="74">
                  <a:moveTo>
                    <a:pt x="22" y="0"/>
                  </a:moveTo>
                  <a:lnTo>
                    <a:pt x="0" y="0"/>
                  </a:lnTo>
                  <a:lnTo>
                    <a:pt x="0" y="22"/>
                  </a:lnTo>
                  <a:lnTo>
                    <a:pt x="20" y="22"/>
                  </a:lnTo>
                  <a:lnTo>
                    <a:pt x="20" y="63"/>
                  </a:lnTo>
                  <a:lnTo>
                    <a:pt x="20" y="69"/>
                  </a:lnTo>
                  <a:lnTo>
                    <a:pt x="25" y="73"/>
                  </a:lnTo>
                  <a:lnTo>
                    <a:pt x="30" y="73"/>
                  </a:lnTo>
                  <a:lnTo>
                    <a:pt x="35" y="73"/>
                  </a:lnTo>
                  <a:lnTo>
                    <a:pt x="39" y="69"/>
                  </a:lnTo>
                  <a:lnTo>
                    <a:pt x="39" y="63"/>
                  </a:lnTo>
                  <a:lnTo>
                    <a:pt x="39" y="17"/>
                  </a:lnTo>
                  <a:lnTo>
                    <a:pt x="39" y="8"/>
                  </a:lnTo>
                  <a:lnTo>
                    <a:pt x="32" y="0"/>
                  </a:lnTo>
                  <a:lnTo>
                    <a:pt x="22" y="0"/>
                  </a:lnTo>
                  <a:close/>
                </a:path>
              </a:pathLst>
            </a:custGeom>
            <a:noFill/>
            <a:ln w="86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54" name="Freeform 4770">
              <a:extLst>
                <a:ext uri="{FF2B5EF4-FFF2-40B4-BE49-F238E27FC236}">
                  <a16:creationId xmlns:a16="http://schemas.microsoft.com/office/drawing/2014/main" id="{859A57EA-6020-48C2-8485-DA2F14CE7EE5}"/>
                </a:ext>
              </a:extLst>
            </p:cNvPr>
            <p:cNvSpPr>
              <a:spLocks/>
            </p:cNvSpPr>
            <p:nvPr/>
          </p:nvSpPr>
          <p:spPr bwMode="auto">
            <a:xfrm>
              <a:off x="5672" y="1738"/>
              <a:ext cx="83" cy="40"/>
            </a:xfrm>
            <a:custGeom>
              <a:avLst/>
              <a:gdLst>
                <a:gd name="T0" fmla="+- 0 5673 5673"/>
                <a:gd name="T1" fmla="*/ T0 w 83"/>
                <a:gd name="T2" fmla="+- 0 1738 1738"/>
                <a:gd name="T3" fmla="*/ 1738 h 40"/>
                <a:gd name="T4" fmla="+- 0 5677 5673"/>
                <a:gd name="T5" fmla="*/ T4 w 83"/>
                <a:gd name="T6" fmla="+- 0 1753 1738"/>
                <a:gd name="T7" fmla="*/ 1753 h 40"/>
                <a:gd name="T8" fmla="+- 0 5686 5673"/>
                <a:gd name="T9" fmla="*/ T8 w 83"/>
                <a:gd name="T10" fmla="+- 0 1766 1738"/>
                <a:gd name="T11" fmla="*/ 1766 h 40"/>
                <a:gd name="T12" fmla="+- 0 5699 5673"/>
                <a:gd name="T13" fmla="*/ T12 w 83"/>
                <a:gd name="T14" fmla="+- 0 1774 1738"/>
                <a:gd name="T15" fmla="*/ 1774 h 40"/>
                <a:gd name="T16" fmla="+- 0 5714 5673"/>
                <a:gd name="T17" fmla="*/ T16 w 83"/>
                <a:gd name="T18" fmla="+- 0 1777 1738"/>
                <a:gd name="T19" fmla="*/ 1777 h 40"/>
                <a:gd name="T20" fmla="+- 0 5730 5673"/>
                <a:gd name="T21" fmla="*/ T20 w 83"/>
                <a:gd name="T22" fmla="+- 0 1774 1738"/>
                <a:gd name="T23" fmla="*/ 1774 h 40"/>
                <a:gd name="T24" fmla="+- 0 5743 5673"/>
                <a:gd name="T25" fmla="*/ T24 w 83"/>
                <a:gd name="T26" fmla="+- 0 1766 1738"/>
                <a:gd name="T27" fmla="*/ 1766 h 40"/>
                <a:gd name="T28" fmla="+- 0 5751 5673"/>
                <a:gd name="T29" fmla="*/ T28 w 83"/>
                <a:gd name="T30" fmla="+- 0 1753 1738"/>
                <a:gd name="T31" fmla="*/ 1753 h 40"/>
                <a:gd name="T32" fmla="+- 0 5755 5673"/>
                <a:gd name="T33" fmla="*/ T32 w 83"/>
                <a:gd name="T34" fmla="+- 0 1738 1738"/>
                <a:gd name="T35" fmla="*/ 1738 h 40"/>
                <a:gd name="T36" fmla="+- 0 5673 5673"/>
                <a:gd name="T37" fmla="*/ T36 w 83"/>
                <a:gd name="T38" fmla="+- 0 1738 1738"/>
                <a:gd name="T39" fmla="*/ 1738 h 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3" h="40">
                  <a:moveTo>
                    <a:pt x="0" y="0"/>
                  </a:moveTo>
                  <a:lnTo>
                    <a:pt x="4" y="15"/>
                  </a:lnTo>
                  <a:lnTo>
                    <a:pt x="13" y="28"/>
                  </a:lnTo>
                  <a:lnTo>
                    <a:pt x="26" y="36"/>
                  </a:lnTo>
                  <a:lnTo>
                    <a:pt x="41" y="39"/>
                  </a:lnTo>
                  <a:lnTo>
                    <a:pt x="57" y="36"/>
                  </a:lnTo>
                  <a:lnTo>
                    <a:pt x="70" y="28"/>
                  </a:lnTo>
                  <a:lnTo>
                    <a:pt x="78" y="15"/>
                  </a:lnTo>
                  <a:lnTo>
                    <a:pt x="82" y="0"/>
                  </a:lnTo>
                  <a:lnTo>
                    <a:pt x="0"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55" name="Picture 54">
              <a:extLst>
                <a:ext uri="{FF2B5EF4-FFF2-40B4-BE49-F238E27FC236}">
                  <a16:creationId xmlns:a16="http://schemas.microsoft.com/office/drawing/2014/main" id="{CDC6B665-20AD-43EC-A88E-C6034BF4EDC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98" y="1771"/>
              <a:ext cx="3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8A565E69-69A3-466C-A345-B41B8F43B62B}"/>
                </a:ext>
              </a:extLst>
            </p:cNvPr>
            <p:cNvSpPr>
              <a:spLocks noChangeArrowheads="1"/>
            </p:cNvSpPr>
            <p:nvPr/>
          </p:nvSpPr>
          <p:spPr bwMode="auto">
            <a:xfrm>
              <a:off x="5698" y="1771"/>
              <a:ext cx="32" cy="38"/>
            </a:xfrm>
            <a:prstGeom prst="rect">
              <a:avLst/>
            </a:prstGeom>
            <a:noFill/>
            <a:ln w="862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57" name="Picture 56">
              <a:extLst>
                <a:ext uri="{FF2B5EF4-FFF2-40B4-BE49-F238E27FC236}">
                  <a16:creationId xmlns:a16="http://schemas.microsoft.com/office/drawing/2014/main" id="{72035430-104D-4CF1-BAB5-460E498858F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73" y="1677"/>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E177F3FD-1C0F-450A-8E2A-D0970B2CA35C}"/>
                </a:ext>
              </a:extLst>
            </p:cNvPr>
            <p:cNvSpPr>
              <a:spLocks noChangeArrowheads="1"/>
            </p:cNvSpPr>
            <p:nvPr/>
          </p:nvSpPr>
          <p:spPr bwMode="auto">
            <a:xfrm>
              <a:off x="5673" y="1677"/>
              <a:ext cx="81" cy="58"/>
            </a:xfrm>
            <a:prstGeom prst="rect">
              <a:avLst/>
            </a:prstGeom>
            <a:noFill/>
            <a:ln w="862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59" name="Picture 58">
              <a:extLst>
                <a:ext uri="{FF2B5EF4-FFF2-40B4-BE49-F238E27FC236}">
                  <a16:creationId xmlns:a16="http://schemas.microsoft.com/office/drawing/2014/main" id="{CF301B65-7514-45F2-A1A7-7CE1CC138B2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30" y="1198"/>
              <a:ext cx="50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C685ACAF-0D72-47FD-9A1C-DFD3E96C013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54" y="1380"/>
              <a:ext cx="7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4777">
              <a:extLst>
                <a:ext uri="{FF2B5EF4-FFF2-40B4-BE49-F238E27FC236}">
                  <a16:creationId xmlns:a16="http://schemas.microsoft.com/office/drawing/2014/main" id="{67B18113-DDFC-4D80-8B30-EBFED7B5C15A}"/>
                </a:ext>
              </a:extLst>
            </p:cNvPr>
            <p:cNvSpPr>
              <a:spLocks/>
            </p:cNvSpPr>
            <p:nvPr/>
          </p:nvSpPr>
          <p:spPr bwMode="auto">
            <a:xfrm>
              <a:off x="4316" y="2042"/>
              <a:ext cx="332" cy="71"/>
            </a:xfrm>
            <a:custGeom>
              <a:avLst/>
              <a:gdLst>
                <a:gd name="T0" fmla="+- 0 4613 4317"/>
                <a:gd name="T1" fmla="*/ T0 w 332"/>
                <a:gd name="T2" fmla="+- 0 2112 2042"/>
                <a:gd name="T3" fmla="*/ 2112 h 71"/>
                <a:gd name="T4" fmla="+- 0 4317 4317"/>
                <a:gd name="T5" fmla="*/ T4 w 332"/>
                <a:gd name="T6" fmla="+- 0 2112 2042"/>
                <a:gd name="T7" fmla="*/ 2112 h 71"/>
                <a:gd name="T8" fmla="+- 0 4317 4317"/>
                <a:gd name="T9" fmla="*/ T8 w 332"/>
                <a:gd name="T10" fmla="+- 0 2042 2042"/>
                <a:gd name="T11" fmla="*/ 2042 h 71"/>
                <a:gd name="T12" fmla="+- 0 4613 4317"/>
                <a:gd name="T13" fmla="*/ T12 w 332"/>
                <a:gd name="T14" fmla="+- 0 2042 2042"/>
                <a:gd name="T15" fmla="*/ 2042 h 71"/>
                <a:gd name="T16" fmla="+- 0 4627 4317"/>
                <a:gd name="T17" fmla="*/ T16 w 332"/>
                <a:gd name="T18" fmla="+- 0 2045 2042"/>
                <a:gd name="T19" fmla="*/ 2045 h 71"/>
                <a:gd name="T20" fmla="+- 0 4638 4317"/>
                <a:gd name="T21" fmla="*/ T20 w 332"/>
                <a:gd name="T22" fmla="+- 0 2052 2042"/>
                <a:gd name="T23" fmla="*/ 2052 h 71"/>
                <a:gd name="T24" fmla="+- 0 4645 4317"/>
                <a:gd name="T25" fmla="*/ T24 w 332"/>
                <a:gd name="T26" fmla="+- 0 2064 2042"/>
                <a:gd name="T27" fmla="*/ 2064 h 71"/>
                <a:gd name="T28" fmla="+- 0 4648 4317"/>
                <a:gd name="T29" fmla="*/ T28 w 332"/>
                <a:gd name="T30" fmla="+- 0 2077 2042"/>
                <a:gd name="T31" fmla="*/ 2077 h 71"/>
                <a:gd name="T32" fmla="+- 0 4645 4317"/>
                <a:gd name="T33" fmla="*/ T32 w 332"/>
                <a:gd name="T34" fmla="+- 0 2091 2042"/>
                <a:gd name="T35" fmla="*/ 2091 h 71"/>
                <a:gd name="T36" fmla="+- 0 4638 4317"/>
                <a:gd name="T37" fmla="*/ T36 w 332"/>
                <a:gd name="T38" fmla="+- 0 2102 2042"/>
                <a:gd name="T39" fmla="*/ 2102 h 71"/>
                <a:gd name="T40" fmla="+- 0 4627 4317"/>
                <a:gd name="T41" fmla="*/ T40 w 332"/>
                <a:gd name="T42" fmla="+- 0 2110 2042"/>
                <a:gd name="T43" fmla="*/ 2110 h 71"/>
                <a:gd name="T44" fmla="+- 0 4613 4317"/>
                <a:gd name="T45" fmla="*/ T44 w 332"/>
                <a:gd name="T46" fmla="+- 0 2112 2042"/>
                <a:gd name="T47" fmla="*/ 211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32" h="71">
                  <a:moveTo>
                    <a:pt x="296" y="70"/>
                  </a:moveTo>
                  <a:lnTo>
                    <a:pt x="0" y="70"/>
                  </a:lnTo>
                  <a:lnTo>
                    <a:pt x="0" y="0"/>
                  </a:lnTo>
                  <a:lnTo>
                    <a:pt x="296" y="0"/>
                  </a:lnTo>
                  <a:lnTo>
                    <a:pt x="310" y="3"/>
                  </a:lnTo>
                  <a:lnTo>
                    <a:pt x="321" y="10"/>
                  </a:lnTo>
                  <a:lnTo>
                    <a:pt x="328" y="22"/>
                  </a:lnTo>
                  <a:lnTo>
                    <a:pt x="331" y="35"/>
                  </a:lnTo>
                  <a:lnTo>
                    <a:pt x="328" y="49"/>
                  </a:lnTo>
                  <a:lnTo>
                    <a:pt x="321" y="60"/>
                  </a:lnTo>
                  <a:lnTo>
                    <a:pt x="310" y="68"/>
                  </a:lnTo>
                  <a:lnTo>
                    <a:pt x="296" y="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62" name="Freeform 4778">
              <a:extLst>
                <a:ext uri="{FF2B5EF4-FFF2-40B4-BE49-F238E27FC236}">
                  <a16:creationId xmlns:a16="http://schemas.microsoft.com/office/drawing/2014/main" id="{6F48161A-24ED-4CC7-8B1D-3E54B74242CE}"/>
                </a:ext>
              </a:extLst>
            </p:cNvPr>
            <p:cNvSpPr>
              <a:spLocks/>
            </p:cNvSpPr>
            <p:nvPr/>
          </p:nvSpPr>
          <p:spPr bwMode="auto">
            <a:xfrm>
              <a:off x="4316" y="2042"/>
              <a:ext cx="332" cy="71"/>
            </a:xfrm>
            <a:custGeom>
              <a:avLst/>
              <a:gdLst>
                <a:gd name="T0" fmla="+- 0 4317 4317"/>
                <a:gd name="T1" fmla="*/ T0 w 332"/>
                <a:gd name="T2" fmla="+- 0 2112 2042"/>
                <a:gd name="T3" fmla="*/ 2112 h 71"/>
                <a:gd name="T4" fmla="+- 0 4613 4317"/>
                <a:gd name="T5" fmla="*/ T4 w 332"/>
                <a:gd name="T6" fmla="+- 0 2112 2042"/>
                <a:gd name="T7" fmla="*/ 2112 h 71"/>
                <a:gd name="T8" fmla="+- 0 4627 4317"/>
                <a:gd name="T9" fmla="*/ T8 w 332"/>
                <a:gd name="T10" fmla="+- 0 2110 2042"/>
                <a:gd name="T11" fmla="*/ 2110 h 71"/>
                <a:gd name="T12" fmla="+- 0 4638 4317"/>
                <a:gd name="T13" fmla="*/ T12 w 332"/>
                <a:gd name="T14" fmla="+- 0 2102 2042"/>
                <a:gd name="T15" fmla="*/ 2102 h 71"/>
                <a:gd name="T16" fmla="+- 0 4645 4317"/>
                <a:gd name="T17" fmla="*/ T16 w 332"/>
                <a:gd name="T18" fmla="+- 0 2091 2042"/>
                <a:gd name="T19" fmla="*/ 2091 h 71"/>
                <a:gd name="T20" fmla="+- 0 4648 4317"/>
                <a:gd name="T21" fmla="*/ T20 w 332"/>
                <a:gd name="T22" fmla="+- 0 2077 2042"/>
                <a:gd name="T23" fmla="*/ 2077 h 71"/>
                <a:gd name="T24" fmla="+- 0 4645 4317"/>
                <a:gd name="T25" fmla="*/ T24 w 332"/>
                <a:gd name="T26" fmla="+- 0 2064 2042"/>
                <a:gd name="T27" fmla="*/ 2064 h 71"/>
                <a:gd name="T28" fmla="+- 0 4638 4317"/>
                <a:gd name="T29" fmla="*/ T28 w 332"/>
                <a:gd name="T30" fmla="+- 0 2052 2042"/>
                <a:gd name="T31" fmla="*/ 2052 h 71"/>
                <a:gd name="T32" fmla="+- 0 4627 4317"/>
                <a:gd name="T33" fmla="*/ T32 w 332"/>
                <a:gd name="T34" fmla="+- 0 2045 2042"/>
                <a:gd name="T35" fmla="*/ 2045 h 71"/>
                <a:gd name="T36" fmla="+- 0 4613 4317"/>
                <a:gd name="T37" fmla="*/ T36 w 332"/>
                <a:gd name="T38" fmla="+- 0 2042 2042"/>
                <a:gd name="T39" fmla="*/ 2042 h 71"/>
                <a:gd name="T40" fmla="+- 0 4317 4317"/>
                <a:gd name="T41" fmla="*/ T40 w 332"/>
                <a:gd name="T42" fmla="+- 0 2042 2042"/>
                <a:gd name="T43" fmla="*/ 204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2" h="71">
                  <a:moveTo>
                    <a:pt x="0" y="70"/>
                  </a:moveTo>
                  <a:lnTo>
                    <a:pt x="296" y="70"/>
                  </a:lnTo>
                  <a:lnTo>
                    <a:pt x="310" y="68"/>
                  </a:lnTo>
                  <a:lnTo>
                    <a:pt x="321" y="60"/>
                  </a:lnTo>
                  <a:lnTo>
                    <a:pt x="328" y="49"/>
                  </a:lnTo>
                  <a:lnTo>
                    <a:pt x="331" y="35"/>
                  </a:lnTo>
                  <a:lnTo>
                    <a:pt x="328" y="22"/>
                  </a:lnTo>
                  <a:lnTo>
                    <a:pt x="321" y="10"/>
                  </a:lnTo>
                  <a:lnTo>
                    <a:pt x="310" y="3"/>
                  </a:lnTo>
                  <a:lnTo>
                    <a:pt x="296"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63" name="Picture 62">
              <a:extLst>
                <a:ext uri="{FF2B5EF4-FFF2-40B4-BE49-F238E27FC236}">
                  <a16:creationId xmlns:a16="http://schemas.microsoft.com/office/drawing/2014/main" id="{AF26CF1D-4B43-4951-8EF2-26F7C61ECA9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7" y="20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4780">
              <a:extLst>
                <a:ext uri="{FF2B5EF4-FFF2-40B4-BE49-F238E27FC236}">
                  <a16:creationId xmlns:a16="http://schemas.microsoft.com/office/drawing/2014/main" id="{C8D218E9-F2B1-4366-878F-643721BD4DA6}"/>
                </a:ext>
              </a:extLst>
            </p:cNvPr>
            <p:cNvSpPr>
              <a:spLocks/>
            </p:cNvSpPr>
            <p:nvPr/>
          </p:nvSpPr>
          <p:spPr bwMode="auto">
            <a:xfrm>
              <a:off x="4697" y="2056"/>
              <a:ext cx="275" cy="137"/>
            </a:xfrm>
            <a:custGeom>
              <a:avLst/>
              <a:gdLst>
                <a:gd name="T0" fmla="+- 0 4886 4697"/>
                <a:gd name="T1" fmla="*/ T0 w 275"/>
                <a:gd name="T2" fmla="+- 0 2057 2057"/>
                <a:gd name="T3" fmla="*/ 2057 h 137"/>
                <a:gd name="T4" fmla="+- 0 4868 4697"/>
                <a:gd name="T5" fmla="*/ T4 w 275"/>
                <a:gd name="T6" fmla="+- 0 2083 2057"/>
                <a:gd name="T7" fmla="*/ 2083 h 137"/>
                <a:gd name="T8" fmla="+- 0 4914 4697"/>
                <a:gd name="T9" fmla="*/ T8 w 275"/>
                <a:gd name="T10" fmla="+- 0 2083 2057"/>
                <a:gd name="T11" fmla="*/ 2083 h 137"/>
                <a:gd name="T12" fmla="+- 0 4914 4697"/>
                <a:gd name="T13" fmla="*/ T12 w 275"/>
                <a:gd name="T14" fmla="+- 0 2113 2057"/>
                <a:gd name="T15" fmla="*/ 2113 h 137"/>
                <a:gd name="T16" fmla="+- 0 4714 4697"/>
                <a:gd name="T17" fmla="*/ T16 w 275"/>
                <a:gd name="T18" fmla="+- 0 2113 2057"/>
                <a:gd name="T19" fmla="*/ 2113 h 137"/>
                <a:gd name="T20" fmla="+- 0 4697 4697"/>
                <a:gd name="T21" fmla="*/ T20 w 275"/>
                <a:gd name="T22" fmla="+- 0 2141 2057"/>
                <a:gd name="T23" fmla="*/ 2141 h 137"/>
                <a:gd name="T24" fmla="+- 0 4741 4697"/>
                <a:gd name="T25" fmla="*/ T24 w 275"/>
                <a:gd name="T26" fmla="+- 0 2141 2057"/>
                <a:gd name="T27" fmla="*/ 2141 h 137"/>
                <a:gd name="T28" fmla="+- 0 4741 4697"/>
                <a:gd name="T29" fmla="*/ T28 w 275"/>
                <a:gd name="T30" fmla="+- 0 2175 2057"/>
                <a:gd name="T31" fmla="*/ 2175 h 137"/>
                <a:gd name="T32" fmla="+- 0 4756 4697"/>
                <a:gd name="T33" fmla="*/ T32 w 275"/>
                <a:gd name="T34" fmla="+- 0 2193 2057"/>
                <a:gd name="T35" fmla="*/ 2193 h 137"/>
                <a:gd name="T36" fmla="+- 0 4822 4697"/>
                <a:gd name="T37" fmla="*/ T36 w 275"/>
                <a:gd name="T38" fmla="+- 0 2193 2057"/>
                <a:gd name="T39" fmla="*/ 2193 h 137"/>
                <a:gd name="T40" fmla="+- 0 4833 4697"/>
                <a:gd name="T41" fmla="*/ T40 w 275"/>
                <a:gd name="T42" fmla="+- 0 2175 2057"/>
                <a:gd name="T43" fmla="*/ 2175 h 137"/>
                <a:gd name="T44" fmla="+- 0 4914 4697"/>
                <a:gd name="T45" fmla="*/ T44 w 275"/>
                <a:gd name="T46" fmla="+- 0 2175 2057"/>
                <a:gd name="T47" fmla="*/ 2175 h 137"/>
                <a:gd name="T48" fmla="+- 0 4914 4697"/>
                <a:gd name="T49" fmla="*/ T48 w 275"/>
                <a:gd name="T50" fmla="+- 0 2192 2057"/>
                <a:gd name="T51" fmla="*/ 2192 h 137"/>
                <a:gd name="T52" fmla="+- 0 4971 4697"/>
                <a:gd name="T53" fmla="*/ T52 w 275"/>
                <a:gd name="T54" fmla="+- 0 2192 2057"/>
                <a:gd name="T55" fmla="*/ 2192 h 137"/>
                <a:gd name="T56" fmla="+- 0 4971 4697"/>
                <a:gd name="T57" fmla="*/ T56 w 275"/>
                <a:gd name="T58" fmla="+- 0 2057 2057"/>
                <a:gd name="T59" fmla="*/ 2057 h 137"/>
                <a:gd name="T60" fmla="+- 0 4886 4697"/>
                <a:gd name="T61" fmla="*/ T60 w 275"/>
                <a:gd name="T62" fmla="+- 0 2057 2057"/>
                <a:gd name="T63" fmla="*/ 20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6"/>
                  </a:lnTo>
                  <a:lnTo>
                    <a:pt x="17" y="56"/>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65" name="Picture 64">
              <a:extLst>
                <a:ext uri="{FF2B5EF4-FFF2-40B4-BE49-F238E27FC236}">
                  <a16:creationId xmlns:a16="http://schemas.microsoft.com/office/drawing/2014/main" id="{ADE11D38-CA0A-4FFC-A03F-D758A6F3690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21" y="20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4782">
              <a:extLst>
                <a:ext uri="{FF2B5EF4-FFF2-40B4-BE49-F238E27FC236}">
                  <a16:creationId xmlns:a16="http://schemas.microsoft.com/office/drawing/2014/main" id="{40B831C7-9031-4987-A81F-57002A20CB54}"/>
                </a:ext>
              </a:extLst>
            </p:cNvPr>
            <p:cNvSpPr>
              <a:spLocks/>
            </p:cNvSpPr>
            <p:nvPr/>
          </p:nvSpPr>
          <p:spPr bwMode="auto">
            <a:xfrm>
              <a:off x="4621" y="2031"/>
              <a:ext cx="277" cy="137"/>
            </a:xfrm>
            <a:custGeom>
              <a:avLst/>
              <a:gdLst>
                <a:gd name="T0" fmla="+- 0 4706 4621"/>
                <a:gd name="T1" fmla="*/ T0 w 277"/>
                <a:gd name="T2" fmla="+- 0 2168 2031"/>
                <a:gd name="T3" fmla="*/ 2168 h 137"/>
                <a:gd name="T4" fmla="+- 0 4724 4621"/>
                <a:gd name="T5" fmla="*/ T4 w 277"/>
                <a:gd name="T6" fmla="+- 0 2142 2031"/>
                <a:gd name="T7" fmla="*/ 2142 h 137"/>
                <a:gd name="T8" fmla="+- 0 4679 4621"/>
                <a:gd name="T9" fmla="*/ T8 w 277"/>
                <a:gd name="T10" fmla="+- 0 2142 2031"/>
                <a:gd name="T11" fmla="*/ 2142 h 137"/>
                <a:gd name="T12" fmla="+- 0 4679 4621"/>
                <a:gd name="T13" fmla="*/ T12 w 277"/>
                <a:gd name="T14" fmla="+- 0 2111 2031"/>
                <a:gd name="T15" fmla="*/ 2111 h 137"/>
                <a:gd name="T16" fmla="+- 0 4879 4621"/>
                <a:gd name="T17" fmla="*/ T16 w 277"/>
                <a:gd name="T18" fmla="+- 0 2111 2031"/>
                <a:gd name="T19" fmla="*/ 2111 h 137"/>
                <a:gd name="T20" fmla="+- 0 4897 4621"/>
                <a:gd name="T21" fmla="*/ T20 w 277"/>
                <a:gd name="T22" fmla="+- 0 2082 2031"/>
                <a:gd name="T23" fmla="*/ 2082 h 137"/>
                <a:gd name="T24" fmla="+- 0 4852 4621"/>
                <a:gd name="T25" fmla="*/ T24 w 277"/>
                <a:gd name="T26" fmla="+- 0 2082 2031"/>
                <a:gd name="T27" fmla="*/ 2082 h 137"/>
                <a:gd name="T28" fmla="+- 0 4852 4621"/>
                <a:gd name="T29" fmla="*/ T28 w 277"/>
                <a:gd name="T30" fmla="+- 0 2049 2031"/>
                <a:gd name="T31" fmla="*/ 2049 h 137"/>
                <a:gd name="T32" fmla="+- 0 4837 4621"/>
                <a:gd name="T33" fmla="*/ T32 w 277"/>
                <a:gd name="T34" fmla="+- 0 2031 2031"/>
                <a:gd name="T35" fmla="*/ 2031 h 137"/>
                <a:gd name="T36" fmla="+- 0 4771 4621"/>
                <a:gd name="T37" fmla="*/ T36 w 277"/>
                <a:gd name="T38" fmla="+- 0 2031 2031"/>
                <a:gd name="T39" fmla="*/ 2031 h 137"/>
                <a:gd name="T40" fmla="+- 0 4759 4621"/>
                <a:gd name="T41" fmla="*/ T40 w 277"/>
                <a:gd name="T42" fmla="+- 0 2049 2031"/>
                <a:gd name="T43" fmla="*/ 2049 h 137"/>
                <a:gd name="T44" fmla="+- 0 4679 4621"/>
                <a:gd name="T45" fmla="*/ T44 w 277"/>
                <a:gd name="T46" fmla="+- 0 2049 2031"/>
                <a:gd name="T47" fmla="*/ 2049 h 137"/>
                <a:gd name="T48" fmla="+- 0 4679 4621"/>
                <a:gd name="T49" fmla="*/ T48 w 277"/>
                <a:gd name="T50" fmla="+- 0 2032 2031"/>
                <a:gd name="T51" fmla="*/ 2032 h 137"/>
                <a:gd name="T52" fmla="+- 0 4621 4621"/>
                <a:gd name="T53" fmla="*/ T52 w 277"/>
                <a:gd name="T54" fmla="+- 0 2032 2031"/>
                <a:gd name="T55" fmla="*/ 2032 h 137"/>
                <a:gd name="T56" fmla="+- 0 4621 4621"/>
                <a:gd name="T57" fmla="*/ T56 w 277"/>
                <a:gd name="T58" fmla="+- 0 2168 2031"/>
                <a:gd name="T59" fmla="*/ 2168 h 137"/>
                <a:gd name="T60" fmla="+- 0 4706 4621"/>
                <a:gd name="T61" fmla="*/ T60 w 277"/>
                <a:gd name="T62" fmla="+- 0 2168 2031"/>
                <a:gd name="T63" fmla="*/ 21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1"/>
                  </a:lnTo>
                  <a:lnTo>
                    <a:pt x="58" y="111"/>
                  </a:lnTo>
                  <a:lnTo>
                    <a:pt x="58" y="80"/>
                  </a:lnTo>
                  <a:lnTo>
                    <a:pt x="258" y="80"/>
                  </a:lnTo>
                  <a:lnTo>
                    <a:pt x="276" y="51"/>
                  </a:lnTo>
                  <a:lnTo>
                    <a:pt x="231" y="51"/>
                  </a:lnTo>
                  <a:lnTo>
                    <a:pt x="231" y="18"/>
                  </a:lnTo>
                  <a:lnTo>
                    <a:pt x="216" y="0"/>
                  </a:lnTo>
                  <a:lnTo>
                    <a:pt x="150" y="0"/>
                  </a:lnTo>
                  <a:lnTo>
                    <a:pt x="138" y="18"/>
                  </a:lnTo>
                  <a:lnTo>
                    <a:pt x="58" y="18"/>
                  </a:lnTo>
                  <a:lnTo>
                    <a:pt x="58" y="1"/>
                  </a:lnTo>
                  <a:lnTo>
                    <a:pt x="0" y="1"/>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67" name="Freeform 4783">
              <a:extLst>
                <a:ext uri="{FF2B5EF4-FFF2-40B4-BE49-F238E27FC236}">
                  <a16:creationId xmlns:a16="http://schemas.microsoft.com/office/drawing/2014/main" id="{6266E66C-C28E-4C1D-8885-F04726F73860}"/>
                </a:ext>
              </a:extLst>
            </p:cNvPr>
            <p:cNvSpPr>
              <a:spLocks/>
            </p:cNvSpPr>
            <p:nvPr/>
          </p:nvSpPr>
          <p:spPr bwMode="auto">
            <a:xfrm>
              <a:off x="4316" y="448"/>
              <a:ext cx="366" cy="71"/>
            </a:xfrm>
            <a:custGeom>
              <a:avLst/>
              <a:gdLst>
                <a:gd name="T0" fmla="+- 0 4317 4317"/>
                <a:gd name="T1" fmla="*/ T0 w 366"/>
                <a:gd name="T2" fmla="+- 0 519 449"/>
                <a:gd name="T3" fmla="*/ 519 h 71"/>
                <a:gd name="T4" fmla="+- 0 4647 4317"/>
                <a:gd name="T5" fmla="*/ T4 w 366"/>
                <a:gd name="T6" fmla="+- 0 519 449"/>
                <a:gd name="T7" fmla="*/ 519 h 71"/>
                <a:gd name="T8" fmla="+- 0 4661 4317"/>
                <a:gd name="T9" fmla="*/ T8 w 366"/>
                <a:gd name="T10" fmla="+- 0 516 449"/>
                <a:gd name="T11" fmla="*/ 516 h 71"/>
                <a:gd name="T12" fmla="+- 0 4672 4317"/>
                <a:gd name="T13" fmla="*/ T12 w 366"/>
                <a:gd name="T14" fmla="+- 0 509 449"/>
                <a:gd name="T15" fmla="*/ 509 h 71"/>
                <a:gd name="T16" fmla="+- 0 4680 4317"/>
                <a:gd name="T17" fmla="*/ T16 w 366"/>
                <a:gd name="T18" fmla="+- 0 497 449"/>
                <a:gd name="T19" fmla="*/ 497 h 71"/>
                <a:gd name="T20" fmla="+- 0 4682 4317"/>
                <a:gd name="T21" fmla="*/ T20 w 366"/>
                <a:gd name="T22" fmla="+- 0 484 449"/>
                <a:gd name="T23" fmla="*/ 484 h 71"/>
                <a:gd name="T24" fmla="+- 0 4680 4317"/>
                <a:gd name="T25" fmla="*/ T24 w 366"/>
                <a:gd name="T26" fmla="+- 0 470 449"/>
                <a:gd name="T27" fmla="*/ 470 h 71"/>
                <a:gd name="T28" fmla="+- 0 4672 4317"/>
                <a:gd name="T29" fmla="*/ T28 w 366"/>
                <a:gd name="T30" fmla="+- 0 459 449"/>
                <a:gd name="T31" fmla="*/ 459 h 71"/>
                <a:gd name="T32" fmla="+- 0 4661 4317"/>
                <a:gd name="T33" fmla="*/ T32 w 366"/>
                <a:gd name="T34" fmla="+- 0 451 449"/>
                <a:gd name="T35" fmla="*/ 451 h 71"/>
                <a:gd name="T36" fmla="+- 0 4647 4317"/>
                <a:gd name="T37" fmla="*/ T36 w 366"/>
                <a:gd name="T38" fmla="+- 0 449 449"/>
                <a:gd name="T39" fmla="*/ 449 h 71"/>
                <a:gd name="T40" fmla="+- 0 4317 4317"/>
                <a:gd name="T41" fmla="*/ T40 w 366"/>
                <a:gd name="T42" fmla="+- 0 449 449"/>
                <a:gd name="T43" fmla="*/ 449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66" h="71">
                  <a:moveTo>
                    <a:pt x="0" y="70"/>
                  </a:moveTo>
                  <a:lnTo>
                    <a:pt x="330" y="70"/>
                  </a:lnTo>
                  <a:lnTo>
                    <a:pt x="344" y="67"/>
                  </a:lnTo>
                  <a:lnTo>
                    <a:pt x="355" y="60"/>
                  </a:lnTo>
                  <a:lnTo>
                    <a:pt x="363" y="48"/>
                  </a:lnTo>
                  <a:lnTo>
                    <a:pt x="365" y="35"/>
                  </a:lnTo>
                  <a:lnTo>
                    <a:pt x="363" y="21"/>
                  </a:lnTo>
                  <a:lnTo>
                    <a:pt x="355" y="10"/>
                  </a:lnTo>
                  <a:lnTo>
                    <a:pt x="344" y="2"/>
                  </a:lnTo>
                  <a:lnTo>
                    <a:pt x="330" y="0"/>
                  </a:lnTo>
                  <a:lnTo>
                    <a:pt x="0" y="0"/>
                  </a:lnTo>
                </a:path>
              </a:pathLst>
            </a:custGeom>
            <a:noFill/>
            <a:ln w="86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68" name="Picture 67">
              <a:extLst>
                <a:ext uri="{FF2B5EF4-FFF2-40B4-BE49-F238E27FC236}">
                  <a16:creationId xmlns:a16="http://schemas.microsoft.com/office/drawing/2014/main" id="{1D12FCBA-2B3A-4B22-812F-55830233EEE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97" y="456"/>
              <a:ext cx="27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4785">
              <a:extLst>
                <a:ext uri="{FF2B5EF4-FFF2-40B4-BE49-F238E27FC236}">
                  <a16:creationId xmlns:a16="http://schemas.microsoft.com/office/drawing/2014/main" id="{CF9FD69D-3A3E-48BB-839D-559CE26A860C}"/>
                </a:ext>
              </a:extLst>
            </p:cNvPr>
            <p:cNvSpPr>
              <a:spLocks/>
            </p:cNvSpPr>
            <p:nvPr/>
          </p:nvSpPr>
          <p:spPr bwMode="auto">
            <a:xfrm>
              <a:off x="4697" y="456"/>
              <a:ext cx="275" cy="137"/>
            </a:xfrm>
            <a:custGeom>
              <a:avLst/>
              <a:gdLst>
                <a:gd name="T0" fmla="+- 0 4886 4697"/>
                <a:gd name="T1" fmla="*/ T0 w 275"/>
                <a:gd name="T2" fmla="+- 0 457 457"/>
                <a:gd name="T3" fmla="*/ 457 h 137"/>
                <a:gd name="T4" fmla="+- 0 4868 4697"/>
                <a:gd name="T5" fmla="*/ T4 w 275"/>
                <a:gd name="T6" fmla="+- 0 483 457"/>
                <a:gd name="T7" fmla="*/ 483 h 137"/>
                <a:gd name="T8" fmla="+- 0 4914 4697"/>
                <a:gd name="T9" fmla="*/ T8 w 275"/>
                <a:gd name="T10" fmla="+- 0 483 457"/>
                <a:gd name="T11" fmla="*/ 483 h 137"/>
                <a:gd name="T12" fmla="+- 0 4914 4697"/>
                <a:gd name="T13" fmla="*/ T12 w 275"/>
                <a:gd name="T14" fmla="+- 0 514 457"/>
                <a:gd name="T15" fmla="*/ 514 h 137"/>
                <a:gd name="T16" fmla="+- 0 4714 4697"/>
                <a:gd name="T17" fmla="*/ T16 w 275"/>
                <a:gd name="T18" fmla="+- 0 514 457"/>
                <a:gd name="T19" fmla="*/ 514 h 137"/>
                <a:gd name="T20" fmla="+- 0 4697 4697"/>
                <a:gd name="T21" fmla="*/ T20 w 275"/>
                <a:gd name="T22" fmla="+- 0 541 457"/>
                <a:gd name="T23" fmla="*/ 541 h 137"/>
                <a:gd name="T24" fmla="+- 0 4741 4697"/>
                <a:gd name="T25" fmla="*/ T24 w 275"/>
                <a:gd name="T26" fmla="+- 0 541 457"/>
                <a:gd name="T27" fmla="*/ 541 h 137"/>
                <a:gd name="T28" fmla="+- 0 4741 4697"/>
                <a:gd name="T29" fmla="*/ T28 w 275"/>
                <a:gd name="T30" fmla="+- 0 575 457"/>
                <a:gd name="T31" fmla="*/ 575 h 137"/>
                <a:gd name="T32" fmla="+- 0 4756 4697"/>
                <a:gd name="T33" fmla="*/ T32 w 275"/>
                <a:gd name="T34" fmla="+- 0 593 457"/>
                <a:gd name="T35" fmla="*/ 593 h 137"/>
                <a:gd name="T36" fmla="+- 0 4822 4697"/>
                <a:gd name="T37" fmla="*/ T36 w 275"/>
                <a:gd name="T38" fmla="+- 0 593 457"/>
                <a:gd name="T39" fmla="*/ 593 h 137"/>
                <a:gd name="T40" fmla="+- 0 4833 4697"/>
                <a:gd name="T41" fmla="*/ T40 w 275"/>
                <a:gd name="T42" fmla="+- 0 575 457"/>
                <a:gd name="T43" fmla="*/ 575 h 137"/>
                <a:gd name="T44" fmla="+- 0 4914 4697"/>
                <a:gd name="T45" fmla="*/ T44 w 275"/>
                <a:gd name="T46" fmla="+- 0 575 457"/>
                <a:gd name="T47" fmla="*/ 575 h 137"/>
                <a:gd name="T48" fmla="+- 0 4914 4697"/>
                <a:gd name="T49" fmla="*/ T48 w 275"/>
                <a:gd name="T50" fmla="+- 0 592 457"/>
                <a:gd name="T51" fmla="*/ 592 h 137"/>
                <a:gd name="T52" fmla="+- 0 4971 4697"/>
                <a:gd name="T53" fmla="*/ T52 w 275"/>
                <a:gd name="T54" fmla="+- 0 592 457"/>
                <a:gd name="T55" fmla="*/ 592 h 137"/>
                <a:gd name="T56" fmla="+- 0 4971 4697"/>
                <a:gd name="T57" fmla="*/ T56 w 275"/>
                <a:gd name="T58" fmla="+- 0 457 457"/>
                <a:gd name="T59" fmla="*/ 457 h 137"/>
                <a:gd name="T60" fmla="+- 0 4886 4697"/>
                <a:gd name="T61" fmla="*/ T60 w 275"/>
                <a:gd name="T62" fmla="+- 0 457 457"/>
                <a:gd name="T63" fmla="*/ 457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5" h="137">
                  <a:moveTo>
                    <a:pt x="189" y="0"/>
                  </a:moveTo>
                  <a:lnTo>
                    <a:pt x="171" y="26"/>
                  </a:lnTo>
                  <a:lnTo>
                    <a:pt x="217" y="26"/>
                  </a:lnTo>
                  <a:lnTo>
                    <a:pt x="217" y="57"/>
                  </a:lnTo>
                  <a:lnTo>
                    <a:pt x="17" y="57"/>
                  </a:lnTo>
                  <a:lnTo>
                    <a:pt x="0" y="84"/>
                  </a:lnTo>
                  <a:lnTo>
                    <a:pt x="44" y="84"/>
                  </a:lnTo>
                  <a:lnTo>
                    <a:pt x="44" y="118"/>
                  </a:lnTo>
                  <a:lnTo>
                    <a:pt x="59" y="136"/>
                  </a:lnTo>
                  <a:lnTo>
                    <a:pt x="125" y="136"/>
                  </a:lnTo>
                  <a:lnTo>
                    <a:pt x="136" y="118"/>
                  </a:lnTo>
                  <a:lnTo>
                    <a:pt x="217" y="118"/>
                  </a:lnTo>
                  <a:lnTo>
                    <a:pt x="217" y="135"/>
                  </a:lnTo>
                  <a:lnTo>
                    <a:pt x="274" y="135"/>
                  </a:lnTo>
                  <a:lnTo>
                    <a:pt x="274" y="0"/>
                  </a:lnTo>
                  <a:lnTo>
                    <a:pt x="189" y="0"/>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70" name="Picture 69">
              <a:extLst>
                <a:ext uri="{FF2B5EF4-FFF2-40B4-BE49-F238E27FC236}">
                  <a16:creationId xmlns:a16="http://schemas.microsoft.com/office/drawing/2014/main" id="{FFC79E30-DA0C-47D9-84A6-4132176DBC7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1" y="431"/>
              <a:ext cx="27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4787">
              <a:extLst>
                <a:ext uri="{FF2B5EF4-FFF2-40B4-BE49-F238E27FC236}">
                  <a16:creationId xmlns:a16="http://schemas.microsoft.com/office/drawing/2014/main" id="{1B37CC23-8CE5-47EA-8270-2C8ED6D139C3}"/>
                </a:ext>
              </a:extLst>
            </p:cNvPr>
            <p:cNvSpPr>
              <a:spLocks/>
            </p:cNvSpPr>
            <p:nvPr/>
          </p:nvSpPr>
          <p:spPr bwMode="auto">
            <a:xfrm>
              <a:off x="4621" y="431"/>
              <a:ext cx="277" cy="137"/>
            </a:xfrm>
            <a:custGeom>
              <a:avLst/>
              <a:gdLst>
                <a:gd name="T0" fmla="+- 0 4706 4621"/>
                <a:gd name="T1" fmla="*/ T0 w 277"/>
                <a:gd name="T2" fmla="+- 0 568 431"/>
                <a:gd name="T3" fmla="*/ 568 h 137"/>
                <a:gd name="T4" fmla="+- 0 4724 4621"/>
                <a:gd name="T5" fmla="*/ T4 w 277"/>
                <a:gd name="T6" fmla="+- 0 543 431"/>
                <a:gd name="T7" fmla="*/ 543 h 137"/>
                <a:gd name="T8" fmla="+- 0 4679 4621"/>
                <a:gd name="T9" fmla="*/ T8 w 277"/>
                <a:gd name="T10" fmla="+- 0 542 431"/>
                <a:gd name="T11" fmla="*/ 542 h 137"/>
                <a:gd name="T12" fmla="+- 0 4679 4621"/>
                <a:gd name="T13" fmla="*/ T12 w 277"/>
                <a:gd name="T14" fmla="+- 0 511 431"/>
                <a:gd name="T15" fmla="*/ 511 h 137"/>
                <a:gd name="T16" fmla="+- 0 4879 4621"/>
                <a:gd name="T17" fmla="*/ T16 w 277"/>
                <a:gd name="T18" fmla="+- 0 511 431"/>
                <a:gd name="T19" fmla="*/ 511 h 137"/>
                <a:gd name="T20" fmla="+- 0 4897 4621"/>
                <a:gd name="T21" fmla="*/ T20 w 277"/>
                <a:gd name="T22" fmla="+- 0 483 431"/>
                <a:gd name="T23" fmla="*/ 483 h 137"/>
                <a:gd name="T24" fmla="+- 0 4852 4621"/>
                <a:gd name="T25" fmla="*/ T24 w 277"/>
                <a:gd name="T26" fmla="+- 0 483 431"/>
                <a:gd name="T27" fmla="*/ 483 h 137"/>
                <a:gd name="T28" fmla="+- 0 4852 4621"/>
                <a:gd name="T29" fmla="*/ T28 w 277"/>
                <a:gd name="T30" fmla="+- 0 449 431"/>
                <a:gd name="T31" fmla="*/ 449 h 137"/>
                <a:gd name="T32" fmla="+- 0 4837 4621"/>
                <a:gd name="T33" fmla="*/ T32 w 277"/>
                <a:gd name="T34" fmla="+- 0 431 431"/>
                <a:gd name="T35" fmla="*/ 431 h 137"/>
                <a:gd name="T36" fmla="+- 0 4771 4621"/>
                <a:gd name="T37" fmla="*/ T36 w 277"/>
                <a:gd name="T38" fmla="+- 0 431 431"/>
                <a:gd name="T39" fmla="*/ 431 h 137"/>
                <a:gd name="T40" fmla="+- 0 4759 4621"/>
                <a:gd name="T41" fmla="*/ T40 w 277"/>
                <a:gd name="T42" fmla="+- 0 449 431"/>
                <a:gd name="T43" fmla="*/ 449 h 137"/>
                <a:gd name="T44" fmla="+- 0 4679 4621"/>
                <a:gd name="T45" fmla="*/ T44 w 277"/>
                <a:gd name="T46" fmla="+- 0 449 431"/>
                <a:gd name="T47" fmla="*/ 449 h 137"/>
                <a:gd name="T48" fmla="+- 0 4679 4621"/>
                <a:gd name="T49" fmla="*/ T48 w 277"/>
                <a:gd name="T50" fmla="+- 0 433 431"/>
                <a:gd name="T51" fmla="*/ 433 h 137"/>
                <a:gd name="T52" fmla="+- 0 4621 4621"/>
                <a:gd name="T53" fmla="*/ T52 w 277"/>
                <a:gd name="T54" fmla="+- 0 433 431"/>
                <a:gd name="T55" fmla="*/ 433 h 137"/>
                <a:gd name="T56" fmla="+- 0 4621 4621"/>
                <a:gd name="T57" fmla="*/ T56 w 277"/>
                <a:gd name="T58" fmla="+- 0 568 431"/>
                <a:gd name="T59" fmla="*/ 568 h 137"/>
                <a:gd name="T60" fmla="+- 0 4706 4621"/>
                <a:gd name="T61" fmla="*/ T60 w 277"/>
                <a:gd name="T62" fmla="+- 0 568 431"/>
                <a:gd name="T63" fmla="*/ 56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77" h="137">
                  <a:moveTo>
                    <a:pt x="85" y="137"/>
                  </a:moveTo>
                  <a:lnTo>
                    <a:pt x="103" y="112"/>
                  </a:lnTo>
                  <a:lnTo>
                    <a:pt x="58" y="111"/>
                  </a:lnTo>
                  <a:lnTo>
                    <a:pt x="58" y="80"/>
                  </a:lnTo>
                  <a:lnTo>
                    <a:pt x="258" y="80"/>
                  </a:lnTo>
                  <a:lnTo>
                    <a:pt x="276" y="52"/>
                  </a:lnTo>
                  <a:lnTo>
                    <a:pt x="231" y="52"/>
                  </a:lnTo>
                  <a:lnTo>
                    <a:pt x="231" y="18"/>
                  </a:lnTo>
                  <a:lnTo>
                    <a:pt x="216" y="0"/>
                  </a:lnTo>
                  <a:lnTo>
                    <a:pt x="150" y="0"/>
                  </a:lnTo>
                  <a:lnTo>
                    <a:pt x="138" y="18"/>
                  </a:lnTo>
                  <a:lnTo>
                    <a:pt x="58" y="18"/>
                  </a:lnTo>
                  <a:lnTo>
                    <a:pt x="58" y="2"/>
                  </a:lnTo>
                  <a:lnTo>
                    <a:pt x="0" y="2"/>
                  </a:lnTo>
                  <a:lnTo>
                    <a:pt x="0" y="137"/>
                  </a:lnTo>
                  <a:lnTo>
                    <a:pt x="85" y="137"/>
                  </a:lnTo>
                  <a:close/>
                </a:path>
              </a:pathLst>
            </a:custGeom>
            <a:noFill/>
            <a:ln w="86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72" name="Picture 71">
              <a:extLst>
                <a:ext uri="{FF2B5EF4-FFF2-40B4-BE49-F238E27FC236}">
                  <a16:creationId xmlns:a16="http://schemas.microsoft.com/office/drawing/2014/main" id="{F255BB37-DE89-4AB6-9A08-D3D54520465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88" y="1186"/>
              <a:ext cx="22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4789">
              <a:extLst>
                <a:ext uri="{FF2B5EF4-FFF2-40B4-BE49-F238E27FC236}">
                  <a16:creationId xmlns:a16="http://schemas.microsoft.com/office/drawing/2014/main" id="{815F46E4-A3F4-4AC6-8791-2E9DD5A85DD4}"/>
                </a:ext>
              </a:extLst>
            </p:cNvPr>
            <p:cNvSpPr>
              <a:spLocks/>
            </p:cNvSpPr>
            <p:nvPr/>
          </p:nvSpPr>
          <p:spPr bwMode="auto">
            <a:xfrm>
              <a:off x="9388" y="1186"/>
              <a:ext cx="227" cy="343"/>
            </a:xfrm>
            <a:custGeom>
              <a:avLst/>
              <a:gdLst>
                <a:gd name="T0" fmla="+- 0 9573 9389"/>
                <a:gd name="T1" fmla="*/ T0 w 227"/>
                <a:gd name="T2" fmla="+- 0 1446 1187"/>
                <a:gd name="T3" fmla="*/ 1446 h 343"/>
                <a:gd name="T4" fmla="+- 0 9572 9389"/>
                <a:gd name="T5" fmla="*/ T4 w 227"/>
                <a:gd name="T6" fmla="+- 0 1444 1187"/>
                <a:gd name="T7" fmla="*/ 1444 h 343"/>
                <a:gd name="T8" fmla="+- 0 9571 9389"/>
                <a:gd name="T9" fmla="*/ T8 w 227"/>
                <a:gd name="T10" fmla="+- 0 1442 1187"/>
                <a:gd name="T11" fmla="*/ 1442 h 343"/>
                <a:gd name="T12" fmla="+- 0 9570 9389"/>
                <a:gd name="T13" fmla="*/ T12 w 227"/>
                <a:gd name="T14" fmla="+- 0 1440 1187"/>
                <a:gd name="T15" fmla="*/ 1440 h 343"/>
                <a:gd name="T16" fmla="+- 0 9495 9389"/>
                <a:gd name="T17" fmla="*/ T16 w 227"/>
                <a:gd name="T18" fmla="+- 0 1220 1187"/>
                <a:gd name="T19" fmla="*/ 1220 h 343"/>
                <a:gd name="T20" fmla="+- 0 9495 9389"/>
                <a:gd name="T21" fmla="*/ T20 w 227"/>
                <a:gd name="T22" fmla="+- 0 1220 1187"/>
                <a:gd name="T23" fmla="*/ 1220 h 343"/>
                <a:gd name="T24" fmla="+- 0 9484 9389"/>
                <a:gd name="T25" fmla="*/ T24 w 227"/>
                <a:gd name="T26" fmla="+- 0 1204 1187"/>
                <a:gd name="T27" fmla="*/ 1204 h 343"/>
                <a:gd name="T28" fmla="+- 0 9468 9389"/>
                <a:gd name="T29" fmla="*/ T28 w 227"/>
                <a:gd name="T30" fmla="+- 0 1192 1187"/>
                <a:gd name="T31" fmla="*/ 1192 h 343"/>
                <a:gd name="T32" fmla="+- 0 9449 9389"/>
                <a:gd name="T33" fmla="*/ T32 w 227"/>
                <a:gd name="T34" fmla="+- 0 1187 1187"/>
                <a:gd name="T35" fmla="*/ 1187 h 343"/>
                <a:gd name="T36" fmla="+- 0 9429 9389"/>
                <a:gd name="T37" fmla="*/ T36 w 227"/>
                <a:gd name="T38" fmla="+- 0 1188 1187"/>
                <a:gd name="T39" fmla="*/ 1188 h 343"/>
                <a:gd name="T40" fmla="+- 0 9411 9389"/>
                <a:gd name="T41" fmla="*/ T40 w 227"/>
                <a:gd name="T42" fmla="+- 0 1197 1187"/>
                <a:gd name="T43" fmla="*/ 1197 h 343"/>
                <a:gd name="T44" fmla="+- 0 9397 9389"/>
                <a:gd name="T45" fmla="*/ T44 w 227"/>
                <a:gd name="T46" fmla="+- 0 1212 1187"/>
                <a:gd name="T47" fmla="*/ 1212 h 343"/>
                <a:gd name="T48" fmla="+- 0 9390 9389"/>
                <a:gd name="T49" fmla="*/ T48 w 227"/>
                <a:gd name="T50" fmla="+- 0 1230 1187"/>
                <a:gd name="T51" fmla="*/ 1230 h 343"/>
                <a:gd name="T52" fmla="+- 0 9389 9389"/>
                <a:gd name="T53" fmla="*/ T52 w 227"/>
                <a:gd name="T54" fmla="+- 0 1250 1187"/>
                <a:gd name="T55" fmla="*/ 1250 h 343"/>
                <a:gd name="T56" fmla="+- 0 9438 9389"/>
                <a:gd name="T57" fmla="*/ T56 w 227"/>
                <a:gd name="T58" fmla="+- 0 1476 1187"/>
                <a:gd name="T59" fmla="*/ 1476 h 343"/>
                <a:gd name="T60" fmla="+- 0 9439 9389"/>
                <a:gd name="T61" fmla="*/ T60 w 227"/>
                <a:gd name="T62" fmla="+- 0 1479 1187"/>
                <a:gd name="T63" fmla="*/ 1479 h 343"/>
                <a:gd name="T64" fmla="+- 0 9439 9389"/>
                <a:gd name="T65" fmla="*/ T64 w 227"/>
                <a:gd name="T66" fmla="+- 0 1481 1187"/>
                <a:gd name="T67" fmla="*/ 1481 h 343"/>
                <a:gd name="T68" fmla="+- 0 9438 9389"/>
                <a:gd name="T69" fmla="*/ T68 w 227"/>
                <a:gd name="T70" fmla="+- 0 1483 1187"/>
                <a:gd name="T71" fmla="*/ 1483 h 343"/>
                <a:gd name="T72" fmla="+- 0 9423 9389"/>
                <a:gd name="T73" fmla="*/ T72 w 227"/>
                <a:gd name="T74" fmla="+- 0 1529 1187"/>
                <a:gd name="T75" fmla="*/ 1529 h 343"/>
                <a:gd name="T76" fmla="+- 0 9471 9389"/>
                <a:gd name="T77" fmla="*/ T76 w 227"/>
                <a:gd name="T78" fmla="+- 0 1514 1187"/>
                <a:gd name="T79" fmla="*/ 1514 h 343"/>
                <a:gd name="T80" fmla="+- 0 9518 9389"/>
                <a:gd name="T81" fmla="*/ T80 w 227"/>
                <a:gd name="T82" fmla="+- 0 1500 1187"/>
                <a:gd name="T83" fmla="*/ 1500 h 343"/>
                <a:gd name="T84" fmla="+- 0 9566 9389"/>
                <a:gd name="T85" fmla="*/ T84 w 227"/>
                <a:gd name="T86" fmla="+- 0 1489 1187"/>
                <a:gd name="T87" fmla="*/ 1489 h 343"/>
                <a:gd name="T88" fmla="+- 0 9615 9389"/>
                <a:gd name="T89" fmla="*/ T88 w 227"/>
                <a:gd name="T90" fmla="+- 0 1482 1187"/>
                <a:gd name="T91" fmla="*/ 1482 h 343"/>
                <a:gd name="T92" fmla="+- 0 9573 9389"/>
                <a:gd name="T93" fmla="*/ T92 w 227"/>
                <a:gd name="T94" fmla="+- 0 1446 1187"/>
                <a:gd name="T95" fmla="*/ 1446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27" h="343">
                  <a:moveTo>
                    <a:pt x="184" y="259"/>
                  </a:moveTo>
                  <a:lnTo>
                    <a:pt x="183" y="257"/>
                  </a:lnTo>
                  <a:lnTo>
                    <a:pt x="182" y="255"/>
                  </a:lnTo>
                  <a:lnTo>
                    <a:pt x="181" y="253"/>
                  </a:lnTo>
                  <a:lnTo>
                    <a:pt x="106" y="33"/>
                  </a:lnTo>
                  <a:lnTo>
                    <a:pt x="95" y="17"/>
                  </a:lnTo>
                  <a:lnTo>
                    <a:pt x="79" y="5"/>
                  </a:lnTo>
                  <a:lnTo>
                    <a:pt x="60" y="0"/>
                  </a:lnTo>
                  <a:lnTo>
                    <a:pt x="40" y="1"/>
                  </a:lnTo>
                  <a:lnTo>
                    <a:pt x="22" y="10"/>
                  </a:lnTo>
                  <a:lnTo>
                    <a:pt x="8" y="25"/>
                  </a:lnTo>
                  <a:lnTo>
                    <a:pt x="1" y="43"/>
                  </a:lnTo>
                  <a:lnTo>
                    <a:pt x="0" y="63"/>
                  </a:lnTo>
                  <a:lnTo>
                    <a:pt x="49" y="289"/>
                  </a:lnTo>
                  <a:lnTo>
                    <a:pt x="50" y="292"/>
                  </a:lnTo>
                  <a:lnTo>
                    <a:pt x="50" y="294"/>
                  </a:lnTo>
                  <a:lnTo>
                    <a:pt x="49" y="296"/>
                  </a:lnTo>
                  <a:lnTo>
                    <a:pt x="34" y="342"/>
                  </a:lnTo>
                  <a:lnTo>
                    <a:pt x="82" y="327"/>
                  </a:lnTo>
                  <a:lnTo>
                    <a:pt x="129" y="313"/>
                  </a:lnTo>
                  <a:lnTo>
                    <a:pt x="177" y="302"/>
                  </a:lnTo>
                  <a:lnTo>
                    <a:pt x="226" y="295"/>
                  </a:lnTo>
                  <a:lnTo>
                    <a:pt x="184" y="259"/>
                  </a:lnTo>
                  <a:close/>
                </a:path>
              </a:pathLst>
            </a:custGeom>
            <a:noFill/>
            <a:ln w="6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74" name="Picture 73">
              <a:extLst>
                <a:ext uri="{FF2B5EF4-FFF2-40B4-BE49-F238E27FC236}">
                  <a16:creationId xmlns:a16="http://schemas.microsoft.com/office/drawing/2014/main" id="{AEA50F9C-4557-491C-94FA-9AE19C5CF43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41" y="1220"/>
              <a:ext cx="4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4791">
              <a:extLst>
                <a:ext uri="{FF2B5EF4-FFF2-40B4-BE49-F238E27FC236}">
                  <a16:creationId xmlns:a16="http://schemas.microsoft.com/office/drawing/2014/main" id="{F6AA014A-1C52-4A2C-9DF1-8195A5C06419}"/>
                </a:ext>
              </a:extLst>
            </p:cNvPr>
            <p:cNvSpPr>
              <a:spLocks/>
            </p:cNvSpPr>
            <p:nvPr/>
          </p:nvSpPr>
          <p:spPr bwMode="auto">
            <a:xfrm>
              <a:off x="9441" y="1219"/>
              <a:ext cx="48" cy="48"/>
            </a:xfrm>
            <a:custGeom>
              <a:avLst/>
              <a:gdLst>
                <a:gd name="T0" fmla="+- 0 9468 9442"/>
                <a:gd name="T1" fmla="*/ T0 w 48"/>
                <a:gd name="T2" fmla="+- 0 1266 1220"/>
                <a:gd name="T3" fmla="*/ 1266 h 48"/>
                <a:gd name="T4" fmla="+- 0 9456 9442"/>
                <a:gd name="T5" fmla="*/ T4 w 48"/>
                <a:gd name="T6" fmla="+- 0 1267 1220"/>
                <a:gd name="T7" fmla="*/ 1267 h 48"/>
                <a:gd name="T8" fmla="+- 0 9445 9442"/>
                <a:gd name="T9" fmla="*/ T8 w 48"/>
                <a:gd name="T10" fmla="+- 0 1259 1220"/>
                <a:gd name="T11" fmla="*/ 1259 h 48"/>
                <a:gd name="T12" fmla="+- 0 9443 9442"/>
                <a:gd name="T13" fmla="*/ T12 w 48"/>
                <a:gd name="T14" fmla="+- 0 1246 1220"/>
                <a:gd name="T15" fmla="*/ 1246 h 48"/>
                <a:gd name="T16" fmla="+- 0 9442 9442"/>
                <a:gd name="T17" fmla="*/ T16 w 48"/>
                <a:gd name="T18" fmla="+- 0 1234 1220"/>
                <a:gd name="T19" fmla="*/ 1234 h 48"/>
                <a:gd name="T20" fmla="+- 0 9450 9442"/>
                <a:gd name="T21" fmla="*/ T20 w 48"/>
                <a:gd name="T22" fmla="+- 0 1223 1220"/>
                <a:gd name="T23" fmla="*/ 1223 h 48"/>
                <a:gd name="T24" fmla="+- 0 9463 9442"/>
                <a:gd name="T25" fmla="*/ T24 w 48"/>
                <a:gd name="T26" fmla="+- 0 1221 1220"/>
                <a:gd name="T27" fmla="*/ 1221 h 48"/>
                <a:gd name="T28" fmla="+- 0 9475 9442"/>
                <a:gd name="T29" fmla="*/ T28 w 48"/>
                <a:gd name="T30" fmla="+- 0 1220 1220"/>
                <a:gd name="T31" fmla="*/ 1220 h 48"/>
                <a:gd name="T32" fmla="+- 0 9486 9442"/>
                <a:gd name="T33" fmla="*/ T32 w 48"/>
                <a:gd name="T34" fmla="+- 0 1228 1220"/>
                <a:gd name="T35" fmla="*/ 1228 h 48"/>
                <a:gd name="T36" fmla="+- 0 9488 9442"/>
                <a:gd name="T37" fmla="*/ T36 w 48"/>
                <a:gd name="T38" fmla="+- 0 1241 1220"/>
                <a:gd name="T39" fmla="*/ 1241 h 48"/>
                <a:gd name="T40" fmla="+- 0 9489 9442"/>
                <a:gd name="T41" fmla="*/ T40 w 48"/>
                <a:gd name="T42" fmla="+- 0 1253 1220"/>
                <a:gd name="T43" fmla="*/ 1253 h 48"/>
                <a:gd name="T44" fmla="+- 0 9481 9442"/>
                <a:gd name="T45" fmla="*/ T44 w 48"/>
                <a:gd name="T46" fmla="+- 0 1264 1220"/>
                <a:gd name="T47" fmla="*/ 1264 h 48"/>
                <a:gd name="T48" fmla="+- 0 9468 9442"/>
                <a:gd name="T49" fmla="*/ T48 w 48"/>
                <a:gd name="T50" fmla="+- 0 1266 1220"/>
                <a:gd name="T51" fmla="*/ 126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8" h="48">
                  <a:moveTo>
                    <a:pt x="26" y="46"/>
                  </a:moveTo>
                  <a:lnTo>
                    <a:pt x="14" y="47"/>
                  </a:lnTo>
                  <a:lnTo>
                    <a:pt x="3" y="39"/>
                  </a:lnTo>
                  <a:lnTo>
                    <a:pt x="1" y="26"/>
                  </a:lnTo>
                  <a:lnTo>
                    <a:pt x="0" y="14"/>
                  </a:lnTo>
                  <a:lnTo>
                    <a:pt x="8" y="3"/>
                  </a:lnTo>
                  <a:lnTo>
                    <a:pt x="21" y="1"/>
                  </a:lnTo>
                  <a:lnTo>
                    <a:pt x="33" y="0"/>
                  </a:lnTo>
                  <a:lnTo>
                    <a:pt x="44" y="8"/>
                  </a:lnTo>
                  <a:lnTo>
                    <a:pt x="46" y="21"/>
                  </a:lnTo>
                  <a:lnTo>
                    <a:pt x="47" y="33"/>
                  </a:lnTo>
                  <a:lnTo>
                    <a:pt x="39" y="44"/>
                  </a:lnTo>
                  <a:lnTo>
                    <a:pt x="26" y="46"/>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76" name="Picture 75">
              <a:extLst>
                <a:ext uri="{FF2B5EF4-FFF2-40B4-BE49-F238E27FC236}">
                  <a16:creationId xmlns:a16="http://schemas.microsoft.com/office/drawing/2014/main" id="{DB46E9C4-67BE-4D54-9905-90E1BCF6EF6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877" y="1475"/>
              <a:ext cx="1436"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4793">
              <a:extLst>
                <a:ext uri="{FF2B5EF4-FFF2-40B4-BE49-F238E27FC236}">
                  <a16:creationId xmlns:a16="http://schemas.microsoft.com/office/drawing/2014/main" id="{1A732F9F-D258-4C7F-A6A1-F54EE17168F6}"/>
                </a:ext>
              </a:extLst>
            </p:cNvPr>
            <p:cNvSpPr>
              <a:spLocks/>
            </p:cNvSpPr>
            <p:nvPr/>
          </p:nvSpPr>
          <p:spPr bwMode="auto">
            <a:xfrm>
              <a:off x="8970" y="1568"/>
              <a:ext cx="1251" cy="1253"/>
            </a:xfrm>
            <a:custGeom>
              <a:avLst/>
              <a:gdLst>
                <a:gd name="T0" fmla="+- 0 9596 8970"/>
                <a:gd name="T1" fmla="*/ T0 w 1251"/>
                <a:gd name="T2" fmla="+- 0 2821 1568"/>
                <a:gd name="T3" fmla="*/ 2821 h 1253"/>
                <a:gd name="T4" fmla="+- 0 9523 8970"/>
                <a:gd name="T5" fmla="*/ T4 w 1251"/>
                <a:gd name="T6" fmla="+- 0 2817 1568"/>
                <a:gd name="T7" fmla="*/ 2817 h 1253"/>
                <a:gd name="T8" fmla="+- 0 9452 8970"/>
                <a:gd name="T9" fmla="*/ T8 w 1251"/>
                <a:gd name="T10" fmla="+- 0 2805 1568"/>
                <a:gd name="T11" fmla="*/ 2805 h 1253"/>
                <a:gd name="T12" fmla="+- 0 9385 8970"/>
                <a:gd name="T13" fmla="*/ T12 w 1251"/>
                <a:gd name="T14" fmla="+- 0 2785 1568"/>
                <a:gd name="T15" fmla="*/ 2785 h 1253"/>
                <a:gd name="T16" fmla="+- 0 9321 8970"/>
                <a:gd name="T17" fmla="*/ T16 w 1251"/>
                <a:gd name="T18" fmla="+- 0 2758 1568"/>
                <a:gd name="T19" fmla="*/ 2758 h 1253"/>
                <a:gd name="T20" fmla="+- 0 9260 8970"/>
                <a:gd name="T21" fmla="*/ T20 w 1251"/>
                <a:gd name="T22" fmla="+- 0 2724 1568"/>
                <a:gd name="T23" fmla="*/ 2724 h 1253"/>
                <a:gd name="T24" fmla="+- 0 9205 8970"/>
                <a:gd name="T25" fmla="*/ T24 w 1251"/>
                <a:gd name="T26" fmla="+- 0 2684 1568"/>
                <a:gd name="T27" fmla="*/ 2684 h 1253"/>
                <a:gd name="T28" fmla="+- 0 9154 8970"/>
                <a:gd name="T29" fmla="*/ T28 w 1251"/>
                <a:gd name="T30" fmla="+- 0 2638 1568"/>
                <a:gd name="T31" fmla="*/ 2638 h 1253"/>
                <a:gd name="T32" fmla="+- 0 9108 8970"/>
                <a:gd name="T33" fmla="*/ T32 w 1251"/>
                <a:gd name="T34" fmla="+- 0 2587 1568"/>
                <a:gd name="T35" fmla="*/ 2587 h 1253"/>
                <a:gd name="T36" fmla="+- 0 9068 8970"/>
                <a:gd name="T37" fmla="*/ T36 w 1251"/>
                <a:gd name="T38" fmla="+- 0 2531 1568"/>
                <a:gd name="T39" fmla="*/ 2531 h 1253"/>
                <a:gd name="T40" fmla="+- 0 9034 8970"/>
                <a:gd name="T41" fmla="*/ T40 w 1251"/>
                <a:gd name="T42" fmla="+- 0 2470 1568"/>
                <a:gd name="T43" fmla="*/ 2470 h 1253"/>
                <a:gd name="T44" fmla="+- 0 9007 8970"/>
                <a:gd name="T45" fmla="*/ T44 w 1251"/>
                <a:gd name="T46" fmla="+- 0 2406 1568"/>
                <a:gd name="T47" fmla="*/ 2406 h 1253"/>
                <a:gd name="T48" fmla="+- 0 8987 8970"/>
                <a:gd name="T49" fmla="*/ T48 w 1251"/>
                <a:gd name="T50" fmla="+- 0 2339 1568"/>
                <a:gd name="T51" fmla="*/ 2339 h 1253"/>
                <a:gd name="T52" fmla="+- 0 8975 8970"/>
                <a:gd name="T53" fmla="*/ T52 w 1251"/>
                <a:gd name="T54" fmla="+- 0 2268 1568"/>
                <a:gd name="T55" fmla="*/ 2268 h 1253"/>
                <a:gd name="T56" fmla="+- 0 8970 8970"/>
                <a:gd name="T57" fmla="*/ T56 w 1251"/>
                <a:gd name="T58" fmla="+- 0 2195 1568"/>
                <a:gd name="T59" fmla="*/ 2195 h 1253"/>
                <a:gd name="T60" fmla="+- 0 8975 8970"/>
                <a:gd name="T61" fmla="*/ T60 w 1251"/>
                <a:gd name="T62" fmla="+- 0 2122 1568"/>
                <a:gd name="T63" fmla="*/ 2122 h 1253"/>
                <a:gd name="T64" fmla="+- 0 8987 8970"/>
                <a:gd name="T65" fmla="*/ T64 w 1251"/>
                <a:gd name="T66" fmla="+- 0 2051 1568"/>
                <a:gd name="T67" fmla="*/ 2051 h 1253"/>
                <a:gd name="T68" fmla="+- 0 9007 8970"/>
                <a:gd name="T69" fmla="*/ T68 w 1251"/>
                <a:gd name="T70" fmla="+- 0 1984 1568"/>
                <a:gd name="T71" fmla="*/ 1984 h 1253"/>
                <a:gd name="T72" fmla="+- 0 9034 8970"/>
                <a:gd name="T73" fmla="*/ T72 w 1251"/>
                <a:gd name="T74" fmla="+- 0 1919 1568"/>
                <a:gd name="T75" fmla="*/ 1919 h 1253"/>
                <a:gd name="T76" fmla="+- 0 9068 8970"/>
                <a:gd name="T77" fmla="*/ T76 w 1251"/>
                <a:gd name="T78" fmla="+- 0 1859 1568"/>
                <a:gd name="T79" fmla="*/ 1859 h 1253"/>
                <a:gd name="T80" fmla="+- 0 9108 8970"/>
                <a:gd name="T81" fmla="*/ T80 w 1251"/>
                <a:gd name="T82" fmla="+- 0 1803 1568"/>
                <a:gd name="T83" fmla="*/ 1803 h 1253"/>
                <a:gd name="T84" fmla="+- 0 9154 8970"/>
                <a:gd name="T85" fmla="*/ T84 w 1251"/>
                <a:gd name="T86" fmla="+- 0 1752 1568"/>
                <a:gd name="T87" fmla="*/ 1752 h 1253"/>
                <a:gd name="T88" fmla="+- 0 9205 8970"/>
                <a:gd name="T89" fmla="*/ T88 w 1251"/>
                <a:gd name="T90" fmla="+- 0 1706 1568"/>
                <a:gd name="T91" fmla="*/ 1706 h 1253"/>
                <a:gd name="T92" fmla="+- 0 9260 8970"/>
                <a:gd name="T93" fmla="*/ T92 w 1251"/>
                <a:gd name="T94" fmla="+- 0 1666 1568"/>
                <a:gd name="T95" fmla="*/ 1666 h 1253"/>
                <a:gd name="T96" fmla="+- 0 9321 8970"/>
                <a:gd name="T97" fmla="*/ T96 w 1251"/>
                <a:gd name="T98" fmla="+- 0 1632 1568"/>
                <a:gd name="T99" fmla="*/ 1632 h 1253"/>
                <a:gd name="T100" fmla="+- 0 9385 8970"/>
                <a:gd name="T101" fmla="*/ T100 w 1251"/>
                <a:gd name="T102" fmla="+- 0 1605 1568"/>
                <a:gd name="T103" fmla="*/ 1605 h 1253"/>
                <a:gd name="T104" fmla="+- 0 9452 8970"/>
                <a:gd name="T105" fmla="*/ T104 w 1251"/>
                <a:gd name="T106" fmla="+- 0 1585 1568"/>
                <a:gd name="T107" fmla="*/ 1585 h 1253"/>
                <a:gd name="T108" fmla="+- 0 9523 8970"/>
                <a:gd name="T109" fmla="*/ T108 w 1251"/>
                <a:gd name="T110" fmla="+- 0 1573 1568"/>
                <a:gd name="T111" fmla="*/ 1573 h 1253"/>
                <a:gd name="T112" fmla="+- 0 9596 8970"/>
                <a:gd name="T113" fmla="*/ T112 w 1251"/>
                <a:gd name="T114" fmla="+- 0 1568 1568"/>
                <a:gd name="T115" fmla="*/ 1568 h 1253"/>
                <a:gd name="T116" fmla="+- 0 9669 8970"/>
                <a:gd name="T117" fmla="*/ T116 w 1251"/>
                <a:gd name="T118" fmla="+- 0 1573 1568"/>
                <a:gd name="T119" fmla="*/ 1573 h 1253"/>
                <a:gd name="T120" fmla="+- 0 9739 8970"/>
                <a:gd name="T121" fmla="*/ T120 w 1251"/>
                <a:gd name="T122" fmla="+- 0 1585 1568"/>
                <a:gd name="T123" fmla="*/ 1585 h 1253"/>
                <a:gd name="T124" fmla="+- 0 9807 8970"/>
                <a:gd name="T125" fmla="*/ T124 w 1251"/>
                <a:gd name="T126" fmla="+- 0 1605 1568"/>
                <a:gd name="T127" fmla="*/ 1605 h 1253"/>
                <a:gd name="T128" fmla="+- 0 9871 8970"/>
                <a:gd name="T129" fmla="*/ T128 w 1251"/>
                <a:gd name="T130" fmla="+- 0 1632 1568"/>
                <a:gd name="T131" fmla="*/ 1632 h 1253"/>
                <a:gd name="T132" fmla="+- 0 9931 8970"/>
                <a:gd name="T133" fmla="*/ T132 w 1251"/>
                <a:gd name="T134" fmla="+- 0 1666 1568"/>
                <a:gd name="T135" fmla="*/ 1666 h 1253"/>
                <a:gd name="T136" fmla="+- 0 9987 8970"/>
                <a:gd name="T137" fmla="*/ T136 w 1251"/>
                <a:gd name="T138" fmla="+- 0 1706 1568"/>
                <a:gd name="T139" fmla="*/ 1706 h 1253"/>
                <a:gd name="T140" fmla="+- 0 10038 8970"/>
                <a:gd name="T141" fmla="*/ T140 w 1251"/>
                <a:gd name="T142" fmla="+- 0 1752 1568"/>
                <a:gd name="T143" fmla="*/ 1752 h 1253"/>
                <a:gd name="T144" fmla="+- 0 10084 8970"/>
                <a:gd name="T145" fmla="*/ T144 w 1251"/>
                <a:gd name="T146" fmla="+- 0 1803 1568"/>
                <a:gd name="T147" fmla="*/ 1803 h 1253"/>
                <a:gd name="T148" fmla="+- 0 10124 8970"/>
                <a:gd name="T149" fmla="*/ T148 w 1251"/>
                <a:gd name="T150" fmla="+- 0 1859 1568"/>
                <a:gd name="T151" fmla="*/ 1859 h 1253"/>
                <a:gd name="T152" fmla="+- 0 10158 8970"/>
                <a:gd name="T153" fmla="*/ T152 w 1251"/>
                <a:gd name="T154" fmla="+- 0 1919 1568"/>
                <a:gd name="T155" fmla="*/ 1919 h 1253"/>
                <a:gd name="T156" fmla="+- 0 10185 8970"/>
                <a:gd name="T157" fmla="*/ T156 w 1251"/>
                <a:gd name="T158" fmla="+- 0 1984 1568"/>
                <a:gd name="T159" fmla="*/ 1984 h 1253"/>
                <a:gd name="T160" fmla="+- 0 10205 8970"/>
                <a:gd name="T161" fmla="*/ T160 w 1251"/>
                <a:gd name="T162" fmla="+- 0 2051 1568"/>
                <a:gd name="T163" fmla="*/ 2051 h 1253"/>
                <a:gd name="T164" fmla="+- 0 10217 8970"/>
                <a:gd name="T165" fmla="*/ T164 w 1251"/>
                <a:gd name="T166" fmla="+- 0 2122 1568"/>
                <a:gd name="T167" fmla="*/ 2122 h 1253"/>
                <a:gd name="T168" fmla="+- 0 10221 8970"/>
                <a:gd name="T169" fmla="*/ T168 w 1251"/>
                <a:gd name="T170" fmla="+- 0 2195 1568"/>
                <a:gd name="T171" fmla="*/ 2195 h 1253"/>
                <a:gd name="T172" fmla="+- 0 10217 8970"/>
                <a:gd name="T173" fmla="*/ T172 w 1251"/>
                <a:gd name="T174" fmla="+- 0 2268 1568"/>
                <a:gd name="T175" fmla="*/ 2268 h 1253"/>
                <a:gd name="T176" fmla="+- 0 10205 8970"/>
                <a:gd name="T177" fmla="*/ T176 w 1251"/>
                <a:gd name="T178" fmla="+- 0 2339 1568"/>
                <a:gd name="T179" fmla="*/ 2339 h 1253"/>
                <a:gd name="T180" fmla="+- 0 10185 8970"/>
                <a:gd name="T181" fmla="*/ T180 w 1251"/>
                <a:gd name="T182" fmla="+- 0 2406 1568"/>
                <a:gd name="T183" fmla="*/ 2406 h 1253"/>
                <a:gd name="T184" fmla="+- 0 10158 8970"/>
                <a:gd name="T185" fmla="*/ T184 w 1251"/>
                <a:gd name="T186" fmla="+- 0 2470 1568"/>
                <a:gd name="T187" fmla="*/ 2470 h 1253"/>
                <a:gd name="T188" fmla="+- 0 10124 8970"/>
                <a:gd name="T189" fmla="*/ T188 w 1251"/>
                <a:gd name="T190" fmla="+- 0 2531 1568"/>
                <a:gd name="T191" fmla="*/ 2531 h 1253"/>
                <a:gd name="T192" fmla="+- 0 10084 8970"/>
                <a:gd name="T193" fmla="*/ T192 w 1251"/>
                <a:gd name="T194" fmla="+- 0 2587 1568"/>
                <a:gd name="T195" fmla="*/ 2587 h 1253"/>
                <a:gd name="T196" fmla="+- 0 10038 8970"/>
                <a:gd name="T197" fmla="*/ T196 w 1251"/>
                <a:gd name="T198" fmla="+- 0 2638 1568"/>
                <a:gd name="T199" fmla="*/ 2638 h 1253"/>
                <a:gd name="T200" fmla="+- 0 9987 8970"/>
                <a:gd name="T201" fmla="*/ T200 w 1251"/>
                <a:gd name="T202" fmla="+- 0 2684 1568"/>
                <a:gd name="T203" fmla="*/ 2684 h 1253"/>
                <a:gd name="T204" fmla="+- 0 9931 8970"/>
                <a:gd name="T205" fmla="*/ T204 w 1251"/>
                <a:gd name="T206" fmla="+- 0 2724 1568"/>
                <a:gd name="T207" fmla="*/ 2724 h 1253"/>
                <a:gd name="T208" fmla="+- 0 9871 8970"/>
                <a:gd name="T209" fmla="*/ T208 w 1251"/>
                <a:gd name="T210" fmla="+- 0 2758 1568"/>
                <a:gd name="T211" fmla="*/ 2758 h 1253"/>
                <a:gd name="T212" fmla="+- 0 9807 8970"/>
                <a:gd name="T213" fmla="*/ T212 w 1251"/>
                <a:gd name="T214" fmla="+- 0 2785 1568"/>
                <a:gd name="T215" fmla="*/ 2785 h 1253"/>
                <a:gd name="T216" fmla="+- 0 9739 8970"/>
                <a:gd name="T217" fmla="*/ T216 w 1251"/>
                <a:gd name="T218" fmla="+- 0 2805 1568"/>
                <a:gd name="T219" fmla="*/ 2805 h 1253"/>
                <a:gd name="T220" fmla="+- 0 9669 8970"/>
                <a:gd name="T221" fmla="*/ T220 w 1251"/>
                <a:gd name="T222" fmla="+- 0 2817 1568"/>
                <a:gd name="T223" fmla="*/ 2817 h 1253"/>
                <a:gd name="T224" fmla="+- 0 9596 8970"/>
                <a:gd name="T225" fmla="*/ T224 w 1251"/>
                <a:gd name="T226" fmla="+- 0 2821 1568"/>
                <a:gd name="T227" fmla="*/ 2821 h 1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251" h="1253">
                  <a:moveTo>
                    <a:pt x="626" y="1253"/>
                  </a:moveTo>
                  <a:lnTo>
                    <a:pt x="553" y="1249"/>
                  </a:lnTo>
                  <a:lnTo>
                    <a:pt x="482" y="1237"/>
                  </a:lnTo>
                  <a:lnTo>
                    <a:pt x="415" y="1217"/>
                  </a:lnTo>
                  <a:lnTo>
                    <a:pt x="351" y="1190"/>
                  </a:lnTo>
                  <a:lnTo>
                    <a:pt x="290" y="1156"/>
                  </a:lnTo>
                  <a:lnTo>
                    <a:pt x="235" y="1116"/>
                  </a:lnTo>
                  <a:lnTo>
                    <a:pt x="184" y="1070"/>
                  </a:lnTo>
                  <a:lnTo>
                    <a:pt x="138" y="1019"/>
                  </a:lnTo>
                  <a:lnTo>
                    <a:pt x="98" y="963"/>
                  </a:lnTo>
                  <a:lnTo>
                    <a:pt x="64" y="902"/>
                  </a:lnTo>
                  <a:lnTo>
                    <a:pt x="37" y="838"/>
                  </a:lnTo>
                  <a:lnTo>
                    <a:pt x="17" y="771"/>
                  </a:lnTo>
                  <a:lnTo>
                    <a:pt x="5" y="700"/>
                  </a:lnTo>
                  <a:lnTo>
                    <a:pt x="0" y="627"/>
                  </a:lnTo>
                  <a:lnTo>
                    <a:pt x="5" y="554"/>
                  </a:lnTo>
                  <a:lnTo>
                    <a:pt x="17" y="483"/>
                  </a:lnTo>
                  <a:lnTo>
                    <a:pt x="37" y="416"/>
                  </a:lnTo>
                  <a:lnTo>
                    <a:pt x="64" y="351"/>
                  </a:lnTo>
                  <a:lnTo>
                    <a:pt x="98" y="291"/>
                  </a:lnTo>
                  <a:lnTo>
                    <a:pt x="138" y="235"/>
                  </a:lnTo>
                  <a:lnTo>
                    <a:pt x="184" y="184"/>
                  </a:lnTo>
                  <a:lnTo>
                    <a:pt x="235" y="138"/>
                  </a:lnTo>
                  <a:lnTo>
                    <a:pt x="290" y="98"/>
                  </a:lnTo>
                  <a:lnTo>
                    <a:pt x="351" y="64"/>
                  </a:lnTo>
                  <a:lnTo>
                    <a:pt x="415" y="37"/>
                  </a:lnTo>
                  <a:lnTo>
                    <a:pt x="482" y="17"/>
                  </a:lnTo>
                  <a:lnTo>
                    <a:pt x="553" y="5"/>
                  </a:lnTo>
                  <a:lnTo>
                    <a:pt x="626" y="0"/>
                  </a:lnTo>
                  <a:lnTo>
                    <a:pt x="699" y="5"/>
                  </a:lnTo>
                  <a:lnTo>
                    <a:pt x="769" y="17"/>
                  </a:lnTo>
                  <a:lnTo>
                    <a:pt x="837" y="37"/>
                  </a:lnTo>
                  <a:lnTo>
                    <a:pt x="901" y="64"/>
                  </a:lnTo>
                  <a:lnTo>
                    <a:pt x="961" y="98"/>
                  </a:lnTo>
                  <a:lnTo>
                    <a:pt x="1017" y="138"/>
                  </a:lnTo>
                  <a:lnTo>
                    <a:pt x="1068" y="184"/>
                  </a:lnTo>
                  <a:lnTo>
                    <a:pt x="1114" y="235"/>
                  </a:lnTo>
                  <a:lnTo>
                    <a:pt x="1154" y="291"/>
                  </a:lnTo>
                  <a:lnTo>
                    <a:pt x="1188" y="351"/>
                  </a:lnTo>
                  <a:lnTo>
                    <a:pt x="1215" y="416"/>
                  </a:lnTo>
                  <a:lnTo>
                    <a:pt x="1235" y="483"/>
                  </a:lnTo>
                  <a:lnTo>
                    <a:pt x="1247" y="554"/>
                  </a:lnTo>
                  <a:lnTo>
                    <a:pt x="1251" y="627"/>
                  </a:lnTo>
                  <a:lnTo>
                    <a:pt x="1247" y="700"/>
                  </a:lnTo>
                  <a:lnTo>
                    <a:pt x="1235" y="771"/>
                  </a:lnTo>
                  <a:lnTo>
                    <a:pt x="1215" y="838"/>
                  </a:lnTo>
                  <a:lnTo>
                    <a:pt x="1188" y="902"/>
                  </a:lnTo>
                  <a:lnTo>
                    <a:pt x="1154" y="963"/>
                  </a:lnTo>
                  <a:lnTo>
                    <a:pt x="1114" y="1019"/>
                  </a:lnTo>
                  <a:lnTo>
                    <a:pt x="1068" y="1070"/>
                  </a:lnTo>
                  <a:lnTo>
                    <a:pt x="1017" y="1116"/>
                  </a:lnTo>
                  <a:lnTo>
                    <a:pt x="961" y="1156"/>
                  </a:lnTo>
                  <a:lnTo>
                    <a:pt x="901" y="1190"/>
                  </a:lnTo>
                  <a:lnTo>
                    <a:pt x="837" y="1217"/>
                  </a:lnTo>
                  <a:lnTo>
                    <a:pt x="769" y="1237"/>
                  </a:lnTo>
                  <a:lnTo>
                    <a:pt x="699" y="1249"/>
                  </a:lnTo>
                  <a:lnTo>
                    <a:pt x="626" y="1253"/>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78" name="Freeform 4794">
              <a:extLst>
                <a:ext uri="{FF2B5EF4-FFF2-40B4-BE49-F238E27FC236}">
                  <a16:creationId xmlns:a16="http://schemas.microsoft.com/office/drawing/2014/main" id="{3529D37E-7D38-49A5-AE6E-5B5AD3A1A592}"/>
                </a:ext>
              </a:extLst>
            </p:cNvPr>
            <p:cNvSpPr>
              <a:spLocks/>
            </p:cNvSpPr>
            <p:nvPr/>
          </p:nvSpPr>
          <p:spPr bwMode="auto">
            <a:xfrm>
              <a:off x="8877" y="1475"/>
              <a:ext cx="1436" cy="1439"/>
            </a:xfrm>
            <a:custGeom>
              <a:avLst/>
              <a:gdLst>
                <a:gd name="T0" fmla="+- 0 9522 8878"/>
                <a:gd name="T1" fmla="*/ T0 w 1436"/>
                <a:gd name="T2" fmla="+- 0 1479 1476"/>
                <a:gd name="T3" fmla="*/ 1479 h 1439"/>
                <a:gd name="T4" fmla="+- 0 9382 8878"/>
                <a:gd name="T5" fmla="*/ T4 w 1436"/>
                <a:gd name="T6" fmla="+- 0 1508 1476"/>
                <a:gd name="T7" fmla="*/ 1508 h 1439"/>
                <a:gd name="T8" fmla="+- 0 9253 8878"/>
                <a:gd name="T9" fmla="*/ T8 w 1436"/>
                <a:gd name="T10" fmla="+- 0 1563 1476"/>
                <a:gd name="T11" fmla="*/ 1563 h 1439"/>
                <a:gd name="T12" fmla="+- 0 9139 8878"/>
                <a:gd name="T13" fmla="*/ T12 w 1436"/>
                <a:gd name="T14" fmla="+- 0 1640 1476"/>
                <a:gd name="T15" fmla="*/ 1640 h 1439"/>
                <a:gd name="T16" fmla="+- 0 9042 8878"/>
                <a:gd name="T17" fmla="*/ T16 w 1436"/>
                <a:gd name="T18" fmla="+- 0 1737 1476"/>
                <a:gd name="T19" fmla="*/ 1737 h 1439"/>
                <a:gd name="T20" fmla="+- 0 8964 8878"/>
                <a:gd name="T21" fmla="*/ T20 w 1436"/>
                <a:gd name="T22" fmla="+- 0 1852 1476"/>
                <a:gd name="T23" fmla="*/ 1852 h 1439"/>
                <a:gd name="T24" fmla="+- 0 8910 8878"/>
                <a:gd name="T25" fmla="*/ T24 w 1436"/>
                <a:gd name="T26" fmla="+- 0 1981 1476"/>
                <a:gd name="T27" fmla="*/ 1981 h 1439"/>
                <a:gd name="T28" fmla="+- 0 8881 8878"/>
                <a:gd name="T29" fmla="*/ T28 w 1436"/>
                <a:gd name="T30" fmla="+- 0 2121 1476"/>
                <a:gd name="T31" fmla="*/ 2121 h 1439"/>
                <a:gd name="T32" fmla="+- 0 8881 8878"/>
                <a:gd name="T33" fmla="*/ T32 w 1436"/>
                <a:gd name="T34" fmla="+- 0 2268 1476"/>
                <a:gd name="T35" fmla="*/ 2268 h 1439"/>
                <a:gd name="T36" fmla="+- 0 8910 8878"/>
                <a:gd name="T37" fmla="*/ T36 w 1436"/>
                <a:gd name="T38" fmla="+- 0 2409 1476"/>
                <a:gd name="T39" fmla="*/ 2409 h 1439"/>
                <a:gd name="T40" fmla="+- 0 8964 8878"/>
                <a:gd name="T41" fmla="*/ T40 w 1436"/>
                <a:gd name="T42" fmla="+- 0 2538 1476"/>
                <a:gd name="T43" fmla="*/ 2538 h 1439"/>
                <a:gd name="T44" fmla="+- 0 9042 8878"/>
                <a:gd name="T45" fmla="*/ T44 w 1436"/>
                <a:gd name="T46" fmla="+- 0 2652 1476"/>
                <a:gd name="T47" fmla="*/ 2652 h 1439"/>
                <a:gd name="T48" fmla="+- 0 9139 8878"/>
                <a:gd name="T49" fmla="*/ T48 w 1436"/>
                <a:gd name="T50" fmla="+- 0 2750 1476"/>
                <a:gd name="T51" fmla="*/ 2750 h 1439"/>
                <a:gd name="T52" fmla="+- 0 9253 8878"/>
                <a:gd name="T53" fmla="*/ T52 w 1436"/>
                <a:gd name="T54" fmla="+- 0 2827 1476"/>
                <a:gd name="T55" fmla="*/ 2827 h 1439"/>
                <a:gd name="T56" fmla="+- 0 9382 8878"/>
                <a:gd name="T57" fmla="*/ T56 w 1436"/>
                <a:gd name="T58" fmla="+- 0 2882 1476"/>
                <a:gd name="T59" fmla="*/ 2882 h 1439"/>
                <a:gd name="T60" fmla="+- 0 9522 8878"/>
                <a:gd name="T61" fmla="*/ T60 w 1436"/>
                <a:gd name="T62" fmla="+- 0 2910 1476"/>
                <a:gd name="T63" fmla="*/ 2910 h 1439"/>
                <a:gd name="T64" fmla="+- 0 9669 8878"/>
                <a:gd name="T65" fmla="*/ T64 w 1436"/>
                <a:gd name="T66" fmla="+- 0 2910 1476"/>
                <a:gd name="T67" fmla="*/ 2910 h 1439"/>
                <a:gd name="T68" fmla="+- 0 9809 8878"/>
                <a:gd name="T69" fmla="*/ T68 w 1436"/>
                <a:gd name="T70" fmla="+- 0 2882 1476"/>
                <a:gd name="T71" fmla="*/ 2882 h 1439"/>
                <a:gd name="T72" fmla="+- 0 9938 8878"/>
                <a:gd name="T73" fmla="*/ T72 w 1436"/>
                <a:gd name="T74" fmla="+- 0 2827 1476"/>
                <a:gd name="T75" fmla="*/ 2827 h 1439"/>
                <a:gd name="T76" fmla="+- 0 10052 8878"/>
                <a:gd name="T77" fmla="*/ T76 w 1436"/>
                <a:gd name="T78" fmla="+- 0 2750 1476"/>
                <a:gd name="T79" fmla="*/ 2750 h 1439"/>
                <a:gd name="T80" fmla="+- 0 10150 8878"/>
                <a:gd name="T81" fmla="*/ T80 w 1436"/>
                <a:gd name="T82" fmla="+- 0 2652 1476"/>
                <a:gd name="T83" fmla="*/ 2652 h 1439"/>
                <a:gd name="T84" fmla="+- 0 10227 8878"/>
                <a:gd name="T85" fmla="*/ T84 w 1436"/>
                <a:gd name="T86" fmla="+- 0 2538 1476"/>
                <a:gd name="T87" fmla="*/ 2538 h 1439"/>
                <a:gd name="T88" fmla="+- 0 10281 8878"/>
                <a:gd name="T89" fmla="*/ T88 w 1436"/>
                <a:gd name="T90" fmla="+- 0 2409 1476"/>
                <a:gd name="T91" fmla="*/ 2409 h 1439"/>
                <a:gd name="T92" fmla="+- 0 10310 8878"/>
                <a:gd name="T93" fmla="*/ T92 w 1436"/>
                <a:gd name="T94" fmla="+- 0 2268 1476"/>
                <a:gd name="T95" fmla="*/ 2268 h 1439"/>
                <a:gd name="T96" fmla="+- 0 10310 8878"/>
                <a:gd name="T97" fmla="*/ T96 w 1436"/>
                <a:gd name="T98" fmla="+- 0 2121 1476"/>
                <a:gd name="T99" fmla="*/ 2121 h 1439"/>
                <a:gd name="T100" fmla="+- 0 10281 8878"/>
                <a:gd name="T101" fmla="*/ T100 w 1436"/>
                <a:gd name="T102" fmla="+- 0 1981 1476"/>
                <a:gd name="T103" fmla="*/ 1981 h 1439"/>
                <a:gd name="T104" fmla="+- 0 10227 8878"/>
                <a:gd name="T105" fmla="*/ T104 w 1436"/>
                <a:gd name="T106" fmla="+- 0 1852 1476"/>
                <a:gd name="T107" fmla="*/ 1852 h 1439"/>
                <a:gd name="T108" fmla="+- 0 10150 8878"/>
                <a:gd name="T109" fmla="*/ T108 w 1436"/>
                <a:gd name="T110" fmla="+- 0 1737 1476"/>
                <a:gd name="T111" fmla="*/ 1737 h 1439"/>
                <a:gd name="T112" fmla="+- 0 10052 8878"/>
                <a:gd name="T113" fmla="*/ T112 w 1436"/>
                <a:gd name="T114" fmla="+- 0 1640 1476"/>
                <a:gd name="T115" fmla="*/ 1640 h 1439"/>
                <a:gd name="T116" fmla="+- 0 9938 8878"/>
                <a:gd name="T117" fmla="*/ T116 w 1436"/>
                <a:gd name="T118" fmla="+- 0 1563 1476"/>
                <a:gd name="T119" fmla="*/ 1563 h 1439"/>
                <a:gd name="T120" fmla="+- 0 9809 8878"/>
                <a:gd name="T121" fmla="*/ T120 w 1436"/>
                <a:gd name="T122" fmla="+- 0 1508 1476"/>
                <a:gd name="T123" fmla="*/ 1508 h 1439"/>
                <a:gd name="T124" fmla="+- 0 9669 8878"/>
                <a:gd name="T125" fmla="*/ T124 w 1436"/>
                <a:gd name="T126" fmla="+- 0 1479 1476"/>
                <a:gd name="T127" fmla="*/ 1479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436" h="1439">
                  <a:moveTo>
                    <a:pt x="718" y="0"/>
                  </a:moveTo>
                  <a:lnTo>
                    <a:pt x="644" y="3"/>
                  </a:lnTo>
                  <a:lnTo>
                    <a:pt x="573" y="14"/>
                  </a:lnTo>
                  <a:lnTo>
                    <a:pt x="504" y="32"/>
                  </a:lnTo>
                  <a:lnTo>
                    <a:pt x="438" y="56"/>
                  </a:lnTo>
                  <a:lnTo>
                    <a:pt x="375" y="87"/>
                  </a:lnTo>
                  <a:lnTo>
                    <a:pt x="316" y="123"/>
                  </a:lnTo>
                  <a:lnTo>
                    <a:pt x="261" y="164"/>
                  </a:lnTo>
                  <a:lnTo>
                    <a:pt x="210" y="210"/>
                  </a:lnTo>
                  <a:lnTo>
                    <a:pt x="164" y="261"/>
                  </a:lnTo>
                  <a:lnTo>
                    <a:pt x="122" y="317"/>
                  </a:lnTo>
                  <a:lnTo>
                    <a:pt x="86" y="376"/>
                  </a:lnTo>
                  <a:lnTo>
                    <a:pt x="56" y="439"/>
                  </a:lnTo>
                  <a:lnTo>
                    <a:pt x="32" y="505"/>
                  </a:lnTo>
                  <a:lnTo>
                    <a:pt x="14" y="574"/>
                  </a:lnTo>
                  <a:lnTo>
                    <a:pt x="3" y="645"/>
                  </a:lnTo>
                  <a:lnTo>
                    <a:pt x="0" y="719"/>
                  </a:lnTo>
                  <a:lnTo>
                    <a:pt x="3" y="792"/>
                  </a:lnTo>
                  <a:lnTo>
                    <a:pt x="14" y="864"/>
                  </a:lnTo>
                  <a:lnTo>
                    <a:pt x="32" y="933"/>
                  </a:lnTo>
                  <a:lnTo>
                    <a:pt x="56" y="999"/>
                  </a:lnTo>
                  <a:lnTo>
                    <a:pt x="86" y="1062"/>
                  </a:lnTo>
                  <a:lnTo>
                    <a:pt x="122" y="1121"/>
                  </a:lnTo>
                  <a:lnTo>
                    <a:pt x="164" y="1176"/>
                  </a:lnTo>
                  <a:lnTo>
                    <a:pt x="210" y="1227"/>
                  </a:lnTo>
                  <a:lnTo>
                    <a:pt x="261" y="1274"/>
                  </a:lnTo>
                  <a:lnTo>
                    <a:pt x="316" y="1315"/>
                  </a:lnTo>
                  <a:lnTo>
                    <a:pt x="375" y="1351"/>
                  </a:lnTo>
                  <a:lnTo>
                    <a:pt x="438" y="1382"/>
                  </a:lnTo>
                  <a:lnTo>
                    <a:pt x="504" y="1406"/>
                  </a:lnTo>
                  <a:lnTo>
                    <a:pt x="573" y="1424"/>
                  </a:lnTo>
                  <a:lnTo>
                    <a:pt x="644" y="1434"/>
                  </a:lnTo>
                  <a:lnTo>
                    <a:pt x="718" y="1438"/>
                  </a:lnTo>
                  <a:lnTo>
                    <a:pt x="791" y="1434"/>
                  </a:lnTo>
                  <a:lnTo>
                    <a:pt x="862" y="1424"/>
                  </a:lnTo>
                  <a:lnTo>
                    <a:pt x="931" y="1406"/>
                  </a:lnTo>
                  <a:lnTo>
                    <a:pt x="997" y="1382"/>
                  </a:lnTo>
                  <a:lnTo>
                    <a:pt x="1060" y="1351"/>
                  </a:lnTo>
                  <a:lnTo>
                    <a:pt x="1119" y="1315"/>
                  </a:lnTo>
                  <a:lnTo>
                    <a:pt x="1174" y="1274"/>
                  </a:lnTo>
                  <a:lnTo>
                    <a:pt x="1225" y="1227"/>
                  </a:lnTo>
                  <a:lnTo>
                    <a:pt x="1272" y="1176"/>
                  </a:lnTo>
                  <a:lnTo>
                    <a:pt x="1313" y="1121"/>
                  </a:lnTo>
                  <a:lnTo>
                    <a:pt x="1349" y="1062"/>
                  </a:lnTo>
                  <a:lnTo>
                    <a:pt x="1379" y="999"/>
                  </a:lnTo>
                  <a:lnTo>
                    <a:pt x="1403" y="933"/>
                  </a:lnTo>
                  <a:lnTo>
                    <a:pt x="1421" y="864"/>
                  </a:lnTo>
                  <a:lnTo>
                    <a:pt x="1432" y="792"/>
                  </a:lnTo>
                  <a:lnTo>
                    <a:pt x="1436" y="719"/>
                  </a:lnTo>
                  <a:lnTo>
                    <a:pt x="1432" y="645"/>
                  </a:lnTo>
                  <a:lnTo>
                    <a:pt x="1421" y="574"/>
                  </a:lnTo>
                  <a:lnTo>
                    <a:pt x="1403" y="505"/>
                  </a:lnTo>
                  <a:lnTo>
                    <a:pt x="1379" y="439"/>
                  </a:lnTo>
                  <a:lnTo>
                    <a:pt x="1349" y="376"/>
                  </a:lnTo>
                  <a:lnTo>
                    <a:pt x="1313" y="317"/>
                  </a:lnTo>
                  <a:lnTo>
                    <a:pt x="1272" y="261"/>
                  </a:lnTo>
                  <a:lnTo>
                    <a:pt x="1225" y="210"/>
                  </a:lnTo>
                  <a:lnTo>
                    <a:pt x="1174" y="164"/>
                  </a:lnTo>
                  <a:lnTo>
                    <a:pt x="1119" y="123"/>
                  </a:lnTo>
                  <a:lnTo>
                    <a:pt x="1060" y="87"/>
                  </a:lnTo>
                  <a:lnTo>
                    <a:pt x="997" y="56"/>
                  </a:lnTo>
                  <a:lnTo>
                    <a:pt x="931" y="32"/>
                  </a:lnTo>
                  <a:lnTo>
                    <a:pt x="862" y="14"/>
                  </a:lnTo>
                  <a:lnTo>
                    <a:pt x="791" y="3"/>
                  </a:lnTo>
                  <a:lnTo>
                    <a:pt x="718" y="0"/>
                  </a:lnTo>
                  <a:close/>
                </a:path>
              </a:pathLst>
            </a:custGeom>
            <a:noFill/>
            <a:ln w="90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79" name="AutoShape 4795">
              <a:extLst>
                <a:ext uri="{FF2B5EF4-FFF2-40B4-BE49-F238E27FC236}">
                  <a16:creationId xmlns:a16="http://schemas.microsoft.com/office/drawing/2014/main" id="{0064F00D-93B0-4887-A7D9-C6D8701E6DC0}"/>
                </a:ext>
              </a:extLst>
            </p:cNvPr>
            <p:cNvSpPr>
              <a:spLocks/>
            </p:cNvSpPr>
            <p:nvPr/>
          </p:nvSpPr>
          <p:spPr bwMode="auto">
            <a:xfrm>
              <a:off x="8682" y="935"/>
              <a:ext cx="219" cy="594"/>
            </a:xfrm>
            <a:custGeom>
              <a:avLst/>
              <a:gdLst>
                <a:gd name="T0" fmla="+- 0 8899 8682"/>
                <a:gd name="T1" fmla="*/ T0 w 219"/>
                <a:gd name="T2" fmla="+- 0 978 935"/>
                <a:gd name="T3" fmla="*/ 978 h 594"/>
                <a:gd name="T4" fmla="+- 0 8840 8682"/>
                <a:gd name="T5" fmla="*/ T4 w 219"/>
                <a:gd name="T6" fmla="+- 0 978 935"/>
                <a:gd name="T7" fmla="*/ 978 h 594"/>
                <a:gd name="T8" fmla="+- 0 8840 8682"/>
                <a:gd name="T9" fmla="*/ T8 w 219"/>
                <a:gd name="T10" fmla="+- 0 935 935"/>
                <a:gd name="T11" fmla="*/ 935 h 594"/>
                <a:gd name="T12" fmla="+- 0 8899 8682"/>
                <a:gd name="T13" fmla="*/ T12 w 219"/>
                <a:gd name="T14" fmla="+- 0 935 935"/>
                <a:gd name="T15" fmla="*/ 935 h 594"/>
                <a:gd name="T16" fmla="+- 0 8899 8682"/>
                <a:gd name="T17" fmla="*/ T16 w 219"/>
                <a:gd name="T18" fmla="+- 0 978 935"/>
                <a:gd name="T19" fmla="*/ 978 h 594"/>
                <a:gd name="T20" fmla="+- 0 8760 8682"/>
                <a:gd name="T21" fmla="*/ T20 w 219"/>
                <a:gd name="T22" fmla="+- 0 1529 935"/>
                <a:gd name="T23" fmla="*/ 1529 h 594"/>
                <a:gd name="T24" fmla="+- 0 8756 8682"/>
                <a:gd name="T25" fmla="*/ T24 w 219"/>
                <a:gd name="T26" fmla="+- 0 1485 935"/>
                <a:gd name="T27" fmla="*/ 1485 h 594"/>
                <a:gd name="T28" fmla="+- 0 8687 8682"/>
                <a:gd name="T29" fmla="*/ T28 w 219"/>
                <a:gd name="T30" fmla="+- 0 1440 935"/>
                <a:gd name="T31" fmla="*/ 1440 h 594"/>
                <a:gd name="T32" fmla="+- 0 8682 8682"/>
                <a:gd name="T33" fmla="*/ T32 w 219"/>
                <a:gd name="T34" fmla="+- 0 1049 935"/>
                <a:gd name="T35" fmla="*/ 1049 h 594"/>
                <a:gd name="T36" fmla="+- 0 8760 8682"/>
                <a:gd name="T37" fmla="*/ T36 w 219"/>
                <a:gd name="T38" fmla="+- 0 1005 935"/>
                <a:gd name="T39" fmla="*/ 1005 h 594"/>
                <a:gd name="T40" fmla="+- 0 8758 8682"/>
                <a:gd name="T41" fmla="*/ T40 w 219"/>
                <a:gd name="T42" fmla="+- 0 953 935"/>
                <a:gd name="T43" fmla="*/ 953 h 594"/>
                <a:gd name="T44" fmla="+- 0 8793 8682"/>
                <a:gd name="T45" fmla="*/ T44 w 219"/>
                <a:gd name="T46" fmla="+- 0 978 935"/>
                <a:gd name="T47" fmla="*/ 978 h 594"/>
                <a:gd name="T48" fmla="+- 0 8899 8682"/>
                <a:gd name="T49" fmla="*/ T48 w 219"/>
                <a:gd name="T50" fmla="+- 0 978 935"/>
                <a:gd name="T51" fmla="*/ 978 h 594"/>
                <a:gd name="T52" fmla="+- 0 8901 8682"/>
                <a:gd name="T53" fmla="*/ T52 w 219"/>
                <a:gd name="T54" fmla="+- 0 1446 935"/>
                <a:gd name="T55" fmla="*/ 1446 h 594"/>
                <a:gd name="T56" fmla="+- 0 8760 8682"/>
                <a:gd name="T57" fmla="*/ T56 w 219"/>
                <a:gd name="T58" fmla="+- 0 1529 935"/>
                <a:gd name="T59" fmla="*/ 1529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19" h="594">
                  <a:moveTo>
                    <a:pt x="217" y="43"/>
                  </a:moveTo>
                  <a:lnTo>
                    <a:pt x="158" y="43"/>
                  </a:lnTo>
                  <a:lnTo>
                    <a:pt x="158" y="0"/>
                  </a:lnTo>
                  <a:lnTo>
                    <a:pt x="217" y="0"/>
                  </a:lnTo>
                  <a:lnTo>
                    <a:pt x="217" y="43"/>
                  </a:lnTo>
                  <a:close/>
                  <a:moveTo>
                    <a:pt x="78" y="594"/>
                  </a:moveTo>
                  <a:lnTo>
                    <a:pt x="74" y="550"/>
                  </a:lnTo>
                  <a:lnTo>
                    <a:pt x="5" y="505"/>
                  </a:lnTo>
                  <a:lnTo>
                    <a:pt x="0" y="114"/>
                  </a:lnTo>
                  <a:lnTo>
                    <a:pt x="78" y="70"/>
                  </a:lnTo>
                  <a:lnTo>
                    <a:pt x="76" y="18"/>
                  </a:lnTo>
                  <a:lnTo>
                    <a:pt x="111" y="43"/>
                  </a:lnTo>
                  <a:lnTo>
                    <a:pt x="217" y="43"/>
                  </a:lnTo>
                  <a:lnTo>
                    <a:pt x="219" y="511"/>
                  </a:lnTo>
                  <a:lnTo>
                    <a:pt x="78" y="59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80" name="Picture 79">
              <a:extLst>
                <a:ext uri="{FF2B5EF4-FFF2-40B4-BE49-F238E27FC236}">
                  <a16:creationId xmlns:a16="http://schemas.microsoft.com/office/drawing/2014/main" id="{9A53E560-A5F6-4402-9CAB-E544123DB5B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68" y="1201"/>
              <a:ext cx="1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4797">
              <a:extLst>
                <a:ext uri="{FF2B5EF4-FFF2-40B4-BE49-F238E27FC236}">
                  <a16:creationId xmlns:a16="http://schemas.microsoft.com/office/drawing/2014/main" id="{17F6D6A4-907A-4A73-8393-019F91A10CE6}"/>
                </a:ext>
              </a:extLst>
            </p:cNvPr>
            <p:cNvSpPr>
              <a:spLocks/>
            </p:cNvSpPr>
            <p:nvPr/>
          </p:nvSpPr>
          <p:spPr bwMode="auto">
            <a:xfrm>
              <a:off x="9368" y="1201"/>
              <a:ext cx="127" cy="85"/>
            </a:xfrm>
            <a:custGeom>
              <a:avLst/>
              <a:gdLst>
                <a:gd name="T0" fmla="+- 0 9496 9369"/>
                <a:gd name="T1" fmla="*/ T0 w 127"/>
                <a:gd name="T2" fmla="+- 0 1243 1201"/>
                <a:gd name="T3" fmla="*/ 1243 h 85"/>
                <a:gd name="T4" fmla="+- 0 9492 9369"/>
                <a:gd name="T5" fmla="*/ T4 w 127"/>
                <a:gd name="T6" fmla="+- 0 1227 1201"/>
                <a:gd name="T7" fmla="*/ 1227 h 85"/>
                <a:gd name="T8" fmla="+- 0 9484 9369"/>
                <a:gd name="T9" fmla="*/ T8 w 127"/>
                <a:gd name="T10" fmla="+- 0 1214 1201"/>
                <a:gd name="T11" fmla="*/ 1214 h 85"/>
                <a:gd name="T12" fmla="+- 0 9471 9369"/>
                <a:gd name="T13" fmla="*/ T12 w 127"/>
                <a:gd name="T14" fmla="+- 0 1205 1201"/>
                <a:gd name="T15" fmla="*/ 1205 h 85"/>
                <a:gd name="T16" fmla="+- 0 9456 9369"/>
                <a:gd name="T17" fmla="*/ T16 w 127"/>
                <a:gd name="T18" fmla="+- 0 1201 1201"/>
                <a:gd name="T19" fmla="*/ 1201 h 85"/>
                <a:gd name="T20" fmla="+- 0 9369 9369"/>
                <a:gd name="T21" fmla="*/ T20 w 127"/>
                <a:gd name="T22" fmla="+- 0 1201 1201"/>
                <a:gd name="T23" fmla="*/ 1201 h 85"/>
                <a:gd name="T24" fmla="+- 0 9369 9369"/>
                <a:gd name="T25" fmla="*/ T24 w 127"/>
                <a:gd name="T26" fmla="+- 0 1286 1201"/>
                <a:gd name="T27" fmla="*/ 1286 h 85"/>
                <a:gd name="T28" fmla="+- 0 9456 9369"/>
                <a:gd name="T29" fmla="*/ T28 w 127"/>
                <a:gd name="T30" fmla="+- 0 1286 1201"/>
                <a:gd name="T31" fmla="*/ 1286 h 85"/>
                <a:gd name="T32" fmla="+- 0 9471 9369"/>
                <a:gd name="T33" fmla="*/ T32 w 127"/>
                <a:gd name="T34" fmla="+- 0 1281 1201"/>
                <a:gd name="T35" fmla="*/ 1281 h 85"/>
                <a:gd name="T36" fmla="+- 0 9484 9369"/>
                <a:gd name="T37" fmla="*/ T36 w 127"/>
                <a:gd name="T38" fmla="+- 0 1272 1201"/>
                <a:gd name="T39" fmla="*/ 1272 h 85"/>
                <a:gd name="T40" fmla="+- 0 9492 9369"/>
                <a:gd name="T41" fmla="*/ T40 w 127"/>
                <a:gd name="T42" fmla="+- 0 1259 1201"/>
                <a:gd name="T43" fmla="*/ 1259 h 85"/>
                <a:gd name="T44" fmla="+- 0 9496 9369"/>
                <a:gd name="T45" fmla="*/ T44 w 127"/>
                <a:gd name="T46" fmla="+- 0 1243 1201"/>
                <a:gd name="T47" fmla="*/ 124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7" h="85">
                  <a:moveTo>
                    <a:pt x="127" y="42"/>
                  </a:moveTo>
                  <a:lnTo>
                    <a:pt x="123" y="26"/>
                  </a:lnTo>
                  <a:lnTo>
                    <a:pt x="115" y="13"/>
                  </a:lnTo>
                  <a:lnTo>
                    <a:pt x="102" y="4"/>
                  </a:lnTo>
                  <a:lnTo>
                    <a:pt x="87" y="0"/>
                  </a:lnTo>
                  <a:lnTo>
                    <a:pt x="0" y="0"/>
                  </a:lnTo>
                  <a:lnTo>
                    <a:pt x="0" y="85"/>
                  </a:lnTo>
                  <a:lnTo>
                    <a:pt x="87" y="85"/>
                  </a:lnTo>
                  <a:lnTo>
                    <a:pt x="102" y="80"/>
                  </a:lnTo>
                  <a:lnTo>
                    <a:pt x="115" y="71"/>
                  </a:lnTo>
                  <a:lnTo>
                    <a:pt x="123" y="58"/>
                  </a:lnTo>
                  <a:lnTo>
                    <a:pt x="127" y="42"/>
                  </a:lnTo>
                  <a:close/>
                </a:path>
              </a:pathLst>
            </a:custGeom>
            <a:noFill/>
            <a:ln w="60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2" name="Freeform 4798">
              <a:extLst>
                <a:ext uri="{FF2B5EF4-FFF2-40B4-BE49-F238E27FC236}">
                  <a16:creationId xmlns:a16="http://schemas.microsoft.com/office/drawing/2014/main" id="{E588F9B1-CD99-4679-AF6E-DA5B32F36D9B}"/>
                </a:ext>
              </a:extLst>
            </p:cNvPr>
            <p:cNvSpPr>
              <a:spLocks/>
            </p:cNvSpPr>
            <p:nvPr/>
          </p:nvSpPr>
          <p:spPr bwMode="auto">
            <a:xfrm>
              <a:off x="9421" y="1221"/>
              <a:ext cx="44" cy="44"/>
            </a:xfrm>
            <a:custGeom>
              <a:avLst/>
              <a:gdLst>
                <a:gd name="T0" fmla="+- 0 9432 9422"/>
                <a:gd name="T1" fmla="*/ T0 w 44"/>
                <a:gd name="T2" fmla="+- 0 1265 1222"/>
                <a:gd name="T3" fmla="*/ 1265 h 44"/>
                <a:gd name="T4" fmla="+- 0 9422 9422"/>
                <a:gd name="T5" fmla="*/ T4 w 44"/>
                <a:gd name="T6" fmla="+- 0 1256 1222"/>
                <a:gd name="T7" fmla="*/ 1256 h 44"/>
                <a:gd name="T8" fmla="+- 0 9422 9422"/>
                <a:gd name="T9" fmla="*/ T8 w 44"/>
                <a:gd name="T10" fmla="+- 0 1232 1222"/>
                <a:gd name="T11" fmla="*/ 1232 h 44"/>
                <a:gd name="T12" fmla="+- 0 9431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55 1222"/>
                <a:gd name="T27" fmla="*/ 1255 h 44"/>
                <a:gd name="T28" fmla="+- 0 9456 9422"/>
                <a:gd name="T29" fmla="*/ T28 w 44"/>
                <a:gd name="T30" fmla="+- 0 1265 1222"/>
                <a:gd name="T31" fmla="*/ 1265 h 44"/>
                <a:gd name="T32" fmla="+- 0 9432 9422"/>
                <a:gd name="T33" fmla="*/ T32 w 44"/>
                <a:gd name="T34" fmla="+- 0 1265 1222"/>
                <a:gd name="T35" fmla="*/ 1265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 h="44">
                  <a:moveTo>
                    <a:pt x="10" y="43"/>
                  </a:moveTo>
                  <a:lnTo>
                    <a:pt x="0" y="34"/>
                  </a:lnTo>
                  <a:lnTo>
                    <a:pt x="0" y="10"/>
                  </a:lnTo>
                  <a:lnTo>
                    <a:pt x="9" y="0"/>
                  </a:lnTo>
                  <a:lnTo>
                    <a:pt x="33" y="0"/>
                  </a:lnTo>
                  <a:lnTo>
                    <a:pt x="43" y="9"/>
                  </a:lnTo>
                  <a:lnTo>
                    <a:pt x="43" y="33"/>
                  </a:lnTo>
                  <a:lnTo>
                    <a:pt x="34" y="43"/>
                  </a:lnTo>
                  <a:lnTo>
                    <a:pt x="1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3" name="Freeform 4799">
              <a:extLst>
                <a:ext uri="{FF2B5EF4-FFF2-40B4-BE49-F238E27FC236}">
                  <a16:creationId xmlns:a16="http://schemas.microsoft.com/office/drawing/2014/main" id="{8A2E3A1B-725B-4ED3-BDCF-E7E5273254C0}"/>
                </a:ext>
              </a:extLst>
            </p:cNvPr>
            <p:cNvSpPr>
              <a:spLocks/>
            </p:cNvSpPr>
            <p:nvPr/>
          </p:nvSpPr>
          <p:spPr bwMode="auto">
            <a:xfrm>
              <a:off x="9421" y="1221"/>
              <a:ext cx="44" cy="44"/>
            </a:xfrm>
            <a:custGeom>
              <a:avLst/>
              <a:gdLst>
                <a:gd name="T0" fmla="+- 0 9422 9422"/>
                <a:gd name="T1" fmla="*/ T0 w 44"/>
                <a:gd name="T2" fmla="+- 0 1244 1222"/>
                <a:gd name="T3" fmla="*/ 1244 h 44"/>
                <a:gd name="T4" fmla="+- 0 9422 9422"/>
                <a:gd name="T5" fmla="*/ T4 w 44"/>
                <a:gd name="T6" fmla="+- 0 1232 1222"/>
                <a:gd name="T7" fmla="*/ 1232 h 44"/>
                <a:gd name="T8" fmla="+- 0 9431 9422"/>
                <a:gd name="T9" fmla="*/ T8 w 44"/>
                <a:gd name="T10" fmla="+- 0 1222 1222"/>
                <a:gd name="T11" fmla="*/ 1222 h 44"/>
                <a:gd name="T12" fmla="+- 0 9443 9422"/>
                <a:gd name="T13" fmla="*/ T12 w 44"/>
                <a:gd name="T14" fmla="+- 0 1222 1222"/>
                <a:gd name="T15" fmla="*/ 1222 h 44"/>
                <a:gd name="T16" fmla="+- 0 9455 9422"/>
                <a:gd name="T17" fmla="*/ T16 w 44"/>
                <a:gd name="T18" fmla="+- 0 1222 1222"/>
                <a:gd name="T19" fmla="*/ 1222 h 44"/>
                <a:gd name="T20" fmla="+- 0 9465 9422"/>
                <a:gd name="T21" fmla="*/ T20 w 44"/>
                <a:gd name="T22" fmla="+- 0 1231 1222"/>
                <a:gd name="T23" fmla="*/ 1231 h 44"/>
                <a:gd name="T24" fmla="+- 0 9465 9422"/>
                <a:gd name="T25" fmla="*/ T24 w 44"/>
                <a:gd name="T26" fmla="+- 0 1243 1222"/>
                <a:gd name="T27" fmla="*/ 1243 h 44"/>
                <a:gd name="T28" fmla="+- 0 9465 9422"/>
                <a:gd name="T29" fmla="*/ T28 w 44"/>
                <a:gd name="T30" fmla="+- 0 1255 1222"/>
                <a:gd name="T31" fmla="*/ 1255 h 44"/>
                <a:gd name="T32" fmla="+- 0 9456 9422"/>
                <a:gd name="T33" fmla="*/ T32 w 44"/>
                <a:gd name="T34" fmla="+- 0 1265 1222"/>
                <a:gd name="T35" fmla="*/ 1265 h 44"/>
                <a:gd name="T36" fmla="+- 0 9444 9422"/>
                <a:gd name="T37" fmla="*/ T36 w 44"/>
                <a:gd name="T38" fmla="+- 0 1265 1222"/>
                <a:gd name="T39" fmla="*/ 1265 h 44"/>
                <a:gd name="T40" fmla="+- 0 9432 9422"/>
                <a:gd name="T41" fmla="*/ T40 w 44"/>
                <a:gd name="T42" fmla="+- 0 1265 1222"/>
                <a:gd name="T43" fmla="*/ 1265 h 44"/>
                <a:gd name="T44" fmla="+- 0 9422 9422"/>
                <a:gd name="T45" fmla="*/ T44 w 44"/>
                <a:gd name="T46" fmla="+- 0 1256 1222"/>
                <a:gd name="T47" fmla="*/ 1256 h 44"/>
                <a:gd name="T48" fmla="+- 0 9422 9422"/>
                <a:gd name="T49" fmla="*/ T48 w 44"/>
                <a:gd name="T50" fmla="+- 0 1244 1222"/>
                <a:gd name="T51" fmla="*/ 1244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4" h="44">
                  <a:moveTo>
                    <a:pt x="0" y="22"/>
                  </a:moveTo>
                  <a:lnTo>
                    <a:pt x="0" y="10"/>
                  </a:lnTo>
                  <a:lnTo>
                    <a:pt x="9" y="0"/>
                  </a:lnTo>
                  <a:lnTo>
                    <a:pt x="21" y="0"/>
                  </a:lnTo>
                  <a:lnTo>
                    <a:pt x="33" y="0"/>
                  </a:lnTo>
                  <a:lnTo>
                    <a:pt x="43" y="9"/>
                  </a:lnTo>
                  <a:lnTo>
                    <a:pt x="43" y="21"/>
                  </a:lnTo>
                  <a:lnTo>
                    <a:pt x="43" y="33"/>
                  </a:lnTo>
                  <a:lnTo>
                    <a:pt x="34" y="43"/>
                  </a:lnTo>
                  <a:lnTo>
                    <a:pt x="22" y="43"/>
                  </a:lnTo>
                  <a:lnTo>
                    <a:pt x="10" y="43"/>
                  </a:lnTo>
                  <a:lnTo>
                    <a:pt x="0" y="34"/>
                  </a:lnTo>
                  <a:lnTo>
                    <a:pt x="0" y="2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4" name="AutoShape 4800">
              <a:extLst>
                <a:ext uri="{FF2B5EF4-FFF2-40B4-BE49-F238E27FC236}">
                  <a16:creationId xmlns:a16="http://schemas.microsoft.com/office/drawing/2014/main" id="{FC7670F5-5275-4094-8E06-8F30411CE7BC}"/>
                </a:ext>
              </a:extLst>
            </p:cNvPr>
            <p:cNvSpPr>
              <a:spLocks/>
            </p:cNvSpPr>
            <p:nvPr/>
          </p:nvSpPr>
          <p:spPr bwMode="auto">
            <a:xfrm>
              <a:off x="8477" y="932"/>
              <a:ext cx="269" cy="295"/>
            </a:xfrm>
            <a:custGeom>
              <a:avLst/>
              <a:gdLst>
                <a:gd name="T0" fmla="+- 0 8735 8477"/>
                <a:gd name="T1" fmla="*/ T0 w 269"/>
                <a:gd name="T2" fmla="+- 0 979 933"/>
                <a:gd name="T3" fmla="*/ 979 h 295"/>
                <a:gd name="T4" fmla="+- 0 8695 8477"/>
                <a:gd name="T5" fmla="*/ T4 w 269"/>
                <a:gd name="T6" fmla="+- 0 979 933"/>
                <a:gd name="T7" fmla="*/ 979 h 295"/>
                <a:gd name="T8" fmla="+- 0 8705 8477"/>
                <a:gd name="T9" fmla="*/ T8 w 269"/>
                <a:gd name="T10" fmla="+- 0 978 933"/>
                <a:gd name="T11" fmla="*/ 978 h 295"/>
                <a:gd name="T12" fmla="+- 0 8716 8477"/>
                <a:gd name="T13" fmla="*/ T12 w 269"/>
                <a:gd name="T14" fmla="+- 0 974 933"/>
                <a:gd name="T15" fmla="*/ 974 h 295"/>
                <a:gd name="T16" fmla="+- 0 8724 8477"/>
                <a:gd name="T17" fmla="*/ T16 w 269"/>
                <a:gd name="T18" fmla="+- 0 964 933"/>
                <a:gd name="T19" fmla="*/ 964 h 295"/>
                <a:gd name="T20" fmla="+- 0 8727 8477"/>
                <a:gd name="T21" fmla="*/ T20 w 269"/>
                <a:gd name="T22" fmla="+- 0 947 933"/>
                <a:gd name="T23" fmla="*/ 947 h 295"/>
                <a:gd name="T24" fmla="+- 0 8727 8477"/>
                <a:gd name="T25" fmla="*/ T24 w 269"/>
                <a:gd name="T26" fmla="+- 0 933 933"/>
                <a:gd name="T27" fmla="*/ 933 h 295"/>
                <a:gd name="T28" fmla="+- 0 8746 8477"/>
                <a:gd name="T29" fmla="*/ T28 w 269"/>
                <a:gd name="T30" fmla="+- 0 933 933"/>
                <a:gd name="T31" fmla="*/ 933 h 295"/>
                <a:gd name="T32" fmla="+- 0 8746 8477"/>
                <a:gd name="T33" fmla="*/ T32 w 269"/>
                <a:gd name="T34" fmla="+- 0 947 933"/>
                <a:gd name="T35" fmla="*/ 947 h 295"/>
                <a:gd name="T36" fmla="+- 0 8742 8477"/>
                <a:gd name="T37" fmla="*/ T36 w 269"/>
                <a:gd name="T38" fmla="+- 0 968 933"/>
                <a:gd name="T39" fmla="*/ 968 h 295"/>
                <a:gd name="T40" fmla="+- 0 8735 8477"/>
                <a:gd name="T41" fmla="*/ T40 w 269"/>
                <a:gd name="T42" fmla="+- 0 979 933"/>
                <a:gd name="T43" fmla="*/ 979 h 295"/>
                <a:gd name="T44" fmla="+- 0 8496 8477"/>
                <a:gd name="T45" fmla="*/ T44 w 269"/>
                <a:gd name="T46" fmla="+- 0 1227 933"/>
                <a:gd name="T47" fmla="*/ 1227 h 295"/>
                <a:gd name="T48" fmla="+- 0 8477 8477"/>
                <a:gd name="T49" fmla="*/ T48 w 269"/>
                <a:gd name="T50" fmla="+- 0 1227 933"/>
                <a:gd name="T51" fmla="*/ 1227 h 295"/>
                <a:gd name="T52" fmla="+- 0 8477 8477"/>
                <a:gd name="T53" fmla="*/ T52 w 269"/>
                <a:gd name="T54" fmla="+- 0 1030 933"/>
                <a:gd name="T55" fmla="*/ 1030 h 295"/>
                <a:gd name="T56" fmla="+- 0 8481 8477"/>
                <a:gd name="T57" fmla="*/ T56 w 269"/>
                <a:gd name="T58" fmla="+- 0 1010 933"/>
                <a:gd name="T59" fmla="*/ 1010 h 295"/>
                <a:gd name="T60" fmla="+- 0 8492 8477"/>
                <a:gd name="T61" fmla="*/ T60 w 269"/>
                <a:gd name="T62" fmla="+- 0 994 933"/>
                <a:gd name="T63" fmla="*/ 994 h 295"/>
                <a:gd name="T64" fmla="+- 0 8508 8477"/>
                <a:gd name="T65" fmla="*/ T64 w 269"/>
                <a:gd name="T66" fmla="+- 0 983 933"/>
                <a:gd name="T67" fmla="*/ 983 h 295"/>
                <a:gd name="T68" fmla="+- 0 8528 8477"/>
                <a:gd name="T69" fmla="*/ T68 w 269"/>
                <a:gd name="T70" fmla="+- 0 979 933"/>
                <a:gd name="T71" fmla="*/ 979 h 295"/>
                <a:gd name="T72" fmla="+- 0 8735 8477"/>
                <a:gd name="T73" fmla="*/ T72 w 269"/>
                <a:gd name="T74" fmla="+- 0 979 933"/>
                <a:gd name="T75" fmla="*/ 979 h 295"/>
                <a:gd name="T76" fmla="+- 0 8732 8477"/>
                <a:gd name="T77" fmla="*/ T76 w 269"/>
                <a:gd name="T78" fmla="+- 0 984 933"/>
                <a:gd name="T79" fmla="*/ 984 h 295"/>
                <a:gd name="T80" fmla="+- 0 8716 8477"/>
                <a:gd name="T81" fmla="*/ T80 w 269"/>
                <a:gd name="T82" fmla="+- 0 994 933"/>
                <a:gd name="T83" fmla="*/ 994 h 295"/>
                <a:gd name="T84" fmla="+- 0 8696 8477"/>
                <a:gd name="T85" fmla="*/ T84 w 269"/>
                <a:gd name="T86" fmla="+- 0 998 933"/>
                <a:gd name="T87" fmla="*/ 998 h 295"/>
                <a:gd name="T88" fmla="+- 0 8528 8477"/>
                <a:gd name="T89" fmla="*/ T88 w 269"/>
                <a:gd name="T90" fmla="+- 0 998 933"/>
                <a:gd name="T91" fmla="*/ 998 h 295"/>
                <a:gd name="T92" fmla="+- 0 8515 8477"/>
                <a:gd name="T93" fmla="*/ T92 w 269"/>
                <a:gd name="T94" fmla="+- 0 1000 933"/>
                <a:gd name="T95" fmla="*/ 1000 h 295"/>
                <a:gd name="T96" fmla="+- 0 8505 8477"/>
                <a:gd name="T97" fmla="*/ T96 w 269"/>
                <a:gd name="T98" fmla="+- 0 1007 933"/>
                <a:gd name="T99" fmla="*/ 1007 h 295"/>
                <a:gd name="T100" fmla="+- 0 8498 8477"/>
                <a:gd name="T101" fmla="*/ T100 w 269"/>
                <a:gd name="T102" fmla="+- 0 1018 933"/>
                <a:gd name="T103" fmla="*/ 1018 h 295"/>
                <a:gd name="T104" fmla="+- 0 8496 8477"/>
                <a:gd name="T105" fmla="*/ T104 w 269"/>
                <a:gd name="T106" fmla="+- 0 1030 933"/>
                <a:gd name="T107" fmla="*/ 1030 h 295"/>
                <a:gd name="T108" fmla="+- 0 8496 8477"/>
                <a:gd name="T109" fmla="*/ T108 w 269"/>
                <a:gd name="T110" fmla="+- 0 1227 933"/>
                <a:gd name="T111" fmla="*/ 1227 h 295"/>
                <a:gd name="T112" fmla="+- 0 8695 8477"/>
                <a:gd name="T113" fmla="*/ T112 w 269"/>
                <a:gd name="T114" fmla="+- 0 998 933"/>
                <a:gd name="T115" fmla="*/ 998 h 295"/>
                <a:gd name="T116" fmla="+- 0 8528 8477"/>
                <a:gd name="T117" fmla="*/ T116 w 269"/>
                <a:gd name="T118" fmla="+- 0 998 933"/>
                <a:gd name="T119" fmla="*/ 998 h 295"/>
                <a:gd name="T120" fmla="+- 0 8696 8477"/>
                <a:gd name="T121" fmla="*/ T120 w 269"/>
                <a:gd name="T122" fmla="+- 0 998 933"/>
                <a:gd name="T123" fmla="*/ 998 h 295"/>
                <a:gd name="T124" fmla="+- 0 8695 8477"/>
                <a:gd name="T125" fmla="*/ T124 w 269"/>
                <a:gd name="T126" fmla="+- 0 998 933"/>
                <a:gd name="T127" fmla="*/ 998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9" h="295">
                  <a:moveTo>
                    <a:pt x="258" y="46"/>
                  </a:moveTo>
                  <a:lnTo>
                    <a:pt x="218" y="46"/>
                  </a:lnTo>
                  <a:lnTo>
                    <a:pt x="228" y="45"/>
                  </a:lnTo>
                  <a:lnTo>
                    <a:pt x="239" y="41"/>
                  </a:lnTo>
                  <a:lnTo>
                    <a:pt x="247" y="31"/>
                  </a:lnTo>
                  <a:lnTo>
                    <a:pt x="250" y="14"/>
                  </a:lnTo>
                  <a:lnTo>
                    <a:pt x="250" y="0"/>
                  </a:lnTo>
                  <a:lnTo>
                    <a:pt x="269" y="0"/>
                  </a:lnTo>
                  <a:lnTo>
                    <a:pt x="269" y="14"/>
                  </a:lnTo>
                  <a:lnTo>
                    <a:pt x="265" y="35"/>
                  </a:lnTo>
                  <a:lnTo>
                    <a:pt x="258" y="46"/>
                  </a:lnTo>
                  <a:close/>
                  <a:moveTo>
                    <a:pt x="19" y="294"/>
                  </a:moveTo>
                  <a:lnTo>
                    <a:pt x="0" y="294"/>
                  </a:lnTo>
                  <a:lnTo>
                    <a:pt x="0" y="97"/>
                  </a:lnTo>
                  <a:lnTo>
                    <a:pt x="4" y="77"/>
                  </a:lnTo>
                  <a:lnTo>
                    <a:pt x="15" y="61"/>
                  </a:lnTo>
                  <a:lnTo>
                    <a:pt x="31" y="50"/>
                  </a:lnTo>
                  <a:lnTo>
                    <a:pt x="51" y="46"/>
                  </a:lnTo>
                  <a:lnTo>
                    <a:pt x="258" y="46"/>
                  </a:lnTo>
                  <a:lnTo>
                    <a:pt x="255" y="51"/>
                  </a:lnTo>
                  <a:lnTo>
                    <a:pt x="239" y="61"/>
                  </a:lnTo>
                  <a:lnTo>
                    <a:pt x="219" y="65"/>
                  </a:lnTo>
                  <a:lnTo>
                    <a:pt x="51" y="65"/>
                  </a:lnTo>
                  <a:lnTo>
                    <a:pt x="38" y="67"/>
                  </a:lnTo>
                  <a:lnTo>
                    <a:pt x="28" y="74"/>
                  </a:lnTo>
                  <a:lnTo>
                    <a:pt x="21" y="85"/>
                  </a:lnTo>
                  <a:lnTo>
                    <a:pt x="19" y="97"/>
                  </a:lnTo>
                  <a:lnTo>
                    <a:pt x="19" y="294"/>
                  </a:lnTo>
                  <a:close/>
                  <a:moveTo>
                    <a:pt x="218" y="65"/>
                  </a:moveTo>
                  <a:lnTo>
                    <a:pt x="51" y="65"/>
                  </a:lnTo>
                  <a:lnTo>
                    <a:pt x="219" y="65"/>
                  </a:lnTo>
                  <a:lnTo>
                    <a:pt x="218" y="6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5" name="Freeform 4801">
              <a:extLst>
                <a:ext uri="{FF2B5EF4-FFF2-40B4-BE49-F238E27FC236}">
                  <a16:creationId xmlns:a16="http://schemas.microsoft.com/office/drawing/2014/main" id="{31F2C140-23C2-4E8C-A146-4E2B57A72395}"/>
                </a:ext>
              </a:extLst>
            </p:cNvPr>
            <p:cNvSpPr>
              <a:spLocks/>
            </p:cNvSpPr>
            <p:nvPr/>
          </p:nvSpPr>
          <p:spPr bwMode="auto">
            <a:xfrm>
              <a:off x="8477" y="932"/>
              <a:ext cx="269" cy="295"/>
            </a:xfrm>
            <a:custGeom>
              <a:avLst/>
              <a:gdLst>
                <a:gd name="T0" fmla="+- 0 8727 8477"/>
                <a:gd name="T1" fmla="*/ T0 w 269"/>
                <a:gd name="T2" fmla="+- 0 933 933"/>
                <a:gd name="T3" fmla="*/ 933 h 295"/>
                <a:gd name="T4" fmla="+- 0 8727 8477"/>
                <a:gd name="T5" fmla="*/ T4 w 269"/>
                <a:gd name="T6" fmla="+- 0 947 933"/>
                <a:gd name="T7" fmla="*/ 947 h 295"/>
                <a:gd name="T8" fmla="+- 0 8724 8477"/>
                <a:gd name="T9" fmla="*/ T8 w 269"/>
                <a:gd name="T10" fmla="+- 0 964 933"/>
                <a:gd name="T11" fmla="*/ 964 h 295"/>
                <a:gd name="T12" fmla="+- 0 8716 8477"/>
                <a:gd name="T13" fmla="*/ T12 w 269"/>
                <a:gd name="T14" fmla="+- 0 974 933"/>
                <a:gd name="T15" fmla="*/ 974 h 295"/>
                <a:gd name="T16" fmla="+- 0 8705 8477"/>
                <a:gd name="T17" fmla="*/ T16 w 269"/>
                <a:gd name="T18" fmla="+- 0 978 933"/>
                <a:gd name="T19" fmla="*/ 978 h 295"/>
                <a:gd name="T20" fmla="+- 0 8695 8477"/>
                <a:gd name="T21" fmla="*/ T20 w 269"/>
                <a:gd name="T22" fmla="+- 0 979 933"/>
                <a:gd name="T23" fmla="*/ 979 h 295"/>
                <a:gd name="T24" fmla="+- 0 8528 8477"/>
                <a:gd name="T25" fmla="*/ T24 w 269"/>
                <a:gd name="T26" fmla="+- 0 979 933"/>
                <a:gd name="T27" fmla="*/ 979 h 295"/>
                <a:gd name="T28" fmla="+- 0 8508 8477"/>
                <a:gd name="T29" fmla="*/ T28 w 269"/>
                <a:gd name="T30" fmla="+- 0 983 933"/>
                <a:gd name="T31" fmla="*/ 983 h 295"/>
                <a:gd name="T32" fmla="+- 0 8492 8477"/>
                <a:gd name="T33" fmla="*/ T32 w 269"/>
                <a:gd name="T34" fmla="+- 0 994 933"/>
                <a:gd name="T35" fmla="*/ 994 h 295"/>
                <a:gd name="T36" fmla="+- 0 8481 8477"/>
                <a:gd name="T37" fmla="*/ T36 w 269"/>
                <a:gd name="T38" fmla="+- 0 1010 933"/>
                <a:gd name="T39" fmla="*/ 1010 h 295"/>
                <a:gd name="T40" fmla="+- 0 8477 8477"/>
                <a:gd name="T41" fmla="*/ T40 w 269"/>
                <a:gd name="T42" fmla="+- 0 1030 933"/>
                <a:gd name="T43" fmla="*/ 1030 h 295"/>
                <a:gd name="T44" fmla="+- 0 8477 8477"/>
                <a:gd name="T45" fmla="*/ T44 w 269"/>
                <a:gd name="T46" fmla="+- 0 1227 933"/>
                <a:gd name="T47" fmla="*/ 1227 h 295"/>
                <a:gd name="T48" fmla="+- 0 8496 8477"/>
                <a:gd name="T49" fmla="*/ T48 w 269"/>
                <a:gd name="T50" fmla="+- 0 1227 933"/>
                <a:gd name="T51" fmla="*/ 1227 h 295"/>
                <a:gd name="T52" fmla="+- 0 8496 8477"/>
                <a:gd name="T53" fmla="*/ T52 w 269"/>
                <a:gd name="T54" fmla="+- 0 1030 933"/>
                <a:gd name="T55" fmla="*/ 1030 h 295"/>
                <a:gd name="T56" fmla="+- 0 8498 8477"/>
                <a:gd name="T57" fmla="*/ T56 w 269"/>
                <a:gd name="T58" fmla="+- 0 1018 933"/>
                <a:gd name="T59" fmla="*/ 1018 h 295"/>
                <a:gd name="T60" fmla="+- 0 8505 8477"/>
                <a:gd name="T61" fmla="*/ T60 w 269"/>
                <a:gd name="T62" fmla="+- 0 1007 933"/>
                <a:gd name="T63" fmla="*/ 1007 h 295"/>
                <a:gd name="T64" fmla="+- 0 8515 8477"/>
                <a:gd name="T65" fmla="*/ T64 w 269"/>
                <a:gd name="T66" fmla="+- 0 1000 933"/>
                <a:gd name="T67" fmla="*/ 1000 h 295"/>
                <a:gd name="T68" fmla="+- 0 8528 8477"/>
                <a:gd name="T69" fmla="*/ T68 w 269"/>
                <a:gd name="T70" fmla="+- 0 998 933"/>
                <a:gd name="T71" fmla="*/ 998 h 295"/>
                <a:gd name="T72" fmla="+- 0 8695 8477"/>
                <a:gd name="T73" fmla="*/ T72 w 269"/>
                <a:gd name="T74" fmla="+- 0 998 933"/>
                <a:gd name="T75" fmla="*/ 998 h 295"/>
                <a:gd name="T76" fmla="+- 0 8716 8477"/>
                <a:gd name="T77" fmla="*/ T76 w 269"/>
                <a:gd name="T78" fmla="+- 0 994 933"/>
                <a:gd name="T79" fmla="*/ 994 h 295"/>
                <a:gd name="T80" fmla="+- 0 8732 8477"/>
                <a:gd name="T81" fmla="*/ T80 w 269"/>
                <a:gd name="T82" fmla="+- 0 984 933"/>
                <a:gd name="T83" fmla="*/ 984 h 295"/>
                <a:gd name="T84" fmla="+- 0 8742 8477"/>
                <a:gd name="T85" fmla="*/ T84 w 269"/>
                <a:gd name="T86" fmla="+- 0 968 933"/>
                <a:gd name="T87" fmla="*/ 968 h 295"/>
                <a:gd name="T88" fmla="+- 0 8746 8477"/>
                <a:gd name="T89" fmla="*/ T88 w 269"/>
                <a:gd name="T90" fmla="+- 0 947 933"/>
                <a:gd name="T91" fmla="*/ 947 h 295"/>
                <a:gd name="T92" fmla="+- 0 8746 8477"/>
                <a:gd name="T93" fmla="*/ T92 w 269"/>
                <a:gd name="T94" fmla="+- 0 933 933"/>
                <a:gd name="T95" fmla="*/ 933 h 295"/>
                <a:gd name="T96" fmla="+- 0 8727 8477"/>
                <a:gd name="T97" fmla="*/ T96 w 269"/>
                <a:gd name="T98" fmla="+- 0 933 933"/>
                <a:gd name="T99" fmla="*/ 933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0"/>
                  </a:moveTo>
                  <a:lnTo>
                    <a:pt x="250" y="14"/>
                  </a:lnTo>
                  <a:lnTo>
                    <a:pt x="247" y="31"/>
                  </a:lnTo>
                  <a:lnTo>
                    <a:pt x="239" y="41"/>
                  </a:lnTo>
                  <a:lnTo>
                    <a:pt x="228" y="45"/>
                  </a:lnTo>
                  <a:lnTo>
                    <a:pt x="218" y="46"/>
                  </a:lnTo>
                  <a:lnTo>
                    <a:pt x="51" y="46"/>
                  </a:lnTo>
                  <a:lnTo>
                    <a:pt x="31" y="50"/>
                  </a:lnTo>
                  <a:lnTo>
                    <a:pt x="15" y="61"/>
                  </a:lnTo>
                  <a:lnTo>
                    <a:pt x="4" y="77"/>
                  </a:lnTo>
                  <a:lnTo>
                    <a:pt x="0" y="97"/>
                  </a:lnTo>
                  <a:lnTo>
                    <a:pt x="0" y="294"/>
                  </a:lnTo>
                  <a:lnTo>
                    <a:pt x="19" y="294"/>
                  </a:lnTo>
                  <a:lnTo>
                    <a:pt x="19" y="97"/>
                  </a:lnTo>
                  <a:lnTo>
                    <a:pt x="21" y="85"/>
                  </a:lnTo>
                  <a:lnTo>
                    <a:pt x="28" y="74"/>
                  </a:lnTo>
                  <a:lnTo>
                    <a:pt x="38" y="67"/>
                  </a:lnTo>
                  <a:lnTo>
                    <a:pt x="51" y="65"/>
                  </a:lnTo>
                  <a:lnTo>
                    <a:pt x="218" y="65"/>
                  </a:lnTo>
                  <a:lnTo>
                    <a:pt x="239" y="61"/>
                  </a:lnTo>
                  <a:lnTo>
                    <a:pt x="255" y="51"/>
                  </a:lnTo>
                  <a:lnTo>
                    <a:pt x="265" y="35"/>
                  </a:lnTo>
                  <a:lnTo>
                    <a:pt x="269" y="14"/>
                  </a:lnTo>
                  <a:lnTo>
                    <a:pt x="269" y="0"/>
                  </a:lnTo>
                  <a:lnTo>
                    <a:pt x="250" y="0"/>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6" name="Freeform 4802">
              <a:extLst>
                <a:ext uri="{FF2B5EF4-FFF2-40B4-BE49-F238E27FC236}">
                  <a16:creationId xmlns:a16="http://schemas.microsoft.com/office/drawing/2014/main" id="{E7B7E7A5-6FC2-43D2-81D6-9A4ED1CC8167}"/>
                </a:ext>
              </a:extLst>
            </p:cNvPr>
            <p:cNvSpPr>
              <a:spLocks/>
            </p:cNvSpPr>
            <p:nvPr/>
          </p:nvSpPr>
          <p:spPr bwMode="auto">
            <a:xfrm>
              <a:off x="8477" y="1260"/>
              <a:ext cx="269" cy="295"/>
            </a:xfrm>
            <a:custGeom>
              <a:avLst/>
              <a:gdLst>
                <a:gd name="T0" fmla="+- 0 8746 8477"/>
                <a:gd name="T1" fmla="*/ T0 w 269"/>
                <a:gd name="T2" fmla="+- 0 1555 1260"/>
                <a:gd name="T3" fmla="*/ 1555 h 295"/>
                <a:gd name="T4" fmla="+- 0 8727 8477"/>
                <a:gd name="T5" fmla="*/ T4 w 269"/>
                <a:gd name="T6" fmla="+- 0 1555 1260"/>
                <a:gd name="T7" fmla="*/ 1555 h 295"/>
                <a:gd name="T8" fmla="+- 0 8727 8477"/>
                <a:gd name="T9" fmla="*/ T8 w 269"/>
                <a:gd name="T10" fmla="+- 0 1540 1260"/>
                <a:gd name="T11" fmla="*/ 1540 h 295"/>
                <a:gd name="T12" fmla="+- 0 8724 8477"/>
                <a:gd name="T13" fmla="*/ T12 w 269"/>
                <a:gd name="T14" fmla="+- 0 1523 1260"/>
                <a:gd name="T15" fmla="*/ 1523 h 295"/>
                <a:gd name="T16" fmla="+- 0 8716 8477"/>
                <a:gd name="T17" fmla="*/ T16 w 269"/>
                <a:gd name="T18" fmla="+- 0 1514 1260"/>
                <a:gd name="T19" fmla="*/ 1514 h 295"/>
                <a:gd name="T20" fmla="+- 0 8705 8477"/>
                <a:gd name="T21" fmla="*/ T20 w 269"/>
                <a:gd name="T22" fmla="+- 0 1509 1260"/>
                <a:gd name="T23" fmla="*/ 1509 h 295"/>
                <a:gd name="T24" fmla="+- 0 8695 8477"/>
                <a:gd name="T25" fmla="*/ T24 w 269"/>
                <a:gd name="T26" fmla="+- 0 1508 1260"/>
                <a:gd name="T27" fmla="*/ 1508 h 295"/>
                <a:gd name="T28" fmla="+- 0 8528 8477"/>
                <a:gd name="T29" fmla="*/ T28 w 269"/>
                <a:gd name="T30" fmla="+- 0 1508 1260"/>
                <a:gd name="T31" fmla="*/ 1508 h 295"/>
                <a:gd name="T32" fmla="+- 0 8508 8477"/>
                <a:gd name="T33" fmla="*/ T32 w 269"/>
                <a:gd name="T34" fmla="+- 0 1504 1260"/>
                <a:gd name="T35" fmla="*/ 1504 h 295"/>
                <a:gd name="T36" fmla="+- 0 8492 8477"/>
                <a:gd name="T37" fmla="*/ T36 w 269"/>
                <a:gd name="T38" fmla="+- 0 1493 1260"/>
                <a:gd name="T39" fmla="*/ 1493 h 295"/>
                <a:gd name="T40" fmla="+- 0 8481 8477"/>
                <a:gd name="T41" fmla="*/ T40 w 269"/>
                <a:gd name="T42" fmla="+- 0 1477 1260"/>
                <a:gd name="T43" fmla="*/ 1477 h 295"/>
                <a:gd name="T44" fmla="+- 0 8477 8477"/>
                <a:gd name="T45" fmla="*/ T44 w 269"/>
                <a:gd name="T46" fmla="+- 0 1457 1260"/>
                <a:gd name="T47" fmla="*/ 1457 h 295"/>
                <a:gd name="T48" fmla="+- 0 8477 8477"/>
                <a:gd name="T49" fmla="*/ T48 w 269"/>
                <a:gd name="T50" fmla="+- 0 1260 1260"/>
                <a:gd name="T51" fmla="*/ 1260 h 295"/>
                <a:gd name="T52" fmla="+- 0 8496 8477"/>
                <a:gd name="T53" fmla="*/ T52 w 269"/>
                <a:gd name="T54" fmla="+- 0 1260 1260"/>
                <a:gd name="T55" fmla="*/ 1260 h 295"/>
                <a:gd name="T56" fmla="+- 0 8496 8477"/>
                <a:gd name="T57" fmla="*/ T56 w 269"/>
                <a:gd name="T58" fmla="+- 0 1457 1260"/>
                <a:gd name="T59" fmla="*/ 1457 h 295"/>
                <a:gd name="T60" fmla="+- 0 8498 8477"/>
                <a:gd name="T61" fmla="*/ T60 w 269"/>
                <a:gd name="T62" fmla="+- 0 1470 1260"/>
                <a:gd name="T63" fmla="*/ 1470 h 295"/>
                <a:gd name="T64" fmla="+- 0 8505 8477"/>
                <a:gd name="T65" fmla="*/ T64 w 269"/>
                <a:gd name="T66" fmla="+- 0 1480 1260"/>
                <a:gd name="T67" fmla="*/ 1480 h 295"/>
                <a:gd name="T68" fmla="+- 0 8515 8477"/>
                <a:gd name="T69" fmla="*/ T68 w 269"/>
                <a:gd name="T70" fmla="+- 0 1487 1260"/>
                <a:gd name="T71" fmla="*/ 1487 h 295"/>
                <a:gd name="T72" fmla="+- 0 8528 8477"/>
                <a:gd name="T73" fmla="*/ T72 w 269"/>
                <a:gd name="T74" fmla="+- 0 1489 1260"/>
                <a:gd name="T75" fmla="*/ 1489 h 295"/>
                <a:gd name="T76" fmla="+- 0 8695 8477"/>
                <a:gd name="T77" fmla="*/ T76 w 269"/>
                <a:gd name="T78" fmla="+- 0 1489 1260"/>
                <a:gd name="T79" fmla="*/ 1489 h 295"/>
                <a:gd name="T80" fmla="+- 0 8716 8477"/>
                <a:gd name="T81" fmla="*/ T80 w 269"/>
                <a:gd name="T82" fmla="+- 0 1493 1260"/>
                <a:gd name="T83" fmla="*/ 1493 h 295"/>
                <a:gd name="T84" fmla="+- 0 8732 8477"/>
                <a:gd name="T85" fmla="*/ T84 w 269"/>
                <a:gd name="T86" fmla="+- 0 1503 1260"/>
                <a:gd name="T87" fmla="*/ 1503 h 295"/>
                <a:gd name="T88" fmla="+- 0 8742 8477"/>
                <a:gd name="T89" fmla="*/ T88 w 269"/>
                <a:gd name="T90" fmla="+- 0 1519 1260"/>
                <a:gd name="T91" fmla="*/ 1519 h 295"/>
                <a:gd name="T92" fmla="+- 0 8746 8477"/>
                <a:gd name="T93" fmla="*/ T92 w 269"/>
                <a:gd name="T94" fmla="+- 0 1540 1260"/>
                <a:gd name="T95" fmla="*/ 1540 h 295"/>
                <a:gd name="T96" fmla="+- 0 8746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69" y="295"/>
                  </a:moveTo>
                  <a:lnTo>
                    <a:pt x="250" y="295"/>
                  </a:ln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7" name="Freeform 4803">
              <a:extLst>
                <a:ext uri="{FF2B5EF4-FFF2-40B4-BE49-F238E27FC236}">
                  <a16:creationId xmlns:a16="http://schemas.microsoft.com/office/drawing/2014/main" id="{7E403209-5484-4D2A-802C-EA2542A7BE3C}"/>
                </a:ext>
              </a:extLst>
            </p:cNvPr>
            <p:cNvSpPr>
              <a:spLocks/>
            </p:cNvSpPr>
            <p:nvPr/>
          </p:nvSpPr>
          <p:spPr bwMode="auto">
            <a:xfrm>
              <a:off x="8477" y="1260"/>
              <a:ext cx="269" cy="295"/>
            </a:xfrm>
            <a:custGeom>
              <a:avLst/>
              <a:gdLst>
                <a:gd name="T0" fmla="+- 0 8727 8477"/>
                <a:gd name="T1" fmla="*/ T0 w 269"/>
                <a:gd name="T2" fmla="+- 0 1555 1260"/>
                <a:gd name="T3" fmla="*/ 1555 h 295"/>
                <a:gd name="T4" fmla="+- 0 8727 8477"/>
                <a:gd name="T5" fmla="*/ T4 w 269"/>
                <a:gd name="T6" fmla="+- 0 1540 1260"/>
                <a:gd name="T7" fmla="*/ 1540 h 295"/>
                <a:gd name="T8" fmla="+- 0 8724 8477"/>
                <a:gd name="T9" fmla="*/ T8 w 269"/>
                <a:gd name="T10" fmla="+- 0 1523 1260"/>
                <a:gd name="T11" fmla="*/ 1523 h 295"/>
                <a:gd name="T12" fmla="+- 0 8716 8477"/>
                <a:gd name="T13" fmla="*/ T12 w 269"/>
                <a:gd name="T14" fmla="+- 0 1514 1260"/>
                <a:gd name="T15" fmla="*/ 1514 h 295"/>
                <a:gd name="T16" fmla="+- 0 8705 8477"/>
                <a:gd name="T17" fmla="*/ T16 w 269"/>
                <a:gd name="T18" fmla="+- 0 1509 1260"/>
                <a:gd name="T19" fmla="*/ 1509 h 295"/>
                <a:gd name="T20" fmla="+- 0 8695 8477"/>
                <a:gd name="T21" fmla="*/ T20 w 269"/>
                <a:gd name="T22" fmla="+- 0 1508 1260"/>
                <a:gd name="T23" fmla="*/ 1508 h 295"/>
                <a:gd name="T24" fmla="+- 0 8528 8477"/>
                <a:gd name="T25" fmla="*/ T24 w 269"/>
                <a:gd name="T26" fmla="+- 0 1508 1260"/>
                <a:gd name="T27" fmla="*/ 1508 h 295"/>
                <a:gd name="T28" fmla="+- 0 8508 8477"/>
                <a:gd name="T29" fmla="*/ T28 w 269"/>
                <a:gd name="T30" fmla="+- 0 1504 1260"/>
                <a:gd name="T31" fmla="*/ 1504 h 295"/>
                <a:gd name="T32" fmla="+- 0 8492 8477"/>
                <a:gd name="T33" fmla="*/ T32 w 269"/>
                <a:gd name="T34" fmla="+- 0 1493 1260"/>
                <a:gd name="T35" fmla="*/ 1493 h 295"/>
                <a:gd name="T36" fmla="+- 0 8481 8477"/>
                <a:gd name="T37" fmla="*/ T36 w 269"/>
                <a:gd name="T38" fmla="+- 0 1477 1260"/>
                <a:gd name="T39" fmla="*/ 1477 h 295"/>
                <a:gd name="T40" fmla="+- 0 8477 8477"/>
                <a:gd name="T41" fmla="*/ T40 w 269"/>
                <a:gd name="T42" fmla="+- 0 1457 1260"/>
                <a:gd name="T43" fmla="*/ 1457 h 295"/>
                <a:gd name="T44" fmla="+- 0 8477 8477"/>
                <a:gd name="T45" fmla="*/ T44 w 269"/>
                <a:gd name="T46" fmla="+- 0 1260 1260"/>
                <a:gd name="T47" fmla="*/ 1260 h 295"/>
                <a:gd name="T48" fmla="+- 0 8496 8477"/>
                <a:gd name="T49" fmla="*/ T48 w 269"/>
                <a:gd name="T50" fmla="+- 0 1260 1260"/>
                <a:gd name="T51" fmla="*/ 1260 h 295"/>
                <a:gd name="T52" fmla="+- 0 8496 8477"/>
                <a:gd name="T53" fmla="*/ T52 w 269"/>
                <a:gd name="T54" fmla="+- 0 1457 1260"/>
                <a:gd name="T55" fmla="*/ 1457 h 295"/>
                <a:gd name="T56" fmla="+- 0 8498 8477"/>
                <a:gd name="T57" fmla="*/ T56 w 269"/>
                <a:gd name="T58" fmla="+- 0 1470 1260"/>
                <a:gd name="T59" fmla="*/ 1470 h 295"/>
                <a:gd name="T60" fmla="+- 0 8505 8477"/>
                <a:gd name="T61" fmla="*/ T60 w 269"/>
                <a:gd name="T62" fmla="+- 0 1480 1260"/>
                <a:gd name="T63" fmla="*/ 1480 h 295"/>
                <a:gd name="T64" fmla="+- 0 8515 8477"/>
                <a:gd name="T65" fmla="*/ T64 w 269"/>
                <a:gd name="T66" fmla="+- 0 1487 1260"/>
                <a:gd name="T67" fmla="*/ 1487 h 295"/>
                <a:gd name="T68" fmla="+- 0 8528 8477"/>
                <a:gd name="T69" fmla="*/ T68 w 269"/>
                <a:gd name="T70" fmla="+- 0 1489 1260"/>
                <a:gd name="T71" fmla="*/ 1489 h 295"/>
                <a:gd name="T72" fmla="+- 0 8695 8477"/>
                <a:gd name="T73" fmla="*/ T72 w 269"/>
                <a:gd name="T74" fmla="+- 0 1489 1260"/>
                <a:gd name="T75" fmla="*/ 1489 h 295"/>
                <a:gd name="T76" fmla="+- 0 8716 8477"/>
                <a:gd name="T77" fmla="*/ T76 w 269"/>
                <a:gd name="T78" fmla="+- 0 1493 1260"/>
                <a:gd name="T79" fmla="*/ 1493 h 295"/>
                <a:gd name="T80" fmla="+- 0 8732 8477"/>
                <a:gd name="T81" fmla="*/ T80 w 269"/>
                <a:gd name="T82" fmla="+- 0 1503 1260"/>
                <a:gd name="T83" fmla="*/ 1503 h 295"/>
                <a:gd name="T84" fmla="+- 0 8742 8477"/>
                <a:gd name="T85" fmla="*/ T84 w 269"/>
                <a:gd name="T86" fmla="+- 0 1519 1260"/>
                <a:gd name="T87" fmla="*/ 1519 h 295"/>
                <a:gd name="T88" fmla="+- 0 8746 8477"/>
                <a:gd name="T89" fmla="*/ T88 w 269"/>
                <a:gd name="T90" fmla="+- 0 1540 1260"/>
                <a:gd name="T91" fmla="*/ 1540 h 295"/>
                <a:gd name="T92" fmla="+- 0 8746 8477"/>
                <a:gd name="T93" fmla="*/ T92 w 269"/>
                <a:gd name="T94" fmla="+- 0 1555 1260"/>
                <a:gd name="T95" fmla="*/ 1555 h 295"/>
                <a:gd name="T96" fmla="+- 0 8727 8477"/>
                <a:gd name="T97" fmla="*/ T96 w 269"/>
                <a:gd name="T98" fmla="+- 0 1555 1260"/>
                <a:gd name="T99" fmla="*/ 1555 h 2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 h="295">
                  <a:moveTo>
                    <a:pt x="250" y="295"/>
                  </a:moveTo>
                  <a:lnTo>
                    <a:pt x="250" y="280"/>
                  </a:lnTo>
                  <a:lnTo>
                    <a:pt x="247" y="263"/>
                  </a:lnTo>
                  <a:lnTo>
                    <a:pt x="239" y="254"/>
                  </a:lnTo>
                  <a:lnTo>
                    <a:pt x="228" y="249"/>
                  </a:lnTo>
                  <a:lnTo>
                    <a:pt x="218" y="248"/>
                  </a:lnTo>
                  <a:lnTo>
                    <a:pt x="51" y="248"/>
                  </a:lnTo>
                  <a:lnTo>
                    <a:pt x="31" y="244"/>
                  </a:lnTo>
                  <a:lnTo>
                    <a:pt x="15" y="233"/>
                  </a:lnTo>
                  <a:lnTo>
                    <a:pt x="4" y="217"/>
                  </a:lnTo>
                  <a:lnTo>
                    <a:pt x="0" y="197"/>
                  </a:lnTo>
                  <a:lnTo>
                    <a:pt x="0" y="0"/>
                  </a:lnTo>
                  <a:lnTo>
                    <a:pt x="19" y="0"/>
                  </a:lnTo>
                  <a:lnTo>
                    <a:pt x="19" y="197"/>
                  </a:lnTo>
                  <a:lnTo>
                    <a:pt x="21" y="210"/>
                  </a:lnTo>
                  <a:lnTo>
                    <a:pt x="28" y="220"/>
                  </a:lnTo>
                  <a:lnTo>
                    <a:pt x="38" y="227"/>
                  </a:lnTo>
                  <a:lnTo>
                    <a:pt x="51" y="229"/>
                  </a:lnTo>
                  <a:lnTo>
                    <a:pt x="218" y="229"/>
                  </a:lnTo>
                  <a:lnTo>
                    <a:pt x="239" y="233"/>
                  </a:lnTo>
                  <a:lnTo>
                    <a:pt x="255" y="243"/>
                  </a:lnTo>
                  <a:lnTo>
                    <a:pt x="265" y="259"/>
                  </a:lnTo>
                  <a:lnTo>
                    <a:pt x="269" y="280"/>
                  </a:lnTo>
                  <a:lnTo>
                    <a:pt x="269" y="295"/>
                  </a:lnTo>
                  <a:lnTo>
                    <a:pt x="250" y="295"/>
                  </a:lnTo>
                  <a:close/>
                </a:path>
              </a:pathLst>
            </a:custGeom>
            <a:noFill/>
            <a:ln w="60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8" name="Freeform 4804">
              <a:extLst>
                <a:ext uri="{FF2B5EF4-FFF2-40B4-BE49-F238E27FC236}">
                  <a16:creationId xmlns:a16="http://schemas.microsoft.com/office/drawing/2014/main" id="{A7A2B3AD-EE72-4890-A863-EAC809EB9929}"/>
                </a:ext>
              </a:extLst>
            </p:cNvPr>
            <p:cNvSpPr>
              <a:spLocks/>
            </p:cNvSpPr>
            <p:nvPr/>
          </p:nvSpPr>
          <p:spPr bwMode="auto">
            <a:xfrm>
              <a:off x="9049" y="932"/>
              <a:ext cx="155" cy="280"/>
            </a:xfrm>
            <a:custGeom>
              <a:avLst/>
              <a:gdLst>
                <a:gd name="T0" fmla="+- 0 9204 9049"/>
                <a:gd name="T1" fmla="*/ T0 w 155"/>
                <a:gd name="T2" fmla="+- 0 1212 933"/>
                <a:gd name="T3" fmla="*/ 1212 h 280"/>
                <a:gd name="T4" fmla="+- 0 9186 9049"/>
                <a:gd name="T5" fmla="*/ T4 w 155"/>
                <a:gd name="T6" fmla="+- 0 1212 933"/>
                <a:gd name="T7" fmla="*/ 1212 h 280"/>
                <a:gd name="T8" fmla="+- 0 9186 9049"/>
                <a:gd name="T9" fmla="*/ T8 w 155"/>
                <a:gd name="T10" fmla="+- 0 1061 933"/>
                <a:gd name="T11" fmla="*/ 1061 h 280"/>
                <a:gd name="T12" fmla="+- 0 9182 9049"/>
                <a:gd name="T13" fmla="*/ T12 w 155"/>
                <a:gd name="T14" fmla="+- 0 1055 933"/>
                <a:gd name="T15" fmla="*/ 1055 h 280"/>
                <a:gd name="T16" fmla="+- 0 9177 9049"/>
                <a:gd name="T17" fmla="*/ T16 w 155"/>
                <a:gd name="T18" fmla="+- 0 1052 933"/>
                <a:gd name="T19" fmla="*/ 1052 h 280"/>
                <a:gd name="T20" fmla="+- 0 9062 9049"/>
                <a:gd name="T21" fmla="*/ T20 w 155"/>
                <a:gd name="T22" fmla="+- 0 983 933"/>
                <a:gd name="T23" fmla="*/ 983 h 280"/>
                <a:gd name="T24" fmla="+- 0 9054 9049"/>
                <a:gd name="T25" fmla="*/ T24 w 155"/>
                <a:gd name="T26" fmla="+- 0 978 933"/>
                <a:gd name="T27" fmla="*/ 978 h 280"/>
                <a:gd name="T28" fmla="+- 0 9049 9049"/>
                <a:gd name="T29" fmla="*/ T28 w 155"/>
                <a:gd name="T30" fmla="+- 0 969 933"/>
                <a:gd name="T31" fmla="*/ 969 h 280"/>
                <a:gd name="T32" fmla="+- 0 9049 9049"/>
                <a:gd name="T33" fmla="*/ T32 w 155"/>
                <a:gd name="T34" fmla="+- 0 933 933"/>
                <a:gd name="T35" fmla="*/ 933 h 280"/>
                <a:gd name="T36" fmla="+- 0 9068 9049"/>
                <a:gd name="T37" fmla="*/ T36 w 155"/>
                <a:gd name="T38" fmla="+- 0 933 933"/>
                <a:gd name="T39" fmla="*/ 933 h 280"/>
                <a:gd name="T40" fmla="+- 0 9068 9049"/>
                <a:gd name="T41" fmla="*/ T40 w 155"/>
                <a:gd name="T42" fmla="+- 0 963 933"/>
                <a:gd name="T43" fmla="*/ 963 h 280"/>
                <a:gd name="T44" fmla="+- 0 9069 9049"/>
                <a:gd name="T45" fmla="*/ T44 w 155"/>
                <a:gd name="T46" fmla="+- 0 966 933"/>
                <a:gd name="T47" fmla="*/ 966 h 280"/>
                <a:gd name="T48" fmla="+- 0 9071 9049"/>
                <a:gd name="T49" fmla="*/ T48 w 155"/>
                <a:gd name="T50" fmla="+- 0 967 933"/>
                <a:gd name="T51" fmla="*/ 967 h 280"/>
                <a:gd name="T52" fmla="+- 0 9187 9049"/>
                <a:gd name="T53" fmla="*/ T52 w 155"/>
                <a:gd name="T54" fmla="+- 0 1036 933"/>
                <a:gd name="T55" fmla="*/ 1036 h 280"/>
                <a:gd name="T56" fmla="+- 0 9198 9049"/>
                <a:gd name="T57" fmla="*/ T56 w 155"/>
                <a:gd name="T58" fmla="+- 0 1043 933"/>
                <a:gd name="T59" fmla="*/ 1043 h 280"/>
                <a:gd name="T60" fmla="+- 0 9204 9049"/>
                <a:gd name="T61" fmla="*/ T60 w 155"/>
                <a:gd name="T62" fmla="+- 0 1055 933"/>
                <a:gd name="T63" fmla="*/ 1055 h 280"/>
                <a:gd name="T64" fmla="+- 0 9204 9049"/>
                <a:gd name="T65" fmla="*/ T64 w 155"/>
                <a:gd name="T66" fmla="+- 0 1212 933"/>
                <a:gd name="T67" fmla="*/ 1212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55" y="279"/>
                  </a:moveTo>
                  <a:lnTo>
                    <a:pt x="137" y="279"/>
                  </a:lnTo>
                  <a:lnTo>
                    <a:pt x="137" y="128"/>
                  </a:lnTo>
                  <a:lnTo>
                    <a:pt x="133" y="122"/>
                  </a:lnTo>
                  <a:lnTo>
                    <a:pt x="128" y="119"/>
                  </a:lnTo>
                  <a:lnTo>
                    <a:pt x="13" y="50"/>
                  </a:lnTo>
                  <a:lnTo>
                    <a:pt x="5" y="45"/>
                  </a:lnTo>
                  <a:lnTo>
                    <a:pt x="0" y="36"/>
                  </a:lnTo>
                  <a:lnTo>
                    <a:pt x="0" y="0"/>
                  </a:lnTo>
                  <a:lnTo>
                    <a:pt x="19" y="0"/>
                  </a:lnTo>
                  <a:lnTo>
                    <a:pt x="19" y="30"/>
                  </a:lnTo>
                  <a:lnTo>
                    <a:pt x="20" y="33"/>
                  </a:lnTo>
                  <a:lnTo>
                    <a:pt x="22" y="34"/>
                  </a:lnTo>
                  <a:lnTo>
                    <a:pt x="138" y="103"/>
                  </a:lnTo>
                  <a:lnTo>
                    <a:pt x="149" y="110"/>
                  </a:lnTo>
                  <a:lnTo>
                    <a:pt x="155" y="122"/>
                  </a:lnTo>
                  <a:lnTo>
                    <a:pt x="155"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89" name="Freeform 4805">
              <a:extLst>
                <a:ext uri="{FF2B5EF4-FFF2-40B4-BE49-F238E27FC236}">
                  <a16:creationId xmlns:a16="http://schemas.microsoft.com/office/drawing/2014/main" id="{FFBE19E1-89C4-4FD6-A4D8-2DB705F355D5}"/>
                </a:ext>
              </a:extLst>
            </p:cNvPr>
            <p:cNvSpPr>
              <a:spLocks/>
            </p:cNvSpPr>
            <p:nvPr/>
          </p:nvSpPr>
          <p:spPr bwMode="auto">
            <a:xfrm>
              <a:off x="9049" y="932"/>
              <a:ext cx="155" cy="280"/>
            </a:xfrm>
            <a:custGeom>
              <a:avLst/>
              <a:gdLst>
                <a:gd name="T0" fmla="+- 0 9049 9049"/>
                <a:gd name="T1" fmla="*/ T0 w 155"/>
                <a:gd name="T2" fmla="+- 0 933 933"/>
                <a:gd name="T3" fmla="*/ 933 h 280"/>
                <a:gd name="T4" fmla="+- 0 9049 9049"/>
                <a:gd name="T5" fmla="*/ T4 w 155"/>
                <a:gd name="T6" fmla="+- 0 960 933"/>
                <a:gd name="T7" fmla="*/ 960 h 280"/>
                <a:gd name="T8" fmla="+- 0 9049 9049"/>
                <a:gd name="T9" fmla="*/ T8 w 155"/>
                <a:gd name="T10" fmla="+- 0 969 933"/>
                <a:gd name="T11" fmla="*/ 969 h 280"/>
                <a:gd name="T12" fmla="+- 0 9054 9049"/>
                <a:gd name="T13" fmla="*/ T12 w 155"/>
                <a:gd name="T14" fmla="+- 0 978 933"/>
                <a:gd name="T15" fmla="*/ 978 h 280"/>
                <a:gd name="T16" fmla="+- 0 9062 9049"/>
                <a:gd name="T17" fmla="*/ T16 w 155"/>
                <a:gd name="T18" fmla="+- 0 983 933"/>
                <a:gd name="T19" fmla="*/ 983 h 280"/>
                <a:gd name="T20" fmla="+- 0 9080 9049"/>
                <a:gd name="T21" fmla="*/ T20 w 155"/>
                <a:gd name="T22" fmla="+- 0 994 933"/>
                <a:gd name="T23" fmla="*/ 994 h 280"/>
                <a:gd name="T24" fmla="+- 0 9120 9049"/>
                <a:gd name="T25" fmla="*/ T24 w 155"/>
                <a:gd name="T26" fmla="+- 0 1017 933"/>
                <a:gd name="T27" fmla="*/ 1017 h 280"/>
                <a:gd name="T28" fmla="+- 0 9159 9049"/>
                <a:gd name="T29" fmla="*/ T28 w 155"/>
                <a:gd name="T30" fmla="+- 0 1041 933"/>
                <a:gd name="T31" fmla="*/ 1041 h 280"/>
                <a:gd name="T32" fmla="+- 0 9177 9049"/>
                <a:gd name="T33" fmla="*/ T32 w 155"/>
                <a:gd name="T34" fmla="+- 0 1052 933"/>
                <a:gd name="T35" fmla="*/ 1052 h 280"/>
                <a:gd name="T36" fmla="+- 0 9182 9049"/>
                <a:gd name="T37" fmla="*/ T36 w 155"/>
                <a:gd name="T38" fmla="+- 0 1055 933"/>
                <a:gd name="T39" fmla="*/ 1055 h 280"/>
                <a:gd name="T40" fmla="+- 0 9186 9049"/>
                <a:gd name="T41" fmla="*/ T40 w 155"/>
                <a:gd name="T42" fmla="+- 0 1061 933"/>
                <a:gd name="T43" fmla="*/ 1061 h 280"/>
                <a:gd name="T44" fmla="+- 0 9186 9049"/>
                <a:gd name="T45" fmla="*/ T44 w 155"/>
                <a:gd name="T46" fmla="+- 0 1068 933"/>
                <a:gd name="T47" fmla="*/ 1068 h 280"/>
                <a:gd name="T48" fmla="+- 0 9186 9049"/>
                <a:gd name="T49" fmla="*/ T48 w 155"/>
                <a:gd name="T50" fmla="+- 0 1212 933"/>
                <a:gd name="T51" fmla="*/ 1212 h 280"/>
                <a:gd name="T52" fmla="+- 0 9204 9049"/>
                <a:gd name="T53" fmla="*/ T52 w 155"/>
                <a:gd name="T54" fmla="+- 0 1212 933"/>
                <a:gd name="T55" fmla="*/ 1212 h 280"/>
                <a:gd name="T56" fmla="+- 0 9204 9049"/>
                <a:gd name="T57" fmla="*/ T56 w 155"/>
                <a:gd name="T58" fmla="+- 0 1068 933"/>
                <a:gd name="T59" fmla="*/ 1068 h 280"/>
                <a:gd name="T60" fmla="+- 0 9204 9049"/>
                <a:gd name="T61" fmla="*/ T60 w 155"/>
                <a:gd name="T62" fmla="+- 0 1055 933"/>
                <a:gd name="T63" fmla="*/ 1055 h 280"/>
                <a:gd name="T64" fmla="+- 0 9129 9049"/>
                <a:gd name="T65" fmla="*/ T64 w 155"/>
                <a:gd name="T66" fmla="+- 0 1001 933"/>
                <a:gd name="T67" fmla="*/ 1001 h 280"/>
                <a:gd name="T68" fmla="+- 0 9071 9049"/>
                <a:gd name="T69" fmla="*/ T68 w 155"/>
                <a:gd name="T70" fmla="+- 0 967 933"/>
                <a:gd name="T71" fmla="*/ 967 h 280"/>
                <a:gd name="T72" fmla="+- 0 9069 9049"/>
                <a:gd name="T73" fmla="*/ T72 w 155"/>
                <a:gd name="T74" fmla="+- 0 966 933"/>
                <a:gd name="T75" fmla="*/ 966 h 280"/>
                <a:gd name="T76" fmla="+- 0 9068 9049"/>
                <a:gd name="T77" fmla="*/ T76 w 155"/>
                <a:gd name="T78" fmla="+- 0 963 933"/>
                <a:gd name="T79" fmla="*/ 963 h 280"/>
                <a:gd name="T80" fmla="+- 0 9068 9049"/>
                <a:gd name="T81" fmla="*/ T80 w 155"/>
                <a:gd name="T82" fmla="+- 0 960 933"/>
                <a:gd name="T83" fmla="*/ 960 h 280"/>
                <a:gd name="T84" fmla="+- 0 9068 9049"/>
                <a:gd name="T85" fmla="*/ T84 w 155"/>
                <a:gd name="T86" fmla="+- 0 933 933"/>
                <a:gd name="T87" fmla="*/ 933 h 280"/>
                <a:gd name="T88" fmla="+- 0 9049 9049"/>
                <a:gd name="T89" fmla="*/ T88 w 155"/>
                <a:gd name="T90" fmla="+- 0 933 933"/>
                <a:gd name="T91" fmla="*/ 933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55" h="280">
                  <a:moveTo>
                    <a:pt x="0" y="0"/>
                  </a:moveTo>
                  <a:lnTo>
                    <a:pt x="0" y="27"/>
                  </a:lnTo>
                  <a:lnTo>
                    <a:pt x="0" y="36"/>
                  </a:lnTo>
                  <a:lnTo>
                    <a:pt x="5" y="45"/>
                  </a:lnTo>
                  <a:lnTo>
                    <a:pt x="13" y="50"/>
                  </a:lnTo>
                  <a:lnTo>
                    <a:pt x="31" y="61"/>
                  </a:lnTo>
                  <a:lnTo>
                    <a:pt x="71" y="84"/>
                  </a:lnTo>
                  <a:lnTo>
                    <a:pt x="110" y="108"/>
                  </a:lnTo>
                  <a:lnTo>
                    <a:pt x="128" y="119"/>
                  </a:lnTo>
                  <a:lnTo>
                    <a:pt x="133" y="122"/>
                  </a:lnTo>
                  <a:lnTo>
                    <a:pt x="137" y="128"/>
                  </a:lnTo>
                  <a:lnTo>
                    <a:pt x="137" y="135"/>
                  </a:lnTo>
                  <a:lnTo>
                    <a:pt x="137" y="279"/>
                  </a:lnTo>
                  <a:lnTo>
                    <a:pt x="155" y="279"/>
                  </a:lnTo>
                  <a:lnTo>
                    <a:pt x="155" y="135"/>
                  </a:lnTo>
                  <a:lnTo>
                    <a:pt x="155" y="122"/>
                  </a:lnTo>
                  <a:lnTo>
                    <a:pt x="80" y="68"/>
                  </a:lnTo>
                  <a:lnTo>
                    <a:pt x="22" y="34"/>
                  </a:lnTo>
                  <a:lnTo>
                    <a:pt x="20" y="33"/>
                  </a:lnTo>
                  <a:lnTo>
                    <a:pt x="19" y="30"/>
                  </a:lnTo>
                  <a:lnTo>
                    <a:pt x="19" y="27"/>
                  </a:lnTo>
                  <a:lnTo>
                    <a:pt x="19" y="0"/>
                  </a:lnTo>
                  <a:lnTo>
                    <a:pt x="0" y="0"/>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90" name="Freeform 4806">
              <a:extLst>
                <a:ext uri="{FF2B5EF4-FFF2-40B4-BE49-F238E27FC236}">
                  <a16:creationId xmlns:a16="http://schemas.microsoft.com/office/drawing/2014/main" id="{2E2F185D-C1C8-4E53-8F44-43EFAED55141}"/>
                </a:ext>
              </a:extLst>
            </p:cNvPr>
            <p:cNvSpPr>
              <a:spLocks/>
            </p:cNvSpPr>
            <p:nvPr/>
          </p:nvSpPr>
          <p:spPr bwMode="auto">
            <a:xfrm>
              <a:off x="9049" y="1275"/>
              <a:ext cx="155" cy="280"/>
            </a:xfrm>
            <a:custGeom>
              <a:avLst/>
              <a:gdLst>
                <a:gd name="T0" fmla="+- 0 9068 9049"/>
                <a:gd name="T1" fmla="*/ T0 w 155"/>
                <a:gd name="T2" fmla="+- 0 1554 1275"/>
                <a:gd name="T3" fmla="*/ 1554 h 280"/>
                <a:gd name="T4" fmla="+- 0 9049 9049"/>
                <a:gd name="T5" fmla="*/ T4 w 155"/>
                <a:gd name="T6" fmla="+- 0 1554 1275"/>
                <a:gd name="T7" fmla="*/ 1554 h 280"/>
                <a:gd name="T8" fmla="+- 0 9049 9049"/>
                <a:gd name="T9" fmla="*/ T8 w 155"/>
                <a:gd name="T10" fmla="+- 0 1518 1275"/>
                <a:gd name="T11" fmla="*/ 1518 h 280"/>
                <a:gd name="T12" fmla="+- 0 9054 9049"/>
                <a:gd name="T13" fmla="*/ T12 w 155"/>
                <a:gd name="T14" fmla="+- 0 1510 1275"/>
                <a:gd name="T15" fmla="*/ 1510 h 280"/>
                <a:gd name="T16" fmla="+- 0 9062 9049"/>
                <a:gd name="T17" fmla="*/ T16 w 155"/>
                <a:gd name="T18" fmla="+- 0 1505 1275"/>
                <a:gd name="T19" fmla="*/ 1505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275 1275"/>
                <a:gd name="T35" fmla="*/ 1275 h 280"/>
                <a:gd name="T36" fmla="+- 0 9204 9049"/>
                <a:gd name="T37" fmla="*/ T36 w 155"/>
                <a:gd name="T38" fmla="+- 0 1275 1275"/>
                <a:gd name="T39" fmla="*/ 1275 h 280"/>
                <a:gd name="T40" fmla="+- 0 9204 9049"/>
                <a:gd name="T41" fmla="*/ T40 w 155"/>
                <a:gd name="T42" fmla="+- 0 1432 1275"/>
                <a:gd name="T43" fmla="*/ 1432 h 280"/>
                <a:gd name="T44" fmla="+- 0 9198 9049"/>
                <a:gd name="T45" fmla="*/ T44 w 155"/>
                <a:gd name="T46" fmla="+- 0 1444 1275"/>
                <a:gd name="T47" fmla="*/ 1444 h 280"/>
                <a:gd name="T48" fmla="+- 0 9187 9049"/>
                <a:gd name="T49" fmla="*/ T48 w 155"/>
                <a:gd name="T50" fmla="+- 0 1451 1275"/>
                <a:gd name="T51" fmla="*/ 1451 h 280"/>
                <a:gd name="T52" fmla="+- 0 9071 9049"/>
                <a:gd name="T53" fmla="*/ T52 w 155"/>
                <a:gd name="T54" fmla="+- 0 1520 1275"/>
                <a:gd name="T55" fmla="*/ 1520 h 280"/>
                <a:gd name="T56" fmla="+- 0 9069 9049"/>
                <a:gd name="T57" fmla="*/ T56 w 155"/>
                <a:gd name="T58" fmla="+- 0 1522 1275"/>
                <a:gd name="T59" fmla="*/ 1522 h 280"/>
                <a:gd name="T60" fmla="+- 0 9068 9049"/>
                <a:gd name="T61" fmla="*/ T60 w 155"/>
                <a:gd name="T62" fmla="+- 0 1524 1275"/>
                <a:gd name="T63" fmla="*/ 1524 h 280"/>
                <a:gd name="T64" fmla="+- 0 9068 9049"/>
                <a:gd name="T65" fmla="*/ T64 w 155"/>
                <a:gd name="T66" fmla="+- 0 1554 1275"/>
                <a:gd name="T67"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280">
                  <a:moveTo>
                    <a:pt x="19" y="279"/>
                  </a:moveTo>
                  <a:lnTo>
                    <a:pt x="0" y="279"/>
                  </a:lnTo>
                  <a:lnTo>
                    <a:pt x="0" y="243"/>
                  </a:lnTo>
                  <a:lnTo>
                    <a:pt x="5" y="235"/>
                  </a:lnTo>
                  <a:lnTo>
                    <a:pt x="13" y="230"/>
                  </a:lnTo>
                  <a:lnTo>
                    <a:pt x="128" y="161"/>
                  </a:lnTo>
                  <a:lnTo>
                    <a:pt x="133" y="157"/>
                  </a:lnTo>
                  <a:lnTo>
                    <a:pt x="137" y="151"/>
                  </a:lnTo>
                  <a:lnTo>
                    <a:pt x="137" y="0"/>
                  </a:lnTo>
                  <a:lnTo>
                    <a:pt x="155" y="0"/>
                  </a:lnTo>
                  <a:lnTo>
                    <a:pt x="155" y="157"/>
                  </a:lnTo>
                  <a:lnTo>
                    <a:pt x="149" y="169"/>
                  </a:lnTo>
                  <a:lnTo>
                    <a:pt x="138" y="176"/>
                  </a:lnTo>
                  <a:lnTo>
                    <a:pt x="22" y="245"/>
                  </a:lnTo>
                  <a:lnTo>
                    <a:pt x="20" y="247"/>
                  </a:lnTo>
                  <a:lnTo>
                    <a:pt x="19" y="249"/>
                  </a:lnTo>
                  <a:lnTo>
                    <a:pt x="19" y="279"/>
                  </a:lnTo>
                  <a:close/>
                </a:path>
              </a:pathLst>
            </a:custGeom>
            <a:solidFill>
              <a:srgbClr val="5477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91" name="Freeform 4807">
              <a:extLst>
                <a:ext uri="{FF2B5EF4-FFF2-40B4-BE49-F238E27FC236}">
                  <a16:creationId xmlns:a16="http://schemas.microsoft.com/office/drawing/2014/main" id="{387923F0-8F0A-4322-8BBD-0236ACF0CA7F}"/>
                </a:ext>
              </a:extLst>
            </p:cNvPr>
            <p:cNvSpPr>
              <a:spLocks/>
            </p:cNvSpPr>
            <p:nvPr/>
          </p:nvSpPr>
          <p:spPr bwMode="auto">
            <a:xfrm>
              <a:off x="9049" y="1275"/>
              <a:ext cx="155" cy="280"/>
            </a:xfrm>
            <a:custGeom>
              <a:avLst/>
              <a:gdLst>
                <a:gd name="T0" fmla="+- 0 9049 9049"/>
                <a:gd name="T1" fmla="*/ T0 w 155"/>
                <a:gd name="T2" fmla="+- 0 1554 1275"/>
                <a:gd name="T3" fmla="*/ 1554 h 280"/>
                <a:gd name="T4" fmla="+- 0 9049 9049"/>
                <a:gd name="T5" fmla="*/ T4 w 155"/>
                <a:gd name="T6" fmla="+- 0 1527 1275"/>
                <a:gd name="T7" fmla="*/ 1527 h 280"/>
                <a:gd name="T8" fmla="+- 0 9049 9049"/>
                <a:gd name="T9" fmla="*/ T8 w 155"/>
                <a:gd name="T10" fmla="+- 0 1518 1275"/>
                <a:gd name="T11" fmla="*/ 1518 h 280"/>
                <a:gd name="T12" fmla="+- 0 9054 9049"/>
                <a:gd name="T13" fmla="*/ T12 w 155"/>
                <a:gd name="T14" fmla="+- 0 1510 1275"/>
                <a:gd name="T15" fmla="*/ 1510 h 280"/>
                <a:gd name="T16" fmla="+- 0 9120 9049"/>
                <a:gd name="T17" fmla="*/ T16 w 155"/>
                <a:gd name="T18" fmla="+- 0 1470 1275"/>
                <a:gd name="T19" fmla="*/ 1470 h 280"/>
                <a:gd name="T20" fmla="+- 0 9177 9049"/>
                <a:gd name="T21" fmla="*/ T20 w 155"/>
                <a:gd name="T22" fmla="+- 0 1436 1275"/>
                <a:gd name="T23" fmla="*/ 1436 h 280"/>
                <a:gd name="T24" fmla="+- 0 9182 9049"/>
                <a:gd name="T25" fmla="*/ T24 w 155"/>
                <a:gd name="T26" fmla="+- 0 1432 1275"/>
                <a:gd name="T27" fmla="*/ 1432 h 280"/>
                <a:gd name="T28" fmla="+- 0 9186 9049"/>
                <a:gd name="T29" fmla="*/ T28 w 155"/>
                <a:gd name="T30" fmla="+- 0 1426 1275"/>
                <a:gd name="T31" fmla="*/ 1426 h 280"/>
                <a:gd name="T32" fmla="+- 0 9186 9049"/>
                <a:gd name="T33" fmla="*/ T32 w 155"/>
                <a:gd name="T34" fmla="+- 0 1420 1275"/>
                <a:gd name="T35" fmla="*/ 1420 h 280"/>
                <a:gd name="T36" fmla="+- 0 9186 9049"/>
                <a:gd name="T37" fmla="*/ T36 w 155"/>
                <a:gd name="T38" fmla="+- 0 1275 1275"/>
                <a:gd name="T39" fmla="*/ 1275 h 280"/>
                <a:gd name="T40" fmla="+- 0 9204 9049"/>
                <a:gd name="T41" fmla="*/ T40 w 155"/>
                <a:gd name="T42" fmla="+- 0 1275 1275"/>
                <a:gd name="T43" fmla="*/ 1275 h 280"/>
                <a:gd name="T44" fmla="+- 0 9204 9049"/>
                <a:gd name="T45" fmla="*/ T44 w 155"/>
                <a:gd name="T46" fmla="+- 0 1420 1275"/>
                <a:gd name="T47" fmla="*/ 1420 h 280"/>
                <a:gd name="T48" fmla="+- 0 9204 9049"/>
                <a:gd name="T49" fmla="*/ T48 w 155"/>
                <a:gd name="T50" fmla="+- 0 1432 1275"/>
                <a:gd name="T51" fmla="*/ 1432 h 280"/>
                <a:gd name="T52" fmla="+- 0 9198 9049"/>
                <a:gd name="T53" fmla="*/ T52 w 155"/>
                <a:gd name="T54" fmla="+- 0 1444 1275"/>
                <a:gd name="T55" fmla="*/ 1444 h 280"/>
                <a:gd name="T56" fmla="+- 0 9187 9049"/>
                <a:gd name="T57" fmla="*/ T56 w 155"/>
                <a:gd name="T58" fmla="+- 0 1451 1275"/>
                <a:gd name="T59" fmla="*/ 1451 h 280"/>
                <a:gd name="T60" fmla="+- 0 9169 9049"/>
                <a:gd name="T61" fmla="*/ T60 w 155"/>
                <a:gd name="T62" fmla="+- 0 1462 1275"/>
                <a:gd name="T63" fmla="*/ 1462 h 280"/>
                <a:gd name="T64" fmla="+- 0 9129 9049"/>
                <a:gd name="T65" fmla="*/ T64 w 155"/>
                <a:gd name="T66" fmla="+- 0 1486 1275"/>
                <a:gd name="T67" fmla="*/ 1486 h 280"/>
                <a:gd name="T68" fmla="+- 0 9089 9049"/>
                <a:gd name="T69" fmla="*/ T68 w 155"/>
                <a:gd name="T70" fmla="+- 0 1509 1275"/>
                <a:gd name="T71" fmla="*/ 1509 h 280"/>
                <a:gd name="T72" fmla="+- 0 9071 9049"/>
                <a:gd name="T73" fmla="*/ T72 w 155"/>
                <a:gd name="T74" fmla="+- 0 1520 1275"/>
                <a:gd name="T75" fmla="*/ 1520 h 280"/>
                <a:gd name="T76" fmla="+- 0 9069 9049"/>
                <a:gd name="T77" fmla="*/ T76 w 155"/>
                <a:gd name="T78" fmla="+- 0 1522 1275"/>
                <a:gd name="T79" fmla="*/ 1522 h 280"/>
                <a:gd name="T80" fmla="+- 0 9068 9049"/>
                <a:gd name="T81" fmla="*/ T80 w 155"/>
                <a:gd name="T82" fmla="+- 0 1524 1275"/>
                <a:gd name="T83" fmla="*/ 1524 h 280"/>
                <a:gd name="T84" fmla="+- 0 9068 9049"/>
                <a:gd name="T85" fmla="*/ T84 w 155"/>
                <a:gd name="T86" fmla="+- 0 1527 1275"/>
                <a:gd name="T87" fmla="*/ 1527 h 280"/>
                <a:gd name="T88" fmla="+- 0 9068 9049"/>
                <a:gd name="T89" fmla="*/ T88 w 155"/>
                <a:gd name="T90" fmla="+- 0 1554 1275"/>
                <a:gd name="T91" fmla="*/ 1554 h 280"/>
                <a:gd name="T92" fmla="+- 0 9049 9049"/>
                <a:gd name="T93" fmla="*/ T92 w 155"/>
                <a:gd name="T94" fmla="+- 0 1554 1275"/>
                <a:gd name="T95" fmla="*/ 1554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55" h="280">
                  <a:moveTo>
                    <a:pt x="0" y="279"/>
                  </a:moveTo>
                  <a:lnTo>
                    <a:pt x="0" y="252"/>
                  </a:lnTo>
                  <a:lnTo>
                    <a:pt x="0" y="243"/>
                  </a:lnTo>
                  <a:lnTo>
                    <a:pt x="5" y="235"/>
                  </a:lnTo>
                  <a:lnTo>
                    <a:pt x="71" y="195"/>
                  </a:lnTo>
                  <a:lnTo>
                    <a:pt x="128" y="161"/>
                  </a:lnTo>
                  <a:lnTo>
                    <a:pt x="133" y="157"/>
                  </a:lnTo>
                  <a:lnTo>
                    <a:pt x="137" y="151"/>
                  </a:lnTo>
                  <a:lnTo>
                    <a:pt x="137" y="145"/>
                  </a:lnTo>
                  <a:lnTo>
                    <a:pt x="137" y="0"/>
                  </a:lnTo>
                  <a:lnTo>
                    <a:pt x="155" y="0"/>
                  </a:lnTo>
                  <a:lnTo>
                    <a:pt x="155" y="145"/>
                  </a:lnTo>
                  <a:lnTo>
                    <a:pt x="155" y="157"/>
                  </a:lnTo>
                  <a:lnTo>
                    <a:pt x="149" y="169"/>
                  </a:lnTo>
                  <a:lnTo>
                    <a:pt x="138" y="176"/>
                  </a:lnTo>
                  <a:lnTo>
                    <a:pt x="120" y="187"/>
                  </a:lnTo>
                  <a:lnTo>
                    <a:pt x="80" y="211"/>
                  </a:lnTo>
                  <a:lnTo>
                    <a:pt x="40" y="234"/>
                  </a:lnTo>
                  <a:lnTo>
                    <a:pt x="22" y="245"/>
                  </a:lnTo>
                  <a:lnTo>
                    <a:pt x="20" y="247"/>
                  </a:lnTo>
                  <a:lnTo>
                    <a:pt x="19" y="249"/>
                  </a:lnTo>
                  <a:lnTo>
                    <a:pt x="19" y="252"/>
                  </a:lnTo>
                  <a:lnTo>
                    <a:pt x="19" y="279"/>
                  </a:lnTo>
                  <a:lnTo>
                    <a:pt x="0" y="279"/>
                  </a:lnTo>
                  <a:close/>
                </a:path>
              </a:pathLst>
            </a:custGeom>
            <a:noFill/>
            <a:ln w="60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92" name="Picture 91">
              <a:extLst>
                <a:ext uri="{FF2B5EF4-FFF2-40B4-BE49-F238E27FC236}">
                  <a16:creationId xmlns:a16="http://schemas.microsoft.com/office/drawing/2014/main" id="{99421024-BD82-4D3F-B283-E18AF8C28E1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642" y="1113"/>
              <a:ext cx="2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4809">
              <a:extLst>
                <a:ext uri="{FF2B5EF4-FFF2-40B4-BE49-F238E27FC236}">
                  <a16:creationId xmlns:a16="http://schemas.microsoft.com/office/drawing/2014/main" id="{5E947E05-DBAA-4576-859B-AC607CA4F104}"/>
                </a:ext>
              </a:extLst>
            </p:cNvPr>
            <p:cNvSpPr>
              <a:spLocks/>
            </p:cNvSpPr>
            <p:nvPr/>
          </p:nvSpPr>
          <p:spPr bwMode="auto">
            <a:xfrm>
              <a:off x="8642" y="1113"/>
              <a:ext cx="24" cy="260"/>
            </a:xfrm>
            <a:custGeom>
              <a:avLst/>
              <a:gdLst>
                <a:gd name="T0" fmla="+- 0 8655 8643"/>
                <a:gd name="T1" fmla="*/ T0 w 24"/>
                <a:gd name="T2" fmla="+- 0 1114 1114"/>
                <a:gd name="T3" fmla="*/ 1114 h 260"/>
                <a:gd name="T4" fmla="+- 0 8648 8643"/>
                <a:gd name="T5" fmla="*/ T4 w 24"/>
                <a:gd name="T6" fmla="+- 0 1114 1114"/>
                <a:gd name="T7" fmla="*/ 1114 h 260"/>
                <a:gd name="T8" fmla="+- 0 8643 8643"/>
                <a:gd name="T9" fmla="*/ T8 w 24"/>
                <a:gd name="T10" fmla="+- 0 1119 1114"/>
                <a:gd name="T11" fmla="*/ 1119 h 260"/>
                <a:gd name="T12" fmla="+- 0 8643 8643"/>
                <a:gd name="T13" fmla="*/ T12 w 24"/>
                <a:gd name="T14" fmla="+- 0 1126 1114"/>
                <a:gd name="T15" fmla="*/ 1126 h 260"/>
                <a:gd name="T16" fmla="+- 0 8643 8643"/>
                <a:gd name="T17" fmla="*/ T16 w 24"/>
                <a:gd name="T18" fmla="+- 0 1361 1114"/>
                <a:gd name="T19" fmla="*/ 1361 h 260"/>
                <a:gd name="T20" fmla="+- 0 8643 8643"/>
                <a:gd name="T21" fmla="*/ T20 w 24"/>
                <a:gd name="T22" fmla="+- 0 1368 1114"/>
                <a:gd name="T23" fmla="*/ 1368 h 260"/>
                <a:gd name="T24" fmla="+- 0 8648 8643"/>
                <a:gd name="T25" fmla="*/ T24 w 24"/>
                <a:gd name="T26" fmla="+- 0 1373 1114"/>
                <a:gd name="T27" fmla="*/ 1373 h 260"/>
                <a:gd name="T28" fmla="+- 0 8655 8643"/>
                <a:gd name="T29" fmla="*/ T28 w 24"/>
                <a:gd name="T30" fmla="+- 0 1373 1114"/>
                <a:gd name="T31" fmla="*/ 1373 h 260"/>
                <a:gd name="T32" fmla="+- 0 8661 8643"/>
                <a:gd name="T33" fmla="*/ T32 w 24"/>
                <a:gd name="T34" fmla="+- 0 1373 1114"/>
                <a:gd name="T35" fmla="*/ 1373 h 260"/>
                <a:gd name="T36" fmla="+- 0 8667 8643"/>
                <a:gd name="T37" fmla="*/ T36 w 24"/>
                <a:gd name="T38" fmla="+- 0 1368 1114"/>
                <a:gd name="T39" fmla="*/ 1368 h 260"/>
                <a:gd name="T40" fmla="+- 0 8667 8643"/>
                <a:gd name="T41" fmla="*/ T40 w 24"/>
                <a:gd name="T42" fmla="+- 0 1361 1114"/>
                <a:gd name="T43" fmla="*/ 1361 h 260"/>
                <a:gd name="T44" fmla="+- 0 8667 8643"/>
                <a:gd name="T45" fmla="*/ T44 w 24"/>
                <a:gd name="T46" fmla="+- 0 1126 1114"/>
                <a:gd name="T47" fmla="*/ 1126 h 260"/>
                <a:gd name="T48" fmla="+- 0 8667 8643"/>
                <a:gd name="T49" fmla="*/ T48 w 24"/>
                <a:gd name="T50" fmla="+- 0 1119 1114"/>
                <a:gd name="T51" fmla="*/ 1119 h 260"/>
                <a:gd name="T52" fmla="+- 0 8661 8643"/>
                <a:gd name="T53" fmla="*/ T52 w 24"/>
                <a:gd name="T54" fmla="+- 0 1114 1114"/>
                <a:gd name="T55" fmla="*/ 1114 h 260"/>
                <a:gd name="T56" fmla="+- 0 8655 8643"/>
                <a:gd name="T57" fmla="*/ T56 w 24"/>
                <a:gd name="T58" fmla="+- 0 1114 1114"/>
                <a:gd name="T59" fmla="*/ 1114 h 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260">
                  <a:moveTo>
                    <a:pt x="12" y="0"/>
                  </a:moveTo>
                  <a:lnTo>
                    <a:pt x="5" y="0"/>
                  </a:lnTo>
                  <a:lnTo>
                    <a:pt x="0" y="5"/>
                  </a:lnTo>
                  <a:lnTo>
                    <a:pt x="0" y="12"/>
                  </a:lnTo>
                  <a:lnTo>
                    <a:pt x="0" y="247"/>
                  </a:lnTo>
                  <a:lnTo>
                    <a:pt x="0" y="254"/>
                  </a:lnTo>
                  <a:lnTo>
                    <a:pt x="5" y="259"/>
                  </a:lnTo>
                  <a:lnTo>
                    <a:pt x="12" y="259"/>
                  </a:lnTo>
                  <a:lnTo>
                    <a:pt x="18" y="259"/>
                  </a:lnTo>
                  <a:lnTo>
                    <a:pt x="24" y="254"/>
                  </a:lnTo>
                  <a:lnTo>
                    <a:pt x="24" y="24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94" name="Picture 93">
              <a:extLst>
                <a:ext uri="{FF2B5EF4-FFF2-40B4-BE49-F238E27FC236}">
                  <a16:creationId xmlns:a16="http://schemas.microsoft.com/office/drawing/2014/main" id="{3D6CB38C-2815-4614-86E9-2535F6AE4FE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85" y="1053"/>
              <a:ext cx="2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4811">
              <a:extLst>
                <a:ext uri="{FF2B5EF4-FFF2-40B4-BE49-F238E27FC236}">
                  <a16:creationId xmlns:a16="http://schemas.microsoft.com/office/drawing/2014/main" id="{E0C3EB45-45ED-400B-8F7E-1760D8FC693C}"/>
                </a:ext>
              </a:extLst>
            </p:cNvPr>
            <p:cNvSpPr>
              <a:spLocks/>
            </p:cNvSpPr>
            <p:nvPr/>
          </p:nvSpPr>
          <p:spPr bwMode="auto">
            <a:xfrm>
              <a:off x="8985" y="1053"/>
              <a:ext cx="24" cy="379"/>
            </a:xfrm>
            <a:custGeom>
              <a:avLst/>
              <a:gdLst>
                <a:gd name="T0" fmla="+- 0 8998 8986"/>
                <a:gd name="T1" fmla="*/ T0 w 24"/>
                <a:gd name="T2" fmla="+- 0 1054 1054"/>
                <a:gd name="T3" fmla="*/ 1054 h 379"/>
                <a:gd name="T4" fmla="+- 0 8991 8986"/>
                <a:gd name="T5" fmla="*/ T4 w 24"/>
                <a:gd name="T6" fmla="+- 0 1054 1054"/>
                <a:gd name="T7" fmla="*/ 1054 h 379"/>
                <a:gd name="T8" fmla="+- 0 8986 8986"/>
                <a:gd name="T9" fmla="*/ T8 w 24"/>
                <a:gd name="T10" fmla="+- 0 1059 1054"/>
                <a:gd name="T11" fmla="*/ 1059 h 379"/>
                <a:gd name="T12" fmla="+- 0 8986 8986"/>
                <a:gd name="T13" fmla="*/ T12 w 24"/>
                <a:gd name="T14" fmla="+- 0 1066 1054"/>
                <a:gd name="T15" fmla="*/ 1066 h 379"/>
                <a:gd name="T16" fmla="+- 0 8986 8986"/>
                <a:gd name="T17" fmla="*/ T16 w 24"/>
                <a:gd name="T18" fmla="+- 0 1421 1054"/>
                <a:gd name="T19" fmla="*/ 1421 h 379"/>
                <a:gd name="T20" fmla="+- 0 8986 8986"/>
                <a:gd name="T21" fmla="*/ T20 w 24"/>
                <a:gd name="T22" fmla="+- 0 1427 1054"/>
                <a:gd name="T23" fmla="*/ 1427 h 379"/>
                <a:gd name="T24" fmla="+- 0 8991 8986"/>
                <a:gd name="T25" fmla="*/ T24 w 24"/>
                <a:gd name="T26" fmla="+- 0 1433 1054"/>
                <a:gd name="T27" fmla="*/ 1433 h 379"/>
                <a:gd name="T28" fmla="+- 0 8998 8986"/>
                <a:gd name="T29" fmla="*/ T28 w 24"/>
                <a:gd name="T30" fmla="+- 0 1433 1054"/>
                <a:gd name="T31" fmla="*/ 1433 h 379"/>
                <a:gd name="T32" fmla="+- 0 9004 8986"/>
                <a:gd name="T33" fmla="*/ T32 w 24"/>
                <a:gd name="T34" fmla="+- 0 1433 1054"/>
                <a:gd name="T35" fmla="*/ 1433 h 379"/>
                <a:gd name="T36" fmla="+- 0 9010 8986"/>
                <a:gd name="T37" fmla="*/ T36 w 24"/>
                <a:gd name="T38" fmla="+- 0 1427 1054"/>
                <a:gd name="T39" fmla="*/ 1427 h 379"/>
                <a:gd name="T40" fmla="+- 0 9010 8986"/>
                <a:gd name="T41" fmla="*/ T40 w 24"/>
                <a:gd name="T42" fmla="+- 0 1421 1054"/>
                <a:gd name="T43" fmla="*/ 1421 h 379"/>
                <a:gd name="T44" fmla="+- 0 9010 8986"/>
                <a:gd name="T45" fmla="*/ T44 w 24"/>
                <a:gd name="T46" fmla="+- 0 1066 1054"/>
                <a:gd name="T47" fmla="*/ 1066 h 379"/>
                <a:gd name="T48" fmla="+- 0 9010 8986"/>
                <a:gd name="T49" fmla="*/ T48 w 24"/>
                <a:gd name="T50" fmla="+- 0 1059 1054"/>
                <a:gd name="T51" fmla="*/ 1059 h 379"/>
                <a:gd name="T52" fmla="+- 0 9004 8986"/>
                <a:gd name="T53" fmla="*/ T52 w 24"/>
                <a:gd name="T54" fmla="+- 0 1054 1054"/>
                <a:gd name="T55" fmla="*/ 1054 h 379"/>
                <a:gd name="T56" fmla="+- 0 8998 8986"/>
                <a:gd name="T57" fmla="*/ T56 w 24"/>
                <a:gd name="T58" fmla="+- 0 1054 1054"/>
                <a:gd name="T59" fmla="*/ 1054 h 3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24" h="379">
                  <a:moveTo>
                    <a:pt x="12" y="0"/>
                  </a:moveTo>
                  <a:lnTo>
                    <a:pt x="5" y="0"/>
                  </a:lnTo>
                  <a:lnTo>
                    <a:pt x="0" y="5"/>
                  </a:lnTo>
                  <a:lnTo>
                    <a:pt x="0" y="12"/>
                  </a:lnTo>
                  <a:lnTo>
                    <a:pt x="0" y="367"/>
                  </a:lnTo>
                  <a:lnTo>
                    <a:pt x="0" y="373"/>
                  </a:lnTo>
                  <a:lnTo>
                    <a:pt x="5" y="379"/>
                  </a:lnTo>
                  <a:lnTo>
                    <a:pt x="12" y="379"/>
                  </a:lnTo>
                  <a:lnTo>
                    <a:pt x="18" y="379"/>
                  </a:lnTo>
                  <a:lnTo>
                    <a:pt x="24" y="373"/>
                  </a:lnTo>
                  <a:lnTo>
                    <a:pt x="24" y="367"/>
                  </a:lnTo>
                  <a:lnTo>
                    <a:pt x="24" y="12"/>
                  </a:lnTo>
                  <a:lnTo>
                    <a:pt x="24" y="5"/>
                  </a:lnTo>
                  <a:lnTo>
                    <a:pt x="18" y="0"/>
                  </a:lnTo>
                  <a:lnTo>
                    <a:pt x="12" y="0"/>
                  </a:lnTo>
                  <a:close/>
                </a:path>
              </a:pathLst>
            </a:custGeom>
            <a:noFill/>
            <a:ln w="60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96" name="Picture 95">
              <a:extLst>
                <a:ext uri="{FF2B5EF4-FFF2-40B4-BE49-F238E27FC236}">
                  <a16:creationId xmlns:a16="http://schemas.microsoft.com/office/drawing/2014/main" id="{83A01713-C114-475D-B6A3-07347A62BB43}"/>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05" y="1186"/>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4813">
              <a:extLst>
                <a:ext uri="{FF2B5EF4-FFF2-40B4-BE49-F238E27FC236}">
                  <a16:creationId xmlns:a16="http://schemas.microsoft.com/office/drawing/2014/main" id="{66FFE3B3-407D-408B-A906-CED68FCAFA94}"/>
                </a:ext>
              </a:extLst>
            </p:cNvPr>
            <p:cNvSpPr>
              <a:spLocks/>
            </p:cNvSpPr>
            <p:nvPr/>
          </p:nvSpPr>
          <p:spPr bwMode="auto">
            <a:xfrm>
              <a:off x="8505" y="1186"/>
              <a:ext cx="138" cy="114"/>
            </a:xfrm>
            <a:custGeom>
              <a:avLst/>
              <a:gdLst>
                <a:gd name="T0" fmla="+- 0 8505 8505"/>
                <a:gd name="T1" fmla="*/ T0 w 138"/>
                <a:gd name="T2" fmla="+- 0 1199 1187"/>
                <a:gd name="T3" fmla="*/ 1199 h 114"/>
                <a:gd name="T4" fmla="+- 0 8505 8505"/>
                <a:gd name="T5" fmla="*/ T4 w 138"/>
                <a:gd name="T6" fmla="+- 0 1288 1187"/>
                <a:gd name="T7" fmla="*/ 1288 h 114"/>
                <a:gd name="T8" fmla="+- 0 8643 8505"/>
                <a:gd name="T9" fmla="*/ T8 w 138"/>
                <a:gd name="T10" fmla="+- 0 1300 1187"/>
                <a:gd name="T11" fmla="*/ 1300 h 114"/>
                <a:gd name="T12" fmla="+- 0 8643 8505"/>
                <a:gd name="T13" fmla="*/ T12 w 138"/>
                <a:gd name="T14" fmla="+- 0 1187 1187"/>
                <a:gd name="T15" fmla="*/ 1187 h 114"/>
                <a:gd name="T16" fmla="+- 0 8505 8505"/>
                <a:gd name="T17" fmla="*/ T16 w 138"/>
                <a:gd name="T18" fmla="+- 0 1199 1187"/>
                <a:gd name="T19" fmla="*/ 1199 h 114"/>
              </a:gdLst>
              <a:ahLst/>
              <a:cxnLst>
                <a:cxn ang="0">
                  <a:pos x="T1" y="T3"/>
                </a:cxn>
                <a:cxn ang="0">
                  <a:pos x="T5" y="T7"/>
                </a:cxn>
                <a:cxn ang="0">
                  <a:pos x="T9" y="T11"/>
                </a:cxn>
                <a:cxn ang="0">
                  <a:pos x="T13" y="T15"/>
                </a:cxn>
                <a:cxn ang="0">
                  <a:pos x="T17" y="T19"/>
                </a:cxn>
              </a:cxnLst>
              <a:rect l="0" t="0" r="r" b="b"/>
              <a:pathLst>
                <a:path w="138" h="114">
                  <a:moveTo>
                    <a:pt x="0" y="12"/>
                  </a:moveTo>
                  <a:lnTo>
                    <a:pt x="0" y="101"/>
                  </a:lnTo>
                  <a:lnTo>
                    <a:pt x="138" y="113"/>
                  </a:lnTo>
                  <a:lnTo>
                    <a:pt x="138" y="0"/>
                  </a:lnTo>
                  <a:lnTo>
                    <a:pt x="0" y="12"/>
                  </a:lnTo>
                  <a:close/>
                </a:path>
              </a:pathLst>
            </a:custGeom>
            <a:noFill/>
            <a:ln w="60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98" name="Rectangle 97">
              <a:extLst>
                <a:ext uri="{FF2B5EF4-FFF2-40B4-BE49-F238E27FC236}">
                  <a16:creationId xmlns:a16="http://schemas.microsoft.com/office/drawing/2014/main" id="{3D6FF4BB-E853-4618-AFCB-2B59985151A1}"/>
                </a:ext>
              </a:extLst>
            </p:cNvPr>
            <p:cNvSpPr>
              <a:spLocks noChangeArrowheads="1"/>
            </p:cNvSpPr>
            <p:nvPr/>
          </p:nvSpPr>
          <p:spPr bwMode="auto">
            <a:xfrm>
              <a:off x="8698"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99" name="Rectangle 98">
              <a:extLst>
                <a:ext uri="{FF2B5EF4-FFF2-40B4-BE49-F238E27FC236}">
                  <a16:creationId xmlns:a16="http://schemas.microsoft.com/office/drawing/2014/main" id="{6BE55492-8275-4526-9E78-2ED6E99A7FAA}"/>
                </a:ext>
              </a:extLst>
            </p:cNvPr>
            <p:cNvSpPr>
              <a:spLocks noChangeArrowheads="1"/>
            </p:cNvSpPr>
            <p:nvPr/>
          </p:nvSpPr>
          <p:spPr bwMode="auto">
            <a:xfrm>
              <a:off x="8694"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00" name="Rectangle 99">
              <a:extLst>
                <a:ext uri="{FF2B5EF4-FFF2-40B4-BE49-F238E27FC236}">
                  <a16:creationId xmlns:a16="http://schemas.microsoft.com/office/drawing/2014/main" id="{22E779E8-645C-4808-80C3-5628C609F6F5}"/>
                </a:ext>
              </a:extLst>
            </p:cNvPr>
            <p:cNvSpPr>
              <a:spLocks noChangeArrowheads="1"/>
            </p:cNvSpPr>
            <p:nvPr/>
          </p:nvSpPr>
          <p:spPr bwMode="auto">
            <a:xfrm>
              <a:off x="8931" y="1143"/>
              <a:ext cx="19"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01" name="Rectangle 100">
              <a:extLst>
                <a:ext uri="{FF2B5EF4-FFF2-40B4-BE49-F238E27FC236}">
                  <a16:creationId xmlns:a16="http://schemas.microsoft.com/office/drawing/2014/main" id="{33544FA5-3030-49B9-A691-C8B1499C3E5C}"/>
                </a:ext>
              </a:extLst>
            </p:cNvPr>
            <p:cNvSpPr>
              <a:spLocks noChangeArrowheads="1"/>
            </p:cNvSpPr>
            <p:nvPr/>
          </p:nvSpPr>
          <p:spPr bwMode="auto">
            <a:xfrm>
              <a:off x="8926" y="1138"/>
              <a:ext cx="28" cy="21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02" name="Rectangle 101">
              <a:extLst>
                <a:ext uri="{FF2B5EF4-FFF2-40B4-BE49-F238E27FC236}">
                  <a16:creationId xmlns:a16="http://schemas.microsoft.com/office/drawing/2014/main" id="{5246D910-258A-4CB9-8F06-C4CD15C8BBB4}"/>
                </a:ext>
              </a:extLst>
            </p:cNvPr>
            <p:cNvSpPr>
              <a:spLocks noChangeArrowheads="1"/>
            </p:cNvSpPr>
            <p:nvPr/>
          </p:nvSpPr>
          <p:spPr bwMode="auto">
            <a:xfrm>
              <a:off x="9349" y="1208"/>
              <a:ext cx="18" cy="69"/>
            </a:xfrm>
            <a:prstGeom prst="rect">
              <a:avLst/>
            </a:prstGeom>
            <a:noFill/>
            <a:ln w="60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03" name="Picture 102">
              <a:extLst>
                <a:ext uri="{FF2B5EF4-FFF2-40B4-BE49-F238E27FC236}">
                  <a16:creationId xmlns:a16="http://schemas.microsoft.com/office/drawing/2014/main" id="{DEE16177-1EFD-4868-8853-CCA6F329407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009" y="1217"/>
              <a:ext cx="34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103">
              <a:extLst>
                <a:ext uri="{FF2B5EF4-FFF2-40B4-BE49-F238E27FC236}">
                  <a16:creationId xmlns:a16="http://schemas.microsoft.com/office/drawing/2014/main" id="{54A2CF3F-D667-4401-82A0-27275F939749}"/>
                </a:ext>
              </a:extLst>
            </p:cNvPr>
            <p:cNvSpPr>
              <a:spLocks noChangeArrowheads="1"/>
            </p:cNvSpPr>
            <p:nvPr/>
          </p:nvSpPr>
          <p:spPr bwMode="auto">
            <a:xfrm>
              <a:off x="9009" y="1217"/>
              <a:ext cx="341" cy="52"/>
            </a:xfrm>
            <a:prstGeom prst="rect">
              <a:avLst/>
            </a:prstGeom>
            <a:noFill/>
            <a:ln w="603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05" name="Picture 104">
              <a:extLst>
                <a:ext uri="{FF2B5EF4-FFF2-40B4-BE49-F238E27FC236}">
                  <a16:creationId xmlns:a16="http://schemas.microsoft.com/office/drawing/2014/main" id="{A299F679-5602-41FB-88EF-3168C7E80FF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717" y="1224"/>
              <a:ext cx="21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DD5D2BAF-F7D7-4FD2-A9D0-936383760F8B}"/>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01" y="914"/>
              <a:ext cx="67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4823">
              <a:extLst>
                <a:ext uri="{FF2B5EF4-FFF2-40B4-BE49-F238E27FC236}">
                  <a16:creationId xmlns:a16="http://schemas.microsoft.com/office/drawing/2014/main" id="{049A4546-545F-4884-BCD0-BFFD24B6CAF0}"/>
                </a:ext>
              </a:extLst>
            </p:cNvPr>
            <p:cNvSpPr>
              <a:spLocks/>
            </p:cNvSpPr>
            <p:nvPr/>
          </p:nvSpPr>
          <p:spPr bwMode="auto">
            <a:xfrm>
              <a:off x="9327"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cxnSp>
          <p:nvCxnSpPr>
            <p:cNvPr id="108" name="Line 4824">
              <a:extLst>
                <a:ext uri="{FF2B5EF4-FFF2-40B4-BE49-F238E27FC236}">
                  <a16:creationId xmlns:a16="http://schemas.microsoft.com/office/drawing/2014/main" id="{C85D036D-B83E-42A2-B003-DD95465638F5}"/>
                </a:ext>
              </a:extLst>
            </p:cNvPr>
            <p:cNvCxnSpPr>
              <a:cxnSpLocks noChangeShapeType="1"/>
            </p:cNvCxnSpPr>
            <p:nvPr/>
          </p:nvCxnSpPr>
          <p:spPr bwMode="auto">
            <a:xfrm>
              <a:off x="9328"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09" name="Freeform 4825">
              <a:extLst>
                <a:ext uri="{FF2B5EF4-FFF2-40B4-BE49-F238E27FC236}">
                  <a16:creationId xmlns:a16="http://schemas.microsoft.com/office/drawing/2014/main" id="{E988F487-5D60-4782-83C5-C4D26538A567}"/>
                </a:ext>
              </a:extLst>
            </p:cNvPr>
            <p:cNvSpPr>
              <a:spLocks/>
            </p:cNvSpPr>
            <p:nvPr/>
          </p:nvSpPr>
          <p:spPr bwMode="auto">
            <a:xfrm>
              <a:off x="9338"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cxnSp>
          <p:nvCxnSpPr>
            <p:cNvPr id="110" name="Line 4826">
              <a:extLst>
                <a:ext uri="{FF2B5EF4-FFF2-40B4-BE49-F238E27FC236}">
                  <a16:creationId xmlns:a16="http://schemas.microsoft.com/office/drawing/2014/main" id="{91B45580-DB71-4926-8614-B70D1F211552}"/>
                </a:ext>
              </a:extLst>
            </p:cNvPr>
            <p:cNvCxnSpPr>
              <a:cxnSpLocks noChangeShapeType="1"/>
            </p:cNvCxnSpPr>
            <p:nvPr/>
          </p:nvCxnSpPr>
          <p:spPr bwMode="auto">
            <a:xfrm>
              <a:off x="9338"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1" name="Freeform 4827">
              <a:extLst>
                <a:ext uri="{FF2B5EF4-FFF2-40B4-BE49-F238E27FC236}">
                  <a16:creationId xmlns:a16="http://schemas.microsoft.com/office/drawing/2014/main" id="{070AF8E3-8476-4773-9304-7D2FB0D1C328}"/>
                </a:ext>
              </a:extLst>
            </p:cNvPr>
            <p:cNvSpPr>
              <a:spLocks/>
            </p:cNvSpPr>
            <p:nvPr/>
          </p:nvSpPr>
          <p:spPr bwMode="auto">
            <a:xfrm>
              <a:off x="9303" y="1218"/>
              <a:ext cx="2" cy="50"/>
            </a:xfrm>
            <a:custGeom>
              <a:avLst/>
              <a:gdLst>
                <a:gd name="T0" fmla="+- 0 1219 1219"/>
                <a:gd name="T1" fmla="*/ 1219 h 50"/>
                <a:gd name="T2" fmla="+- 0 1268 1219"/>
                <a:gd name="T3" fmla="*/ 1268 h 50"/>
              </a:gdLst>
              <a:ahLst/>
              <a:cxnLst>
                <a:cxn ang="0">
                  <a:pos x="0" y="T1"/>
                </a:cxn>
                <a:cxn ang="0">
                  <a:pos x="0" y="T3"/>
                </a:cxn>
              </a:cxnLst>
              <a:rect l="0" t="0" r="r" b="b"/>
              <a:pathLst>
                <a:path h="50">
                  <a:moveTo>
                    <a:pt x="0" y="0"/>
                  </a:moveTo>
                  <a:lnTo>
                    <a:pt x="0" y="49"/>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cxnSp>
          <p:nvCxnSpPr>
            <p:cNvPr id="112" name="Line 4828">
              <a:extLst>
                <a:ext uri="{FF2B5EF4-FFF2-40B4-BE49-F238E27FC236}">
                  <a16:creationId xmlns:a16="http://schemas.microsoft.com/office/drawing/2014/main" id="{6D1FEE4F-9E77-4E84-8F31-EBA62C04E8B5}"/>
                </a:ext>
              </a:extLst>
            </p:cNvPr>
            <p:cNvCxnSpPr>
              <a:cxnSpLocks noChangeShapeType="1"/>
            </p:cNvCxnSpPr>
            <p:nvPr/>
          </p:nvCxnSpPr>
          <p:spPr bwMode="auto">
            <a:xfrm>
              <a:off x="9303" y="1219"/>
              <a:ext cx="0" cy="49"/>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sp>
          <p:nvSpPr>
            <p:cNvPr id="113" name="Freeform 4829">
              <a:extLst>
                <a:ext uri="{FF2B5EF4-FFF2-40B4-BE49-F238E27FC236}">
                  <a16:creationId xmlns:a16="http://schemas.microsoft.com/office/drawing/2014/main" id="{4E00B32A-D83E-42A8-84C3-26140841F3D8}"/>
                </a:ext>
              </a:extLst>
            </p:cNvPr>
            <p:cNvSpPr>
              <a:spLocks/>
            </p:cNvSpPr>
            <p:nvPr/>
          </p:nvSpPr>
          <p:spPr bwMode="auto">
            <a:xfrm>
              <a:off x="9314" y="1228"/>
              <a:ext cx="2" cy="30"/>
            </a:xfrm>
            <a:custGeom>
              <a:avLst/>
              <a:gdLst>
                <a:gd name="T0" fmla="+- 0 1228 1228"/>
                <a:gd name="T1" fmla="*/ 1228 h 30"/>
                <a:gd name="T2" fmla="+- 0 1258 1228"/>
                <a:gd name="T3" fmla="*/ 1258 h 30"/>
              </a:gdLst>
              <a:ahLst/>
              <a:cxnLst>
                <a:cxn ang="0">
                  <a:pos x="0" y="T1"/>
                </a:cxn>
                <a:cxn ang="0">
                  <a:pos x="0" y="T3"/>
                </a:cxn>
              </a:cxnLst>
              <a:rect l="0" t="0" r="r" b="b"/>
              <a:pathLst>
                <a:path h="30">
                  <a:moveTo>
                    <a:pt x="0" y="0"/>
                  </a:moveTo>
                  <a:lnTo>
                    <a:pt x="0" y="30"/>
                  </a:lnTo>
                </a:path>
              </a:pathLst>
            </a:custGeom>
            <a:solidFill>
              <a:srgbClr val="51515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cxnSp>
          <p:nvCxnSpPr>
            <p:cNvPr id="114" name="Line 4830">
              <a:extLst>
                <a:ext uri="{FF2B5EF4-FFF2-40B4-BE49-F238E27FC236}">
                  <a16:creationId xmlns:a16="http://schemas.microsoft.com/office/drawing/2014/main" id="{C1C68207-D468-4C8C-8AE9-594E35C12AD2}"/>
                </a:ext>
              </a:extLst>
            </p:cNvPr>
            <p:cNvCxnSpPr>
              <a:cxnSpLocks noChangeShapeType="1"/>
            </p:cNvCxnSpPr>
            <p:nvPr/>
          </p:nvCxnSpPr>
          <p:spPr bwMode="auto">
            <a:xfrm>
              <a:off x="9315" y="1228"/>
              <a:ext cx="0" cy="30"/>
            </a:xfrm>
            <a:prstGeom prst="line">
              <a:avLst/>
            </a:prstGeom>
            <a:noFill/>
            <a:ln w="6022">
              <a:solidFill>
                <a:srgbClr val="231F20"/>
              </a:solidFill>
              <a:prstDash val="solid"/>
              <a:round/>
              <a:headEnd/>
              <a:tailEnd/>
            </a:ln>
            <a:extLst>
              <a:ext uri="{909E8E84-426E-40DD-AFC4-6F175D3DCCD1}">
                <a14:hiddenFill xmlns:a14="http://schemas.microsoft.com/office/drawing/2010/main">
                  <a:noFill/>
                </a14:hiddenFill>
              </a:ext>
            </a:extLst>
          </p:spPr>
        </p:cxnSp>
        <p:pic>
          <p:nvPicPr>
            <p:cNvPr id="115" name="Picture 114">
              <a:extLst>
                <a:ext uri="{FF2B5EF4-FFF2-40B4-BE49-F238E27FC236}">
                  <a16:creationId xmlns:a16="http://schemas.microsoft.com/office/drawing/2014/main" id="{EC6586BF-A7BA-4F9B-A7C4-B00F3ED10F6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906"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4832">
              <a:extLst>
                <a:ext uri="{FF2B5EF4-FFF2-40B4-BE49-F238E27FC236}">
                  <a16:creationId xmlns:a16="http://schemas.microsoft.com/office/drawing/2014/main" id="{F5A3EB74-D727-44E9-9580-303DE1775176}"/>
                </a:ext>
              </a:extLst>
            </p:cNvPr>
            <p:cNvSpPr>
              <a:spLocks/>
            </p:cNvSpPr>
            <p:nvPr/>
          </p:nvSpPr>
          <p:spPr bwMode="auto">
            <a:xfrm>
              <a:off x="9906" y="1734"/>
              <a:ext cx="286" cy="928"/>
            </a:xfrm>
            <a:custGeom>
              <a:avLst/>
              <a:gdLst>
                <a:gd name="T0" fmla="+- 0 10109 9906"/>
                <a:gd name="T1" fmla="*/ T0 w 286"/>
                <a:gd name="T2" fmla="+- 0 2209 1735"/>
                <a:gd name="T3" fmla="*/ 2209 h 928"/>
                <a:gd name="T4" fmla="+- 0 10103 9906"/>
                <a:gd name="T5" fmla="*/ T4 w 286"/>
                <a:gd name="T6" fmla="+- 0 2127 1735"/>
                <a:gd name="T7" fmla="*/ 2127 h 928"/>
                <a:gd name="T8" fmla="+- 0 10084 9906"/>
                <a:gd name="T9" fmla="*/ T8 w 286"/>
                <a:gd name="T10" fmla="+- 0 2050 1735"/>
                <a:gd name="T11" fmla="*/ 2050 h 928"/>
                <a:gd name="T12" fmla="+- 0 10054 9906"/>
                <a:gd name="T13" fmla="*/ T12 w 286"/>
                <a:gd name="T14" fmla="+- 0 1977 1735"/>
                <a:gd name="T15" fmla="*/ 1977 h 928"/>
                <a:gd name="T16" fmla="+- 0 10014 9906"/>
                <a:gd name="T17" fmla="*/ T16 w 286"/>
                <a:gd name="T18" fmla="+- 0 1911 1735"/>
                <a:gd name="T19" fmla="*/ 1911 h 928"/>
                <a:gd name="T20" fmla="+- 0 9964 9906"/>
                <a:gd name="T21" fmla="*/ T20 w 286"/>
                <a:gd name="T22" fmla="+- 0 1852 1735"/>
                <a:gd name="T23" fmla="*/ 1852 h 928"/>
                <a:gd name="T24" fmla="+- 0 9906 9906"/>
                <a:gd name="T25" fmla="*/ T24 w 286"/>
                <a:gd name="T26" fmla="+- 0 1801 1735"/>
                <a:gd name="T27" fmla="*/ 1801 h 928"/>
                <a:gd name="T28" fmla="+- 0 9956 9906"/>
                <a:gd name="T29" fmla="*/ T28 w 286"/>
                <a:gd name="T30" fmla="+- 0 1735 1735"/>
                <a:gd name="T31" fmla="*/ 1735 h 928"/>
                <a:gd name="T32" fmla="+- 0 10014 9906"/>
                <a:gd name="T33" fmla="*/ T32 w 286"/>
                <a:gd name="T34" fmla="+- 0 1785 1735"/>
                <a:gd name="T35" fmla="*/ 1785 h 928"/>
                <a:gd name="T36" fmla="+- 0 10065 9906"/>
                <a:gd name="T37" fmla="*/ T36 w 286"/>
                <a:gd name="T38" fmla="+- 0 1842 1735"/>
                <a:gd name="T39" fmla="*/ 1842 h 928"/>
                <a:gd name="T40" fmla="+- 0 10109 9906"/>
                <a:gd name="T41" fmla="*/ T40 w 286"/>
                <a:gd name="T42" fmla="+- 0 1906 1735"/>
                <a:gd name="T43" fmla="*/ 1906 h 928"/>
                <a:gd name="T44" fmla="+- 0 10144 9906"/>
                <a:gd name="T45" fmla="*/ T44 w 286"/>
                <a:gd name="T46" fmla="+- 0 1975 1735"/>
                <a:gd name="T47" fmla="*/ 1975 h 928"/>
                <a:gd name="T48" fmla="+- 0 10170 9906"/>
                <a:gd name="T49" fmla="*/ T48 w 286"/>
                <a:gd name="T50" fmla="+- 0 2049 1735"/>
                <a:gd name="T51" fmla="*/ 2049 h 928"/>
                <a:gd name="T52" fmla="+- 0 10186 9906"/>
                <a:gd name="T53" fmla="*/ T52 w 286"/>
                <a:gd name="T54" fmla="+- 0 2127 1735"/>
                <a:gd name="T55" fmla="*/ 2127 h 928"/>
                <a:gd name="T56" fmla="+- 0 10192 9906"/>
                <a:gd name="T57" fmla="*/ T56 w 286"/>
                <a:gd name="T58" fmla="+- 0 2209 1735"/>
                <a:gd name="T59" fmla="*/ 2209 h 928"/>
                <a:gd name="T60" fmla="+- 0 10187 9906"/>
                <a:gd name="T61" fmla="*/ T60 w 286"/>
                <a:gd name="T62" fmla="+- 0 2286 1735"/>
                <a:gd name="T63" fmla="*/ 2286 h 928"/>
                <a:gd name="T64" fmla="+- 0 10173 9906"/>
                <a:gd name="T65" fmla="*/ T64 w 286"/>
                <a:gd name="T66" fmla="+- 0 2359 1735"/>
                <a:gd name="T67" fmla="*/ 2359 h 928"/>
                <a:gd name="T68" fmla="+- 0 10150 9906"/>
                <a:gd name="T69" fmla="*/ T68 w 286"/>
                <a:gd name="T70" fmla="+- 0 2429 1735"/>
                <a:gd name="T71" fmla="*/ 2429 h 928"/>
                <a:gd name="T72" fmla="+- 0 10119 9906"/>
                <a:gd name="T73" fmla="*/ T72 w 286"/>
                <a:gd name="T74" fmla="+- 0 2495 1735"/>
                <a:gd name="T75" fmla="*/ 2495 h 928"/>
                <a:gd name="T76" fmla="+- 0 10080 9906"/>
                <a:gd name="T77" fmla="*/ T76 w 286"/>
                <a:gd name="T78" fmla="+- 0 2557 1735"/>
                <a:gd name="T79" fmla="*/ 2557 h 928"/>
                <a:gd name="T80" fmla="+- 0 10034 9906"/>
                <a:gd name="T81" fmla="*/ T80 w 286"/>
                <a:gd name="T82" fmla="+- 0 2612 1735"/>
                <a:gd name="T83" fmla="*/ 2612 h 928"/>
                <a:gd name="T84" fmla="+- 0 9982 9906"/>
                <a:gd name="T85" fmla="*/ T84 w 286"/>
                <a:gd name="T86" fmla="+- 0 2662 1735"/>
                <a:gd name="T87" fmla="*/ 2662 h 928"/>
                <a:gd name="T88" fmla="+- 0 9929 9906"/>
                <a:gd name="T89" fmla="*/ T88 w 286"/>
                <a:gd name="T90" fmla="+- 0 2599 1735"/>
                <a:gd name="T91" fmla="*/ 2599 h 928"/>
                <a:gd name="T92" fmla="+- 0 9980 9906"/>
                <a:gd name="T93" fmla="*/ T92 w 286"/>
                <a:gd name="T94" fmla="+- 0 2549 1735"/>
                <a:gd name="T95" fmla="*/ 2549 h 928"/>
                <a:gd name="T96" fmla="+- 0 10025 9906"/>
                <a:gd name="T97" fmla="*/ T96 w 286"/>
                <a:gd name="T98" fmla="+- 0 2491 1735"/>
                <a:gd name="T99" fmla="*/ 2491 h 928"/>
                <a:gd name="T100" fmla="+- 0 10060 9906"/>
                <a:gd name="T101" fmla="*/ T100 w 286"/>
                <a:gd name="T102" fmla="+- 0 2428 1735"/>
                <a:gd name="T103" fmla="*/ 2428 h 928"/>
                <a:gd name="T104" fmla="+- 0 10087 9906"/>
                <a:gd name="T105" fmla="*/ T104 w 286"/>
                <a:gd name="T106" fmla="+- 0 2359 1735"/>
                <a:gd name="T107" fmla="*/ 2359 h 928"/>
                <a:gd name="T108" fmla="+- 0 10104 9906"/>
                <a:gd name="T109" fmla="*/ T108 w 286"/>
                <a:gd name="T110" fmla="+- 0 2286 1735"/>
                <a:gd name="T111" fmla="*/ 2286 h 928"/>
                <a:gd name="T112" fmla="+- 0 10109 9906"/>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203" y="474"/>
                  </a:moveTo>
                  <a:lnTo>
                    <a:pt x="197" y="392"/>
                  </a:lnTo>
                  <a:lnTo>
                    <a:pt x="178" y="315"/>
                  </a:lnTo>
                  <a:lnTo>
                    <a:pt x="148" y="242"/>
                  </a:lnTo>
                  <a:lnTo>
                    <a:pt x="108" y="176"/>
                  </a:lnTo>
                  <a:lnTo>
                    <a:pt x="58" y="117"/>
                  </a:lnTo>
                  <a:lnTo>
                    <a:pt x="0" y="66"/>
                  </a:lnTo>
                  <a:lnTo>
                    <a:pt x="50" y="0"/>
                  </a:lnTo>
                  <a:lnTo>
                    <a:pt x="108" y="50"/>
                  </a:lnTo>
                  <a:lnTo>
                    <a:pt x="159" y="107"/>
                  </a:lnTo>
                  <a:lnTo>
                    <a:pt x="203" y="171"/>
                  </a:lnTo>
                  <a:lnTo>
                    <a:pt x="238" y="240"/>
                  </a:lnTo>
                  <a:lnTo>
                    <a:pt x="264" y="314"/>
                  </a:lnTo>
                  <a:lnTo>
                    <a:pt x="280" y="392"/>
                  </a:lnTo>
                  <a:lnTo>
                    <a:pt x="286" y="474"/>
                  </a:lnTo>
                  <a:lnTo>
                    <a:pt x="281" y="551"/>
                  </a:lnTo>
                  <a:lnTo>
                    <a:pt x="267" y="624"/>
                  </a:lnTo>
                  <a:lnTo>
                    <a:pt x="244" y="694"/>
                  </a:lnTo>
                  <a:lnTo>
                    <a:pt x="213" y="760"/>
                  </a:lnTo>
                  <a:lnTo>
                    <a:pt x="174" y="822"/>
                  </a:lnTo>
                  <a:lnTo>
                    <a:pt x="128" y="877"/>
                  </a:lnTo>
                  <a:lnTo>
                    <a:pt x="76" y="927"/>
                  </a:lnTo>
                  <a:lnTo>
                    <a:pt x="23" y="864"/>
                  </a:lnTo>
                  <a:lnTo>
                    <a:pt x="74" y="814"/>
                  </a:lnTo>
                  <a:lnTo>
                    <a:pt x="119" y="756"/>
                  </a:lnTo>
                  <a:lnTo>
                    <a:pt x="154" y="693"/>
                  </a:lnTo>
                  <a:lnTo>
                    <a:pt x="181" y="624"/>
                  </a:lnTo>
                  <a:lnTo>
                    <a:pt x="198" y="551"/>
                  </a:lnTo>
                  <a:lnTo>
                    <a:pt x="203"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17" name="Picture 116">
              <a:extLst>
                <a:ext uri="{FF2B5EF4-FFF2-40B4-BE49-F238E27FC236}">
                  <a16:creationId xmlns:a16="http://schemas.microsoft.com/office/drawing/2014/main" id="{43C91454-86B5-4BD2-963D-9DCAF36BEF4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686" y="1723"/>
              <a:ext cx="422"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4834">
              <a:extLst>
                <a:ext uri="{FF2B5EF4-FFF2-40B4-BE49-F238E27FC236}">
                  <a16:creationId xmlns:a16="http://schemas.microsoft.com/office/drawing/2014/main" id="{843C5608-5680-4A30-AF85-F9E23FA6D016}"/>
                </a:ext>
              </a:extLst>
            </p:cNvPr>
            <p:cNvSpPr>
              <a:spLocks/>
            </p:cNvSpPr>
            <p:nvPr/>
          </p:nvSpPr>
          <p:spPr bwMode="auto">
            <a:xfrm>
              <a:off x="9686" y="1720"/>
              <a:ext cx="422" cy="975"/>
            </a:xfrm>
            <a:custGeom>
              <a:avLst/>
              <a:gdLst>
                <a:gd name="T0" fmla="+- 0 9744 9687"/>
                <a:gd name="T1" fmla="*/ T0 w 422"/>
                <a:gd name="T2" fmla="+- 0 2560 1720"/>
                <a:gd name="T3" fmla="*/ 2560 h 975"/>
                <a:gd name="T4" fmla="+- 0 9760 9687"/>
                <a:gd name="T5" fmla="*/ T4 w 422"/>
                <a:gd name="T6" fmla="+- 0 2553 1720"/>
                <a:gd name="T7" fmla="*/ 2553 h 975"/>
                <a:gd name="T8" fmla="+- 0 9762 9687"/>
                <a:gd name="T9" fmla="*/ T8 w 422"/>
                <a:gd name="T10" fmla="+- 0 2551 1720"/>
                <a:gd name="T11" fmla="*/ 2551 h 975"/>
                <a:gd name="T12" fmla="+- 0 9912 9687"/>
                <a:gd name="T13" fmla="*/ T12 w 422"/>
                <a:gd name="T14" fmla="+- 0 2423 1720"/>
                <a:gd name="T15" fmla="*/ 2423 h 975"/>
                <a:gd name="T16" fmla="+- 0 9965 9687"/>
                <a:gd name="T17" fmla="*/ T16 w 422"/>
                <a:gd name="T18" fmla="+- 0 2307 1720"/>
                <a:gd name="T19" fmla="*/ 2307 h 975"/>
                <a:gd name="T20" fmla="+- 0 9976 9687"/>
                <a:gd name="T21" fmla="*/ T20 w 422"/>
                <a:gd name="T22" fmla="+- 0 2177 1720"/>
                <a:gd name="T23" fmla="*/ 2177 h 975"/>
                <a:gd name="T24" fmla="+- 0 9922 9687"/>
                <a:gd name="T25" fmla="*/ T24 w 422"/>
                <a:gd name="T26" fmla="+- 0 2019 1720"/>
                <a:gd name="T27" fmla="*/ 2019 h 975"/>
                <a:gd name="T28" fmla="+- 0 9808 9687"/>
                <a:gd name="T29" fmla="*/ T28 w 422"/>
                <a:gd name="T30" fmla="+- 0 1901 1720"/>
                <a:gd name="T31" fmla="*/ 1901 h 975"/>
                <a:gd name="T32" fmla="+- 0 9728 9687"/>
                <a:gd name="T33" fmla="*/ T32 w 422"/>
                <a:gd name="T34" fmla="+- 0 1852 1720"/>
                <a:gd name="T35" fmla="*/ 1852 h 975"/>
                <a:gd name="T36" fmla="+- 0 9724 9687"/>
                <a:gd name="T37" fmla="*/ T36 w 422"/>
                <a:gd name="T38" fmla="+- 0 1836 1720"/>
                <a:gd name="T39" fmla="*/ 1836 h 975"/>
                <a:gd name="T40" fmla="+- 0 9717 9687"/>
                <a:gd name="T41" fmla="*/ T40 w 422"/>
                <a:gd name="T42" fmla="+- 0 1812 1720"/>
                <a:gd name="T43" fmla="*/ 1812 h 975"/>
                <a:gd name="T44" fmla="+- 0 9727 9687"/>
                <a:gd name="T45" fmla="*/ T44 w 422"/>
                <a:gd name="T46" fmla="+- 0 1802 1720"/>
                <a:gd name="T47" fmla="*/ 1802 h 975"/>
                <a:gd name="T48" fmla="+- 0 9741 9687"/>
                <a:gd name="T49" fmla="*/ T48 w 422"/>
                <a:gd name="T50" fmla="+- 0 1764 1720"/>
                <a:gd name="T51" fmla="*/ 1764 h 975"/>
                <a:gd name="T52" fmla="+- 0 9731 9687"/>
                <a:gd name="T53" fmla="*/ T52 w 422"/>
                <a:gd name="T54" fmla="+- 0 1747 1720"/>
                <a:gd name="T55" fmla="*/ 1747 h 975"/>
                <a:gd name="T56" fmla="+- 0 9737 9687"/>
                <a:gd name="T57" fmla="*/ T56 w 422"/>
                <a:gd name="T58" fmla="+- 0 1733 1720"/>
                <a:gd name="T59" fmla="*/ 1733 h 975"/>
                <a:gd name="T60" fmla="+- 0 9751 9687"/>
                <a:gd name="T61" fmla="*/ T60 w 422"/>
                <a:gd name="T62" fmla="+- 0 1722 1720"/>
                <a:gd name="T63" fmla="*/ 1722 h 975"/>
                <a:gd name="T64" fmla="+- 0 9837 9687"/>
                <a:gd name="T65" fmla="*/ T64 w 422"/>
                <a:gd name="T66" fmla="+- 0 1756 1720"/>
                <a:gd name="T67" fmla="*/ 1756 h 975"/>
                <a:gd name="T68" fmla="+- 0 9953 9687"/>
                <a:gd name="T69" fmla="*/ T68 w 422"/>
                <a:gd name="T70" fmla="+- 0 1840 1720"/>
                <a:gd name="T71" fmla="*/ 1840 h 975"/>
                <a:gd name="T72" fmla="+- 0 10041 9687"/>
                <a:gd name="T73" fmla="*/ T72 w 422"/>
                <a:gd name="T74" fmla="+- 0 1953 1720"/>
                <a:gd name="T75" fmla="*/ 1953 h 975"/>
                <a:gd name="T76" fmla="+- 0 10096 9687"/>
                <a:gd name="T77" fmla="*/ T76 w 422"/>
                <a:gd name="T78" fmla="+- 0 2090 1720"/>
                <a:gd name="T79" fmla="*/ 2090 h 975"/>
                <a:gd name="T80" fmla="+- 0 10109 9687"/>
                <a:gd name="T81" fmla="*/ T80 w 422"/>
                <a:gd name="T82" fmla="+- 0 2245 1720"/>
                <a:gd name="T83" fmla="*/ 2245 h 975"/>
                <a:gd name="T84" fmla="+- 0 10075 9687"/>
                <a:gd name="T85" fmla="*/ T84 w 422"/>
                <a:gd name="T86" fmla="+- 0 2395 1720"/>
                <a:gd name="T87" fmla="*/ 2395 h 975"/>
                <a:gd name="T88" fmla="+- 0 10001 9687"/>
                <a:gd name="T89" fmla="*/ T88 w 422"/>
                <a:gd name="T90" fmla="+- 0 2525 1720"/>
                <a:gd name="T91" fmla="*/ 2525 h 975"/>
                <a:gd name="T92" fmla="+- 0 9892 9687"/>
                <a:gd name="T93" fmla="*/ T92 w 422"/>
                <a:gd name="T94" fmla="+- 0 2629 1720"/>
                <a:gd name="T95" fmla="*/ 2629 h 975"/>
                <a:gd name="T96" fmla="+- 0 9822 9687"/>
                <a:gd name="T97" fmla="*/ T96 w 422"/>
                <a:gd name="T98" fmla="+- 0 2671 1720"/>
                <a:gd name="T99" fmla="*/ 2671 h 975"/>
                <a:gd name="T100" fmla="+- 0 9809 9687"/>
                <a:gd name="T101" fmla="*/ T100 w 422"/>
                <a:gd name="T102" fmla="+- 0 2676 1720"/>
                <a:gd name="T103" fmla="*/ 2676 h 975"/>
                <a:gd name="T104" fmla="+- 0 9794 9687"/>
                <a:gd name="T105" fmla="*/ T104 w 422"/>
                <a:gd name="T106" fmla="+- 0 2683 1720"/>
                <a:gd name="T107" fmla="*/ 2683 h 975"/>
                <a:gd name="T108" fmla="+- 0 9776 9687"/>
                <a:gd name="T109" fmla="*/ T108 w 422"/>
                <a:gd name="T110" fmla="+- 0 2691 1720"/>
                <a:gd name="T111" fmla="*/ 2691 h 975"/>
                <a:gd name="T112" fmla="+- 0 9753 9687"/>
                <a:gd name="T113" fmla="*/ T112 w 422"/>
                <a:gd name="T114" fmla="+- 0 2694 1720"/>
                <a:gd name="T115" fmla="*/ 2694 h 975"/>
                <a:gd name="T116" fmla="+- 0 9706 9687"/>
                <a:gd name="T117" fmla="*/ T116 w 422"/>
                <a:gd name="T118" fmla="+- 0 2675 1720"/>
                <a:gd name="T119" fmla="*/ 2675 h 975"/>
                <a:gd name="T120" fmla="+- 0 9687 9687"/>
                <a:gd name="T121" fmla="*/ T120 w 422"/>
                <a:gd name="T122" fmla="+- 0 2627 1720"/>
                <a:gd name="T123" fmla="*/ 2627 h 975"/>
                <a:gd name="T124" fmla="+- 0 9701 9687"/>
                <a:gd name="T125" fmla="*/ T124 w 422"/>
                <a:gd name="T126" fmla="+- 0 2587 1720"/>
                <a:gd name="T127" fmla="*/ 2587 h 975"/>
                <a:gd name="T128" fmla="+- 0 9735 9687"/>
                <a:gd name="T129" fmla="*/ T128 w 422"/>
                <a:gd name="T130" fmla="+- 0 2563 1720"/>
                <a:gd name="T131" fmla="*/ 256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22" h="975">
                  <a:moveTo>
                    <a:pt x="48" y="843"/>
                  </a:moveTo>
                  <a:lnTo>
                    <a:pt x="57" y="840"/>
                  </a:lnTo>
                  <a:lnTo>
                    <a:pt x="65" y="836"/>
                  </a:lnTo>
                  <a:lnTo>
                    <a:pt x="73" y="833"/>
                  </a:lnTo>
                  <a:lnTo>
                    <a:pt x="74" y="832"/>
                  </a:lnTo>
                  <a:lnTo>
                    <a:pt x="75" y="831"/>
                  </a:lnTo>
                  <a:lnTo>
                    <a:pt x="159" y="776"/>
                  </a:lnTo>
                  <a:lnTo>
                    <a:pt x="225" y="703"/>
                  </a:lnTo>
                  <a:lnTo>
                    <a:pt x="256" y="647"/>
                  </a:lnTo>
                  <a:lnTo>
                    <a:pt x="278" y="587"/>
                  </a:lnTo>
                  <a:lnTo>
                    <a:pt x="289" y="523"/>
                  </a:lnTo>
                  <a:lnTo>
                    <a:pt x="289" y="457"/>
                  </a:lnTo>
                  <a:lnTo>
                    <a:pt x="271" y="373"/>
                  </a:lnTo>
                  <a:lnTo>
                    <a:pt x="235" y="299"/>
                  </a:lnTo>
                  <a:lnTo>
                    <a:pt x="184" y="235"/>
                  </a:lnTo>
                  <a:lnTo>
                    <a:pt x="121" y="181"/>
                  </a:lnTo>
                  <a:lnTo>
                    <a:pt x="50" y="137"/>
                  </a:lnTo>
                  <a:lnTo>
                    <a:pt x="41" y="132"/>
                  </a:lnTo>
                  <a:lnTo>
                    <a:pt x="38" y="123"/>
                  </a:lnTo>
                  <a:lnTo>
                    <a:pt x="37" y="116"/>
                  </a:lnTo>
                  <a:lnTo>
                    <a:pt x="35" y="107"/>
                  </a:lnTo>
                  <a:lnTo>
                    <a:pt x="30" y="92"/>
                  </a:lnTo>
                  <a:lnTo>
                    <a:pt x="37" y="85"/>
                  </a:lnTo>
                  <a:lnTo>
                    <a:pt x="40" y="82"/>
                  </a:lnTo>
                  <a:lnTo>
                    <a:pt x="33" y="63"/>
                  </a:lnTo>
                  <a:lnTo>
                    <a:pt x="54" y="44"/>
                  </a:lnTo>
                  <a:lnTo>
                    <a:pt x="49" y="36"/>
                  </a:lnTo>
                  <a:lnTo>
                    <a:pt x="44" y="27"/>
                  </a:lnTo>
                  <a:lnTo>
                    <a:pt x="45" y="22"/>
                  </a:lnTo>
                  <a:lnTo>
                    <a:pt x="50" y="13"/>
                  </a:lnTo>
                  <a:lnTo>
                    <a:pt x="57" y="0"/>
                  </a:lnTo>
                  <a:lnTo>
                    <a:pt x="64" y="2"/>
                  </a:lnTo>
                  <a:lnTo>
                    <a:pt x="84" y="7"/>
                  </a:lnTo>
                  <a:lnTo>
                    <a:pt x="150" y="36"/>
                  </a:lnTo>
                  <a:lnTo>
                    <a:pt x="211" y="74"/>
                  </a:lnTo>
                  <a:lnTo>
                    <a:pt x="266" y="120"/>
                  </a:lnTo>
                  <a:lnTo>
                    <a:pt x="314" y="174"/>
                  </a:lnTo>
                  <a:lnTo>
                    <a:pt x="354" y="233"/>
                  </a:lnTo>
                  <a:lnTo>
                    <a:pt x="386" y="299"/>
                  </a:lnTo>
                  <a:lnTo>
                    <a:pt x="409" y="370"/>
                  </a:lnTo>
                  <a:lnTo>
                    <a:pt x="421" y="445"/>
                  </a:lnTo>
                  <a:lnTo>
                    <a:pt x="422" y="525"/>
                  </a:lnTo>
                  <a:lnTo>
                    <a:pt x="411" y="602"/>
                  </a:lnTo>
                  <a:lnTo>
                    <a:pt x="388" y="675"/>
                  </a:lnTo>
                  <a:lnTo>
                    <a:pt x="356" y="743"/>
                  </a:lnTo>
                  <a:lnTo>
                    <a:pt x="314" y="805"/>
                  </a:lnTo>
                  <a:lnTo>
                    <a:pt x="264" y="861"/>
                  </a:lnTo>
                  <a:lnTo>
                    <a:pt x="205" y="909"/>
                  </a:lnTo>
                  <a:lnTo>
                    <a:pt x="140" y="948"/>
                  </a:lnTo>
                  <a:lnTo>
                    <a:pt x="135" y="951"/>
                  </a:lnTo>
                  <a:lnTo>
                    <a:pt x="129" y="954"/>
                  </a:lnTo>
                  <a:lnTo>
                    <a:pt x="122" y="956"/>
                  </a:lnTo>
                  <a:lnTo>
                    <a:pt x="114" y="960"/>
                  </a:lnTo>
                  <a:lnTo>
                    <a:pt x="107" y="963"/>
                  </a:lnTo>
                  <a:lnTo>
                    <a:pt x="99" y="966"/>
                  </a:lnTo>
                  <a:lnTo>
                    <a:pt x="89" y="971"/>
                  </a:lnTo>
                  <a:lnTo>
                    <a:pt x="78" y="974"/>
                  </a:lnTo>
                  <a:lnTo>
                    <a:pt x="66" y="974"/>
                  </a:lnTo>
                  <a:lnTo>
                    <a:pt x="40" y="969"/>
                  </a:lnTo>
                  <a:lnTo>
                    <a:pt x="19" y="955"/>
                  </a:lnTo>
                  <a:lnTo>
                    <a:pt x="5" y="933"/>
                  </a:lnTo>
                  <a:lnTo>
                    <a:pt x="0" y="907"/>
                  </a:lnTo>
                  <a:lnTo>
                    <a:pt x="3" y="885"/>
                  </a:lnTo>
                  <a:lnTo>
                    <a:pt x="14" y="867"/>
                  </a:lnTo>
                  <a:lnTo>
                    <a:pt x="29" y="852"/>
                  </a:lnTo>
                  <a:lnTo>
                    <a:pt x="48" y="843"/>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19" name="Freeform 4835">
              <a:extLst>
                <a:ext uri="{FF2B5EF4-FFF2-40B4-BE49-F238E27FC236}">
                  <a16:creationId xmlns:a16="http://schemas.microsoft.com/office/drawing/2014/main" id="{9A1E9C12-EC47-450C-85D8-9A6664A738DC}"/>
                </a:ext>
              </a:extLst>
            </p:cNvPr>
            <p:cNvSpPr>
              <a:spLocks/>
            </p:cNvSpPr>
            <p:nvPr/>
          </p:nvSpPr>
          <p:spPr bwMode="auto">
            <a:xfrm>
              <a:off x="9720" y="2582"/>
              <a:ext cx="82" cy="83"/>
            </a:xfrm>
            <a:custGeom>
              <a:avLst/>
              <a:gdLst>
                <a:gd name="T0" fmla="+- 0 9762 9720"/>
                <a:gd name="T1" fmla="*/ T0 w 82"/>
                <a:gd name="T2" fmla="+- 0 2665 2583"/>
                <a:gd name="T3" fmla="*/ 2665 h 83"/>
                <a:gd name="T4" fmla="+- 0 9746 9720"/>
                <a:gd name="T5" fmla="*/ T4 w 82"/>
                <a:gd name="T6" fmla="+- 0 2662 2583"/>
                <a:gd name="T7" fmla="*/ 2662 h 83"/>
                <a:gd name="T8" fmla="+- 0 9733 9720"/>
                <a:gd name="T9" fmla="*/ T8 w 82"/>
                <a:gd name="T10" fmla="+- 0 2654 2583"/>
                <a:gd name="T11" fmla="*/ 2654 h 83"/>
                <a:gd name="T12" fmla="+- 0 9724 9720"/>
                <a:gd name="T13" fmla="*/ T12 w 82"/>
                <a:gd name="T14" fmla="+- 0 2641 2583"/>
                <a:gd name="T15" fmla="*/ 2641 h 83"/>
                <a:gd name="T16" fmla="+- 0 9720 9720"/>
                <a:gd name="T17" fmla="*/ T16 w 82"/>
                <a:gd name="T18" fmla="+- 0 2625 2583"/>
                <a:gd name="T19" fmla="*/ 2625 h 83"/>
                <a:gd name="T20" fmla="+- 0 9723 9720"/>
                <a:gd name="T21" fmla="*/ T20 w 82"/>
                <a:gd name="T22" fmla="+- 0 2609 2583"/>
                <a:gd name="T23" fmla="*/ 2609 h 83"/>
                <a:gd name="T24" fmla="+- 0 9732 9720"/>
                <a:gd name="T25" fmla="*/ T24 w 82"/>
                <a:gd name="T26" fmla="+- 0 2595 2583"/>
                <a:gd name="T27" fmla="*/ 2595 h 83"/>
                <a:gd name="T28" fmla="+- 0 9745 9720"/>
                <a:gd name="T29" fmla="*/ T28 w 82"/>
                <a:gd name="T30" fmla="+- 0 2586 2583"/>
                <a:gd name="T31" fmla="*/ 2586 h 83"/>
                <a:gd name="T32" fmla="+- 0 9761 9720"/>
                <a:gd name="T33" fmla="*/ T32 w 82"/>
                <a:gd name="T34" fmla="+- 0 2583 2583"/>
                <a:gd name="T35" fmla="*/ 2583 h 83"/>
                <a:gd name="T36" fmla="+- 0 9777 9720"/>
                <a:gd name="T37" fmla="*/ T36 w 82"/>
                <a:gd name="T38" fmla="+- 0 2586 2583"/>
                <a:gd name="T39" fmla="*/ 2586 h 83"/>
                <a:gd name="T40" fmla="+- 0 9790 9720"/>
                <a:gd name="T41" fmla="*/ T40 w 82"/>
                <a:gd name="T42" fmla="+- 0 2594 2583"/>
                <a:gd name="T43" fmla="*/ 2594 h 83"/>
                <a:gd name="T44" fmla="+- 0 9799 9720"/>
                <a:gd name="T45" fmla="*/ T44 w 82"/>
                <a:gd name="T46" fmla="+- 0 2607 2583"/>
                <a:gd name="T47" fmla="*/ 2607 h 83"/>
                <a:gd name="T48" fmla="+- 0 9802 9720"/>
                <a:gd name="T49" fmla="*/ T48 w 82"/>
                <a:gd name="T50" fmla="+- 0 2623 2583"/>
                <a:gd name="T51" fmla="*/ 2623 h 83"/>
                <a:gd name="T52" fmla="+- 0 9799 9720"/>
                <a:gd name="T53" fmla="*/ T52 w 82"/>
                <a:gd name="T54" fmla="+- 0 2639 2583"/>
                <a:gd name="T55" fmla="*/ 2639 h 83"/>
                <a:gd name="T56" fmla="+- 0 9791 9720"/>
                <a:gd name="T57" fmla="*/ T56 w 82"/>
                <a:gd name="T58" fmla="+- 0 2653 2583"/>
                <a:gd name="T59" fmla="*/ 2653 h 83"/>
                <a:gd name="T60" fmla="+- 0 9778 9720"/>
                <a:gd name="T61" fmla="*/ T60 w 82"/>
                <a:gd name="T62" fmla="+- 0 2662 2583"/>
                <a:gd name="T63" fmla="*/ 2662 h 83"/>
                <a:gd name="T64" fmla="+- 0 9762 9720"/>
                <a:gd name="T65" fmla="*/ T64 w 82"/>
                <a:gd name="T66" fmla="+- 0 2665 2583"/>
                <a:gd name="T67" fmla="*/ 266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42" y="82"/>
                  </a:moveTo>
                  <a:lnTo>
                    <a:pt x="26" y="79"/>
                  </a:lnTo>
                  <a:lnTo>
                    <a:pt x="13" y="71"/>
                  </a:lnTo>
                  <a:lnTo>
                    <a:pt x="4" y="58"/>
                  </a:lnTo>
                  <a:lnTo>
                    <a:pt x="0" y="42"/>
                  </a:lnTo>
                  <a:lnTo>
                    <a:pt x="3" y="26"/>
                  </a:lnTo>
                  <a:lnTo>
                    <a:pt x="12" y="12"/>
                  </a:lnTo>
                  <a:lnTo>
                    <a:pt x="25" y="3"/>
                  </a:lnTo>
                  <a:lnTo>
                    <a:pt x="41" y="0"/>
                  </a:lnTo>
                  <a:lnTo>
                    <a:pt x="57" y="3"/>
                  </a:lnTo>
                  <a:lnTo>
                    <a:pt x="70" y="11"/>
                  </a:lnTo>
                  <a:lnTo>
                    <a:pt x="79" y="24"/>
                  </a:lnTo>
                  <a:lnTo>
                    <a:pt x="82" y="40"/>
                  </a:lnTo>
                  <a:lnTo>
                    <a:pt x="79" y="56"/>
                  </a:lnTo>
                  <a:lnTo>
                    <a:pt x="71" y="70"/>
                  </a:lnTo>
                  <a:lnTo>
                    <a:pt x="58" y="79"/>
                  </a:lnTo>
                  <a:lnTo>
                    <a:pt x="42" y="82"/>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0" name="Freeform 4836">
              <a:extLst>
                <a:ext uri="{FF2B5EF4-FFF2-40B4-BE49-F238E27FC236}">
                  <a16:creationId xmlns:a16="http://schemas.microsoft.com/office/drawing/2014/main" id="{04BF04F0-327C-4D05-9B98-C102CF678CEA}"/>
                </a:ext>
              </a:extLst>
            </p:cNvPr>
            <p:cNvSpPr>
              <a:spLocks/>
            </p:cNvSpPr>
            <p:nvPr/>
          </p:nvSpPr>
          <p:spPr bwMode="auto">
            <a:xfrm>
              <a:off x="9720" y="2582"/>
              <a:ext cx="82" cy="83"/>
            </a:xfrm>
            <a:custGeom>
              <a:avLst/>
              <a:gdLst>
                <a:gd name="T0" fmla="+- 0 9802 9720"/>
                <a:gd name="T1" fmla="*/ T0 w 82"/>
                <a:gd name="T2" fmla="+- 0 2623 2583"/>
                <a:gd name="T3" fmla="*/ 2623 h 83"/>
                <a:gd name="T4" fmla="+- 0 9799 9720"/>
                <a:gd name="T5" fmla="*/ T4 w 82"/>
                <a:gd name="T6" fmla="+- 0 2607 2583"/>
                <a:gd name="T7" fmla="*/ 2607 h 83"/>
                <a:gd name="T8" fmla="+- 0 9790 9720"/>
                <a:gd name="T9" fmla="*/ T8 w 82"/>
                <a:gd name="T10" fmla="+- 0 2594 2583"/>
                <a:gd name="T11" fmla="*/ 2594 h 83"/>
                <a:gd name="T12" fmla="+- 0 9777 9720"/>
                <a:gd name="T13" fmla="*/ T12 w 82"/>
                <a:gd name="T14" fmla="+- 0 2586 2583"/>
                <a:gd name="T15" fmla="*/ 2586 h 83"/>
                <a:gd name="T16" fmla="+- 0 9761 9720"/>
                <a:gd name="T17" fmla="*/ T16 w 82"/>
                <a:gd name="T18" fmla="+- 0 2583 2583"/>
                <a:gd name="T19" fmla="*/ 2583 h 83"/>
                <a:gd name="T20" fmla="+- 0 9745 9720"/>
                <a:gd name="T21" fmla="*/ T20 w 82"/>
                <a:gd name="T22" fmla="+- 0 2586 2583"/>
                <a:gd name="T23" fmla="*/ 2586 h 83"/>
                <a:gd name="T24" fmla="+- 0 9732 9720"/>
                <a:gd name="T25" fmla="*/ T24 w 82"/>
                <a:gd name="T26" fmla="+- 0 2595 2583"/>
                <a:gd name="T27" fmla="*/ 2595 h 83"/>
                <a:gd name="T28" fmla="+- 0 9723 9720"/>
                <a:gd name="T29" fmla="*/ T28 w 82"/>
                <a:gd name="T30" fmla="+- 0 2609 2583"/>
                <a:gd name="T31" fmla="*/ 2609 h 83"/>
                <a:gd name="T32" fmla="+- 0 9720 9720"/>
                <a:gd name="T33" fmla="*/ T32 w 82"/>
                <a:gd name="T34" fmla="+- 0 2625 2583"/>
                <a:gd name="T35" fmla="*/ 2625 h 83"/>
                <a:gd name="T36" fmla="+- 0 9724 9720"/>
                <a:gd name="T37" fmla="*/ T36 w 82"/>
                <a:gd name="T38" fmla="+- 0 2641 2583"/>
                <a:gd name="T39" fmla="*/ 2641 h 83"/>
                <a:gd name="T40" fmla="+- 0 9733 9720"/>
                <a:gd name="T41" fmla="*/ T40 w 82"/>
                <a:gd name="T42" fmla="+- 0 2654 2583"/>
                <a:gd name="T43" fmla="*/ 2654 h 83"/>
                <a:gd name="T44" fmla="+- 0 9746 9720"/>
                <a:gd name="T45" fmla="*/ T44 w 82"/>
                <a:gd name="T46" fmla="+- 0 2662 2583"/>
                <a:gd name="T47" fmla="*/ 2662 h 83"/>
                <a:gd name="T48" fmla="+- 0 9762 9720"/>
                <a:gd name="T49" fmla="*/ T48 w 82"/>
                <a:gd name="T50" fmla="+- 0 2665 2583"/>
                <a:gd name="T51" fmla="*/ 2665 h 83"/>
                <a:gd name="T52" fmla="+- 0 9778 9720"/>
                <a:gd name="T53" fmla="*/ T52 w 82"/>
                <a:gd name="T54" fmla="+- 0 2662 2583"/>
                <a:gd name="T55" fmla="*/ 2662 h 83"/>
                <a:gd name="T56" fmla="+- 0 9791 9720"/>
                <a:gd name="T57" fmla="*/ T56 w 82"/>
                <a:gd name="T58" fmla="+- 0 2653 2583"/>
                <a:gd name="T59" fmla="*/ 2653 h 83"/>
                <a:gd name="T60" fmla="+- 0 9799 9720"/>
                <a:gd name="T61" fmla="*/ T60 w 82"/>
                <a:gd name="T62" fmla="+- 0 2639 2583"/>
                <a:gd name="T63" fmla="*/ 2639 h 83"/>
                <a:gd name="T64" fmla="+- 0 9802 9720"/>
                <a:gd name="T65" fmla="*/ T64 w 82"/>
                <a:gd name="T66" fmla="+- 0 2623 2583"/>
                <a:gd name="T67" fmla="*/ 2623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3">
                  <a:moveTo>
                    <a:pt x="82" y="40"/>
                  </a:moveTo>
                  <a:lnTo>
                    <a:pt x="79" y="24"/>
                  </a:lnTo>
                  <a:lnTo>
                    <a:pt x="70" y="11"/>
                  </a:lnTo>
                  <a:lnTo>
                    <a:pt x="57" y="3"/>
                  </a:lnTo>
                  <a:lnTo>
                    <a:pt x="41" y="0"/>
                  </a:lnTo>
                  <a:lnTo>
                    <a:pt x="25" y="3"/>
                  </a:lnTo>
                  <a:lnTo>
                    <a:pt x="12" y="12"/>
                  </a:lnTo>
                  <a:lnTo>
                    <a:pt x="3" y="26"/>
                  </a:lnTo>
                  <a:lnTo>
                    <a:pt x="0" y="42"/>
                  </a:lnTo>
                  <a:lnTo>
                    <a:pt x="4" y="58"/>
                  </a:lnTo>
                  <a:lnTo>
                    <a:pt x="13" y="71"/>
                  </a:lnTo>
                  <a:lnTo>
                    <a:pt x="26" y="79"/>
                  </a:lnTo>
                  <a:lnTo>
                    <a:pt x="42" y="82"/>
                  </a:lnTo>
                  <a:lnTo>
                    <a:pt x="58" y="79"/>
                  </a:lnTo>
                  <a:lnTo>
                    <a:pt x="71" y="70"/>
                  </a:lnTo>
                  <a:lnTo>
                    <a:pt x="79" y="56"/>
                  </a:lnTo>
                  <a:lnTo>
                    <a:pt x="82" y="40"/>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21" name="Picture 120">
              <a:extLst>
                <a:ext uri="{FF2B5EF4-FFF2-40B4-BE49-F238E27FC236}">
                  <a16:creationId xmlns:a16="http://schemas.microsoft.com/office/drawing/2014/main" id="{A535B122-D78C-4C33-BE60-E90E83C765E6}"/>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082" y="1724"/>
              <a:ext cx="426"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4838">
              <a:extLst>
                <a:ext uri="{FF2B5EF4-FFF2-40B4-BE49-F238E27FC236}">
                  <a16:creationId xmlns:a16="http://schemas.microsoft.com/office/drawing/2014/main" id="{A5340ADB-3C94-4696-B600-9F6B40706C60}"/>
                </a:ext>
              </a:extLst>
            </p:cNvPr>
            <p:cNvSpPr>
              <a:spLocks/>
            </p:cNvSpPr>
            <p:nvPr/>
          </p:nvSpPr>
          <p:spPr bwMode="auto">
            <a:xfrm>
              <a:off x="9082" y="1721"/>
              <a:ext cx="426" cy="975"/>
            </a:xfrm>
            <a:custGeom>
              <a:avLst/>
              <a:gdLst>
                <a:gd name="T0" fmla="+- 0 9432 9082"/>
                <a:gd name="T1" fmla="*/ T0 w 426"/>
                <a:gd name="T2" fmla="+- 0 2553 1722"/>
                <a:gd name="T3" fmla="*/ 2553 h 975"/>
                <a:gd name="T4" fmla="+- 0 9387 9082"/>
                <a:gd name="T5" fmla="*/ T4 w 426"/>
                <a:gd name="T6" fmla="+- 0 2528 1722"/>
                <a:gd name="T7" fmla="*/ 2528 h 975"/>
                <a:gd name="T8" fmla="+- 0 9312 9082"/>
                <a:gd name="T9" fmla="*/ T8 w 426"/>
                <a:gd name="T10" fmla="+- 0 2464 1722"/>
                <a:gd name="T11" fmla="*/ 2464 h 975"/>
                <a:gd name="T12" fmla="+- 0 9249 9082"/>
                <a:gd name="T13" fmla="*/ T12 w 426"/>
                <a:gd name="T14" fmla="+- 0 2371 1722"/>
                <a:gd name="T15" fmla="*/ 2371 h 975"/>
                <a:gd name="T16" fmla="+- 0 9215 9082"/>
                <a:gd name="T17" fmla="*/ T16 w 426"/>
                <a:gd name="T18" fmla="+- 0 2247 1722"/>
                <a:gd name="T19" fmla="*/ 2247 h 975"/>
                <a:gd name="T20" fmla="+- 0 9232 9082"/>
                <a:gd name="T21" fmla="*/ T20 w 426"/>
                <a:gd name="T22" fmla="+- 0 2096 1722"/>
                <a:gd name="T23" fmla="*/ 2096 h 975"/>
                <a:gd name="T24" fmla="+- 0 9318 9082"/>
                <a:gd name="T25" fmla="*/ T24 w 426"/>
                <a:gd name="T26" fmla="+- 0 1957 1722"/>
                <a:gd name="T27" fmla="*/ 1957 h 975"/>
                <a:gd name="T28" fmla="+- 0 9450 9082"/>
                <a:gd name="T29" fmla="*/ T28 w 426"/>
                <a:gd name="T30" fmla="+- 0 1858 1722"/>
                <a:gd name="T31" fmla="*/ 1858 h 975"/>
                <a:gd name="T32" fmla="+- 0 9462 9082"/>
                <a:gd name="T33" fmla="*/ T32 w 426"/>
                <a:gd name="T34" fmla="+- 0 1844 1722"/>
                <a:gd name="T35" fmla="*/ 1844 h 975"/>
                <a:gd name="T36" fmla="+- 0 9465 9082"/>
                <a:gd name="T37" fmla="*/ T36 w 426"/>
                <a:gd name="T38" fmla="+- 0 1828 1722"/>
                <a:gd name="T39" fmla="*/ 1828 h 975"/>
                <a:gd name="T40" fmla="+- 0 9463 9082"/>
                <a:gd name="T41" fmla="*/ T40 w 426"/>
                <a:gd name="T42" fmla="+- 0 1807 1722"/>
                <a:gd name="T43" fmla="*/ 1807 h 975"/>
                <a:gd name="T44" fmla="+- 0 9466 9082"/>
                <a:gd name="T45" fmla="*/ T44 w 426"/>
                <a:gd name="T46" fmla="+- 0 1784 1722"/>
                <a:gd name="T47" fmla="*/ 1784 h 975"/>
                <a:gd name="T48" fmla="+- 0 9450 9082"/>
                <a:gd name="T49" fmla="*/ T48 w 426"/>
                <a:gd name="T50" fmla="+- 0 1757 1722"/>
                <a:gd name="T51" fmla="*/ 1757 h 975"/>
                <a:gd name="T52" fmla="+- 0 9454 9082"/>
                <a:gd name="T53" fmla="*/ T52 w 426"/>
                <a:gd name="T54" fmla="+- 0 1743 1722"/>
                <a:gd name="T55" fmla="*/ 1743 h 975"/>
                <a:gd name="T56" fmla="+- 0 9442 9082"/>
                <a:gd name="T57" fmla="*/ T56 w 426"/>
                <a:gd name="T58" fmla="+- 0 1722 1722"/>
                <a:gd name="T59" fmla="*/ 1722 h 975"/>
                <a:gd name="T60" fmla="+- 0 9415 9082"/>
                <a:gd name="T61" fmla="*/ T60 w 426"/>
                <a:gd name="T62" fmla="+- 0 1729 1722"/>
                <a:gd name="T63" fmla="*/ 1729 h 975"/>
                <a:gd name="T64" fmla="+- 0 9289 9082"/>
                <a:gd name="T65" fmla="*/ T64 w 426"/>
                <a:gd name="T66" fmla="+- 0 1797 1722"/>
                <a:gd name="T67" fmla="*/ 1797 h 975"/>
                <a:gd name="T68" fmla="+- 0 9187 9082"/>
                <a:gd name="T69" fmla="*/ T68 w 426"/>
                <a:gd name="T70" fmla="+- 0 1898 1722"/>
                <a:gd name="T71" fmla="*/ 1898 h 975"/>
                <a:gd name="T72" fmla="+- 0 9115 9082"/>
                <a:gd name="T73" fmla="*/ T72 w 426"/>
                <a:gd name="T74" fmla="+- 0 2024 1722"/>
                <a:gd name="T75" fmla="*/ 2024 h 975"/>
                <a:gd name="T76" fmla="+- 0 9082 9082"/>
                <a:gd name="T77" fmla="*/ T76 w 426"/>
                <a:gd name="T78" fmla="+- 0 2170 1722"/>
                <a:gd name="T79" fmla="*/ 2170 h 975"/>
                <a:gd name="T80" fmla="+- 0 9094 9082"/>
                <a:gd name="T81" fmla="*/ T80 w 426"/>
                <a:gd name="T82" fmla="+- 0 2327 1722"/>
                <a:gd name="T83" fmla="*/ 2327 h 975"/>
                <a:gd name="T84" fmla="+- 0 9150 9082"/>
                <a:gd name="T85" fmla="*/ T84 w 426"/>
                <a:gd name="T86" fmla="+- 0 2467 1722"/>
                <a:gd name="T87" fmla="*/ 2467 h 975"/>
                <a:gd name="T88" fmla="+- 0 9244 9082"/>
                <a:gd name="T89" fmla="*/ T88 w 426"/>
                <a:gd name="T90" fmla="+- 0 2584 1722"/>
                <a:gd name="T91" fmla="*/ 2584 h 975"/>
                <a:gd name="T92" fmla="+- 0 9368 9082"/>
                <a:gd name="T93" fmla="*/ T92 w 426"/>
                <a:gd name="T94" fmla="+- 0 2670 1722"/>
                <a:gd name="T95" fmla="*/ 2670 h 975"/>
                <a:gd name="T96" fmla="+- 0 9380 9082"/>
                <a:gd name="T97" fmla="*/ T96 w 426"/>
                <a:gd name="T98" fmla="+- 0 2676 1722"/>
                <a:gd name="T99" fmla="*/ 2676 h 975"/>
                <a:gd name="T100" fmla="+- 0 9394 9082"/>
                <a:gd name="T101" fmla="*/ T100 w 426"/>
                <a:gd name="T102" fmla="+- 0 2682 1722"/>
                <a:gd name="T103" fmla="*/ 2682 h 975"/>
                <a:gd name="T104" fmla="+- 0 9410 9082"/>
                <a:gd name="T105" fmla="*/ T104 w 426"/>
                <a:gd name="T106" fmla="+- 0 2688 1722"/>
                <a:gd name="T107" fmla="*/ 2688 h 975"/>
                <a:gd name="T108" fmla="+- 0 9430 9082"/>
                <a:gd name="T109" fmla="*/ T108 w 426"/>
                <a:gd name="T110" fmla="+- 0 2696 1722"/>
                <a:gd name="T111" fmla="*/ 2696 h 975"/>
                <a:gd name="T112" fmla="+- 0 9468 9082"/>
                <a:gd name="T113" fmla="*/ T112 w 426"/>
                <a:gd name="T114" fmla="+- 0 2690 1722"/>
                <a:gd name="T115" fmla="*/ 2690 h 975"/>
                <a:gd name="T116" fmla="+- 0 9503 9082"/>
                <a:gd name="T117" fmla="*/ T116 w 426"/>
                <a:gd name="T118" fmla="+- 0 2654 1722"/>
                <a:gd name="T119" fmla="*/ 2654 h 975"/>
                <a:gd name="T120" fmla="+- 0 9504 9082"/>
                <a:gd name="T121" fmla="*/ T120 w 426"/>
                <a:gd name="T122" fmla="+- 0 2606 1722"/>
                <a:gd name="T123" fmla="*/ 2606 h 975"/>
                <a:gd name="T124" fmla="+- 0 9478 9082"/>
                <a:gd name="T125" fmla="*/ T124 w 426"/>
                <a:gd name="T126" fmla="+- 0 2573 1722"/>
                <a:gd name="T127" fmla="*/ 2573 h 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26" h="975">
                  <a:moveTo>
                    <a:pt x="377" y="842"/>
                  </a:moveTo>
                  <a:lnTo>
                    <a:pt x="350" y="831"/>
                  </a:lnTo>
                  <a:lnTo>
                    <a:pt x="349" y="831"/>
                  </a:lnTo>
                  <a:lnTo>
                    <a:pt x="305" y="806"/>
                  </a:lnTo>
                  <a:lnTo>
                    <a:pt x="266" y="777"/>
                  </a:lnTo>
                  <a:lnTo>
                    <a:pt x="230" y="742"/>
                  </a:lnTo>
                  <a:lnTo>
                    <a:pt x="199" y="704"/>
                  </a:lnTo>
                  <a:lnTo>
                    <a:pt x="167" y="649"/>
                  </a:lnTo>
                  <a:lnTo>
                    <a:pt x="145" y="589"/>
                  </a:lnTo>
                  <a:lnTo>
                    <a:pt x="133" y="525"/>
                  </a:lnTo>
                  <a:lnTo>
                    <a:pt x="133" y="458"/>
                  </a:lnTo>
                  <a:lnTo>
                    <a:pt x="150" y="374"/>
                  </a:lnTo>
                  <a:lnTo>
                    <a:pt x="185" y="300"/>
                  </a:lnTo>
                  <a:lnTo>
                    <a:pt x="236" y="235"/>
                  </a:lnTo>
                  <a:lnTo>
                    <a:pt x="298" y="181"/>
                  </a:lnTo>
                  <a:lnTo>
                    <a:pt x="368" y="136"/>
                  </a:lnTo>
                  <a:lnTo>
                    <a:pt x="377" y="131"/>
                  </a:lnTo>
                  <a:lnTo>
                    <a:pt x="380" y="122"/>
                  </a:lnTo>
                  <a:lnTo>
                    <a:pt x="381" y="115"/>
                  </a:lnTo>
                  <a:lnTo>
                    <a:pt x="383" y="106"/>
                  </a:lnTo>
                  <a:lnTo>
                    <a:pt x="388" y="91"/>
                  </a:lnTo>
                  <a:lnTo>
                    <a:pt x="381" y="85"/>
                  </a:lnTo>
                  <a:lnTo>
                    <a:pt x="378" y="82"/>
                  </a:lnTo>
                  <a:lnTo>
                    <a:pt x="384" y="62"/>
                  </a:lnTo>
                  <a:lnTo>
                    <a:pt x="363" y="44"/>
                  </a:lnTo>
                  <a:lnTo>
                    <a:pt x="368" y="35"/>
                  </a:lnTo>
                  <a:lnTo>
                    <a:pt x="373" y="26"/>
                  </a:lnTo>
                  <a:lnTo>
                    <a:pt x="372" y="21"/>
                  </a:lnTo>
                  <a:lnTo>
                    <a:pt x="367" y="12"/>
                  </a:lnTo>
                  <a:lnTo>
                    <a:pt x="360" y="0"/>
                  </a:lnTo>
                  <a:lnTo>
                    <a:pt x="353" y="2"/>
                  </a:lnTo>
                  <a:lnTo>
                    <a:pt x="333" y="7"/>
                  </a:lnTo>
                  <a:lnTo>
                    <a:pt x="267" y="37"/>
                  </a:lnTo>
                  <a:lnTo>
                    <a:pt x="207" y="75"/>
                  </a:lnTo>
                  <a:lnTo>
                    <a:pt x="152" y="122"/>
                  </a:lnTo>
                  <a:lnTo>
                    <a:pt x="105" y="176"/>
                  </a:lnTo>
                  <a:lnTo>
                    <a:pt x="65" y="236"/>
                  </a:lnTo>
                  <a:lnTo>
                    <a:pt x="33" y="302"/>
                  </a:lnTo>
                  <a:lnTo>
                    <a:pt x="12" y="373"/>
                  </a:lnTo>
                  <a:lnTo>
                    <a:pt x="0" y="448"/>
                  </a:lnTo>
                  <a:lnTo>
                    <a:pt x="0" y="528"/>
                  </a:lnTo>
                  <a:lnTo>
                    <a:pt x="12" y="605"/>
                  </a:lnTo>
                  <a:lnTo>
                    <a:pt x="35" y="677"/>
                  </a:lnTo>
                  <a:lnTo>
                    <a:pt x="68" y="745"/>
                  </a:lnTo>
                  <a:lnTo>
                    <a:pt x="111" y="807"/>
                  </a:lnTo>
                  <a:lnTo>
                    <a:pt x="162" y="862"/>
                  </a:lnTo>
                  <a:lnTo>
                    <a:pt x="220" y="909"/>
                  </a:lnTo>
                  <a:lnTo>
                    <a:pt x="286" y="948"/>
                  </a:lnTo>
                  <a:lnTo>
                    <a:pt x="292" y="951"/>
                  </a:lnTo>
                  <a:lnTo>
                    <a:pt x="298" y="954"/>
                  </a:lnTo>
                  <a:lnTo>
                    <a:pt x="305" y="956"/>
                  </a:lnTo>
                  <a:lnTo>
                    <a:pt x="312" y="960"/>
                  </a:lnTo>
                  <a:lnTo>
                    <a:pt x="320" y="963"/>
                  </a:lnTo>
                  <a:lnTo>
                    <a:pt x="328" y="966"/>
                  </a:lnTo>
                  <a:lnTo>
                    <a:pt x="337" y="971"/>
                  </a:lnTo>
                  <a:lnTo>
                    <a:pt x="348" y="974"/>
                  </a:lnTo>
                  <a:lnTo>
                    <a:pt x="360" y="974"/>
                  </a:lnTo>
                  <a:lnTo>
                    <a:pt x="386" y="968"/>
                  </a:lnTo>
                  <a:lnTo>
                    <a:pt x="407" y="954"/>
                  </a:lnTo>
                  <a:lnTo>
                    <a:pt x="421" y="932"/>
                  </a:lnTo>
                  <a:lnTo>
                    <a:pt x="426" y="906"/>
                  </a:lnTo>
                  <a:lnTo>
                    <a:pt x="422" y="884"/>
                  </a:lnTo>
                  <a:lnTo>
                    <a:pt x="412" y="866"/>
                  </a:lnTo>
                  <a:lnTo>
                    <a:pt x="396" y="851"/>
                  </a:lnTo>
                  <a:lnTo>
                    <a:pt x="377" y="842"/>
                  </a:lnTo>
                  <a:close/>
                </a:path>
              </a:pathLst>
            </a:custGeom>
            <a:noFill/>
            <a:ln w="70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3" name="Freeform 4839">
              <a:extLst>
                <a:ext uri="{FF2B5EF4-FFF2-40B4-BE49-F238E27FC236}">
                  <a16:creationId xmlns:a16="http://schemas.microsoft.com/office/drawing/2014/main" id="{357B06EB-AE96-42D5-9055-00632B1E6FA0}"/>
                </a:ext>
              </a:extLst>
            </p:cNvPr>
            <p:cNvSpPr>
              <a:spLocks/>
            </p:cNvSpPr>
            <p:nvPr/>
          </p:nvSpPr>
          <p:spPr bwMode="auto">
            <a:xfrm>
              <a:off x="9392" y="2584"/>
              <a:ext cx="83" cy="83"/>
            </a:xfrm>
            <a:custGeom>
              <a:avLst/>
              <a:gdLst>
                <a:gd name="T0" fmla="+- 0 9433 9393"/>
                <a:gd name="T1" fmla="*/ T0 w 83"/>
                <a:gd name="T2" fmla="+- 0 2667 2584"/>
                <a:gd name="T3" fmla="*/ 2667 h 83"/>
                <a:gd name="T4" fmla="+- 0 9418 9393"/>
                <a:gd name="T5" fmla="*/ T4 w 83"/>
                <a:gd name="T6" fmla="+- 0 2663 2584"/>
                <a:gd name="T7" fmla="*/ 2663 h 83"/>
                <a:gd name="T8" fmla="+- 0 9405 9393"/>
                <a:gd name="T9" fmla="*/ T8 w 83"/>
                <a:gd name="T10" fmla="+- 0 2654 2584"/>
                <a:gd name="T11" fmla="*/ 2654 h 83"/>
                <a:gd name="T12" fmla="+- 0 9396 9393"/>
                <a:gd name="T13" fmla="*/ T12 w 83"/>
                <a:gd name="T14" fmla="+- 0 2641 2584"/>
                <a:gd name="T15" fmla="*/ 2641 h 83"/>
                <a:gd name="T16" fmla="+- 0 9393 9393"/>
                <a:gd name="T17" fmla="*/ T16 w 83"/>
                <a:gd name="T18" fmla="+- 0 2625 2584"/>
                <a:gd name="T19" fmla="*/ 2625 h 83"/>
                <a:gd name="T20" fmla="+- 0 9396 9393"/>
                <a:gd name="T21" fmla="*/ T20 w 83"/>
                <a:gd name="T22" fmla="+- 0 2609 2584"/>
                <a:gd name="T23" fmla="*/ 2609 h 83"/>
                <a:gd name="T24" fmla="+- 0 9405 9393"/>
                <a:gd name="T25" fmla="*/ T24 w 83"/>
                <a:gd name="T26" fmla="+- 0 2596 2584"/>
                <a:gd name="T27" fmla="*/ 2596 h 83"/>
                <a:gd name="T28" fmla="+- 0 9418 9393"/>
                <a:gd name="T29" fmla="*/ T28 w 83"/>
                <a:gd name="T30" fmla="+- 0 2588 2584"/>
                <a:gd name="T31" fmla="*/ 2588 h 83"/>
                <a:gd name="T32" fmla="+- 0 9434 9393"/>
                <a:gd name="T33" fmla="*/ T32 w 83"/>
                <a:gd name="T34" fmla="+- 0 2584 2584"/>
                <a:gd name="T35" fmla="*/ 2584 h 83"/>
                <a:gd name="T36" fmla="+- 0 9450 9393"/>
                <a:gd name="T37" fmla="*/ T36 w 83"/>
                <a:gd name="T38" fmla="+- 0 2588 2584"/>
                <a:gd name="T39" fmla="*/ 2588 h 83"/>
                <a:gd name="T40" fmla="+- 0 9463 9393"/>
                <a:gd name="T41" fmla="*/ T40 w 83"/>
                <a:gd name="T42" fmla="+- 0 2597 2584"/>
                <a:gd name="T43" fmla="*/ 2597 h 83"/>
                <a:gd name="T44" fmla="+- 0 9472 9393"/>
                <a:gd name="T45" fmla="*/ T44 w 83"/>
                <a:gd name="T46" fmla="+- 0 2610 2584"/>
                <a:gd name="T47" fmla="*/ 2610 h 83"/>
                <a:gd name="T48" fmla="+- 0 9475 9393"/>
                <a:gd name="T49" fmla="*/ T48 w 83"/>
                <a:gd name="T50" fmla="+- 0 2626 2584"/>
                <a:gd name="T51" fmla="*/ 2626 h 83"/>
                <a:gd name="T52" fmla="+- 0 9471 9393"/>
                <a:gd name="T53" fmla="*/ T52 w 83"/>
                <a:gd name="T54" fmla="+- 0 2642 2584"/>
                <a:gd name="T55" fmla="*/ 2642 h 83"/>
                <a:gd name="T56" fmla="+- 0 9463 9393"/>
                <a:gd name="T57" fmla="*/ T56 w 83"/>
                <a:gd name="T58" fmla="+- 0 2655 2584"/>
                <a:gd name="T59" fmla="*/ 2655 h 83"/>
                <a:gd name="T60" fmla="+- 0 9449 9393"/>
                <a:gd name="T61" fmla="*/ T60 w 83"/>
                <a:gd name="T62" fmla="+- 0 2663 2584"/>
                <a:gd name="T63" fmla="*/ 2663 h 83"/>
                <a:gd name="T64" fmla="+- 0 9433 9393"/>
                <a:gd name="T65" fmla="*/ T64 w 83"/>
                <a:gd name="T66" fmla="+- 0 2667 2584"/>
                <a:gd name="T67" fmla="*/ 2667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40" y="83"/>
                  </a:moveTo>
                  <a:lnTo>
                    <a:pt x="25" y="79"/>
                  </a:lnTo>
                  <a:lnTo>
                    <a:pt x="12" y="70"/>
                  </a:lnTo>
                  <a:lnTo>
                    <a:pt x="3" y="57"/>
                  </a:lnTo>
                  <a:lnTo>
                    <a:pt x="0" y="41"/>
                  </a:ln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4" name="Freeform 4840">
              <a:extLst>
                <a:ext uri="{FF2B5EF4-FFF2-40B4-BE49-F238E27FC236}">
                  <a16:creationId xmlns:a16="http://schemas.microsoft.com/office/drawing/2014/main" id="{5BF068DF-C4A1-4D04-A41C-74D349388B9B}"/>
                </a:ext>
              </a:extLst>
            </p:cNvPr>
            <p:cNvSpPr>
              <a:spLocks/>
            </p:cNvSpPr>
            <p:nvPr/>
          </p:nvSpPr>
          <p:spPr bwMode="auto">
            <a:xfrm>
              <a:off x="9392" y="2584"/>
              <a:ext cx="83" cy="83"/>
            </a:xfrm>
            <a:custGeom>
              <a:avLst/>
              <a:gdLst>
                <a:gd name="T0" fmla="+- 0 9393 9393"/>
                <a:gd name="T1" fmla="*/ T0 w 83"/>
                <a:gd name="T2" fmla="+- 0 2625 2584"/>
                <a:gd name="T3" fmla="*/ 2625 h 83"/>
                <a:gd name="T4" fmla="+- 0 9396 9393"/>
                <a:gd name="T5" fmla="*/ T4 w 83"/>
                <a:gd name="T6" fmla="+- 0 2609 2584"/>
                <a:gd name="T7" fmla="*/ 2609 h 83"/>
                <a:gd name="T8" fmla="+- 0 9405 9393"/>
                <a:gd name="T9" fmla="*/ T8 w 83"/>
                <a:gd name="T10" fmla="+- 0 2596 2584"/>
                <a:gd name="T11" fmla="*/ 2596 h 83"/>
                <a:gd name="T12" fmla="+- 0 9418 9393"/>
                <a:gd name="T13" fmla="*/ T12 w 83"/>
                <a:gd name="T14" fmla="+- 0 2588 2584"/>
                <a:gd name="T15" fmla="*/ 2588 h 83"/>
                <a:gd name="T16" fmla="+- 0 9434 9393"/>
                <a:gd name="T17" fmla="*/ T16 w 83"/>
                <a:gd name="T18" fmla="+- 0 2584 2584"/>
                <a:gd name="T19" fmla="*/ 2584 h 83"/>
                <a:gd name="T20" fmla="+- 0 9450 9393"/>
                <a:gd name="T21" fmla="*/ T20 w 83"/>
                <a:gd name="T22" fmla="+- 0 2588 2584"/>
                <a:gd name="T23" fmla="*/ 2588 h 83"/>
                <a:gd name="T24" fmla="+- 0 9463 9393"/>
                <a:gd name="T25" fmla="*/ T24 w 83"/>
                <a:gd name="T26" fmla="+- 0 2597 2584"/>
                <a:gd name="T27" fmla="*/ 2597 h 83"/>
                <a:gd name="T28" fmla="+- 0 9472 9393"/>
                <a:gd name="T29" fmla="*/ T28 w 83"/>
                <a:gd name="T30" fmla="+- 0 2610 2584"/>
                <a:gd name="T31" fmla="*/ 2610 h 83"/>
                <a:gd name="T32" fmla="+- 0 9475 9393"/>
                <a:gd name="T33" fmla="*/ T32 w 83"/>
                <a:gd name="T34" fmla="+- 0 2626 2584"/>
                <a:gd name="T35" fmla="*/ 2626 h 83"/>
                <a:gd name="T36" fmla="+- 0 9471 9393"/>
                <a:gd name="T37" fmla="*/ T36 w 83"/>
                <a:gd name="T38" fmla="+- 0 2642 2584"/>
                <a:gd name="T39" fmla="*/ 2642 h 83"/>
                <a:gd name="T40" fmla="+- 0 9463 9393"/>
                <a:gd name="T41" fmla="*/ T40 w 83"/>
                <a:gd name="T42" fmla="+- 0 2655 2584"/>
                <a:gd name="T43" fmla="*/ 2655 h 83"/>
                <a:gd name="T44" fmla="+- 0 9449 9393"/>
                <a:gd name="T45" fmla="*/ T44 w 83"/>
                <a:gd name="T46" fmla="+- 0 2663 2584"/>
                <a:gd name="T47" fmla="*/ 2663 h 83"/>
                <a:gd name="T48" fmla="+- 0 9433 9393"/>
                <a:gd name="T49" fmla="*/ T48 w 83"/>
                <a:gd name="T50" fmla="+- 0 2667 2584"/>
                <a:gd name="T51" fmla="*/ 2667 h 83"/>
                <a:gd name="T52" fmla="+- 0 9418 9393"/>
                <a:gd name="T53" fmla="*/ T52 w 83"/>
                <a:gd name="T54" fmla="+- 0 2663 2584"/>
                <a:gd name="T55" fmla="*/ 2663 h 83"/>
                <a:gd name="T56" fmla="+- 0 9405 9393"/>
                <a:gd name="T57" fmla="*/ T56 w 83"/>
                <a:gd name="T58" fmla="+- 0 2654 2584"/>
                <a:gd name="T59" fmla="*/ 2654 h 83"/>
                <a:gd name="T60" fmla="+- 0 9396 9393"/>
                <a:gd name="T61" fmla="*/ T60 w 83"/>
                <a:gd name="T62" fmla="+- 0 2641 2584"/>
                <a:gd name="T63" fmla="*/ 2641 h 83"/>
                <a:gd name="T64" fmla="+- 0 9393 9393"/>
                <a:gd name="T65" fmla="*/ T64 w 83"/>
                <a:gd name="T66" fmla="+- 0 2625 2584"/>
                <a:gd name="T67" fmla="*/ 2625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3" h="83">
                  <a:moveTo>
                    <a:pt x="0" y="41"/>
                  </a:moveTo>
                  <a:lnTo>
                    <a:pt x="3" y="25"/>
                  </a:lnTo>
                  <a:lnTo>
                    <a:pt x="12" y="12"/>
                  </a:lnTo>
                  <a:lnTo>
                    <a:pt x="25" y="4"/>
                  </a:lnTo>
                  <a:lnTo>
                    <a:pt x="41" y="0"/>
                  </a:lnTo>
                  <a:lnTo>
                    <a:pt x="57" y="4"/>
                  </a:lnTo>
                  <a:lnTo>
                    <a:pt x="70" y="13"/>
                  </a:lnTo>
                  <a:lnTo>
                    <a:pt x="79" y="26"/>
                  </a:lnTo>
                  <a:lnTo>
                    <a:pt x="82" y="42"/>
                  </a:lnTo>
                  <a:lnTo>
                    <a:pt x="78" y="58"/>
                  </a:lnTo>
                  <a:lnTo>
                    <a:pt x="70" y="71"/>
                  </a:lnTo>
                  <a:lnTo>
                    <a:pt x="56" y="79"/>
                  </a:lnTo>
                  <a:lnTo>
                    <a:pt x="40" y="83"/>
                  </a:lnTo>
                  <a:lnTo>
                    <a:pt x="25" y="79"/>
                  </a:lnTo>
                  <a:lnTo>
                    <a:pt x="12" y="70"/>
                  </a:lnTo>
                  <a:lnTo>
                    <a:pt x="3" y="57"/>
                  </a:lnTo>
                  <a:lnTo>
                    <a:pt x="0" y="41"/>
                  </a:lnTo>
                  <a:close/>
                </a:path>
              </a:pathLst>
            </a:custGeom>
            <a:noFill/>
            <a:ln w="70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25" name="Picture 124">
              <a:extLst>
                <a:ext uri="{FF2B5EF4-FFF2-40B4-BE49-F238E27FC236}">
                  <a16:creationId xmlns:a16="http://schemas.microsoft.com/office/drawing/2014/main" id="{26A8625E-DD87-4960-8BCC-C6725E70D4D9}"/>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999" y="1734"/>
              <a:ext cx="28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4842">
              <a:extLst>
                <a:ext uri="{FF2B5EF4-FFF2-40B4-BE49-F238E27FC236}">
                  <a16:creationId xmlns:a16="http://schemas.microsoft.com/office/drawing/2014/main" id="{448388A1-97B1-418F-BE36-2C4CB8C6D1BB}"/>
                </a:ext>
              </a:extLst>
            </p:cNvPr>
            <p:cNvSpPr>
              <a:spLocks/>
            </p:cNvSpPr>
            <p:nvPr/>
          </p:nvSpPr>
          <p:spPr bwMode="auto">
            <a:xfrm>
              <a:off x="8999" y="1734"/>
              <a:ext cx="286" cy="928"/>
            </a:xfrm>
            <a:custGeom>
              <a:avLst/>
              <a:gdLst>
                <a:gd name="T0" fmla="+- 0 9082 9000"/>
                <a:gd name="T1" fmla="*/ T0 w 286"/>
                <a:gd name="T2" fmla="+- 0 2209 1735"/>
                <a:gd name="T3" fmla="*/ 2209 h 928"/>
                <a:gd name="T4" fmla="+- 0 9089 9000"/>
                <a:gd name="T5" fmla="*/ T4 w 286"/>
                <a:gd name="T6" fmla="+- 0 2127 1735"/>
                <a:gd name="T7" fmla="*/ 2127 h 928"/>
                <a:gd name="T8" fmla="+- 0 9107 9000"/>
                <a:gd name="T9" fmla="*/ T8 w 286"/>
                <a:gd name="T10" fmla="+- 0 2050 1735"/>
                <a:gd name="T11" fmla="*/ 2050 h 928"/>
                <a:gd name="T12" fmla="+- 0 9137 9000"/>
                <a:gd name="T13" fmla="*/ T12 w 286"/>
                <a:gd name="T14" fmla="+- 0 1977 1735"/>
                <a:gd name="T15" fmla="*/ 1977 h 928"/>
                <a:gd name="T16" fmla="+- 0 9178 9000"/>
                <a:gd name="T17" fmla="*/ T16 w 286"/>
                <a:gd name="T18" fmla="+- 0 1911 1735"/>
                <a:gd name="T19" fmla="*/ 1911 h 928"/>
                <a:gd name="T20" fmla="+- 0 9227 9000"/>
                <a:gd name="T21" fmla="*/ T20 w 286"/>
                <a:gd name="T22" fmla="+- 0 1852 1735"/>
                <a:gd name="T23" fmla="*/ 1852 h 928"/>
                <a:gd name="T24" fmla="+- 0 9285 9000"/>
                <a:gd name="T25" fmla="*/ T24 w 286"/>
                <a:gd name="T26" fmla="+- 0 1801 1735"/>
                <a:gd name="T27" fmla="*/ 1801 h 928"/>
                <a:gd name="T28" fmla="+- 0 9235 9000"/>
                <a:gd name="T29" fmla="*/ T28 w 286"/>
                <a:gd name="T30" fmla="+- 0 1735 1735"/>
                <a:gd name="T31" fmla="*/ 1735 h 928"/>
                <a:gd name="T32" fmla="+- 0 9177 9000"/>
                <a:gd name="T33" fmla="*/ T32 w 286"/>
                <a:gd name="T34" fmla="+- 0 1785 1735"/>
                <a:gd name="T35" fmla="*/ 1785 h 928"/>
                <a:gd name="T36" fmla="+- 0 9126 9000"/>
                <a:gd name="T37" fmla="*/ T36 w 286"/>
                <a:gd name="T38" fmla="+- 0 1842 1735"/>
                <a:gd name="T39" fmla="*/ 1842 h 928"/>
                <a:gd name="T40" fmla="+- 0 9082 9000"/>
                <a:gd name="T41" fmla="*/ T40 w 286"/>
                <a:gd name="T42" fmla="+- 0 1906 1735"/>
                <a:gd name="T43" fmla="*/ 1906 h 928"/>
                <a:gd name="T44" fmla="+- 0 9047 9000"/>
                <a:gd name="T45" fmla="*/ T44 w 286"/>
                <a:gd name="T46" fmla="+- 0 1975 1735"/>
                <a:gd name="T47" fmla="*/ 1975 h 928"/>
                <a:gd name="T48" fmla="+- 0 9021 9000"/>
                <a:gd name="T49" fmla="*/ T48 w 286"/>
                <a:gd name="T50" fmla="+- 0 2049 1735"/>
                <a:gd name="T51" fmla="*/ 2049 h 928"/>
                <a:gd name="T52" fmla="+- 0 9005 9000"/>
                <a:gd name="T53" fmla="*/ T52 w 286"/>
                <a:gd name="T54" fmla="+- 0 2127 1735"/>
                <a:gd name="T55" fmla="*/ 2127 h 928"/>
                <a:gd name="T56" fmla="+- 0 9000 9000"/>
                <a:gd name="T57" fmla="*/ T56 w 286"/>
                <a:gd name="T58" fmla="+- 0 2209 1735"/>
                <a:gd name="T59" fmla="*/ 2209 h 928"/>
                <a:gd name="T60" fmla="+- 0 9004 9000"/>
                <a:gd name="T61" fmla="*/ T60 w 286"/>
                <a:gd name="T62" fmla="+- 0 2286 1735"/>
                <a:gd name="T63" fmla="*/ 2286 h 928"/>
                <a:gd name="T64" fmla="+- 0 9019 9000"/>
                <a:gd name="T65" fmla="*/ T64 w 286"/>
                <a:gd name="T66" fmla="+- 0 2359 1735"/>
                <a:gd name="T67" fmla="*/ 2359 h 928"/>
                <a:gd name="T68" fmla="+- 0 9042 9000"/>
                <a:gd name="T69" fmla="*/ T68 w 286"/>
                <a:gd name="T70" fmla="+- 0 2429 1735"/>
                <a:gd name="T71" fmla="*/ 2429 h 928"/>
                <a:gd name="T72" fmla="+- 0 9073 9000"/>
                <a:gd name="T73" fmla="*/ T72 w 286"/>
                <a:gd name="T74" fmla="+- 0 2495 1735"/>
                <a:gd name="T75" fmla="*/ 2495 h 928"/>
                <a:gd name="T76" fmla="+- 0 9112 9000"/>
                <a:gd name="T77" fmla="*/ T76 w 286"/>
                <a:gd name="T78" fmla="+- 0 2557 1735"/>
                <a:gd name="T79" fmla="*/ 2557 h 928"/>
                <a:gd name="T80" fmla="+- 0 9157 9000"/>
                <a:gd name="T81" fmla="*/ T80 w 286"/>
                <a:gd name="T82" fmla="+- 0 2612 1735"/>
                <a:gd name="T83" fmla="*/ 2612 h 928"/>
                <a:gd name="T84" fmla="+- 0 9209 9000"/>
                <a:gd name="T85" fmla="*/ T84 w 286"/>
                <a:gd name="T86" fmla="+- 0 2662 1735"/>
                <a:gd name="T87" fmla="*/ 2662 h 928"/>
                <a:gd name="T88" fmla="+- 0 9263 9000"/>
                <a:gd name="T89" fmla="*/ T88 w 286"/>
                <a:gd name="T90" fmla="+- 0 2599 1735"/>
                <a:gd name="T91" fmla="*/ 2599 h 928"/>
                <a:gd name="T92" fmla="+- 0 9211 9000"/>
                <a:gd name="T93" fmla="*/ T92 w 286"/>
                <a:gd name="T94" fmla="+- 0 2549 1735"/>
                <a:gd name="T95" fmla="*/ 2549 h 928"/>
                <a:gd name="T96" fmla="+- 0 9167 9000"/>
                <a:gd name="T97" fmla="*/ T96 w 286"/>
                <a:gd name="T98" fmla="+- 0 2491 1735"/>
                <a:gd name="T99" fmla="*/ 2491 h 928"/>
                <a:gd name="T100" fmla="+- 0 9131 9000"/>
                <a:gd name="T101" fmla="*/ T100 w 286"/>
                <a:gd name="T102" fmla="+- 0 2428 1735"/>
                <a:gd name="T103" fmla="*/ 2428 h 928"/>
                <a:gd name="T104" fmla="+- 0 9104 9000"/>
                <a:gd name="T105" fmla="*/ T104 w 286"/>
                <a:gd name="T106" fmla="+- 0 2359 1735"/>
                <a:gd name="T107" fmla="*/ 2359 h 928"/>
                <a:gd name="T108" fmla="+- 0 9088 9000"/>
                <a:gd name="T109" fmla="*/ T108 w 286"/>
                <a:gd name="T110" fmla="+- 0 2286 1735"/>
                <a:gd name="T111" fmla="*/ 2286 h 928"/>
                <a:gd name="T112" fmla="+- 0 9082 9000"/>
                <a:gd name="T113" fmla="*/ T112 w 286"/>
                <a:gd name="T114" fmla="+- 0 2209 1735"/>
                <a:gd name="T115" fmla="*/ 2209 h 9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6" h="928">
                  <a:moveTo>
                    <a:pt x="82" y="474"/>
                  </a:moveTo>
                  <a:lnTo>
                    <a:pt x="89" y="392"/>
                  </a:lnTo>
                  <a:lnTo>
                    <a:pt x="107" y="315"/>
                  </a:lnTo>
                  <a:lnTo>
                    <a:pt x="137" y="242"/>
                  </a:lnTo>
                  <a:lnTo>
                    <a:pt x="178" y="176"/>
                  </a:lnTo>
                  <a:lnTo>
                    <a:pt x="227" y="117"/>
                  </a:lnTo>
                  <a:lnTo>
                    <a:pt x="285" y="66"/>
                  </a:lnTo>
                  <a:lnTo>
                    <a:pt x="235" y="0"/>
                  </a:lnTo>
                  <a:lnTo>
                    <a:pt x="177" y="50"/>
                  </a:lnTo>
                  <a:lnTo>
                    <a:pt x="126" y="107"/>
                  </a:lnTo>
                  <a:lnTo>
                    <a:pt x="82" y="171"/>
                  </a:lnTo>
                  <a:lnTo>
                    <a:pt x="47" y="240"/>
                  </a:lnTo>
                  <a:lnTo>
                    <a:pt x="21" y="314"/>
                  </a:lnTo>
                  <a:lnTo>
                    <a:pt x="5" y="392"/>
                  </a:lnTo>
                  <a:lnTo>
                    <a:pt x="0" y="474"/>
                  </a:lnTo>
                  <a:lnTo>
                    <a:pt x="4" y="551"/>
                  </a:lnTo>
                  <a:lnTo>
                    <a:pt x="19" y="624"/>
                  </a:lnTo>
                  <a:lnTo>
                    <a:pt x="42" y="694"/>
                  </a:lnTo>
                  <a:lnTo>
                    <a:pt x="73" y="760"/>
                  </a:lnTo>
                  <a:lnTo>
                    <a:pt x="112" y="822"/>
                  </a:lnTo>
                  <a:lnTo>
                    <a:pt x="157" y="877"/>
                  </a:lnTo>
                  <a:lnTo>
                    <a:pt x="209" y="927"/>
                  </a:lnTo>
                  <a:lnTo>
                    <a:pt x="263" y="864"/>
                  </a:lnTo>
                  <a:lnTo>
                    <a:pt x="211" y="814"/>
                  </a:lnTo>
                  <a:lnTo>
                    <a:pt x="167" y="756"/>
                  </a:lnTo>
                  <a:lnTo>
                    <a:pt x="131" y="693"/>
                  </a:lnTo>
                  <a:lnTo>
                    <a:pt x="104" y="624"/>
                  </a:lnTo>
                  <a:lnTo>
                    <a:pt x="88" y="551"/>
                  </a:lnTo>
                  <a:lnTo>
                    <a:pt x="82" y="474"/>
                  </a:lnTo>
                  <a:close/>
                </a:path>
              </a:pathLst>
            </a:custGeom>
            <a:noFill/>
            <a:ln w="70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7" name="Freeform 4843">
              <a:extLst>
                <a:ext uri="{FF2B5EF4-FFF2-40B4-BE49-F238E27FC236}">
                  <a16:creationId xmlns:a16="http://schemas.microsoft.com/office/drawing/2014/main" id="{27EF1154-7730-4C20-B688-01C01312AA99}"/>
                </a:ext>
              </a:extLst>
            </p:cNvPr>
            <p:cNvSpPr>
              <a:spLocks/>
            </p:cNvSpPr>
            <p:nvPr/>
          </p:nvSpPr>
          <p:spPr bwMode="auto">
            <a:xfrm>
              <a:off x="9460" y="1728"/>
              <a:ext cx="82" cy="82"/>
            </a:xfrm>
            <a:custGeom>
              <a:avLst/>
              <a:gdLst>
                <a:gd name="T0" fmla="+- 0 9497 9461"/>
                <a:gd name="T1" fmla="*/ T0 w 82"/>
                <a:gd name="T2" fmla="+- 0 1810 1728"/>
                <a:gd name="T3" fmla="*/ 1810 h 82"/>
                <a:gd name="T4" fmla="+- 0 9481 9461"/>
                <a:gd name="T5" fmla="*/ T4 w 82"/>
                <a:gd name="T6" fmla="+- 0 1805 1728"/>
                <a:gd name="T7" fmla="*/ 1805 h 82"/>
                <a:gd name="T8" fmla="+- 0 9469 9461"/>
                <a:gd name="T9" fmla="*/ T8 w 82"/>
                <a:gd name="T10" fmla="+- 0 1795 1728"/>
                <a:gd name="T11" fmla="*/ 1795 h 82"/>
                <a:gd name="T12" fmla="+- 0 9462 9461"/>
                <a:gd name="T13" fmla="*/ T12 w 82"/>
                <a:gd name="T14" fmla="+- 0 1781 1728"/>
                <a:gd name="T15" fmla="*/ 1781 h 82"/>
                <a:gd name="T16" fmla="+- 0 9461 9461"/>
                <a:gd name="T17" fmla="*/ T16 w 82"/>
                <a:gd name="T18" fmla="+- 0 1765 1728"/>
                <a:gd name="T19" fmla="*/ 1765 h 82"/>
                <a:gd name="T20" fmla="+- 0 9466 9461"/>
                <a:gd name="T21" fmla="*/ T20 w 82"/>
                <a:gd name="T22" fmla="+- 0 1749 1728"/>
                <a:gd name="T23" fmla="*/ 1749 h 82"/>
                <a:gd name="T24" fmla="+- 0 9476 9461"/>
                <a:gd name="T25" fmla="*/ T24 w 82"/>
                <a:gd name="T26" fmla="+- 0 1737 1728"/>
                <a:gd name="T27" fmla="*/ 1737 h 82"/>
                <a:gd name="T28" fmla="+- 0 9490 9461"/>
                <a:gd name="T29" fmla="*/ T28 w 82"/>
                <a:gd name="T30" fmla="+- 0 1730 1728"/>
                <a:gd name="T31" fmla="*/ 1730 h 82"/>
                <a:gd name="T32" fmla="+- 0 9506 9461"/>
                <a:gd name="T33" fmla="*/ T32 w 82"/>
                <a:gd name="T34" fmla="+- 0 1728 1728"/>
                <a:gd name="T35" fmla="*/ 1728 h 82"/>
                <a:gd name="T36" fmla="+- 0 9521 9461"/>
                <a:gd name="T37" fmla="*/ T36 w 82"/>
                <a:gd name="T38" fmla="+- 0 1733 1728"/>
                <a:gd name="T39" fmla="*/ 1733 h 82"/>
                <a:gd name="T40" fmla="+- 0 9533 9461"/>
                <a:gd name="T41" fmla="*/ T40 w 82"/>
                <a:gd name="T42" fmla="+- 0 1744 1728"/>
                <a:gd name="T43" fmla="*/ 1744 h 82"/>
                <a:gd name="T44" fmla="+- 0 9541 9461"/>
                <a:gd name="T45" fmla="*/ T44 w 82"/>
                <a:gd name="T46" fmla="+- 0 1758 1728"/>
                <a:gd name="T47" fmla="*/ 1758 h 82"/>
                <a:gd name="T48" fmla="+- 0 9542 9461"/>
                <a:gd name="T49" fmla="*/ T48 w 82"/>
                <a:gd name="T50" fmla="+- 0 1774 1728"/>
                <a:gd name="T51" fmla="*/ 1774 h 82"/>
                <a:gd name="T52" fmla="+- 0 9537 9461"/>
                <a:gd name="T53" fmla="*/ T52 w 82"/>
                <a:gd name="T54" fmla="+- 0 1789 1728"/>
                <a:gd name="T55" fmla="*/ 1789 h 82"/>
                <a:gd name="T56" fmla="+- 0 9527 9461"/>
                <a:gd name="T57" fmla="*/ T56 w 82"/>
                <a:gd name="T58" fmla="+- 0 1801 1728"/>
                <a:gd name="T59" fmla="*/ 1801 h 82"/>
                <a:gd name="T60" fmla="+- 0 9513 9461"/>
                <a:gd name="T61" fmla="*/ T60 w 82"/>
                <a:gd name="T62" fmla="+- 0 1809 1728"/>
                <a:gd name="T63" fmla="*/ 1809 h 82"/>
                <a:gd name="T64" fmla="+- 0 9497 9461"/>
                <a:gd name="T65" fmla="*/ T64 w 82"/>
                <a:gd name="T66" fmla="+- 0 1810 1728"/>
                <a:gd name="T67" fmla="*/ 1810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36" y="82"/>
                  </a:moveTo>
                  <a:lnTo>
                    <a:pt x="20" y="77"/>
                  </a:lnTo>
                  <a:lnTo>
                    <a:pt x="8" y="67"/>
                  </a:lnTo>
                  <a:lnTo>
                    <a:pt x="1" y="53"/>
                  </a:lnTo>
                  <a:lnTo>
                    <a:pt x="0" y="37"/>
                  </a:ln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8" name="Freeform 4844">
              <a:extLst>
                <a:ext uri="{FF2B5EF4-FFF2-40B4-BE49-F238E27FC236}">
                  <a16:creationId xmlns:a16="http://schemas.microsoft.com/office/drawing/2014/main" id="{FC3B827E-4A14-4FB9-A68C-0D2980EF4460}"/>
                </a:ext>
              </a:extLst>
            </p:cNvPr>
            <p:cNvSpPr>
              <a:spLocks/>
            </p:cNvSpPr>
            <p:nvPr/>
          </p:nvSpPr>
          <p:spPr bwMode="auto">
            <a:xfrm>
              <a:off x="9460" y="1728"/>
              <a:ext cx="82" cy="82"/>
            </a:xfrm>
            <a:custGeom>
              <a:avLst/>
              <a:gdLst>
                <a:gd name="T0" fmla="+- 0 9461 9461"/>
                <a:gd name="T1" fmla="*/ T0 w 82"/>
                <a:gd name="T2" fmla="+- 0 1765 1728"/>
                <a:gd name="T3" fmla="*/ 1765 h 82"/>
                <a:gd name="T4" fmla="+- 0 9466 9461"/>
                <a:gd name="T5" fmla="*/ T4 w 82"/>
                <a:gd name="T6" fmla="+- 0 1749 1728"/>
                <a:gd name="T7" fmla="*/ 1749 h 82"/>
                <a:gd name="T8" fmla="+- 0 9476 9461"/>
                <a:gd name="T9" fmla="*/ T8 w 82"/>
                <a:gd name="T10" fmla="+- 0 1737 1728"/>
                <a:gd name="T11" fmla="*/ 1737 h 82"/>
                <a:gd name="T12" fmla="+- 0 9490 9461"/>
                <a:gd name="T13" fmla="*/ T12 w 82"/>
                <a:gd name="T14" fmla="+- 0 1730 1728"/>
                <a:gd name="T15" fmla="*/ 1730 h 82"/>
                <a:gd name="T16" fmla="+- 0 9506 9461"/>
                <a:gd name="T17" fmla="*/ T16 w 82"/>
                <a:gd name="T18" fmla="+- 0 1728 1728"/>
                <a:gd name="T19" fmla="*/ 1728 h 82"/>
                <a:gd name="T20" fmla="+- 0 9521 9461"/>
                <a:gd name="T21" fmla="*/ T20 w 82"/>
                <a:gd name="T22" fmla="+- 0 1733 1728"/>
                <a:gd name="T23" fmla="*/ 1733 h 82"/>
                <a:gd name="T24" fmla="+- 0 9533 9461"/>
                <a:gd name="T25" fmla="*/ T24 w 82"/>
                <a:gd name="T26" fmla="+- 0 1744 1728"/>
                <a:gd name="T27" fmla="*/ 1744 h 82"/>
                <a:gd name="T28" fmla="+- 0 9541 9461"/>
                <a:gd name="T29" fmla="*/ T28 w 82"/>
                <a:gd name="T30" fmla="+- 0 1758 1728"/>
                <a:gd name="T31" fmla="*/ 1758 h 82"/>
                <a:gd name="T32" fmla="+- 0 9542 9461"/>
                <a:gd name="T33" fmla="*/ T32 w 82"/>
                <a:gd name="T34" fmla="+- 0 1774 1728"/>
                <a:gd name="T35" fmla="*/ 1774 h 82"/>
                <a:gd name="T36" fmla="+- 0 9537 9461"/>
                <a:gd name="T37" fmla="*/ T36 w 82"/>
                <a:gd name="T38" fmla="+- 0 1789 1728"/>
                <a:gd name="T39" fmla="*/ 1789 h 82"/>
                <a:gd name="T40" fmla="+- 0 9527 9461"/>
                <a:gd name="T41" fmla="*/ T40 w 82"/>
                <a:gd name="T42" fmla="+- 0 1801 1728"/>
                <a:gd name="T43" fmla="*/ 1801 h 82"/>
                <a:gd name="T44" fmla="+- 0 9513 9461"/>
                <a:gd name="T45" fmla="*/ T44 w 82"/>
                <a:gd name="T46" fmla="+- 0 1809 1728"/>
                <a:gd name="T47" fmla="*/ 1809 h 82"/>
                <a:gd name="T48" fmla="+- 0 9497 9461"/>
                <a:gd name="T49" fmla="*/ T48 w 82"/>
                <a:gd name="T50" fmla="+- 0 1810 1728"/>
                <a:gd name="T51" fmla="*/ 1810 h 82"/>
                <a:gd name="T52" fmla="+- 0 9481 9461"/>
                <a:gd name="T53" fmla="*/ T52 w 82"/>
                <a:gd name="T54" fmla="+- 0 1805 1728"/>
                <a:gd name="T55" fmla="*/ 1805 h 82"/>
                <a:gd name="T56" fmla="+- 0 9469 9461"/>
                <a:gd name="T57" fmla="*/ T56 w 82"/>
                <a:gd name="T58" fmla="+- 0 1795 1728"/>
                <a:gd name="T59" fmla="*/ 1795 h 82"/>
                <a:gd name="T60" fmla="+- 0 9462 9461"/>
                <a:gd name="T61" fmla="*/ T60 w 82"/>
                <a:gd name="T62" fmla="+- 0 1781 1728"/>
                <a:gd name="T63" fmla="*/ 1781 h 82"/>
                <a:gd name="T64" fmla="+- 0 9461 9461"/>
                <a:gd name="T65" fmla="*/ T64 w 82"/>
                <a:gd name="T66" fmla="+- 0 1765 1728"/>
                <a:gd name="T67" fmla="*/ 1765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0" y="37"/>
                  </a:moveTo>
                  <a:lnTo>
                    <a:pt x="5" y="21"/>
                  </a:lnTo>
                  <a:lnTo>
                    <a:pt x="15" y="9"/>
                  </a:lnTo>
                  <a:lnTo>
                    <a:pt x="29" y="2"/>
                  </a:lnTo>
                  <a:lnTo>
                    <a:pt x="45" y="0"/>
                  </a:lnTo>
                  <a:lnTo>
                    <a:pt x="60" y="5"/>
                  </a:lnTo>
                  <a:lnTo>
                    <a:pt x="72" y="16"/>
                  </a:lnTo>
                  <a:lnTo>
                    <a:pt x="80" y="30"/>
                  </a:lnTo>
                  <a:lnTo>
                    <a:pt x="81" y="46"/>
                  </a:lnTo>
                  <a:lnTo>
                    <a:pt x="76" y="61"/>
                  </a:lnTo>
                  <a:lnTo>
                    <a:pt x="66" y="73"/>
                  </a:lnTo>
                  <a:lnTo>
                    <a:pt x="52" y="81"/>
                  </a:lnTo>
                  <a:lnTo>
                    <a:pt x="36" y="82"/>
                  </a:lnTo>
                  <a:lnTo>
                    <a:pt x="20" y="77"/>
                  </a:lnTo>
                  <a:lnTo>
                    <a:pt x="8" y="67"/>
                  </a:lnTo>
                  <a:lnTo>
                    <a:pt x="1" y="53"/>
                  </a:lnTo>
                  <a:lnTo>
                    <a:pt x="0"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29" name="Freeform 4845">
              <a:extLst>
                <a:ext uri="{FF2B5EF4-FFF2-40B4-BE49-F238E27FC236}">
                  <a16:creationId xmlns:a16="http://schemas.microsoft.com/office/drawing/2014/main" id="{D77536E8-AC0A-450D-B495-7DD2751415B6}"/>
                </a:ext>
              </a:extLst>
            </p:cNvPr>
            <p:cNvSpPr>
              <a:spLocks/>
            </p:cNvSpPr>
            <p:nvPr/>
          </p:nvSpPr>
          <p:spPr bwMode="auto">
            <a:xfrm>
              <a:off x="9648" y="1729"/>
              <a:ext cx="82" cy="82"/>
            </a:xfrm>
            <a:custGeom>
              <a:avLst/>
              <a:gdLst>
                <a:gd name="T0" fmla="+- 0 9694 9649"/>
                <a:gd name="T1" fmla="*/ T0 w 82"/>
                <a:gd name="T2" fmla="+- 0 1811 1729"/>
                <a:gd name="T3" fmla="*/ 1811 h 82"/>
                <a:gd name="T4" fmla="+- 0 9678 9649"/>
                <a:gd name="T5" fmla="*/ T4 w 82"/>
                <a:gd name="T6" fmla="+- 0 1810 1729"/>
                <a:gd name="T7" fmla="*/ 1810 h 82"/>
                <a:gd name="T8" fmla="+- 0 9664 9649"/>
                <a:gd name="T9" fmla="*/ T8 w 82"/>
                <a:gd name="T10" fmla="+- 0 1802 1729"/>
                <a:gd name="T11" fmla="*/ 1802 h 82"/>
                <a:gd name="T12" fmla="+- 0 9654 9649"/>
                <a:gd name="T13" fmla="*/ T12 w 82"/>
                <a:gd name="T14" fmla="+- 0 1790 1729"/>
                <a:gd name="T15" fmla="*/ 1790 h 82"/>
                <a:gd name="T16" fmla="+- 0 9649 9649"/>
                <a:gd name="T17" fmla="*/ T16 w 82"/>
                <a:gd name="T18" fmla="+- 0 1774 1729"/>
                <a:gd name="T19" fmla="*/ 1774 h 82"/>
                <a:gd name="T20" fmla="+- 0 9651 9649"/>
                <a:gd name="T21" fmla="*/ T20 w 82"/>
                <a:gd name="T22" fmla="+- 0 1758 1729"/>
                <a:gd name="T23" fmla="*/ 1758 h 82"/>
                <a:gd name="T24" fmla="+- 0 9658 9649"/>
                <a:gd name="T25" fmla="*/ T24 w 82"/>
                <a:gd name="T26" fmla="+- 0 1744 1729"/>
                <a:gd name="T27" fmla="*/ 1744 h 82"/>
                <a:gd name="T28" fmla="+- 0 9670 9649"/>
                <a:gd name="T29" fmla="*/ T28 w 82"/>
                <a:gd name="T30" fmla="+- 0 1734 1729"/>
                <a:gd name="T31" fmla="*/ 1734 h 82"/>
                <a:gd name="T32" fmla="+- 0 9686 9649"/>
                <a:gd name="T33" fmla="*/ T32 w 82"/>
                <a:gd name="T34" fmla="+- 0 1729 1729"/>
                <a:gd name="T35" fmla="*/ 1729 h 82"/>
                <a:gd name="T36" fmla="+- 0 9702 9649"/>
                <a:gd name="T37" fmla="*/ T36 w 82"/>
                <a:gd name="T38" fmla="+- 0 1731 1729"/>
                <a:gd name="T39" fmla="*/ 1731 h 82"/>
                <a:gd name="T40" fmla="+- 0 9716 9649"/>
                <a:gd name="T41" fmla="*/ T40 w 82"/>
                <a:gd name="T42" fmla="+- 0 1738 1729"/>
                <a:gd name="T43" fmla="*/ 1738 h 82"/>
                <a:gd name="T44" fmla="+- 0 9726 9649"/>
                <a:gd name="T45" fmla="*/ T44 w 82"/>
                <a:gd name="T46" fmla="+- 0 1750 1729"/>
                <a:gd name="T47" fmla="*/ 1750 h 82"/>
                <a:gd name="T48" fmla="+- 0 9731 9649"/>
                <a:gd name="T49" fmla="*/ T48 w 82"/>
                <a:gd name="T50" fmla="+- 0 1766 1729"/>
                <a:gd name="T51" fmla="*/ 1766 h 82"/>
                <a:gd name="T52" fmla="+- 0 9729 9649"/>
                <a:gd name="T53" fmla="*/ T52 w 82"/>
                <a:gd name="T54" fmla="+- 0 1782 1729"/>
                <a:gd name="T55" fmla="*/ 1782 h 82"/>
                <a:gd name="T56" fmla="+- 0 9722 9649"/>
                <a:gd name="T57" fmla="*/ T56 w 82"/>
                <a:gd name="T58" fmla="+- 0 1796 1729"/>
                <a:gd name="T59" fmla="*/ 1796 h 82"/>
                <a:gd name="T60" fmla="+- 0 9710 9649"/>
                <a:gd name="T61" fmla="*/ T60 w 82"/>
                <a:gd name="T62" fmla="+- 0 1806 1729"/>
                <a:gd name="T63" fmla="*/ 1806 h 82"/>
                <a:gd name="T64" fmla="+- 0 9694 9649"/>
                <a:gd name="T65" fmla="*/ T64 w 82"/>
                <a:gd name="T66" fmla="+- 0 1811 1729"/>
                <a:gd name="T67" fmla="*/ 181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5" y="82"/>
                  </a:moveTo>
                  <a:lnTo>
                    <a:pt x="29" y="81"/>
                  </a:lnTo>
                  <a:lnTo>
                    <a:pt x="15" y="73"/>
                  </a:lnTo>
                  <a:lnTo>
                    <a:pt x="5" y="61"/>
                  </a:lnTo>
                  <a:lnTo>
                    <a:pt x="0" y="45"/>
                  </a:lnTo>
                  <a:lnTo>
                    <a:pt x="2" y="29"/>
                  </a:lnTo>
                  <a:lnTo>
                    <a:pt x="9" y="15"/>
                  </a:lnTo>
                  <a:lnTo>
                    <a:pt x="21" y="5"/>
                  </a:lnTo>
                  <a:lnTo>
                    <a:pt x="37" y="0"/>
                  </a:lnTo>
                  <a:lnTo>
                    <a:pt x="53" y="2"/>
                  </a:lnTo>
                  <a:lnTo>
                    <a:pt x="67" y="9"/>
                  </a:lnTo>
                  <a:lnTo>
                    <a:pt x="77" y="21"/>
                  </a:lnTo>
                  <a:lnTo>
                    <a:pt x="82" y="37"/>
                  </a:lnTo>
                  <a:lnTo>
                    <a:pt x="80" y="53"/>
                  </a:lnTo>
                  <a:lnTo>
                    <a:pt x="73" y="67"/>
                  </a:lnTo>
                  <a:lnTo>
                    <a:pt x="61" y="77"/>
                  </a:lnTo>
                  <a:lnTo>
                    <a:pt x="45"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sp>
          <p:nvSpPr>
            <p:cNvPr id="130" name="Freeform 4846">
              <a:extLst>
                <a:ext uri="{FF2B5EF4-FFF2-40B4-BE49-F238E27FC236}">
                  <a16:creationId xmlns:a16="http://schemas.microsoft.com/office/drawing/2014/main" id="{82A98010-C7DE-41A6-B022-4AB0D9B05D25}"/>
                </a:ext>
              </a:extLst>
            </p:cNvPr>
            <p:cNvSpPr>
              <a:spLocks/>
            </p:cNvSpPr>
            <p:nvPr/>
          </p:nvSpPr>
          <p:spPr bwMode="auto">
            <a:xfrm>
              <a:off x="9648" y="1729"/>
              <a:ext cx="82" cy="82"/>
            </a:xfrm>
            <a:custGeom>
              <a:avLst/>
              <a:gdLst>
                <a:gd name="T0" fmla="+- 0 9731 9649"/>
                <a:gd name="T1" fmla="*/ T0 w 82"/>
                <a:gd name="T2" fmla="+- 0 1766 1729"/>
                <a:gd name="T3" fmla="*/ 1766 h 82"/>
                <a:gd name="T4" fmla="+- 0 9726 9649"/>
                <a:gd name="T5" fmla="*/ T4 w 82"/>
                <a:gd name="T6" fmla="+- 0 1750 1729"/>
                <a:gd name="T7" fmla="*/ 1750 h 82"/>
                <a:gd name="T8" fmla="+- 0 9716 9649"/>
                <a:gd name="T9" fmla="*/ T8 w 82"/>
                <a:gd name="T10" fmla="+- 0 1738 1729"/>
                <a:gd name="T11" fmla="*/ 1738 h 82"/>
                <a:gd name="T12" fmla="+- 0 9702 9649"/>
                <a:gd name="T13" fmla="*/ T12 w 82"/>
                <a:gd name="T14" fmla="+- 0 1731 1729"/>
                <a:gd name="T15" fmla="*/ 1731 h 82"/>
                <a:gd name="T16" fmla="+- 0 9686 9649"/>
                <a:gd name="T17" fmla="*/ T16 w 82"/>
                <a:gd name="T18" fmla="+- 0 1729 1729"/>
                <a:gd name="T19" fmla="*/ 1729 h 82"/>
                <a:gd name="T20" fmla="+- 0 9670 9649"/>
                <a:gd name="T21" fmla="*/ T20 w 82"/>
                <a:gd name="T22" fmla="+- 0 1734 1729"/>
                <a:gd name="T23" fmla="*/ 1734 h 82"/>
                <a:gd name="T24" fmla="+- 0 9658 9649"/>
                <a:gd name="T25" fmla="*/ T24 w 82"/>
                <a:gd name="T26" fmla="+- 0 1744 1729"/>
                <a:gd name="T27" fmla="*/ 1744 h 82"/>
                <a:gd name="T28" fmla="+- 0 9651 9649"/>
                <a:gd name="T29" fmla="*/ T28 w 82"/>
                <a:gd name="T30" fmla="+- 0 1758 1729"/>
                <a:gd name="T31" fmla="*/ 1758 h 82"/>
                <a:gd name="T32" fmla="+- 0 9649 9649"/>
                <a:gd name="T33" fmla="*/ T32 w 82"/>
                <a:gd name="T34" fmla="+- 0 1774 1729"/>
                <a:gd name="T35" fmla="*/ 1774 h 82"/>
                <a:gd name="T36" fmla="+- 0 9654 9649"/>
                <a:gd name="T37" fmla="*/ T36 w 82"/>
                <a:gd name="T38" fmla="+- 0 1790 1729"/>
                <a:gd name="T39" fmla="*/ 1790 h 82"/>
                <a:gd name="T40" fmla="+- 0 9664 9649"/>
                <a:gd name="T41" fmla="*/ T40 w 82"/>
                <a:gd name="T42" fmla="+- 0 1802 1729"/>
                <a:gd name="T43" fmla="*/ 1802 h 82"/>
                <a:gd name="T44" fmla="+- 0 9678 9649"/>
                <a:gd name="T45" fmla="*/ T44 w 82"/>
                <a:gd name="T46" fmla="+- 0 1810 1729"/>
                <a:gd name="T47" fmla="*/ 1810 h 82"/>
                <a:gd name="T48" fmla="+- 0 9694 9649"/>
                <a:gd name="T49" fmla="*/ T48 w 82"/>
                <a:gd name="T50" fmla="+- 0 1811 1729"/>
                <a:gd name="T51" fmla="*/ 1811 h 82"/>
                <a:gd name="T52" fmla="+- 0 9710 9649"/>
                <a:gd name="T53" fmla="*/ T52 w 82"/>
                <a:gd name="T54" fmla="+- 0 1806 1729"/>
                <a:gd name="T55" fmla="*/ 1806 h 82"/>
                <a:gd name="T56" fmla="+- 0 9722 9649"/>
                <a:gd name="T57" fmla="*/ T56 w 82"/>
                <a:gd name="T58" fmla="+- 0 1796 1729"/>
                <a:gd name="T59" fmla="*/ 1796 h 82"/>
                <a:gd name="T60" fmla="+- 0 9729 9649"/>
                <a:gd name="T61" fmla="*/ T60 w 82"/>
                <a:gd name="T62" fmla="+- 0 1782 1729"/>
                <a:gd name="T63" fmla="*/ 1782 h 82"/>
                <a:gd name="T64" fmla="+- 0 9731 9649"/>
                <a:gd name="T65" fmla="*/ T64 w 82"/>
                <a:gd name="T66" fmla="+- 0 1766 1729"/>
                <a:gd name="T67" fmla="*/ 1766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82" y="37"/>
                  </a:moveTo>
                  <a:lnTo>
                    <a:pt x="77" y="21"/>
                  </a:lnTo>
                  <a:lnTo>
                    <a:pt x="67" y="9"/>
                  </a:lnTo>
                  <a:lnTo>
                    <a:pt x="53" y="2"/>
                  </a:lnTo>
                  <a:lnTo>
                    <a:pt x="37" y="0"/>
                  </a:lnTo>
                  <a:lnTo>
                    <a:pt x="21" y="5"/>
                  </a:lnTo>
                  <a:lnTo>
                    <a:pt x="9" y="15"/>
                  </a:lnTo>
                  <a:lnTo>
                    <a:pt x="2" y="29"/>
                  </a:lnTo>
                  <a:lnTo>
                    <a:pt x="0" y="45"/>
                  </a:lnTo>
                  <a:lnTo>
                    <a:pt x="5" y="61"/>
                  </a:lnTo>
                  <a:lnTo>
                    <a:pt x="15" y="73"/>
                  </a:lnTo>
                  <a:lnTo>
                    <a:pt x="29" y="81"/>
                  </a:lnTo>
                  <a:lnTo>
                    <a:pt x="45" y="82"/>
                  </a:lnTo>
                  <a:lnTo>
                    <a:pt x="61" y="77"/>
                  </a:lnTo>
                  <a:lnTo>
                    <a:pt x="73" y="67"/>
                  </a:lnTo>
                  <a:lnTo>
                    <a:pt x="80" y="53"/>
                  </a:lnTo>
                  <a:lnTo>
                    <a:pt x="82" y="37"/>
                  </a:lnTo>
                  <a:close/>
                </a:path>
              </a:pathLst>
            </a:custGeom>
            <a:noFill/>
            <a:ln w="595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31" name="Picture 130">
              <a:extLst>
                <a:ext uri="{FF2B5EF4-FFF2-40B4-BE49-F238E27FC236}">
                  <a16:creationId xmlns:a16="http://schemas.microsoft.com/office/drawing/2014/main" id="{2253FC74-D549-4B6D-8288-4AE2C78C2BC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470" y="1647"/>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4848">
              <a:extLst>
                <a:ext uri="{FF2B5EF4-FFF2-40B4-BE49-F238E27FC236}">
                  <a16:creationId xmlns:a16="http://schemas.microsoft.com/office/drawing/2014/main" id="{6F4E95D7-D45A-48FF-A5D6-B936D7B9E21F}"/>
                </a:ext>
              </a:extLst>
            </p:cNvPr>
            <p:cNvSpPr>
              <a:spLocks/>
            </p:cNvSpPr>
            <p:nvPr/>
          </p:nvSpPr>
          <p:spPr bwMode="auto">
            <a:xfrm>
              <a:off x="9470" y="1648"/>
              <a:ext cx="251" cy="250"/>
            </a:xfrm>
            <a:custGeom>
              <a:avLst/>
              <a:gdLst>
                <a:gd name="T0" fmla="+- 0 9487 9471"/>
                <a:gd name="T1" fmla="*/ T0 w 251"/>
                <a:gd name="T2" fmla="+- 0 1709 1649"/>
                <a:gd name="T3" fmla="*/ 1709 h 250"/>
                <a:gd name="T4" fmla="+- 0 9527 9471"/>
                <a:gd name="T5" fmla="*/ T4 w 251"/>
                <a:gd name="T6" fmla="+- 0 1688 1649"/>
                <a:gd name="T7" fmla="*/ 1688 h 250"/>
                <a:gd name="T8" fmla="+- 0 9541 9471"/>
                <a:gd name="T9" fmla="*/ T8 w 251"/>
                <a:gd name="T10" fmla="+- 0 1693 1649"/>
                <a:gd name="T11" fmla="*/ 1693 h 250"/>
                <a:gd name="T12" fmla="+- 0 9553 9471"/>
                <a:gd name="T13" fmla="*/ T12 w 251"/>
                <a:gd name="T14" fmla="+- 0 1704 1649"/>
                <a:gd name="T15" fmla="*/ 1704 h 250"/>
                <a:gd name="T16" fmla="+- 0 9559 9471"/>
                <a:gd name="T17" fmla="*/ T16 w 251"/>
                <a:gd name="T18" fmla="+- 0 1715 1649"/>
                <a:gd name="T19" fmla="*/ 1715 h 250"/>
                <a:gd name="T20" fmla="+- 0 9562 9471"/>
                <a:gd name="T21" fmla="*/ T20 w 251"/>
                <a:gd name="T22" fmla="+- 0 1727 1649"/>
                <a:gd name="T23" fmla="*/ 1727 h 250"/>
                <a:gd name="T24" fmla="+- 0 9560 9471"/>
                <a:gd name="T25" fmla="*/ T24 w 251"/>
                <a:gd name="T26" fmla="+- 0 1739 1649"/>
                <a:gd name="T27" fmla="*/ 1739 h 250"/>
                <a:gd name="T28" fmla="+- 0 9555 9471"/>
                <a:gd name="T29" fmla="*/ T28 w 251"/>
                <a:gd name="T30" fmla="+- 0 1750 1649"/>
                <a:gd name="T31" fmla="*/ 1750 h 250"/>
                <a:gd name="T32" fmla="+- 0 9543 9471"/>
                <a:gd name="T33" fmla="*/ T32 w 251"/>
                <a:gd name="T34" fmla="+- 0 1776 1649"/>
                <a:gd name="T35" fmla="*/ 1776 h 250"/>
                <a:gd name="T36" fmla="+- 0 9558 9471"/>
                <a:gd name="T37" fmla="*/ T36 w 251"/>
                <a:gd name="T38" fmla="+- 0 1862 1649"/>
                <a:gd name="T39" fmla="*/ 1862 h 250"/>
                <a:gd name="T40" fmla="+- 0 9622 9471"/>
                <a:gd name="T41" fmla="*/ T40 w 251"/>
                <a:gd name="T42" fmla="+- 0 1898 1649"/>
                <a:gd name="T43" fmla="*/ 1898 h 250"/>
                <a:gd name="T44" fmla="+- 0 9658 9471"/>
                <a:gd name="T45" fmla="*/ T44 w 251"/>
                <a:gd name="T46" fmla="+- 0 1896 1649"/>
                <a:gd name="T47" fmla="*/ 1896 h 250"/>
                <a:gd name="T48" fmla="+- 0 9709 9471"/>
                <a:gd name="T49" fmla="*/ T48 w 251"/>
                <a:gd name="T50" fmla="+- 0 1862 1649"/>
                <a:gd name="T51" fmla="*/ 1862 h 250"/>
                <a:gd name="T52" fmla="+- 0 9721 9471"/>
                <a:gd name="T53" fmla="*/ T52 w 251"/>
                <a:gd name="T54" fmla="+- 0 1842 1649"/>
                <a:gd name="T55" fmla="*/ 1842 h 250"/>
                <a:gd name="T56" fmla="+- 0 9706 9471"/>
                <a:gd name="T57" fmla="*/ T56 w 251"/>
                <a:gd name="T58" fmla="+- 0 1839 1649"/>
                <a:gd name="T59" fmla="*/ 1839 h 250"/>
                <a:gd name="T60" fmla="+- 0 9703 9471"/>
                <a:gd name="T61" fmla="*/ T60 w 251"/>
                <a:gd name="T62" fmla="+- 0 1843 1649"/>
                <a:gd name="T63" fmla="*/ 1843 h 250"/>
                <a:gd name="T64" fmla="+- 0 9700 9471"/>
                <a:gd name="T65" fmla="*/ T64 w 251"/>
                <a:gd name="T66" fmla="+- 0 1847 1649"/>
                <a:gd name="T67" fmla="*/ 1847 h 250"/>
                <a:gd name="T68" fmla="+- 0 9696 9471"/>
                <a:gd name="T69" fmla="*/ T68 w 251"/>
                <a:gd name="T70" fmla="+- 0 1850 1649"/>
                <a:gd name="T71" fmla="*/ 1850 h 250"/>
                <a:gd name="T72" fmla="+- 0 9682 9471"/>
                <a:gd name="T73" fmla="*/ T72 w 251"/>
                <a:gd name="T74" fmla="+- 0 1857 1649"/>
                <a:gd name="T75" fmla="*/ 1857 h 250"/>
                <a:gd name="T76" fmla="+- 0 9666 9471"/>
                <a:gd name="T77" fmla="*/ T76 w 251"/>
                <a:gd name="T78" fmla="+- 0 1858 1649"/>
                <a:gd name="T79" fmla="*/ 1858 h 250"/>
                <a:gd name="T80" fmla="+- 0 9652 9471"/>
                <a:gd name="T81" fmla="*/ T80 w 251"/>
                <a:gd name="T82" fmla="+- 0 1853 1649"/>
                <a:gd name="T83" fmla="*/ 1853 h 250"/>
                <a:gd name="T84" fmla="+- 0 9640 9471"/>
                <a:gd name="T85" fmla="*/ T84 w 251"/>
                <a:gd name="T86" fmla="+- 0 1843 1649"/>
                <a:gd name="T87" fmla="*/ 1843 h 250"/>
                <a:gd name="T88" fmla="+- 0 9634 9471"/>
                <a:gd name="T89" fmla="*/ T88 w 251"/>
                <a:gd name="T90" fmla="+- 0 1832 1649"/>
                <a:gd name="T91" fmla="*/ 1832 h 250"/>
                <a:gd name="T92" fmla="+- 0 9632 9471"/>
                <a:gd name="T93" fmla="*/ T92 w 251"/>
                <a:gd name="T94" fmla="+- 0 1819 1649"/>
                <a:gd name="T95" fmla="*/ 1819 h 250"/>
                <a:gd name="T96" fmla="+- 0 9633 9471"/>
                <a:gd name="T97" fmla="*/ T96 w 251"/>
                <a:gd name="T98" fmla="+- 0 1807 1649"/>
                <a:gd name="T99" fmla="*/ 1807 h 250"/>
                <a:gd name="T100" fmla="+- 0 9639 9471"/>
                <a:gd name="T101" fmla="*/ T100 w 251"/>
                <a:gd name="T102" fmla="+- 0 1796 1649"/>
                <a:gd name="T103" fmla="*/ 1796 h 250"/>
                <a:gd name="T104" fmla="+- 0 9651 9471"/>
                <a:gd name="T105" fmla="*/ T104 w 251"/>
                <a:gd name="T106" fmla="+- 0 1769 1649"/>
                <a:gd name="T107" fmla="*/ 1769 h 250"/>
                <a:gd name="T108" fmla="+- 0 9634 9471"/>
                <a:gd name="T109" fmla="*/ T108 w 251"/>
                <a:gd name="T110" fmla="+- 0 1685 1649"/>
                <a:gd name="T111" fmla="*/ 1685 h 250"/>
                <a:gd name="T112" fmla="+- 0 9571 9471"/>
                <a:gd name="T113" fmla="*/ T112 w 251"/>
                <a:gd name="T114" fmla="+- 0 1649 1649"/>
                <a:gd name="T115" fmla="*/ 1649 h 250"/>
                <a:gd name="T116" fmla="+- 0 9535 9471"/>
                <a:gd name="T117" fmla="*/ T116 w 251"/>
                <a:gd name="T118" fmla="+- 0 1651 1649"/>
                <a:gd name="T119" fmla="*/ 1651 h 250"/>
                <a:gd name="T120" fmla="+- 0 9483 9471"/>
                <a:gd name="T121" fmla="*/ T120 w 251"/>
                <a:gd name="T122" fmla="+- 0 1686 1649"/>
                <a:gd name="T123" fmla="*/ 1686 h 250"/>
                <a:gd name="T124" fmla="+- 0 9471 9471"/>
                <a:gd name="T125" fmla="*/ T124 w 251"/>
                <a:gd name="T126" fmla="+- 0 1707 1649"/>
                <a:gd name="T127" fmla="*/ 1707 h 250"/>
                <a:gd name="T128" fmla="+- 0 9487 9471"/>
                <a:gd name="T129" fmla="*/ T128 w 251"/>
                <a:gd name="T130" fmla="+- 0 1709 1649"/>
                <a:gd name="T131" fmla="*/ 1709 h 2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51" h="250">
                  <a:moveTo>
                    <a:pt x="16" y="60"/>
                  </a:moveTo>
                  <a:lnTo>
                    <a:pt x="56" y="39"/>
                  </a:lnTo>
                  <a:lnTo>
                    <a:pt x="70" y="44"/>
                  </a:lnTo>
                  <a:lnTo>
                    <a:pt x="82" y="55"/>
                  </a:lnTo>
                  <a:lnTo>
                    <a:pt x="88" y="66"/>
                  </a:lnTo>
                  <a:lnTo>
                    <a:pt x="91" y="78"/>
                  </a:lnTo>
                  <a:lnTo>
                    <a:pt x="89" y="90"/>
                  </a:lnTo>
                  <a:lnTo>
                    <a:pt x="84" y="101"/>
                  </a:lnTo>
                  <a:lnTo>
                    <a:pt x="72" y="127"/>
                  </a:lnTo>
                  <a:lnTo>
                    <a:pt x="87" y="213"/>
                  </a:lnTo>
                  <a:lnTo>
                    <a:pt x="151" y="249"/>
                  </a:lnTo>
                  <a:lnTo>
                    <a:pt x="187" y="247"/>
                  </a:lnTo>
                  <a:lnTo>
                    <a:pt x="238" y="213"/>
                  </a:lnTo>
                  <a:lnTo>
                    <a:pt x="250" y="193"/>
                  </a:lnTo>
                  <a:lnTo>
                    <a:pt x="235" y="190"/>
                  </a:lnTo>
                  <a:lnTo>
                    <a:pt x="232" y="194"/>
                  </a:lnTo>
                  <a:lnTo>
                    <a:pt x="229" y="198"/>
                  </a:lnTo>
                  <a:lnTo>
                    <a:pt x="225" y="201"/>
                  </a:lnTo>
                  <a:lnTo>
                    <a:pt x="211" y="208"/>
                  </a:lnTo>
                  <a:lnTo>
                    <a:pt x="195" y="209"/>
                  </a:lnTo>
                  <a:lnTo>
                    <a:pt x="181" y="204"/>
                  </a:lnTo>
                  <a:lnTo>
                    <a:pt x="169" y="194"/>
                  </a:lnTo>
                  <a:lnTo>
                    <a:pt x="163" y="183"/>
                  </a:lnTo>
                  <a:lnTo>
                    <a:pt x="161" y="170"/>
                  </a:lnTo>
                  <a:lnTo>
                    <a:pt x="162" y="158"/>
                  </a:lnTo>
                  <a:lnTo>
                    <a:pt x="168" y="147"/>
                  </a:lnTo>
                  <a:lnTo>
                    <a:pt x="180" y="120"/>
                  </a:lnTo>
                  <a:lnTo>
                    <a:pt x="163" y="36"/>
                  </a:lnTo>
                  <a:lnTo>
                    <a:pt x="100" y="0"/>
                  </a:lnTo>
                  <a:lnTo>
                    <a:pt x="64" y="2"/>
                  </a:lnTo>
                  <a:lnTo>
                    <a:pt x="12" y="37"/>
                  </a:lnTo>
                  <a:lnTo>
                    <a:pt x="0" y="58"/>
                  </a:lnTo>
                  <a:lnTo>
                    <a:pt x="16" y="60"/>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33" name="Picture 132">
              <a:extLst>
                <a:ext uri="{FF2B5EF4-FFF2-40B4-BE49-F238E27FC236}">
                  <a16:creationId xmlns:a16="http://schemas.microsoft.com/office/drawing/2014/main" id="{FB2719F2-16BC-4E76-9E99-1D931A39375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551" y="1726"/>
              <a:ext cx="9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4850">
              <a:extLst>
                <a:ext uri="{FF2B5EF4-FFF2-40B4-BE49-F238E27FC236}">
                  <a16:creationId xmlns:a16="http://schemas.microsoft.com/office/drawing/2014/main" id="{CFCB0644-3D01-462C-9B65-DD1BC3AA8CCE}"/>
                </a:ext>
              </a:extLst>
            </p:cNvPr>
            <p:cNvSpPr>
              <a:spLocks/>
            </p:cNvSpPr>
            <p:nvPr/>
          </p:nvSpPr>
          <p:spPr bwMode="auto">
            <a:xfrm>
              <a:off x="9551" y="1726"/>
              <a:ext cx="92" cy="92"/>
            </a:xfrm>
            <a:custGeom>
              <a:avLst/>
              <a:gdLst>
                <a:gd name="T0" fmla="+- 0 9625 9551"/>
                <a:gd name="T1" fmla="*/ T0 w 92"/>
                <a:gd name="T2" fmla="+- 0 1810 1727"/>
                <a:gd name="T3" fmla="*/ 1810 h 92"/>
                <a:gd name="T4" fmla="+- 0 9608 9551"/>
                <a:gd name="T5" fmla="*/ T4 w 92"/>
                <a:gd name="T6" fmla="+- 0 1818 1727"/>
                <a:gd name="T7" fmla="*/ 1818 h 92"/>
                <a:gd name="T8" fmla="+- 0 9590 9551"/>
                <a:gd name="T9" fmla="*/ T8 w 92"/>
                <a:gd name="T10" fmla="+- 0 1818 1727"/>
                <a:gd name="T11" fmla="*/ 1818 h 92"/>
                <a:gd name="T12" fmla="+- 0 9574 9551"/>
                <a:gd name="T13" fmla="*/ T12 w 92"/>
                <a:gd name="T14" fmla="+- 0 1812 1727"/>
                <a:gd name="T15" fmla="*/ 1812 h 92"/>
                <a:gd name="T16" fmla="+- 0 9560 9551"/>
                <a:gd name="T17" fmla="*/ T16 w 92"/>
                <a:gd name="T18" fmla="+- 0 1800 1727"/>
                <a:gd name="T19" fmla="*/ 1800 h 92"/>
                <a:gd name="T20" fmla="+- 0 9552 9551"/>
                <a:gd name="T21" fmla="*/ T20 w 92"/>
                <a:gd name="T22" fmla="+- 0 1783 1727"/>
                <a:gd name="T23" fmla="*/ 1783 h 92"/>
                <a:gd name="T24" fmla="+- 0 9551 9551"/>
                <a:gd name="T25" fmla="*/ T24 w 92"/>
                <a:gd name="T26" fmla="+- 0 1766 1727"/>
                <a:gd name="T27" fmla="*/ 1766 h 92"/>
                <a:gd name="T28" fmla="+- 0 9557 9551"/>
                <a:gd name="T29" fmla="*/ T28 w 92"/>
                <a:gd name="T30" fmla="+- 0 1749 1727"/>
                <a:gd name="T31" fmla="*/ 1749 h 92"/>
                <a:gd name="T32" fmla="+- 0 9570 9551"/>
                <a:gd name="T33" fmla="*/ T32 w 92"/>
                <a:gd name="T34" fmla="+- 0 1735 1727"/>
                <a:gd name="T35" fmla="*/ 1735 h 92"/>
                <a:gd name="T36" fmla="+- 0 9586 9551"/>
                <a:gd name="T37" fmla="*/ T36 w 92"/>
                <a:gd name="T38" fmla="+- 0 1727 1727"/>
                <a:gd name="T39" fmla="*/ 1727 h 92"/>
                <a:gd name="T40" fmla="+- 0 9604 9551"/>
                <a:gd name="T41" fmla="*/ T40 w 92"/>
                <a:gd name="T42" fmla="+- 0 1727 1727"/>
                <a:gd name="T43" fmla="*/ 1727 h 92"/>
                <a:gd name="T44" fmla="+- 0 9621 9551"/>
                <a:gd name="T45" fmla="*/ T44 w 92"/>
                <a:gd name="T46" fmla="+- 0 1733 1727"/>
                <a:gd name="T47" fmla="*/ 1733 h 92"/>
                <a:gd name="T48" fmla="+- 0 9634 9551"/>
                <a:gd name="T49" fmla="*/ T48 w 92"/>
                <a:gd name="T50" fmla="+- 0 1745 1727"/>
                <a:gd name="T51" fmla="*/ 1745 h 92"/>
                <a:gd name="T52" fmla="+- 0 9642 9551"/>
                <a:gd name="T53" fmla="*/ T52 w 92"/>
                <a:gd name="T54" fmla="+- 0 1762 1727"/>
                <a:gd name="T55" fmla="*/ 1762 h 92"/>
                <a:gd name="T56" fmla="+- 0 9643 9551"/>
                <a:gd name="T57" fmla="*/ T56 w 92"/>
                <a:gd name="T58" fmla="+- 0 1779 1727"/>
                <a:gd name="T59" fmla="*/ 1779 h 92"/>
                <a:gd name="T60" fmla="+- 0 9637 9551"/>
                <a:gd name="T61" fmla="*/ T60 w 92"/>
                <a:gd name="T62" fmla="+- 0 1796 1727"/>
                <a:gd name="T63" fmla="*/ 1796 h 92"/>
                <a:gd name="T64" fmla="+- 0 9625 9551"/>
                <a:gd name="T65" fmla="*/ T64 w 92"/>
                <a:gd name="T66" fmla="+- 0 1810 1727"/>
                <a:gd name="T67" fmla="*/ 1810 h 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92">
                  <a:moveTo>
                    <a:pt x="74" y="83"/>
                  </a:moveTo>
                  <a:lnTo>
                    <a:pt x="57" y="91"/>
                  </a:lnTo>
                  <a:lnTo>
                    <a:pt x="39" y="91"/>
                  </a:lnTo>
                  <a:lnTo>
                    <a:pt x="23" y="85"/>
                  </a:lnTo>
                  <a:lnTo>
                    <a:pt x="9" y="73"/>
                  </a:lnTo>
                  <a:lnTo>
                    <a:pt x="1" y="56"/>
                  </a:lnTo>
                  <a:lnTo>
                    <a:pt x="0" y="39"/>
                  </a:lnTo>
                  <a:lnTo>
                    <a:pt x="6" y="22"/>
                  </a:lnTo>
                  <a:lnTo>
                    <a:pt x="19" y="8"/>
                  </a:lnTo>
                  <a:lnTo>
                    <a:pt x="35" y="0"/>
                  </a:lnTo>
                  <a:lnTo>
                    <a:pt x="53" y="0"/>
                  </a:lnTo>
                  <a:lnTo>
                    <a:pt x="70" y="6"/>
                  </a:lnTo>
                  <a:lnTo>
                    <a:pt x="83" y="18"/>
                  </a:lnTo>
                  <a:lnTo>
                    <a:pt x="91" y="35"/>
                  </a:lnTo>
                  <a:lnTo>
                    <a:pt x="92" y="52"/>
                  </a:lnTo>
                  <a:lnTo>
                    <a:pt x="86" y="69"/>
                  </a:lnTo>
                  <a:lnTo>
                    <a:pt x="74" y="83"/>
                  </a:lnTo>
                  <a:close/>
                </a:path>
              </a:pathLst>
            </a:custGeom>
            <a:noFill/>
            <a:ln w="546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pic>
          <p:nvPicPr>
            <p:cNvPr id="135" name="Picture 134">
              <a:extLst>
                <a:ext uri="{FF2B5EF4-FFF2-40B4-BE49-F238E27FC236}">
                  <a16:creationId xmlns:a16="http://schemas.microsoft.com/office/drawing/2014/main" id="{F7D54C73-8DD2-48C0-ABC5-F7F397C509F6}"/>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94" y="272"/>
              <a:ext cx="5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a:extLst>
                <a:ext uri="{FF2B5EF4-FFF2-40B4-BE49-F238E27FC236}">
                  <a16:creationId xmlns:a16="http://schemas.microsoft.com/office/drawing/2014/main" id="{927ACA36-FC61-4AAC-9B00-0A3723397432}"/>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095" y="27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5DF33A74-2300-4C12-8BC7-9EC42EC43DCB}"/>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65" y="2362"/>
              <a:ext cx="51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6E286125-B60F-4DFF-A207-F3D59722B67F}"/>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37" y="2365"/>
              <a:ext cx="24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4855">
              <a:extLst>
                <a:ext uri="{FF2B5EF4-FFF2-40B4-BE49-F238E27FC236}">
                  <a16:creationId xmlns:a16="http://schemas.microsoft.com/office/drawing/2014/main" id="{73BCC4C3-4B2F-4D1D-AACF-B9BA1E0BEF8F}"/>
                </a:ext>
              </a:extLst>
            </p:cNvPr>
            <p:cNvSpPr>
              <a:spLocks/>
            </p:cNvSpPr>
            <p:nvPr/>
          </p:nvSpPr>
          <p:spPr bwMode="auto">
            <a:xfrm>
              <a:off x="4145" y="170"/>
              <a:ext cx="6341" cy="2872"/>
            </a:xfrm>
            <a:custGeom>
              <a:avLst/>
              <a:gdLst>
                <a:gd name="T0" fmla="+- 0 4433 4145"/>
                <a:gd name="T1" fmla="*/ T0 w 6341"/>
                <a:gd name="T2" fmla="+- 0 170 170"/>
                <a:gd name="T3" fmla="*/ 170 h 2872"/>
                <a:gd name="T4" fmla="+- 0 4267 4145"/>
                <a:gd name="T5" fmla="*/ T4 w 6341"/>
                <a:gd name="T6" fmla="+- 0 175 170"/>
                <a:gd name="T7" fmla="*/ 175 h 2872"/>
                <a:gd name="T8" fmla="+- 0 4181 4145"/>
                <a:gd name="T9" fmla="*/ T8 w 6341"/>
                <a:gd name="T10" fmla="+- 0 206 170"/>
                <a:gd name="T11" fmla="*/ 206 h 2872"/>
                <a:gd name="T12" fmla="+- 0 4150 4145"/>
                <a:gd name="T13" fmla="*/ T12 w 6341"/>
                <a:gd name="T14" fmla="+- 0 292 170"/>
                <a:gd name="T15" fmla="*/ 292 h 2872"/>
                <a:gd name="T16" fmla="+- 0 4145 4145"/>
                <a:gd name="T17" fmla="*/ T16 w 6341"/>
                <a:gd name="T18" fmla="+- 0 458 170"/>
                <a:gd name="T19" fmla="*/ 458 h 2872"/>
                <a:gd name="T20" fmla="+- 0 4145 4145"/>
                <a:gd name="T21" fmla="*/ T20 w 6341"/>
                <a:gd name="T22" fmla="+- 0 2754 170"/>
                <a:gd name="T23" fmla="*/ 2754 h 2872"/>
                <a:gd name="T24" fmla="+- 0 4150 4145"/>
                <a:gd name="T25" fmla="*/ T24 w 6341"/>
                <a:gd name="T26" fmla="+- 0 2920 170"/>
                <a:gd name="T27" fmla="*/ 2920 h 2872"/>
                <a:gd name="T28" fmla="+- 0 4181 4145"/>
                <a:gd name="T29" fmla="*/ T28 w 6341"/>
                <a:gd name="T30" fmla="+- 0 3006 170"/>
                <a:gd name="T31" fmla="*/ 3006 h 2872"/>
                <a:gd name="T32" fmla="+- 0 4267 4145"/>
                <a:gd name="T33" fmla="*/ T32 w 6341"/>
                <a:gd name="T34" fmla="+- 0 3037 170"/>
                <a:gd name="T35" fmla="*/ 3037 h 2872"/>
                <a:gd name="T36" fmla="+- 0 4433 4145"/>
                <a:gd name="T37" fmla="*/ T36 w 6341"/>
                <a:gd name="T38" fmla="+- 0 3042 170"/>
                <a:gd name="T39" fmla="*/ 3042 h 2872"/>
                <a:gd name="T40" fmla="+- 0 10198 4145"/>
                <a:gd name="T41" fmla="*/ T40 w 6341"/>
                <a:gd name="T42" fmla="+- 0 3042 170"/>
                <a:gd name="T43" fmla="*/ 3042 h 2872"/>
                <a:gd name="T44" fmla="+- 0 10364 4145"/>
                <a:gd name="T45" fmla="*/ T44 w 6341"/>
                <a:gd name="T46" fmla="+- 0 3037 170"/>
                <a:gd name="T47" fmla="*/ 3037 h 2872"/>
                <a:gd name="T48" fmla="+- 0 10450 4145"/>
                <a:gd name="T49" fmla="*/ T48 w 6341"/>
                <a:gd name="T50" fmla="+- 0 3006 170"/>
                <a:gd name="T51" fmla="*/ 3006 h 2872"/>
                <a:gd name="T52" fmla="+- 0 10481 4145"/>
                <a:gd name="T53" fmla="*/ T52 w 6341"/>
                <a:gd name="T54" fmla="+- 0 2920 170"/>
                <a:gd name="T55" fmla="*/ 2920 h 2872"/>
                <a:gd name="T56" fmla="+- 0 10486 4145"/>
                <a:gd name="T57" fmla="*/ T56 w 6341"/>
                <a:gd name="T58" fmla="+- 0 2754 170"/>
                <a:gd name="T59" fmla="*/ 2754 h 2872"/>
                <a:gd name="T60" fmla="+- 0 10486 4145"/>
                <a:gd name="T61" fmla="*/ T60 w 6341"/>
                <a:gd name="T62" fmla="+- 0 458 170"/>
                <a:gd name="T63" fmla="*/ 458 h 2872"/>
                <a:gd name="T64" fmla="+- 0 10481 4145"/>
                <a:gd name="T65" fmla="*/ T64 w 6341"/>
                <a:gd name="T66" fmla="+- 0 292 170"/>
                <a:gd name="T67" fmla="*/ 292 h 2872"/>
                <a:gd name="T68" fmla="+- 0 10450 4145"/>
                <a:gd name="T69" fmla="*/ T68 w 6341"/>
                <a:gd name="T70" fmla="+- 0 206 170"/>
                <a:gd name="T71" fmla="*/ 206 h 2872"/>
                <a:gd name="T72" fmla="+- 0 10364 4145"/>
                <a:gd name="T73" fmla="*/ T72 w 6341"/>
                <a:gd name="T74" fmla="+- 0 175 170"/>
                <a:gd name="T75" fmla="*/ 175 h 2872"/>
                <a:gd name="T76" fmla="+- 0 10198 4145"/>
                <a:gd name="T77" fmla="*/ T76 w 6341"/>
                <a:gd name="T78" fmla="+- 0 170 170"/>
                <a:gd name="T79" fmla="*/ 170 h 2872"/>
                <a:gd name="T80" fmla="+- 0 4433 4145"/>
                <a:gd name="T81" fmla="*/ T80 w 6341"/>
                <a:gd name="T82" fmla="+- 0 170 170"/>
                <a:gd name="T83" fmla="*/ 170 h 2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341" h="2872">
                  <a:moveTo>
                    <a:pt x="288" y="0"/>
                  </a:moveTo>
                  <a:lnTo>
                    <a:pt x="122" y="5"/>
                  </a:lnTo>
                  <a:lnTo>
                    <a:pt x="36" y="36"/>
                  </a:lnTo>
                  <a:lnTo>
                    <a:pt x="5" y="122"/>
                  </a:lnTo>
                  <a:lnTo>
                    <a:pt x="0" y="288"/>
                  </a:lnTo>
                  <a:lnTo>
                    <a:pt x="0" y="2584"/>
                  </a:lnTo>
                  <a:lnTo>
                    <a:pt x="5" y="2750"/>
                  </a:lnTo>
                  <a:lnTo>
                    <a:pt x="36" y="2836"/>
                  </a:lnTo>
                  <a:lnTo>
                    <a:pt x="122" y="2867"/>
                  </a:lnTo>
                  <a:lnTo>
                    <a:pt x="288" y="2872"/>
                  </a:lnTo>
                  <a:lnTo>
                    <a:pt x="6053" y="2872"/>
                  </a:lnTo>
                  <a:lnTo>
                    <a:pt x="6219" y="2867"/>
                  </a:lnTo>
                  <a:lnTo>
                    <a:pt x="6305" y="2836"/>
                  </a:lnTo>
                  <a:lnTo>
                    <a:pt x="6336" y="2750"/>
                  </a:lnTo>
                  <a:lnTo>
                    <a:pt x="6341" y="2584"/>
                  </a:lnTo>
                  <a:lnTo>
                    <a:pt x="6341" y="288"/>
                  </a:lnTo>
                  <a:lnTo>
                    <a:pt x="6336" y="122"/>
                  </a:lnTo>
                  <a:lnTo>
                    <a:pt x="6305" y="36"/>
                  </a:lnTo>
                  <a:lnTo>
                    <a:pt x="6219" y="5"/>
                  </a:lnTo>
                  <a:lnTo>
                    <a:pt x="6053"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914400"/>
              <a:endParaRPr lang="en-CA" dirty="0">
                <a:solidFill>
                  <a:prstClr val="black"/>
                </a:solidFill>
                <a:latin typeface="Calibri" panose="020F0502020204030204"/>
              </a:endParaRPr>
            </a:p>
          </p:txBody>
        </p:sp>
      </p:grpSp>
    </p:spTree>
    <p:extLst>
      <p:ext uri="{BB962C8B-B14F-4D97-AF65-F5344CB8AC3E}">
        <p14:creationId xmlns:p14="http://schemas.microsoft.com/office/powerpoint/2010/main" val="2211850594"/>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3446</Words>
  <PresentationFormat>Widescreen</PresentationFormat>
  <Paragraphs>271</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Courier New</vt:lpstr>
      <vt:lpstr>Verdana</vt:lpstr>
      <vt:lpstr>Wingdings</vt:lpstr>
      <vt:lpstr>Drive Smart Theme</vt:lpstr>
      <vt:lpstr>Intro to air brakes for combination units</vt:lpstr>
      <vt:lpstr>Air brakes valves for combination units</vt:lpstr>
      <vt:lpstr>Air brakes components added  </vt:lpstr>
      <vt:lpstr>Failure in primary system </vt:lpstr>
      <vt:lpstr>Air brake valves working together</vt:lpstr>
      <vt:lpstr>Bobtailing </vt:lpstr>
      <vt:lpstr>Trailer system components  </vt:lpstr>
      <vt:lpstr>Air brakes trailer components cont. </vt:lpstr>
      <vt:lpstr>Air brakes trailer air system </vt:lpstr>
      <vt:lpstr>Trailer with spring parking brakes — charging </vt:lpstr>
      <vt:lpstr>Air brakes trailer spring brake valves  </vt:lpstr>
      <vt:lpstr>Trailer with spring parking brakes — service brake application </vt:lpstr>
      <vt:lpstr>Trailer with spring parking brakes — dynamited </vt:lpstr>
      <vt:lpstr>Braking combination units</vt:lpstr>
      <vt:lpstr>Trailer ABS air brake systems</vt:lpstr>
      <vt:lpstr>Combination unit air pre-trip</vt:lpstr>
      <vt:lpstr>Getting started</vt:lpstr>
      <vt:lpstr>Reservoirs</vt:lpstr>
      <vt:lpstr>Under the hood – foundation brakes</vt:lpstr>
      <vt:lpstr>Under the hood - compressor</vt:lpstr>
      <vt:lpstr>In cab</vt:lpstr>
      <vt:lpstr>In cab – check governor operation</vt:lpstr>
      <vt:lpstr>Check parking brake on trailer is engaged</vt:lpstr>
      <vt:lpstr> Disconnect air lines</vt:lpstr>
      <vt:lpstr>Check tractor protection valve</vt:lpstr>
      <vt:lpstr>Continue compressor check</vt:lpstr>
      <vt:lpstr>Start leak test</vt:lpstr>
      <vt:lpstr>Leak test</vt:lpstr>
      <vt:lpstr>Under tractor</vt:lpstr>
      <vt:lpstr>Check air lines and pushrods</vt:lpstr>
      <vt:lpstr>Apply the parking brakes</vt:lpstr>
      <vt:lpstr>Remove wheel blocks</vt:lpstr>
      <vt:lpstr>Four-way brake response test</vt:lpstr>
      <vt:lpstr>Adjusting a manual slack adjuster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2019-10-10T15:37:26Z</dcterms:created>
  <dcterms:modified xsi:type="dcterms:W3CDTF">2021-07-04T18:38:20Z</dcterms:modified>
</cp:coreProperties>
</file>