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71" r:id="rId1"/>
  </p:sldMasterIdLst>
  <p:notesMasterIdLst>
    <p:notesMasterId r:id="rId28"/>
  </p:notesMasterIdLst>
  <p:handoutMasterIdLst>
    <p:handoutMasterId r:id="rId29"/>
  </p:handoutMasterIdLst>
  <p:sldIdLst>
    <p:sldId id="554" r:id="rId2"/>
    <p:sldId id="561" r:id="rId3"/>
    <p:sldId id="586" r:id="rId4"/>
    <p:sldId id="589" r:id="rId5"/>
    <p:sldId id="588" r:id="rId6"/>
    <p:sldId id="587" r:id="rId7"/>
    <p:sldId id="592" r:id="rId8"/>
    <p:sldId id="591" r:id="rId9"/>
    <p:sldId id="590" r:id="rId10"/>
    <p:sldId id="593" r:id="rId11"/>
    <p:sldId id="595" r:id="rId12"/>
    <p:sldId id="594" r:id="rId13"/>
    <p:sldId id="598" r:id="rId14"/>
    <p:sldId id="597" r:id="rId15"/>
    <p:sldId id="596" r:id="rId16"/>
    <p:sldId id="599" r:id="rId17"/>
    <p:sldId id="600" r:id="rId18"/>
    <p:sldId id="601" r:id="rId19"/>
    <p:sldId id="602" r:id="rId20"/>
    <p:sldId id="605" r:id="rId21"/>
    <p:sldId id="603" r:id="rId22"/>
    <p:sldId id="604" r:id="rId23"/>
    <p:sldId id="608" r:id="rId24"/>
    <p:sldId id="610" r:id="rId25"/>
    <p:sldId id="612" r:id="rId26"/>
    <p:sldId id="614" r:id="rId27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8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A01"/>
    <a:srgbClr val="C55A11"/>
    <a:srgbClr val="2D97E5"/>
    <a:srgbClr val="63BB46"/>
    <a:srgbClr val="5FB743"/>
    <a:srgbClr val="417E2E"/>
    <a:srgbClr val="FDD106"/>
    <a:srgbClr val="2591CB"/>
    <a:srgbClr val="AFBE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72810" autoAdjust="0"/>
  </p:normalViewPr>
  <p:slideViewPr>
    <p:cSldViewPr snapToGrid="0">
      <p:cViewPr varScale="1">
        <p:scale>
          <a:sx n="97" d="100"/>
          <a:sy n="97" d="100"/>
        </p:scale>
        <p:origin x="180" y="76"/>
      </p:cViewPr>
      <p:guideLst/>
    </p:cSldViewPr>
  </p:slideViewPr>
  <p:outlineViewPr>
    <p:cViewPr>
      <p:scale>
        <a:sx n="33" d="100"/>
        <a:sy n="33" d="100"/>
      </p:scale>
      <p:origin x="0" y="-4190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36"/>
    </p:cViewPr>
  </p:sorterViewPr>
  <p:notesViewPr>
    <p:cSldViewPr snapToGrid="0">
      <p:cViewPr varScale="1">
        <p:scale>
          <a:sx n="57" d="100"/>
          <a:sy n="57" d="100"/>
        </p:scale>
        <p:origin x="289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3F56EA-8ECC-4024-A8D1-127F015483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AAB079-B003-47C9-918A-7315967736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5FC21-C888-4100-9733-9B472F218229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E81674-B423-4A62-8B66-FDA2A4DC62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A77F04-C7D9-4948-9CAB-DCC9EF500F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43A11-90A3-42E7-8CF6-431A2107D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84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A6671-F96F-4532-B4EE-20AEA24545AD}" type="datetimeFigureOut">
              <a:rPr lang="en-CA" smtClean="0"/>
              <a:t>2021-05-24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AB52B-0897-46EF-ACB7-C2A1E9716B3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430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/>
            <a:r>
              <a:rPr lang="en-US" dirty="0" smtClean="0">
                <a:solidFill>
                  <a:srgbClr val="002060"/>
                </a:solidFill>
              </a:rPr>
              <a:t>Instructor notes: </a:t>
            </a:r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B52B-0897-46EF-ACB7-C2A1E9716B33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7396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 notes: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warning signs are yellow and diamond-shaped. They warn of possible hazards ahead.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B52B-0897-46EF-ACB7-C2A1E9716B33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9549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 notes:</a:t>
            </a:r>
          </a:p>
          <a:p>
            <a:endParaRPr lang="en-US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 special attention to object markers — they are mounted on obstructions.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B52B-0897-46EF-ACB7-C2A1E9716B33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588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Instructor notes: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signs warn of construction and maintenance work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pay attention!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Obey traffic-control persons, travel within the posted speed, stay well back from all equipment and pass only when it is safe.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B52B-0897-46EF-ACB7-C2A1E9716B33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4939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 notes: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signs give information about destinations, route numbers and facilities.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B52B-0897-46EF-ACB7-C2A1E9716B33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3007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 notes: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railway and highway crossings are indicated with signs or pavement markings and may also have mechanical or electrical warning devices for your protection.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B52B-0897-46EF-ACB7-C2A1E9716B33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37314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 notes: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Lane control signals are placed over lanes to indicate which ones are open for driving.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B52B-0897-46EF-ACB7-C2A1E9716B33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9497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 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Lane-use control signals are special overhead signals placed over a certain lane or lanes. They permit or prohibit drivers to use the lane beneath the signal.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You can distinguish lane-use control signals from other signs and signals by their placement over a certain lane or lanes and by their distinctive shapes and symbols.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B52B-0897-46EF-ACB7-C2A1E9716B33}" type="slidenum">
              <a:rPr lang="en-CA" smtClean="0"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294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 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colour of the light determines which stream of traffic has the right of way.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Generally, a red light means “stop,” a yellow light means “caution” and a green light means “go.”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signals can have slightly different meanings if they are flashing or if they are shaped as arrows rather than circles. In some places green arrows may flash; in others they may not.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traffic control signal may be vertical or horizontal.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B52B-0897-46EF-ACB7-C2A1E9716B33}" type="slidenum">
              <a:rPr lang="en-CA" smtClean="0"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17156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 notes: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Road markings give you warnings or direction. It is illegal to drive over freshly painted, wet pavement markings.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Yellow lines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Yellow lines divide traffic moving in opposite directions. If there is a yellow line to your left, there will be traffic coming towards you on the other side of that yellow line.</a:t>
            </a:r>
          </a:p>
          <a:p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B52B-0897-46EF-ACB7-C2A1E9716B33}" type="slidenum">
              <a:rPr lang="en-CA" smtClean="0"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88563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 notes:</a:t>
            </a:r>
          </a:p>
          <a:p>
            <a:endParaRPr lang="en-US" dirty="0" smtClean="0"/>
          </a:p>
          <a:p>
            <a:r>
              <a:rPr lang="en-C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 lines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 lines are used to separate lanes of traffic moving in the same direction.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 lines also mark crosswalks, stopping positions and the right shoulders of highways.</a:t>
            </a:r>
          </a:p>
          <a:p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B52B-0897-46EF-ACB7-C2A1E9716B33}" type="slidenum">
              <a:rPr lang="en-CA" smtClean="0"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0024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 notes: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Provide an overview of the unit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Ask: why do we have traffic control devices? 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B52B-0897-46EF-ACB7-C2A1E9716B33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52627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 notes: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markings set off lanes for HOVs, buses and bicycles. HOV lanes are marked with thick solid or broken lines and white diamond symbols.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B52B-0897-46EF-ACB7-C2A1E9716B33}" type="slidenum">
              <a:rPr lang="en-CA" smtClean="0"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0513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 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 generally means stop or no. The use of red on signs is limited to stop, yield, and prohibition signs.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white background indicates a regulatory sign.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Yellow conveys a general caution message.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 shows permitted traffic movements or directional guidance.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Fluorescent yellow/green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ndicates pedestrian crossings and school zones.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Orange is used for warning and guidance in roadways work zones.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Coral is used for incident management signs.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Blue indicates road user services, tourist information, and evacuation routes.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Brown is used to show guidance to sites of public recreation or cultural interest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B52B-0897-46EF-ACB7-C2A1E9716B33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3453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 notes: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These signs tell you about driving laws and regulations.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Drivers who do not follow the instructions on these signs may receive penalties.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B52B-0897-46EF-ACB7-C2A1E9716B33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9112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 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These signs tell you the rules to follow in areas where you need to be extra cautious.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B52B-0897-46EF-ACB7-C2A1E9716B33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1082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 notes: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Signs showing which lanes may be used to turn or go straight are mounted above the lane or at the side of the lane before the intersection.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are in a designated lane, you must follow the direction indicated by the arrows.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not move into or out of a designated lane while you are in an intersection.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B52B-0897-46EF-ACB7-C2A1E9716B33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98437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 notes: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Turn control signs are mounted directly above the intersection.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must follow the direction of the arrow.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B52B-0897-46EF-ACB7-C2A1E9716B33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7360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 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Parking signs let you know where and when you are allowed to park.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receive fines or your vehicle may be towed (or both) if you park illegally.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B52B-0897-46EF-ACB7-C2A1E9716B33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0828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 notes: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warning signs are yellow and diamond-shaped. They warn of possible hazards ahead.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B52B-0897-46EF-ACB7-C2A1E9716B33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5771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BC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035674"/>
            <a:ext cx="2049340" cy="365125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>
              <a:defRPr sz="200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0" y="6036308"/>
            <a:ext cx="1905000" cy="364491"/>
          </a:xfrm>
          <a:prstGeom prst="rect">
            <a:avLst/>
          </a:prstGeom>
          <a:noFill/>
        </p:spPr>
        <p:txBody>
          <a:bodyPr wrap="none" lIns="0" tIns="0" rIns="0" bIns="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1733939"/>
            <a:ext cx="10363200" cy="3733800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Aft>
                <a:spcPts val="600"/>
              </a:spcAft>
              <a:buClr>
                <a:srgbClr val="F57A01"/>
              </a:buClr>
              <a:buFont typeface="Arial" panose="020B0604020202020204" pitchFamily="34" charset="0"/>
              <a:buChar char="•"/>
              <a:defRPr baseline="0">
                <a:solidFill>
                  <a:srgbClr val="404040"/>
                </a:solidFill>
                <a:latin typeface="Verdana" panose="020B0604030504040204" pitchFamily="34" charset="0"/>
              </a:defRPr>
            </a:lvl1pPr>
            <a:lvl2pPr marL="461963" indent="-233363">
              <a:lnSpc>
                <a:spcPct val="100000"/>
              </a:lnSpc>
              <a:buClr>
                <a:srgbClr val="F57A01"/>
              </a:buClr>
              <a:buFont typeface="Courier New" panose="02070309020205020404" pitchFamily="49" charset="0"/>
              <a:buChar char="o"/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 marL="685800" indent="-171450">
              <a:lnSpc>
                <a:spcPct val="100000"/>
              </a:lnSpc>
              <a:buClr>
                <a:srgbClr val="F57A01"/>
              </a:buClr>
              <a:buFont typeface="Courier New" panose="02070309020205020404" pitchFamily="49" charset="0"/>
              <a:buChar char="o"/>
              <a:defRPr baseline="0">
                <a:solidFill>
                  <a:srgbClr val="404040"/>
                </a:solidFill>
                <a:latin typeface="Verdana" panose="020B0604030504040204" pitchFamily="34" charset="0"/>
              </a:defRPr>
            </a:lvl3pPr>
            <a:lvl4pPr marL="914400" indent="-228600">
              <a:lnSpc>
                <a:spcPct val="100000"/>
              </a:lnSpc>
              <a:buClr>
                <a:srgbClr val="F57A01"/>
              </a:buClr>
              <a:buFont typeface="Arial" panose="020B0604020202020204" pitchFamily="34" charset="0"/>
              <a:buChar char="•"/>
              <a:defRPr baseline="0">
                <a:solidFill>
                  <a:srgbClr val="404040"/>
                </a:solidFill>
                <a:latin typeface="Verdana" panose="020B0604030504040204" pitchFamily="34" charset="0"/>
              </a:defRPr>
            </a:lvl4pPr>
            <a:lvl5pPr marL="1143000" indent="-228600">
              <a:lnSpc>
                <a:spcPct val="100000"/>
              </a:lnSpc>
              <a:buClr>
                <a:srgbClr val="F57A01"/>
              </a:buClr>
              <a:buFont typeface="Arial" panose="020B0604020202020204" pitchFamily="34" charset="0"/>
              <a:buChar char="•"/>
              <a:defRPr baseline="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81000" y="457201"/>
            <a:ext cx="10744200" cy="45719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dirty="0" smtClean="0"/>
              <a:t>Click to add a comparison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3661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CBC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artArt Placeholder 4"/>
          <p:cNvSpPr>
            <a:spLocks noGrp="1"/>
          </p:cNvSpPr>
          <p:nvPr>
            <p:ph type="dgm" sz="quarter" idx="13" hasCustomPrompt="1"/>
          </p:nvPr>
        </p:nvSpPr>
        <p:spPr>
          <a:xfrm>
            <a:off x="381000" y="1143000"/>
            <a:ext cx="11430000" cy="525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icon below to add SmartArt graphic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7800" y="6629400"/>
            <a:ext cx="2743200" cy="1365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81000" y="457201"/>
            <a:ext cx="10744200" cy="45719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smart art graphic title</a:t>
            </a:r>
            <a:endParaRPr lang="en-CA" dirty="0"/>
          </a:p>
        </p:txBody>
      </p:sp>
      <p:sp>
        <p:nvSpPr>
          <p:cNvPr id="8" name="Footer Placeholder 5"/>
          <p:cNvSpPr txBox="1">
            <a:spLocks/>
          </p:cNvSpPr>
          <p:nvPr/>
        </p:nvSpPr>
        <p:spPr>
          <a:xfrm>
            <a:off x="409303" y="6400799"/>
            <a:ext cx="1952897" cy="365125"/>
          </a:xfrm>
          <a:prstGeom prst="rect">
            <a:avLst/>
          </a:prstGeom>
          <a:noFill/>
        </p:spPr>
        <p:txBody>
          <a:bodyPr wrap="none" lIns="0" tIns="0" rIns="0" bIns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600" b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 smtClean="0">
                <a:solidFill>
                  <a:srgbClr val="90969A"/>
                </a:solidFill>
              </a:rPr>
              <a:t>DRAFT | Confidential</a:t>
            </a:r>
            <a:endParaRPr lang="en-CA" sz="1200" dirty="0">
              <a:solidFill>
                <a:srgbClr val="9096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30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CBC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838201" y="0"/>
            <a:ext cx="10515599" cy="5393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DE0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To change box color, right click box, choose “Fill” and pick the color .</a:t>
            </a:r>
            <a:r>
              <a:rPr lang="en-CA" dirty="0" smtClean="0"/>
              <a:t> </a:t>
            </a:r>
            <a:r>
              <a:rPr lang="en-US" dirty="0" smtClean="0"/>
              <a:t>If you like to add a picture, click icon below. Go to “cover images” folder and Double-click to select an image. 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66800" y="3398410"/>
            <a:ext cx="10515600" cy="4154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0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add a section title</a:t>
            </a:r>
            <a:endParaRPr lang="en-CA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0" y="4087201"/>
            <a:ext cx="10515600" cy="3323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section subtitle (optional)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695" y="6232358"/>
            <a:ext cx="457200" cy="4572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24600"/>
            <a:ext cx="1981200" cy="381000"/>
          </a:xfrm>
          <a:prstGeom prst="rect">
            <a:avLst/>
          </a:prstGeom>
          <a:noFill/>
        </p:spPr>
        <p:txBody>
          <a:bodyPr wrap="none" lIns="0" tIns="0" rIns="0" bIns="0" anchor="b" anchorCtr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17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CBC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407353" y="1371600"/>
            <a:ext cx="6246650" cy="4605339"/>
          </a:xfrm>
          <a:prstGeom prst="rect">
            <a:avLst/>
          </a:prstGeom>
        </p:spPr>
        <p:txBody>
          <a:bodyPr lIns="0" tIns="0" rIns="0" bIns="0"/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DE0"/>
              </a:buClr>
              <a:buFont typeface="+mj-lt"/>
              <a:buAutoNum type="arabicPeriod"/>
              <a:tabLst/>
              <a:defRPr sz="28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73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77777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54075" indent="-166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974725" indent="-1206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/>
            <a:r>
              <a:rPr lang="en-US" sz="2400" dirty="0" smtClean="0"/>
              <a:t>Make sure you’re on </a:t>
            </a:r>
            <a:r>
              <a:rPr lang="en-US" sz="2400" dirty="0" smtClean="0">
                <a:solidFill>
                  <a:srgbClr val="D24929"/>
                </a:solidFill>
              </a:rPr>
              <a:t>HOME</a:t>
            </a:r>
            <a:r>
              <a:rPr lang="en-US" sz="2400" dirty="0" smtClean="0"/>
              <a:t> tab.</a:t>
            </a:r>
          </a:p>
          <a:p>
            <a:pPr marL="400050" indent="-400050"/>
            <a:r>
              <a:rPr lang="en-US" sz="2400" dirty="0" smtClean="0"/>
              <a:t>Click </a:t>
            </a:r>
            <a:r>
              <a:rPr lang="en-US" sz="2400" b="1" dirty="0" smtClean="0"/>
              <a:t>New Slide</a:t>
            </a:r>
            <a:r>
              <a:rPr lang="en-US" sz="2400" dirty="0" smtClean="0"/>
              <a:t> (Ctrl+M). </a:t>
            </a:r>
          </a:p>
          <a:p>
            <a:pPr marL="400050" indent="-400050"/>
            <a:r>
              <a:rPr lang="en-US" sz="2400" dirty="0" smtClean="0"/>
              <a:t>To change layout, click </a:t>
            </a:r>
            <a:r>
              <a:rPr lang="en-US" sz="2400" b="1" dirty="0" smtClean="0"/>
              <a:t>Layout</a:t>
            </a:r>
            <a:r>
              <a:rPr lang="en-US" sz="2400" dirty="0" smtClean="0"/>
              <a:t>. (Or right-mouse click to choose a layout.)</a:t>
            </a:r>
          </a:p>
          <a:p>
            <a:pPr marL="400050" indent="-400050"/>
            <a:r>
              <a:rPr lang="en-US" sz="2400" dirty="0" smtClean="0"/>
              <a:t>Follow instructions on layout slide.</a:t>
            </a:r>
          </a:p>
          <a:p>
            <a:pPr marL="0" indent="0">
              <a:buFont typeface="+mj-lt"/>
              <a:buNone/>
            </a:pPr>
            <a:endParaRPr lang="en-US" sz="2400" dirty="0" smtClean="0"/>
          </a:p>
          <a:p>
            <a:pPr marL="0" indent="0">
              <a:buFont typeface="+mj-lt"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TIPS</a:t>
            </a:r>
            <a:endParaRPr lang="en-US" sz="2400" dirty="0">
              <a:solidFill>
                <a:schemeClr val="accent2"/>
              </a:solidFill>
            </a:endParaRPr>
          </a:p>
          <a:p>
            <a:pPr marL="225425" indent="-219075">
              <a:buFont typeface="Arial" panose="020B0604020202020204" pitchFamily="34" charset="0"/>
              <a:buChar char="•"/>
            </a:pPr>
            <a:r>
              <a:rPr lang="en-US" sz="2400" dirty="0" smtClean="0"/>
              <a:t>Print these widescreen slides on legal.</a:t>
            </a:r>
          </a:p>
          <a:p>
            <a:pPr marL="225425" marR="0" indent="-2190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D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/>
              <a:t>Check out the </a:t>
            </a:r>
            <a:r>
              <a:rPr lang="en-US" sz="2400" dirty="0" smtClean="0">
                <a:solidFill>
                  <a:schemeClr val="accent2"/>
                </a:solidFill>
              </a:rPr>
              <a:t>shapes </a:t>
            </a:r>
            <a:r>
              <a:rPr lang="en-US" sz="2400" dirty="0" smtClean="0">
                <a:solidFill>
                  <a:schemeClr val="tx1"/>
                </a:solidFill>
              </a:rPr>
              <a:t>and</a:t>
            </a:r>
            <a:r>
              <a:rPr lang="en-US" sz="2400" baseline="0" dirty="0" smtClean="0">
                <a:solidFill>
                  <a:schemeClr val="accent2"/>
                </a:solidFill>
              </a:rPr>
              <a:t> icon</a:t>
            </a:r>
            <a:r>
              <a:rPr lang="en-US" sz="2400" dirty="0" smtClean="0">
                <a:solidFill>
                  <a:schemeClr val="accent2"/>
                </a:solidFill>
              </a:rPr>
              <a:t> toolbox </a:t>
            </a:r>
            <a:r>
              <a:rPr lang="en-US" sz="2400" dirty="0" smtClean="0"/>
              <a:t>slides!</a:t>
            </a:r>
          </a:p>
          <a:p>
            <a:pPr marL="225425" indent="-219075">
              <a:buFont typeface="Arial" panose="020B0604020202020204" pitchFamily="34" charset="0"/>
              <a:buChar char="•"/>
            </a:pPr>
            <a:r>
              <a:rPr lang="en-US" sz="2400" dirty="0" smtClean="0"/>
              <a:t>Delete this slide before presenting.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010400" y="1371600"/>
            <a:ext cx="4460479" cy="4158139"/>
            <a:chOff x="6893322" y="1696164"/>
            <a:chExt cx="4460479" cy="415813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00" y="2865834"/>
              <a:ext cx="4114801" cy="2286000"/>
            </a:xfrm>
            <a:prstGeom prst="rect">
              <a:avLst/>
            </a:prstGeom>
          </p:spPr>
        </p:pic>
        <p:sp>
          <p:nvSpPr>
            <p:cNvPr id="9" name="Oval Callout 8"/>
            <p:cNvSpPr/>
            <p:nvPr/>
          </p:nvSpPr>
          <p:spPr>
            <a:xfrm>
              <a:off x="6893322" y="1909920"/>
              <a:ext cx="1007321" cy="914400"/>
            </a:xfrm>
            <a:prstGeom prst="wedgeEllipseCallout">
              <a:avLst>
                <a:gd name="adj1" fmla="val 27105"/>
                <a:gd name="adj2" fmla="val 63623"/>
              </a:avLst>
            </a:prstGeom>
            <a:solidFill>
              <a:srgbClr val="00ACEC">
                <a:alpha val="50000"/>
              </a:srgb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5400" dirty="0" smtClean="0"/>
                <a:t>1</a:t>
              </a:r>
              <a:endParaRPr lang="en-CA" sz="5400" dirty="0"/>
            </a:p>
          </p:txBody>
        </p:sp>
        <p:sp>
          <p:nvSpPr>
            <p:cNvPr id="10" name="Oval Callout 9"/>
            <p:cNvSpPr/>
            <p:nvPr/>
          </p:nvSpPr>
          <p:spPr>
            <a:xfrm>
              <a:off x="10346480" y="2449115"/>
              <a:ext cx="1007321" cy="914400"/>
            </a:xfrm>
            <a:prstGeom prst="wedgeEllipseCallout">
              <a:avLst/>
            </a:prstGeom>
            <a:solidFill>
              <a:srgbClr val="00ACEC">
                <a:alpha val="50000"/>
              </a:srgb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5400" dirty="0" smtClean="0"/>
                <a:t>3</a:t>
              </a:r>
              <a:endParaRPr lang="en-CA" sz="5400" dirty="0"/>
            </a:p>
          </p:txBody>
        </p:sp>
        <p:sp>
          <p:nvSpPr>
            <p:cNvPr id="11" name="Oval Callout 10"/>
            <p:cNvSpPr/>
            <p:nvPr/>
          </p:nvSpPr>
          <p:spPr>
            <a:xfrm>
              <a:off x="8792739" y="4939903"/>
              <a:ext cx="1007321" cy="914400"/>
            </a:xfrm>
            <a:prstGeom prst="wedgeEllipseCallout">
              <a:avLst>
                <a:gd name="adj1" fmla="val 22005"/>
                <a:gd name="adj2" fmla="val -68961"/>
              </a:avLst>
            </a:prstGeom>
            <a:solidFill>
              <a:srgbClr val="00ACEC">
                <a:alpha val="50000"/>
              </a:srgb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5400" dirty="0" smtClean="0"/>
                <a:t>2</a:t>
              </a:r>
              <a:endParaRPr lang="en-CA" sz="5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07743" y="1696164"/>
              <a:ext cx="2057400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dirty="0" smtClean="0">
                  <a:solidFill>
                    <a:schemeClr val="accent1"/>
                  </a:solidFill>
                </a:rPr>
                <a:t>How to</a:t>
              </a:r>
              <a:br>
                <a:rPr lang="en-US" sz="2800" dirty="0" smtClean="0">
                  <a:solidFill>
                    <a:schemeClr val="accent1"/>
                  </a:solidFill>
                </a:rPr>
              </a:br>
              <a:r>
                <a:rPr lang="en-US" sz="2800" dirty="0" smtClean="0">
                  <a:solidFill>
                    <a:schemeClr val="accent1"/>
                  </a:solidFill>
                </a:rPr>
                <a:t>add a slide</a:t>
              </a:r>
              <a:endParaRPr lang="en-CA" sz="28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07353" y="457200"/>
            <a:ext cx="1071784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How to get started</a:t>
            </a:r>
            <a:endParaRPr lang="en-C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012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2800" y="4343400"/>
            <a:ext cx="10363200" cy="685800"/>
          </a:xfrm>
        </p:spPr>
        <p:txBody>
          <a:bodyPr tIns="0">
            <a:normAutofit/>
          </a:bodyPr>
          <a:lstStyle>
            <a:lvl1pPr algn="l">
              <a:defRPr sz="3000" baseline="0">
                <a:latin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5029200"/>
            <a:ext cx="10363200" cy="381000"/>
          </a:xfrm>
          <a:prstGeom prst="rect">
            <a:avLst/>
          </a:prstGeom>
        </p:spPr>
        <p:txBody>
          <a:bodyPr tIns="0"/>
          <a:lstStyle>
            <a:lvl1pPr>
              <a:defRPr sz="1800"/>
            </a:lvl1pPr>
          </a:lstStyle>
          <a:p>
            <a:pPr lvl="0"/>
            <a:r>
              <a:rPr lang="en-US" dirty="0" smtClean="0"/>
              <a:t>Click to edit presentation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967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713" y="378442"/>
            <a:ext cx="9336743" cy="787121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2B0EA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8713" y="1668321"/>
            <a:ext cx="7356860" cy="39103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600" baseline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200" baseline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91234" y="6538912"/>
            <a:ext cx="800767" cy="31908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14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B407D-7CF8-4730-976F-FC5C7C7EC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C367F2-71DC-47EF-A853-3914CFF05A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E7705F-BE7D-4EA8-99E9-F5B76A2426A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1" y="1254369"/>
            <a:ext cx="10515600" cy="4759569"/>
          </a:xfrm>
          <a:prstGeom prst="rect">
            <a:avLst/>
          </a:prstGeom>
        </p:spPr>
        <p:txBody>
          <a:bodyPr/>
          <a:lstStyle>
            <a:lvl1pPr>
              <a:buClr>
                <a:srgbClr val="F57A01"/>
              </a:buClr>
              <a:defRPr sz="2700" baseline="0">
                <a:latin typeface="Verdana" panose="020B0604030504040204" pitchFamily="34" charset="0"/>
              </a:defRPr>
            </a:lvl1pPr>
            <a:lvl2pPr>
              <a:defRPr sz="2600" baseline="0">
                <a:latin typeface="Verdana" panose="020B0604030504040204" pitchFamily="34" charset="0"/>
              </a:defRPr>
            </a:lvl2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4163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B407D-7CF8-4730-976F-FC5C7C7EC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aseline="0">
                <a:latin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C367F2-71DC-47EF-A853-3914CFF05A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E7705F-BE7D-4EA8-99E9-F5B76A2426A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1" y="1254369"/>
            <a:ext cx="10515600" cy="475956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57A01"/>
              </a:buClr>
              <a:buFont typeface="Arial" panose="020B0604020202020204" pitchFamily="34" charset="0"/>
              <a:buChar char="•"/>
              <a:defRPr baseline="0">
                <a:solidFill>
                  <a:srgbClr val="404040"/>
                </a:solidFill>
                <a:latin typeface="Verdana" panose="020B0604030504040204" pitchFamily="34" charset="0"/>
              </a:defRPr>
            </a:lvl1pPr>
            <a:lvl2pPr marL="461963" indent="-233363">
              <a:buClr>
                <a:srgbClr val="F57A01"/>
              </a:buClr>
              <a:buFont typeface="Courier New" panose="02070309020205020404" pitchFamily="49" charset="0"/>
              <a:buChar char="o"/>
              <a:defRPr sz="2500" baseline="0">
                <a:solidFill>
                  <a:srgbClr val="404040"/>
                </a:solidFill>
                <a:latin typeface="Verdana" panose="020B0604030504040204" pitchFamily="34" charset="0"/>
              </a:defRPr>
            </a:lvl2pPr>
            <a:lvl3pPr marL="685800" indent="-171450">
              <a:buClr>
                <a:srgbClr val="F57A01"/>
              </a:buClr>
              <a:buFont typeface="Wingdings" panose="05000000000000000000" pitchFamily="2" charset="2"/>
              <a:buChar char="§"/>
              <a:defRPr baseline="0">
                <a:solidFill>
                  <a:srgbClr val="404040"/>
                </a:solidFill>
                <a:latin typeface="Verdana" panose="020B0604030504040204" pitchFamily="34" charset="0"/>
              </a:defRPr>
            </a:lvl3pPr>
            <a:lvl4pPr marL="914400" indent="-228600">
              <a:buClr>
                <a:srgbClr val="F57A01"/>
              </a:buClr>
              <a:buFont typeface="Arial" panose="020B0604020202020204" pitchFamily="34" charset="0"/>
              <a:buChar char="•"/>
              <a:defRPr baseline="0">
                <a:solidFill>
                  <a:srgbClr val="404040"/>
                </a:solidFill>
                <a:latin typeface="Verdana" panose="020B0604030504040204" pitchFamily="34" charset="0"/>
              </a:defRPr>
            </a:lvl4pPr>
            <a:lvl5pPr marL="1143000" indent="-228600">
              <a:buClr>
                <a:srgbClr val="F57A01"/>
              </a:buClr>
              <a:buFont typeface="Arial" panose="020B0604020202020204" pitchFamily="34" charset="0"/>
              <a:buChar char="•"/>
              <a:defRPr baseline="0">
                <a:solidFill>
                  <a:srgbClr val="404040"/>
                </a:solidFill>
                <a:latin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96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CBC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7800" y="6629400"/>
            <a:ext cx="2743200" cy="1365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355997"/>
            <a:ext cx="10744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</a:rPr>
              <a:t>Agenda</a:t>
            </a:r>
            <a:endParaRPr lang="en-CA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600200"/>
            <a:ext cx="11430000" cy="1641475"/>
          </a:xfrm>
          <a:prstGeom prst="rect">
            <a:avLst/>
          </a:prstGeom>
        </p:spPr>
        <p:txBody>
          <a:bodyPr lIns="0" tIns="0" rIns="0" bIns="0"/>
          <a:lstStyle>
            <a:lvl1pPr marL="514350" indent="-514350">
              <a:lnSpc>
                <a:spcPct val="150000"/>
              </a:lnSpc>
              <a:buClr>
                <a:srgbClr val="F57A01"/>
              </a:buClr>
              <a:buFont typeface="+mj-lt"/>
              <a:buAutoNum type="arabicPeriod"/>
              <a:tabLst/>
              <a:defRPr baseline="0">
                <a:solidFill>
                  <a:srgbClr val="404040"/>
                </a:solidFill>
                <a:latin typeface="Verdana" panose="020B0604030504040204" pitchFamily="34" charset="0"/>
              </a:defRPr>
            </a:lvl1pPr>
            <a:lvl2pPr marL="857250" indent="-342900">
              <a:lnSpc>
                <a:spcPct val="150000"/>
              </a:lnSpc>
              <a:buClr>
                <a:srgbClr val="F57A0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404040"/>
                </a:solidFill>
                <a:latin typeface="Verdana" panose="020B0604030504040204" pitchFamily="34" charset="0"/>
              </a:defRPr>
            </a:lvl2pPr>
            <a:lvl3pPr marL="1030287" indent="-342900">
              <a:lnSpc>
                <a:spcPct val="150000"/>
              </a:lnSpc>
              <a:buClr>
                <a:srgbClr val="F57A01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rgbClr val="404040"/>
                </a:solidFill>
                <a:latin typeface="Verdana" panose="020B0604030504040204" pitchFamily="34" charset="0"/>
              </a:defRPr>
            </a:lvl3pPr>
            <a:lvl4pPr marL="974725" indent="-120650"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</a:defRPr>
            </a:lvl4pPr>
            <a:lvl5pPr marL="1089025" indent="-114300">
              <a:defRPr sz="12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an agenda list.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409303" y="6400799"/>
            <a:ext cx="1952897" cy="365125"/>
          </a:xfrm>
          <a:prstGeom prst="rect">
            <a:avLst/>
          </a:prstGeom>
          <a:noFill/>
        </p:spPr>
        <p:txBody>
          <a:bodyPr wrap="none" lIns="0" tIns="0" rIns="0" bIns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600" b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 smtClean="0">
                <a:solidFill>
                  <a:srgbClr val="90969A"/>
                </a:solidFill>
              </a:rPr>
              <a:t>DRAFT | Confidential</a:t>
            </a:r>
            <a:endParaRPr lang="en-CA" sz="1200" dirty="0">
              <a:solidFill>
                <a:srgbClr val="9096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3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CBC 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7800" y="6629400"/>
            <a:ext cx="2743200" cy="16264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9"/>
          <p:cNvSpPr>
            <a:spLocks noGrp="1"/>
          </p:cNvSpPr>
          <p:nvPr>
            <p:ph type="title" hasCustomPrompt="1"/>
          </p:nvPr>
        </p:nvSpPr>
        <p:spPr>
          <a:xfrm>
            <a:off x="381000" y="457201"/>
            <a:ext cx="10744200" cy="457199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blank page title</a:t>
            </a:r>
            <a:endParaRPr lang="en-CA" dirty="0"/>
          </a:p>
        </p:txBody>
      </p:sp>
      <p:sp>
        <p:nvSpPr>
          <p:cNvPr id="5" name="Footer Placeholder 5"/>
          <p:cNvSpPr txBox="1">
            <a:spLocks/>
          </p:cNvSpPr>
          <p:nvPr/>
        </p:nvSpPr>
        <p:spPr>
          <a:xfrm>
            <a:off x="409303" y="6400799"/>
            <a:ext cx="1876697" cy="391250"/>
          </a:xfrm>
          <a:prstGeom prst="rect">
            <a:avLst/>
          </a:prstGeom>
          <a:noFill/>
        </p:spPr>
        <p:txBody>
          <a:bodyPr wrap="none" lIns="0" tIns="0" rIns="0" bIns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600" b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 smtClean="0">
                <a:solidFill>
                  <a:srgbClr val="90969A"/>
                </a:solidFill>
              </a:rPr>
              <a:t>DRAFT | Confidential</a:t>
            </a:r>
            <a:endParaRPr lang="en-CA" sz="1200" dirty="0">
              <a:solidFill>
                <a:srgbClr val="9096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07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CBC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381000" y="1142999"/>
            <a:ext cx="11430000" cy="5257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indent="0">
              <a:buNone/>
              <a:defRPr baseline="0">
                <a:solidFill>
                  <a:srgbClr val="B7BBBD"/>
                </a:solidFill>
              </a:defRPr>
            </a:lvl1pPr>
          </a:lstStyle>
          <a:p>
            <a:r>
              <a:rPr lang="en-US" dirty="0" smtClean="0"/>
              <a:t>Click icon below to create or add chart from other file.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7800" y="6629400"/>
            <a:ext cx="2743200" cy="1365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81000" y="457201"/>
            <a:ext cx="10744200" cy="45719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chart title style</a:t>
            </a:r>
            <a:endParaRPr lang="en-CA" dirty="0"/>
          </a:p>
        </p:txBody>
      </p:sp>
      <p:sp>
        <p:nvSpPr>
          <p:cNvPr id="8" name="Footer Placeholder 5"/>
          <p:cNvSpPr txBox="1">
            <a:spLocks/>
          </p:cNvSpPr>
          <p:nvPr/>
        </p:nvSpPr>
        <p:spPr>
          <a:xfrm>
            <a:off x="409303" y="6400799"/>
            <a:ext cx="1952897" cy="365125"/>
          </a:xfrm>
          <a:prstGeom prst="rect">
            <a:avLst/>
          </a:prstGeom>
          <a:noFill/>
        </p:spPr>
        <p:txBody>
          <a:bodyPr wrap="none" lIns="0" tIns="0" rIns="0" bIns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600" b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 smtClean="0">
                <a:solidFill>
                  <a:srgbClr val="90969A"/>
                </a:solidFill>
              </a:rPr>
              <a:t>DRAFT | Confidential</a:t>
            </a:r>
            <a:endParaRPr lang="en-CA" sz="1200" dirty="0">
              <a:solidFill>
                <a:srgbClr val="9096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8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CBC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 hasCustomPrompt="1"/>
          </p:nvPr>
        </p:nvSpPr>
        <p:spPr>
          <a:xfrm>
            <a:off x="381000" y="1143000"/>
            <a:ext cx="11430000" cy="5257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rgbClr val="B7BBBD"/>
                </a:solidFill>
              </a:defRPr>
            </a:lvl1pPr>
          </a:lstStyle>
          <a:p>
            <a:r>
              <a:rPr lang="en-US" dirty="0" smtClean="0"/>
              <a:t>Click icon to create or add existing table from other program.</a:t>
            </a: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7800" y="6629400"/>
            <a:ext cx="2743200" cy="1365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9"/>
          <p:cNvSpPr>
            <a:spLocks noGrp="1"/>
          </p:cNvSpPr>
          <p:nvPr>
            <p:ph type="title" hasCustomPrompt="1"/>
          </p:nvPr>
        </p:nvSpPr>
        <p:spPr>
          <a:xfrm>
            <a:off x="381000" y="457201"/>
            <a:ext cx="10744200" cy="45719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add table title</a:t>
            </a:r>
            <a:endParaRPr lang="en-CA" dirty="0"/>
          </a:p>
        </p:txBody>
      </p:sp>
      <p:sp>
        <p:nvSpPr>
          <p:cNvPr id="8" name="Footer Placeholder 5"/>
          <p:cNvSpPr txBox="1">
            <a:spLocks/>
          </p:cNvSpPr>
          <p:nvPr/>
        </p:nvSpPr>
        <p:spPr>
          <a:xfrm>
            <a:off x="409303" y="6400799"/>
            <a:ext cx="1876697" cy="365125"/>
          </a:xfrm>
          <a:prstGeom prst="rect">
            <a:avLst/>
          </a:prstGeom>
          <a:noFill/>
        </p:spPr>
        <p:txBody>
          <a:bodyPr wrap="none" lIns="0" tIns="0" rIns="0" bIns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600" b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 smtClean="0">
                <a:solidFill>
                  <a:srgbClr val="90969A"/>
                </a:solidFill>
              </a:rPr>
              <a:t>DRAFT | Confidential</a:t>
            </a:r>
            <a:endParaRPr lang="en-CA" sz="1200" dirty="0">
              <a:solidFill>
                <a:srgbClr val="9096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06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CBC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5345" y="6629400"/>
            <a:ext cx="2743200" cy="1365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itle 9"/>
          <p:cNvSpPr>
            <a:spLocks noGrp="1"/>
          </p:cNvSpPr>
          <p:nvPr>
            <p:ph type="title" hasCustomPrompt="1"/>
          </p:nvPr>
        </p:nvSpPr>
        <p:spPr>
          <a:xfrm>
            <a:off x="381000" y="457201"/>
            <a:ext cx="10744200" cy="45719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add a two-column title</a:t>
            </a:r>
            <a:endParaRPr lang="en-CA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413084" y="6583361"/>
            <a:ext cx="2029097" cy="365125"/>
          </a:xfrm>
          <a:prstGeom prst="rect">
            <a:avLst/>
          </a:prstGeom>
          <a:noFill/>
        </p:spPr>
        <p:txBody>
          <a:bodyPr wrap="none" lIns="0" tIns="0" rIns="0" bIns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600" b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90969A"/>
                </a:solidFill>
              </a:rPr>
              <a:t>DRAFT | Confidential</a:t>
            </a:r>
            <a:endParaRPr lang="en-CA" sz="1200" dirty="0" smtClean="0">
              <a:solidFill>
                <a:srgbClr val="90969A"/>
              </a:solidFill>
            </a:endParaRPr>
          </a:p>
          <a:p>
            <a:pPr algn="l"/>
            <a:endParaRPr lang="en-CA" sz="1400" dirty="0">
              <a:solidFill>
                <a:srgbClr val="90969A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9302" y="1160161"/>
            <a:ext cx="5458097" cy="1641475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57A01"/>
              </a:buClr>
              <a:buFont typeface="Arial" panose="020B0604020202020204" pitchFamily="34" charset="0"/>
              <a:buChar char="•"/>
              <a:defRPr sz="2500" baseline="0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  <a:lvl2pPr marL="56991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57A0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chemeClr val="tx1">
                    <a:lumMod val="50000"/>
                  </a:schemeClr>
                </a:solidFill>
              </a:defRPr>
            </a:lvl2pPr>
            <a:lvl3pPr marL="74295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57A01"/>
              </a:buClr>
              <a:buFont typeface="Wingdings" panose="05000000000000000000" pitchFamily="2" charset="2"/>
              <a:buChar char="Ø"/>
              <a:defRPr sz="2000">
                <a:solidFill>
                  <a:schemeClr val="tx1">
                    <a:lumMod val="50000"/>
                  </a:schemeClr>
                </a:solidFill>
              </a:defRPr>
            </a:lvl3pPr>
            <a:lvl4pPr marL="687388" indent="-112713">
              <a:defRPr sz="1600" baseline="0">
                <a:solidFill>
                  <a:schemeClr val="tx1">
                    <a:lumMod val="50000"/>
                  </a:schemeClr>
                </a:solidFill>
              </a:defRPr>
            </a:lvl4pPr>
            <a:lvl5pPr marL="801688" indent="-114300">
              <a:defRPr sz="1200">
                <a:solidFill>
                  <a:schemeClr val="tx1">
                    <a:lumMod val="50000"/>
                  </a:schemeClr>
                </a:solidFill>
              </a:defRPr>
            </a:lvl5pPr>
            <a:lvl6pPr marL="1255713" indent="-166688"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en-US" dirty="0" smtClean="0"/>
              <a:t>Click to add 1st list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347459" y="1142999"/>
            <a:ext cx="5458097" cy="1641475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57A01"/>
              </a:buClr>
              <a:buFont typeface="Arial" panose="020B0604020202020204" pitchFamily="34" charset="0"/>
              <a:buChar char="•"/>
              <a:defRPr sz="2500" baseline="0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  <a:lvl2pPr marL="56991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57A0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chemeClr val="tx1">
                    <a:lumMod val="50000"/>
                  </a:schemeClr>
                </a:solidFill>
              </a:defRPr>
            </a:lvl2pPr>
            <a:lvl3pPr marL="74295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57A01"/>
              </a:buClr>
              <a:buSzPct val="80000"/>
              <a:buFont typeface="Wingdings" panose="05000000000000000000" pitchFamily="2" charset="2"/>
              <a:buChar char="Ø"/>
              <a:defRPr sz="2000">
                <a:solidFill>
                  <a:schemeClr val="tx1">
                    <a:lumMod val="50000"/>
                  </a:schemeClr>
                </a:solidFill>
              </a:defRPr>
            </a:lvl3pPr>
            <a:lvl4pPr marL="687388" indent="-112713">
              <a:defRPr sz="1600" baseline="0">
                <a:solidFill>
                  <a:schemeClr val="tx1">
                    <a:lumMod val="50000"/>
                  </a:schemeClr>
                </a:solidFill>
              </a:defRPr>
            </a:lvl4pPr>
            <a:lvl5pPr marL="801688" indent="-114300">
              <a:defRPr sz="1200">
                <a:solidFill>
                  <a:schemeClr val="tx1">
                    <a:lumMod val="50000"/>
                  </a:schemeClr>
                </a:solidFill>
              </a:defRPr>
            </a:lvl5pPr>
            <a:lvl6pPr marL="1255713" indent="-166688"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en-US" dirty="0" smtClean="0"/>
              <a:t>Click to add 2nd list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652819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CBC 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1000" y="1579114"/>
            <a:ext cx="5486400" cy="38779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1st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24599" y="1583909"/>
            <a:ext cx="5486399" cy="38779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2nd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067798" y="6629400"/>
            <a:ext cx="2743200" cy="1365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itle 9"/>
          <p:cNvSpPr>
            <a:spLocks noGrp="1"/>
          </p:cNvSpPr>
          <p:nvPr>
            <p:ph type="title" hasCustomPrompt="1"/>
          </p:nvPr>
        </p:nvSpPr>
        <p:spPr>
          <a:xfrm>
            <a:off x="381000" y="457201"/>
            <a:ext cx="10744200" cy="45719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dirty="0" smtClean="0"/>
              <a:t>Click to add a comparison title</a:t>
            </a:r>
            <a:endParaRPr lang="en-CA" dirty="0"/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409303" y="6400799"/>
            <a:ext cx="1952897" cy="365125"/>
          </a:xfrm>
          <a:prstGeom prst="rect">
            <a:avLst/>
          </a:prstGeom>
          <a:noFill/>
        </p:spPr>
        <p:txBody>
          <a:bodyPr wrap="none" lIns="0" tIns="0" rIns="0" bIns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600" b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 smtClean="0">
                <a:solidFill>
                  <a:srgbClr val="90969A"/>
                </a:solidFill>
              </a:rPr>
              <a:t>DRAFT |</a:t>
            </a:r>
            <a:r>
              <a:rPr lang="en-US" sz="1200" baseline="0" dirty="0" smtClean="0">
                <a:solidFill>
                  <a:srgbClr val="90969A"/>
                </a:solidFill>
              </a:rPr>
              <a:t> </a:t>
            </a:r>
            <a:r>
              <a:rPr lang="en-US" sz="1200" dirty="0" smtClean="0">
                <a:solidFill>
                  <a:srgbClr val="90969A"/>
                </a:solidFill>
              </a:rPr>
              <a:t>Confidential</a:t>
            </a:r>
            <a:endParaRPr lang="en-CA" sz="1200" dirty="0">
              <a:solidFill>
                <a:srgbClr val="90969A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95151" y="2215106"/>
            <a:ext cx="5458097" cy="1641475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57A01"/>
              </a:buClr>
              <a:buFont typeface="Arial" panose="020B0604020202020204" pitchFamily="34" charset="0"/>
              <a:buChar char="•"/>
              <a:defRPr baseline="0">
                <a:solidFill>
                  <a:srgbClr val="404040"/>
                </a:solidFill>
                <a:latin typeface="Verdana" panose="020B0604030504040204" pitchFamily="34" charset="0"/>
              </a:defRPr>
            </a:lvl1pPr>
            <a:lvl2pPr marL="56991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57A01"/>
              </a:buClr>
              <a:buSzPct val="80000"/>
              <a:buFont typeface="Courier New" panose="02070309020205020404" pitchFamily="49" charset="0"/>
              <a:buChar char="o"/>
              <a:defRPr sz="2400" baseline="0">
                <a:solidFill>
                  <a:srgbClr val="404040"/>
                </a:solidFill>
                <a:latin typeface="Verdana" panose="020B0604030504040204" pitchFamily="34" charset="0"/>
              </a:defRPr>
            </a:lvl2pPr>
            <a:lvl3pPr marL="74295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57A01"/>
              </a:buClr>
              <a:buSzPct val="80000"/>
              <a:buFont typeface="Wingdings" panose="05000000000000000000" pitchFamily="2" charset="2"/>
              <a:buChar char="Ø"/>
              <a:defRPr sz="2000" baseline="0">
                <a:solidFill>
                  <a:srgbClr val="404040"/>
                </a:solidFill>
                <a:latin typeface="Verdana" panose="020B0604030504040204" pitchFamily="34" charset="0"/>
              </a:defRPr>
            </a:lvl3pPr>
            <a:lvl4pPr marL="687388" indent="-112713">
              <a:defRPr sz="1600" baseline="0">
                <a:solidFill>
                  <a:schemeClr val="tx1">
                    <a:lumMod val="50000"/>
                  </a:schemeClr>
                </a:solidFill>
              </a:defRPr>
            </a:lvl4pPr>
            <a:lvl5pPr marL="801688" indent="-114300">
              <a:defRPr sz="1200">
                <a:solidFill>
                  <a:schemeClr val="tx1">
                    <a:lumMod val="50000"/>
                  </a:schemeClr>
                </a:solidFill>
              </a:defRPr>
            </a:lvl5pPr>
            <a:lvl6pPr marL="1255713" indent="-166688"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en-US" dirty="0" smtClean="0"/>
              <a:t>Click to add the 1st compare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324599" y="2208231"/>
            <a:ext cx="5458097" cy="1641475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57A01"/>
              </a:buClr>
              <a:buFont typeface="Arial" panose="020B0604020202020204" pitchFamily="34" charset="0"/>
              <a:buChar char="•"/>
              <a:defRPr baseline="0">
                <a:solidFill>
                  <a:srgbClr val="404040"/>
                </a:solidFill>
                <a:latin typeface="Verdana" panose="020B0604030504040204" pitchFamily="34" charset="0"/>
              </a:defRPr>
            </a:lvl1pPr>
            <a:lvl2pPr marL="56991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57A0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404040"/>
                </a:solidFill>
                <a:latin typeface="Verdana" panose="020B0604030504040204" pitchFamily="34" charset="0"/>
              </a:defRPr>
            </a:lvl2pPr>
            <a:lvl3pPr marL="74295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57A01"/>
              </a:buClr>
              <a:buSzPct val="80000"/>
              <a:buFont typeface="Wingdings" panose="05000000000000000000" pitchFamily="2" charset="2"/>
              <a:buChar char="Ø"/>
              <a:defRPr sz="2000">
                <a:solidFill>
                  <a:srgbClr val="404040"/>
                </a:solidFill>
                <a:latin typeface="Verdana" panose="020B0604030504040204" pitchFamily="34" charset="0"/>
              </a:defRPr>
            </a:lvl3pPr>
            <a:lvl4pPr marL="687388" indent="-112713">
              <a:defRPr sz="1600" baseline="0">
                <a:solidFill>
                  <a:schemeClr val="tx1">
                    <a:lumMod val="50000"/>
                  </a:schemeClr>
                </a:solidFill>
              </a:defRPr>
            </a:lvl4pPr>
            <a:lvl5pPr marL="801688" indent="-114300">
              <a:defRPr sz="1200">
                <a:solidFill>
                  <a:schemeClr val="tx1">
                    <a:lumMod val="50000"/>
                  </a:schemeClr>
                </a:solidFill>
              </a:defRPr>
            </a:lvl5pPr>
            <a:lvl6pPr marL="1255713" indent="-166688"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en-US" dirty="0" smtClean="0"/>
              <a:t>Click to add 2nd compare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928349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98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CBC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495800" y="1143001"/>
            <a:ext cx="7298507" cy="5257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rgbClr val="B7BBB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picture, or other object from another file.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1143000"/>
            <a:ext cx="3886200" cy="7755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add a caption.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51107" y="6629400"/>
            <a:ext cx="2743200" cy="1365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9"/>
          <p:cNvSpPr>
            <a:spLocks noGrp="1"/>
          </p:cNvSpPr>
          <p:nvPr>
            <p:ph type="title" hasCustomPrompt="1"/>
          </p:nvPr>
        </p:nvSpPr>
        <p:spPr>
          <a:xfrm>
            <a:off x="381000" y="457201"/>
            <a:ext cx="10744200" cy="45719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add object w/ caption title</a:t>
            </a:r>
            <a:endParaRPr lang="en-CA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409303" y="6400799"/>
            <a:ext cx="1952897" cy="365125"/>
          </a:xfrm>
          <a:prstGeom prst="rect">
            <a:avLst/>
          </a:prstGeom>
          <a:noFill/>
        </p:spPr>
        <p:txBody>
          <a:bodyPr wrap="none" lIns="0" tIns="0" rIns="0" bIns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600" b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 smtClean="0">
                <a:solidFill>
                  <a:srgbClr val="90969A"/>
                </a:solidFill>
              </a:rPr>
              <a:t>DRAFT | Confidential</a:t>
            </a:r>
            <a:endParaRPr lang="en-CA" sz="1200" dirty="0">
              <a:solidFill>
                <a:srgbClr val="9096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65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CBC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1143000"/>
            <a:ext cx="3886200" cy="7755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add a caption.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51107" y="6629400"/>
            <a:ext cx="2743200" cy="1365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9"/>
          <p:cNvSpPr>
            <a:spLocks noGrp="1"/>
          </p:cNvSpPr>
          <p:nvPr>
            <p:ph type="title" hasCustomPrompt="1"/>
          </p:nvPr>
        </p:nvSpPr>
        <p:spPr>
          <a:xfrm>
            <a:off x="381000" y="457201"/>
            <a:ext cx="10744200" cy="45719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add video title</a:t>
            </a:r>
            <a:endParaRPr lang="en-CA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409303" y="6400799"/>
            <a:ext cx="1876697" cy="365125"/>
          </a:xfrm>
          <a:prstGeom prst="rect">
            <a:avLst/>
          </a:prstGeom>
          <a:noFill/>
        </p:spPr>
        <p:txBody>
          <a:bodyPr wrap="none" lIns="0" tIns="0" rIns="0" bIns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600" b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 smtClean="0">
                <a:solidFill>
                  <a:srgbClr val="90969A"/>
                </a:solidFill>
              </a:rPr>
              <a:t>DRAFT | Confidential</a:t>
            </a:r>
            <a:endParaRPr lang="en-CA" sz="1200" dirty="0">
              <a:solidFill>
                <a:srgbClr val="90969A"/>
              </a:solidFill>
            </a:endParaRPr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4495800" y="1143000"/>
            <a:ext cx="7297738" cy="5257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icon below to add a video or other media.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400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400800"/>
            <a:ext cx="4114800" cy="365125"/>
          </a:xfrm>
          <a:prstGeom prst="rect">
            <a:avLst/>
          </a:prstGeom>
          <a:noFill/>
        </p:spPr>
        <p:txBody>
          <a:bodyPr wrap="none" lIns="0" tIns="0" rIns="0" bIns="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07152" y="6374674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33D2E-B4E6-4FF6-99DC-91C411C64D6C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447963"/>
            <a:ext cx="10744200" cy="4664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430238"/>
            <a:ext cx="1354784" cy="50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5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6" r:id="rId14"/>
    <p:sldLayoutId id="2147483888" r:id="rId15"/>
    <p:sldLayoutId id="2147483762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CA" sz="3200" b="1" kern="1200" dirty="0">
          <a:solidFill>
            <a:srgbClr val="63BB4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DE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461963" indent="-233363" algn="l" defTabSz="914400" rtl="0" eaLnBrk="1" latinLnBrk="0" hangingPunct="1">
        <a:lnSpc>
          <a:spcPct val="90000"/>
        </a:lnSpc>
        <a:spcBef>
          <a:spcPts val="500"/>
        </a:spcBef>
        <a:buClr>
          <a:srgbClr val="777777"/>
        </a:buClr>
        <a:buFont typeface="Verdana" panose="020B0604030504040204" pitchFamily="34" charset="0"/>
        <a:buChar char="‒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6858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3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2467" y="751768"/>
            <a:ext cx="3957132" cy="4399133"/>
          </a:xfrm>
        </p:spPr>
        <p:txBody>
          <a:bodyPr>
            <a:normAutofit/>
          </a:bodyPr>
          <a:lstStyle/>
          <a:p>
            <a:pPr algn="ctr"/>
            <a:r>
              <a:rPr lang="en-US" sz="4400" i="1" dirty="0" smtClean="0"/>
              <a:t>Signs, Signals &amp; Road Markings </a:t>
            </a:r>
            <a:endParaRPr lang="en-CA" sz="44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8EF95E-503D-4B40-8F16-5A0CA63FF54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777" y="508732"/>
            <a:ext cx="4537067" cy="558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3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674" y="447963"/>
            <a:ext cx="2256397" cy="1611082"/>
          </a:xfrm>
        </p:spPr>
        <p:txBody>
          <a:bodyPr>
            <a:normAutofit/>
          </a:bodyPr>
          <a:lstStyle/>
          <a:p>
            <a:r>
              <a:rPr lang="en-US" dirty="0" smtClean="0"/>
              <a:t>Warning signs continued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10</a:t>
            </a:fld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C96D67-2F51-DB41-84BF-6F47AD1928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844" y="282872"/>
            <a:ext cx="6638171" cy="628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60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markers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11</a:t>
            </a:fld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D44914-A71D-2E4E-A65E-1CF1A82858B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396" y="2073603"/>
            <a:ext cx="8597660" cy="286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80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signs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12</a:t>
            </a:fld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9FC951-9AF5-5E45-8636-D08E1019ADD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034" y="1228917"/>
            <a:ext cx="8042757" cy="472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08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and destination signs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13</a:t>
            </a:fld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B42058-2FF2-484F-B98D-0464375878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352" y="1377180"/>
            <a:ext cx="8697384" cy="381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3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Railway signs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14</a:t>
            </a:fld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5B0E31-3409-E545-BC06-D1EF1DD2289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843" y="1477239"/>
            <a:ext cx="7901902" cy="402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91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Stopped vehicles with flashing lights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15</a:t>
            </a:fld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626670" y="1591978"/>
            <a:ext cx="7395184" cy="408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05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Signals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16</a:t>
            </a:fld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257F32-46FF-5041-8B64-56219213B0B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96" y="1936251"/>
            <a:ext cx="9301847" cy="278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74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Lane control signals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17</a:t>
            </a:fld>
            <a:endParaRPr lang="en-CA" dirty="0"/>
          </a:p>
        </p:txBody>
      </p:sp>
      <p:pic>
        <p:nvPicPr>
          <p:cNvPr id="5" name="Picture 4" descr="A picture containing object, clock, meter&#10;&#10;Description automatically generated">
            <a:extLst>
              <a:ext uri="{FF2B5EF4-FFF2-40B4-BE49-F238E27FC236}">
                <a16:creationId xmlns:a16="http://schemas.microsoft.com/office/drawing/2014/main" id="{11067C86-EC42-ED4F-8F2D-4F4F37CCB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50" y="1885950"/>
            <a:ext cx="93091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76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548" y="546639"/>
            <a:ext cx="2954258" cy="466437"/>
          </a:xfrm>
        </p:spPr>
        <p:txBody>
          <a:bodyPr/>
          <a:lstStyle/>
          <a:p>
            <a:r>
              <a:rPr lang="en-US" dirty="0" smtClean="0"/>
              <a:t>Traffic lights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18</a:t>
            </a:fld>
            <a:endParaRPr lang="en-CA" dirty="0"/>
          </a:p>
        </p:txBody>
      </p:sp>
      <p:pic>
        <p:nvPicPr>
          <p:cNvPr id="5" name="Picture 4" descr="A picture containing building&#10;&#10;Description automatically generated">
            <a:extLst>
              <a:ext uri="{FF2B5EF4-FFF2-40B4-BE49-F238E27FC236}">
                <a16:creationId xmlns:a16="http://schemas.microsoft.com/office/drawing/2014/main" id="{427CA91B-1F8B-BA4E-BCBA-20378EBBE5D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73" y="371197"/>
            <a:ext cx="5775002" cy="616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338" y="638737"/>
            <a:ext cx="2743748" cy="1262425"/>
          </a:xfrm>
        </p:spPr>
        <p:txBody>
          <a:bodyPr>
            <a:normAutofit/>
          </a:bodyPr>
          <a:lstStyle/>
          <a:p>
            <a:r>
              <a:rPr lang="en-US" dirty="0" smtClean="0"/>
              <a:t>Road markings – yellow lines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19</a:t>
            </a:fld>
            <a:endParaRPr lang="en-CA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9B2571F-4EBA-0749-93F3-0926B8D6FA7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206" y="447963"/>
            <a:ext cx="6346026" cy="596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5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overview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000" dirty="0"/>
              <a:t>Clarify traffic </a:t>
            </a:r>
            <a:r>
              <a:rPr lang="en-US" sz="2000" dirty="0" smtClean="0"/>
              <a:t>rules</a:t>
            </a:r>
            <a:endParaRPr lang="en-US" sz="2000" dirty="0"/>
          </a:p>
          <a:p>
            <a:r>
              <a:rPr lang="en-US" sz="2000" dirty="0" smtClean="0"/>
              <a:t>Identify </a:t>
            </a:r>
            <a:r>
              <a:rPr lang="en-US" sz="2000" dirty="0"/>
              <a:t>signs that are especially important to commercial </a:t>
            </a:r>
            <a:r>
              <a:rPr lang="en-US" sz="2000" dirty="0" smtClean="0"/>
              <a:t>vehicles</a:t>
            </a:r>
            <a:endParaRPr lang="en-US" sz="2000" dirty="0"/>
          </a:p>
          <a:p>
            <a:r>
              <a:rPr lang="en-US" sz="2000" dirty="0" smtClean="0"/>
              <a:t>Appreciate </a:t>
            </a:r>
            <a:r>
              <a:rPr lang="en-US" sz="2000" dirty="0"/>
              <a:t>the importance of knowing and following regulations attached to signs, signals and road </a:t>
            </a:r>
            <a:r>
              <a:rPr lang="en-US" sz="2000" dirty="0" smtClean="0"/>
              <a:t>markings</a:t>
            </a:r>
            <a:endParaRPr lang="en-US" sz="2000" dirty="0"/>
          </a:p>
          <a:p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8120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47963"/>
            <a:ext cx="3842344" cy="1190063"/>
          </a:xfrm>
        </p:spPr>
        <p:txBody>
          <a:bodyPr>
            <a:normAutofit/>
          </a:bodyPr>
          <a:lstStyle/>
          <a:p>
            <a:r>
              <a:rPr lang="en-US" dirty="0" smtClean="0"/>
              <a:t>Road markings – white lines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20</a:t>
            </a:fld>
            <a:endParaRPr lang="en-CA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B75EED4-C2DC-A943-8D27-02B1FCFAD51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861" y="447963"/>
            <a:ext cx="6584438" cy="549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5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Reserved lane markings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21</a:t>
            </a:fld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E8C815-FB78-2146-AAAC-1D09B762F40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74" y="1440673"/>
            <a:ext cx="7998280" cy="443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61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markings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22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602" y="1723753"/>
            <a:ext cx="7996257" cy="369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57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vehicle signs 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4649055" y="4273882"/>
            <a:ext cx="6167377" cy="198907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23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18" y="1346486"/>
            <a:ext cx="6906210" cy="2495310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5045" y="772320"/>
            <a:ext cx="2189750" cy="297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89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vehicle signs – lanes and space 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4825742" y="1539350"/>
            <a:ext cx="7042899" cy="293454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24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38" y="3624708"/>
            <a:ext cx="4333137" cy="199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9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vehicle signs - hills and curves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25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525" y="960200"/>
            <a:ext cx="2860959" cy="235523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1933464" y="3546003"/>
            <a:ext cx="1759241" cy="2622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6297" y="4147878"/>
            <a:ext cx="3058672" cy="16578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8474" y="1409394"/>
            <a:ext cx="2459316" cy="3173309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910" y="1045404"/>
            <a:ext cx="1997625" cy="227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32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vehicle signs - hills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6143963" y="1795909"/>
            <a:ext cx="4067699" cy="31514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26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173" y="2294410"/>
            <a:ext cx="2271358" cy="277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72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sign </a:t>
            </a:r>
            <a:r>
              <a:rPr lang="en-US" dirty="0" err="1" smtClean="0"/>
              <a:t>colours</a:t>
            </a:r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3</a:t>
            </a:fld>
            <a:endParaRPr lang="en-CA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F360A0-B9D6-4E42-898D-B212855B4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469" y="1026604"/>
            <a:ext cx="6185262" cy="54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52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Regulatory signs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4</a:t>
            </a:fld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E468E4-ECF5-6144-B37D-C619F4D62ED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827" y="348656"/>
            <a:ext cx="5575945" cy="602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42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School, playground and crosswalk signs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5</a:t>
            </a:fld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2EB3BF-02F9-5844-A5A3-FECED7C7114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40" y="1181830"/>
            <a:ext cx="8436360" cy="540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0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Lane use signs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6</a:t>
            </a:fld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641B7-72B5-4C48-A5BF-78B7D995A0A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952" y="1458155"/>
            <a:ext cx="7272036" cy="462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69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control signs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7</a:t>
            </a:fld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8EAA41-9C42-E24F-9BE2-BC4EB240FC4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9" y="1908651"/>
            <a:ext cx="10180764" cy="273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4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Parking signs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8</a:t>
            </a:fld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996E34-1C07-6E47-9125-0EB7F1D3D82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51" y="2068612"/>
            <a:ext cx="9478524" cy="333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99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114" y="494011"/>
            <a:ext cx="2374809" cy="1229533"/>
          </a:xfrm>
        </p:spPr>
        <p:txBody>
          <a:bodyPr>
            <a:normAutofit/>
          </a:bodyPr>
          <a:lstStyle/>
          <a:p>
            <a:r>
              <a:rPr lang="en-US" dirty="0" smtClean="0"/>
              <a:t>Warning signs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3D2E-B4E6-4FF6-99DC-91C411C64D6C}" type="slidenum">
              <a:rPr lang="en-CA" smtClean="0"/>
              <a:t>9</a:t>
            </a:fld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266590-6D31-8441-8098-EA090486480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98" y="423263"/>
            <a:ext cx="5975578" cy="595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41254"/>
      </p:ext>
    </p:extLst>
  </p:cSld>
  <p:clrMapOvr>
    <a:masterClrMapping/>
  </p:clrMapOvr>
</p:sld>
</file>

<file path=ppt/theme/theme1.xml><?xml version="1.0" encoding="utf-8"?>
<a:theme xmlns:a="http://schemas.openxmlformats.org/drawingml/2006/main" name="Drive Smar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CBC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ACEC"/>
        </a:solidFill>
        <a:ln>
          <a:noFill/>
        </a:ln>
        <a:effectLst/>
      </a:spPr>
      <a:bodyPr rtlCol="0" anchor="ctr" anchorCtr="0">
        <a:normAutofit/>
      </a:bodyPr>
      <a:lstStyle>
        <a:defPPr algn="l">
          <a:defRPr sz="4000" dirty="0" smtClean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ogo only.potx" id="{96EC5D7B-F169-4816-917A-D1E6BC284591}" vid="{C2B64BEA-8A3A-44AC-A54E-15C7DDB7DA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logo only</Template>
  <TotalTime>0</TotalTime>
  <Words>893</Words>
  <PresentationFormat>Widescreen</PresentationFormat>
  <Paragraphs>140</Paragraphs>
  <Slides>26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Courier New</vt:lpstr>
      <vt:lpstr>Verdana</vt:lpstr>
      <vt:lpstr>Wingdings</vt:lpstr>
      <vt:lpstr>Drive Smart Theme</vt:lpstr>
      <vt:lpstr>Signs, Signals &amp; Road Markings </vt:lpstr>
      <vt:lpstr>Unit overview </vt:lpstr>
      <vt:lpstr>Traffic sign colours </vt:lpstr>
      <vt:lpstr>Regulatory signs </vt:lpstr>
      <vt:lpstr>School, playground and crosswalk signs</vt:lpstr>
      <vt:lpstr>Lane use signs</vt:lpstr>
      <vt:lpstr>Turn control signs </vt:lpstr>
      <vt:lpstr>Parking signs </vt:lpstr>
      <vt:lpstr>Warning signs </vt:lpstr>
      <vt:lpstr>Warning signs continued</vt:lpstr>
      <vt:lpstr>Object markers </vt:lpstr>
      <vt:lpstr>Construction signs </vt:lpstr>
      <vt:lpstr>Information and destination signs </vt:lpstr>
      <vt:lpstr>Railway signs </vt:lpstr>
      <vt:lpstr>Stopped vehicles with flashing lights</vt:lpstr>
      <vt:lpstr>Signals  </vt:lpstr>
      <vt:lpstr>Lane control signals </vt:lpstr>
      <vt:lpstr>Traffic lights </vt:lpstr>
      <vt:lpstr>Road markings – yellow lines </vt:lpstr>
      <vt:lpstr>Road markings – white lines </vt:lpstr>
      <vt:lpstr>Reserved lane markings </vt:lpstr>
      <vt:lpstr>Other markings </vt:lpstr>
      <vt:lpstr>Commercial vehicle signs </vt:lpstr>
      <vt:lpstr>Commercial vehicle signs – lanes and space </vt:lpstr>
      <vt:lpstr>Commercial vehicle signs - hills and curves </vt:lpstr>
      <vt:lpstr>Commercial vehicle signs - hills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2019-10-10T15:37:26Z</dcterms:created>
  <dcterms:modified xsi:type="dcterms:W3CDTF">2021-05-24T21:39:47Z</dcterms:modified>
</cp:coreProperties>
</file>