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71" r:id="rId1"/>
  </p:sldMasterIdLst>
  <p:notesMasterIdLst>
    <p:notesMasterId r:id="rId59"/>
  </p:notesMasterIdLst>
  <p:handoutMasterIdLst>
    <p:handoutMasterId r:id="rId60"/>
  </p:handoutMasterIdLst>
  <p:sldIdLst>
    <p:sldId id="504" r:id="rId2"/>
    <p:sldId id="506" r:id="rId3"/>
    <p:sldId id="542" r:id="rId4"/>
    <p:sldId id="666" r:id="rId5"/>
    <p:sldId id="667" r:id="rId6"/>
    <p:sldId id="674" r:id="rId7"/>
    <p:sldId id="668" r:id="rId8"/>
    <p:sldId id="669" r:id="rId9"/>
    <p:sldId id="675" r:id="rId10"/>
    <p:sldId id="591" r:id="rId11"/>
    <p:sldId id="662" r:id="rId12"/>
    <p:sldId id="526" r:id="rId13"/>
    <p:sldId id="527" r:id="rId14"/>
    <p:sldId id="589" r:id="rId15"/>
    <p:sldId id="650" r:id="rId16"/>
    <p:sldId id="536" r:id="rId17"/>
    <p:sldId id="682" r:id="rId18"/>
    <p:sldId id="681" r:id="rId19"/>
    <p:sldId id="663" r:id="rId20"/>
    <p:sldId id="677" r:id="rId21"/>
    <p:sldId id="676" r:id="rId22"/>
    <p:sldId id="679" r:id="rId23"/>
    <p:sldId id="529" r:id="rId24"/>
    <p:sldId id="520" r:id="rId25"/>
    <p:sldId id="683" r:id="rId26"/>
    <p:sldId id="594" r:id="rId27"/>
    <p:sldId id="670" r:id="rId28"/>
    <p:sldId id="654" r:id="rId29"/>
    <p:sldId id="595" r:id="rId30"/>
    <p:sldId id="659" r:id="rId31"/>
    <p:sldId id="657" r:id="rId32"/>
    <p:sldId id="660" r:id="rId33"/>
    <p:sldId id="658" r:id="rId34"/>
    <p:sldId id="596" r:id="rId35"/>
    <p:sldId id="521" r:id="rId36"/>
    <p:sldId id="661" r:id="rId37"/>
    <p:sldId id="597" r:id="rId38"/>
    <p:sldId id="523" r:id="rId39"/>
    <p:sldId id="684" r:id="rId40"/>
    <p:sldId id="524" r:id="rId41"/>
    <p:sldId id="598" r:id="rId42"/>
    <p:sldId id="540" r:id="rId43"/>
    <p:sldId id="541" r:id="rId44"/>
    <p:sldId id="685" r:id="rId45"/>
    <p:sldId id="600" r:id="rId46"/>
    <p:sldId id="531" r:id="rId47"/>
    <p:sldId id="537" r:id="rId48"/>
    <p:sldId id="532" r:id="rId49"/>
    <p:sldId id="601" r:id="rId50"/>
    <p:sldId id="547" r:id="rId51"/>
    <p:sldId id="548" r:id="rId52"/>
    <p:sldId id="673" r:id="rId53"/>
    <p:sldId id="604" r:id="rId54"/>
    <p:sldId id="549" r:id="rId55"/>
    <p:sldId id="671" r:id="rId56"/>
    <p:sldId id="672" r:id="rId57"/>
    <p:sldId id="552" r:id="rId58"/>
  </p:sldIdLst>
  <p:sldSz cx="12192000" cy="6858000"/>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8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BB46"/>
    <a:srgbClr val="3F3F3F"/>
    <a:srgbClr val="5FB743"/>
    <a:srgbClr val="2D97E5"/>
    <a:srgbClr val="417E2E"/>
    <a:srgbClr val="FDD106"/>
    <a:srgbClr val="2591CB"/>
    <a:srgbClr val="AFBEC5"/>
    <a:srgbClr val="F57A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462" autoAdjust="0"/>
    <p:restoredTop sz="49354" autoAdjust="0"/>
  </p:normalViewPr>
  <p:slideViewPr>
    <p:cSldViewPr snapToGrid="0">
      <p:cViewPr varScale="1">
        <p:scale>
          <a:sx n="71" d="100"/>
          <a:sy n="71" d="100"/>
        </p:scale>
        <p:origin x="1340" y="60"/>
      </p:cViewPr>
      <p:guideLst/>
    </p:cSldViewPr>
  </p:slideViewPr>
  <p:outlineViewPr>
    <p:cViewPr>
      <p:scale>
        <a:sx n="33" d="100"/>
        <a:sy n="33" d="100"/>
      </p:scale>
      <p:origin x="0" y="-41904"/>
    </p:cViewPr>
  </p:outlineViewPr>
  <p:notesTextViewPr>
    <p:cViewPr>
      <p:scale>
        <a:sx n="3" d="2"/>
        <a:sy n="3" d="2"/>
      </p:scale>
      <p:origin x="0" y="0"/>
    </p:cViewPr>
  </p:notesTextViewPr>
  <p:sorterViewPr>
    <p:cViewPr>
      <p:scale>
        <a:sx n="80" d="100"/>
        <a:sy n="80" d="100"/>
      </p:scale>
      <p:origin x="0" y="-5380"/>
    </p:cViewPr>
  </p:sorterViewPr>
  <p:notesViewPr>
    <p:cSldViewPr snapToGrid="0">
      <p:cViewPr varScale="1">
        <p:scale>
          <a:sx n="123" d="100"/>
          <a:sy n="123" d="100"/>
        </p:scale>
        <p:origin x="412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3F56EA-8ECC-4024-A8D1-127F0154830D}"/>
              </a:ext>
            </a:extLst>
          </p:cNvPr>
          <p:cNvSpPr>
            <a:spLocks noGrp="1"/>
          </p:cNvSpPr>
          <p:nvPr>
            <p:ph type="hdr" sz="quarter"/>
          </p:nvPr>
        </p:nvSpPr>
        <p:spPr>
          <a:xfrm>
            <a:off x="0" y="0"/>
            <a:ext cx="3037840" cy="463407"/>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3AAB079-B003-47C9-918A-73159677363A}"/>
              </a:ext>
            </a:extLst>
          </p:cNvPr>
          <p:cNvSpPr>
            <a:spLocks noGrp="1"/>
          </p:cNvSpPr>
          <p:nvPr>
            <p:ph type="dt" sz="quarter" idx="1"/>
          </p:nvPr>
        </p:nvSpPr>
        <p:spPr>
          <a:xfrm>
            <a:off x="3970938" y="0"/>
            <a:ext cx="3037840" cy="463407"/>
          </a:xfrm>
          <a:prstGeom prst="rect">
            <a:avLst/>
          </a:prstGeom>
        </p:spPr>
        <p:txBody>
          <a:bodyPr vert="horz" lIns="91440" tIns="45720" rIns="91440" bIns="45720" rtlCol="0"/>
          <a:lstStyle>
            <a:lvl1pPr algn="r">
              <a:defRPr sz="1200"/>
            </a:lvl1pPr>
          </a:lstStyle>
          <a:p>
            <a:fld id="{A1D5FC21-C888-4100-9733-9B472F218229}" type="datetimeFigureOut">
              <a:rPr lang="en-US" smtClean="0"/>
              <a:t>6/29/2021</a:t>
            </a:fld>
            <a:endParaRPr lang="en-US"/>
          </a:p>
        </p:txBody>
      </p:sp>
      <p:sp>
        <p:nvSpPr>
          <p:cNvPr id="4" name="Footer Placeholder 3">
            <a:extLst>
              <a:ext uri="{FF2B5EF4-FFF2-40B4-BE49-F238E27FC236}">
                <a16:creationId xmlns:a16="http://schemas.microsoft.com/office/drawing/2014/main" id="{BCE81674-B423-4A62-8B66-FDA2A4DC6221}"/>
              </a:ext>
            </a:extLst>
          </p:cNvPr>
          <p:cNvSpPr>
            <a:spLocks noGrp="1"/>
          </p:cNvSpPr>
          <p:nvPr>
            <p:ph type="ftr" sz="quarter" idx="2"/>
          </p:nvPr>
        </p:nvSpPr>
        <p:spPr>
          <a:xfrm>
            <a:off x="0" y="8772669"/>
            <a:ext cx="3037840" cy="46340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9A77F04-C7D9-4948-9CAB-DCC9EF500F69}"/>
              </a:ext>
            </a:extLst>
          </p:cNvPr>
          <p:cNvSpPr>
            <a:spLocks noGrp="1"/>
          </p:cNvSpPr>
          <p:nvPr>
            <p:ph type="sldNum" sz="quarter" idx="3"/>
          </p:nvPr>
        </p:nvSpPr>
        <p:spPr>
          <a:xfrm>
            <a:off x="3970938" y="8772669"/>
            <a:ext cx="3037840" cy="463406"/>
          </a:xfrm>
          <a:prstGeom prst="rect">
            <a:avLst/>
          </a:prstGeom>
        </p:spPr>
        <p:txBody>
          <a:bodyPr vert="horz" lIns="91440" tIns="45720" rIns="91440" bIns="45720" rtlCol="0" anchor="b"/>
          <a:lstStyle>
            <a:lvl1pPr algn="r">
              <a:defRPr sz="1200"/>
            </a:lvl1pPr>
          </a:lstStyle>
          <a:p>
            <a:fld id="{CEF43A11-90A3-42E7-8CF6-431A2107D1E1}" type="slidenum">
              <a:rPr lang="en-US" smtClean="0"/>
              <a:t>‹#›</a:t>
            </a:fld>
            <a:endParaRPr lang="en-US"/>
          </a:p>
        </p:txBody>
      </p:sp>
    </p:spTree>
    <p:extLst>
      <p:ext uri="{BB962C8B-B14F-4D97-AF65-F5344CB8AC3E}">
        <p14:creationId xmlns:p14="http://schemas.microsoft.com/office/powerpoint/2010/main" val="365184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7"/>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970938" y="0"/>
            <a:ext cx="3037840" cy="463407"/>
          </a:xfrm>
          <a:prstGeom prst="rect">
            <a:avLst/>
          </a:prstGeom>
        </p:spPr>
        <p:txBody>
          <a:bodyPr vert="horz" lIns="91440" tIns="45720" rIns="91440" bIns="45720" rtlCol="0"/>
          <a:lstStyle>
            <a:lvl1pPr algn="r">
              <a:defRPr sz="1200"/>
            </a:lvl1pPr>
          </a:lstStyle>
          <a:p>
            <a:fld id="{C95A6671-F96F-4532-B4EE-20AEA24545AD}" type="datetimeFigureOut">
              <a:rPr lang="en-CA" smtClean="0"/>
              <a:t>2021-06-29</a:t>
            </a:fld>
            <a:endParaRPr lang="en-CA"/>
          </a:p>
        </p:txBody>
      </p:sp>
      <p:sp>
        <p:nvSpPr>
          <p:cNvPr id="4" name="Slide Image Placeholder 3"/>
          <p:cNvSpPr>
            <a:spLocks noGrp="1" noRot="1" noChangeAspect="1"/>
          </p:cNvSpPr>
          <p:nvPr>
            <p:ph type="sldImg" idx="2"/>
          </p:nvPr>
        </p:nvSpPr>
        <p:spPr>
          <a:xfrm>
            <a:off x="736600" y="1154113"/>
            <a:ext cx="5537200" cy="3116262"/>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772669"/>
            <a:ext cx="3037840" cy="463406"/>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772669"/>
            <a:ext cx="3037840" cy="463406"/>
          </a:xfrm>
          <a:prstGeom prst="rect">
            <a:avLst/>
          </a:prstGeom>
        </p:spPr>
        <p:txBody>
          <a:bodyPr vert="horz" lIns="91440" tIns="45720" rIns="91440" bIns="45720" rtlCol="0" anchor="b"/>
          <a:lstStyle>
            <a:lvl1pPr algn="r">
              <a:defRPr sz="1200"/>
            </a:lvl1pPr>
          </a:lstStyle>
          <a:p>
            <a:fld id="{D2AAB52B-0897-46EF-ACB7-C2A1E9716B33}" type="slidenum">
              <a:rPr lang="en-CA" smtClean="0"/>
              <a:t>‹#›</a:t>
            </a:fld>
            <a:endParaRPr lang="en-CA"/>
          </a:p>
        </p:txBody>
      </p:sp>
    </p:spTree>
    <p:extLst>
      <p:ext uri="{BB962C8B-B14F-4D97-AF65-F5344CB8AC3E}">
        <p14:creationId xmlns:p14="http://schemas.microsoft.com/office/powerpoint/2010/main" val="1644308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1</a:t>
            </a:fld>
            <a:endParaRPr lang="en-CA"/>
          </a:p>
        </p:txBody>
      </p:sp>
    </p:spTree>
    <p:extLst>
      <p:ext uri="{BB962C8B-B14F-4D97-AF65-F5344CB8AC3E}">
        <p14:creationId xmlns:p14="http://schemas.microsoft.com/office/powerpoint/2010/main" val="1201872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10</a:t>
            </a:fld>
            <a:endParaRPr lang="en-CA"/>
          </a:p>
        </p:txBody>
      </p:sp>
    </p:spTree>
    <p:extLst>
      <p:ext uri="{BB962C8B-B14F-4D97-AF65-F5344CB8AC3E}">
        <p14:creationId xmlns:p14="http://schemas.microsoft.com/office/powerpoint/2010/main" val="182390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entury Gothic" panose="020B0502020202020204" pitchFamily="34" charset="0"/>
                <a:ea typeface="Calibri" panose="020F0502020204030204" pitchFamily="34" charset="0"/>
                <a:cs typeface="Times New Roman" panose="02020603050405020304" pitchFamily="18" charset="0"/>
              </a:rPr>
              <a:t>The suspension system also supports the axles by enabling axle movement when surface or ground changes. The system is divided into spring leaf suspension and air bag suspension.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11</a:t>
            </a:fld>
            <a:endParaRPr lang="en-CA"/>
          </a:p>
        </p:txBody>
      </p:sp>
    </p:spTree>
    <p:extLst>
      <p:ext uri="{BB962C8B-B14F-4D97-AF65-F5344CB8AC3E}">
        <p14:creationId xmlns:p14="http://schemas.microsoft.com/office/powerpoint/2010/main" val="2864409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rial" panose="020B0604020202020204" pitchFamily="34" charset="0"/>
                <a:ea typeface="Calibri" panose="020F0502020204030204" pitchFamily="34" charset="0"/>
                <a:cs typeface="Times New Roman" panose="02020603050405020304" pitchFamily="18" charset="0"/>
              </a:rPr>
              <a:t>The axle is a shaft on which two or more wheels revolve. It connects the wheel to the rest of the vehicle and also supports the weight of the vehicle. Tractors have a front axle and one or more rear drive axles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effectLst/>
                <a:latin typeface="Century Gothic" panose="020B0502020202020204" pitchFamily="34" charset="0"/>
                <a:ea typeface="Calibri" panose="020F0502020204030204" pitchFamily="34" charset="0"/>
                <a:cs typeface="Times New Roman" panose="02020603050405020304" pitchFamily="18" charset="0"/>
              </a:rPr>
              <a:t>Front tractor axle: </a:t>
            </a:r>
            <a:r>
              <a:rPr lang="en-US" dirty="0"/>
              <a:t>A steering axle is one of the components of a vehicle that contributes to its ability to be directed toward a desired route. </a:t>
            </a:r>
            <a:r>
              <a:rPr lang="en-CA" sz="1200" dirty="0">
                <a:effectLst/>
                <a:latin typeface="Century Gothic" panose="020B050202020202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effectLst/>
                <a:latin typeface="Century Gothic" panose="020B0502020202020204" pitchFamily="34" charset="0"/>
                <a:ea typeface="Calibri" panose="020F0502020204030204" pitchFamily="34" charset="0"/>
                <a:cs typeface="Times New Roman" panose="02020603050405020304" pitchFamily="18" charset="0"/>
              </a:rPr>
              <a:t>Rear tractor axle: </a:t>
            </a:r>
            <a:r>
              <a:rPr lang="en-CA" sz="1200" dirty="0">
                <a:effectLst/>
                <a:latin typeface="Century Gothic" panose="020B0502020202020204" pitchFamily="34" charset="0"/>
                <a:ea typeface="Calibri" panose="020F0502020204030204" pitchFamily="34" charset="0"/>
                <a:cs typeface="Times New Roman" panose="02020603050405020304" pitchFamily="18" charset="0"/>
              </a:rPr>
              <a:t>This is also called drive axle.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12</a:t>
            </a:fld>
            <a:endParaRPr lang="en-CA"/>
          </a:p>
        </p:txBody>
      </p:sp>
    </p:spTree>
    <p:extLst>
      <p:ext uri="{BB962C8B-B14F-4D97-AF65-F5344CB8AC3E}">
        <p14:creationId xmlns:p14="http://schemas.microsoft.com/office/powerpoint/2010/main" val="2143133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Single axle: </a:t>
            </a:r>
            <a:r>
              <a:rPr lang="en-CA" sz="1200" dirty="0">
                <a:effectLst/>
                <a:latin typeface="Arial" panose="020B0604020202020204" pitchFamily="34" charset="0"/>
                <a:ea typeface="Calibri" panose="020F0502020204030204" pitchFamily="34" charset="0"/>
                <a:cs typeface="Times New Roman" panose="02020603050405020304" pitchFamily="18" charset="0"/>
              </a:rPr>
              <a:t>Some two-axle trucks have one rear axle. This rear axle is called the single drive axle.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effectLst/>
                <a:latin typeface="Arial" panose="020B0604020202020204" pitchFamily="34" charset="0"/>
                <a:ea typeface="Calibri" panose="020F0502020204030204" pitchFamily="34" charset="0"/>
                <a:cs typeface="Times New Roman" panose="02020603050405020304" pitchFamily="18" charset="0"/>
              </a:rPr>
              <a:t>Tandem: </a:t>
            </a:r>
            <a:r>
              <a:rPr lang="en-CA" sz="1200" dirty="0">
                <a:effectLst/>
                <a:latin typeface="Arial" panose="020B0604020202020204" pitchFamily="34" charset="0"/>
                <a:ea typeface="Calibri" panose="020F0502020204030204" pitchFamily="34" charset="0"/>
                <a:cs typeface="Times New Roman" panose="02020603050405020304" pitchFamily="18" charset="0"/>
              </a:rPr>
              <a:t>Some trucks have two consecutive rear axles (two drive axles).</a:t>
            </a:r>
            <a:r>
              <a:rPr lang="en-CA" sz="1200" baseline="0" dirty="0">
                <a:effectLst/>
                <a:latin typeface="Arial" panose="020B0604020202020204" pitchFamily="34" charset="0"/>
                <a:ea typeface="Calibri" panose="020F0502020204030204" pitchFamily="34" charset="0"/>
                <a:cs typeface="Times New Roman" panose="02020603050405020304" pitchFamily="18" charset="0"/>
              </a:rPr>
              <a:t> </a:t>
            </a:r>
            <a:r>
              <a:rPr lang="en-CA" sz="1200" dirty="0">
                <a:effectLst/>
                <a:latin typeface="Arial" panose="020B0604020202020204" pitchFamily="34" charset="0"/>
                <a:ea typeface="Calibri" panose="020F0502020204030204" pitchFamily="34" charset="0"/>
                <a:cs typeface="Times New Roman" panose="02020603050405020304" pitchFamily="18" charset="0"/>
              </a:rPr>
              <a:t>This type of axle is called tandem axle.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Arial" panose="020B0604020202020204" pitchFamily="34" charset="0"/>
                <a:ea typeface="Calibri" panose="020F0502020204030204" pitchFamily="34" charset="0"/>
                <a:cs typeface="Times New Roman" panose="02020603050405020304" pitchFamily="18" charset="0"/>
              </a:rPr>
              <a:t>The additional axle enables the truck to accommodate and carry heavier load. Some tandems have a drive and a non-drive axle. The non-drive axle mounted behind the drive axle is called the tag axle while the one mounted ahead of the drive axle is called the pusher axle. Tandem axle tractor with two drive axles is described as twin screws. Tractors equipped with two drive axles have more traction on slippery surfaces (mud or snow).</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effectLst/>
                <a:latin typeface="Arial" panose="020B0604020202020204" pitchFamily="34" charset="0"/>
                <a:ea typeface="Calibri" panose="020F0502020204030204" pitchFamily="34" charset="0"/>
                <a:cs typeface="Times New Roman" panose="02020603050405020304" pitchFamily="18" charset="0"/>
              </a:rPr>
              <a:t>Tri-drive axles</a:t>
            </a:r>
            <a:r>
              <a:rPr lang="en-CA" sz="600" b="1" dirty="0">
                <a:effectLst/>
                <a:latin typeface="Arial" panose="020B0604020202020204" pitchFamily="34" charset="0"/>
                <a:ea typeface="Calibri" panose="020F0502020204030204" pitchFamily="34" charset="0"/>
                <a:cs typeface="Times New Roman" panose="02020603050405020304" pitchFamily="18" charset="0"/>
              </a:rPr>
              <a:t>: </a:t>
            </a:r>
            <a:r>
              <a:rPr lang="en-CA" sz="800" dirty="0">
                <a:effectLst/>
                <a:latin typeface="Arial" panose="020B0604020202020204" pitchFamily="34" charset="0"/>
                <a:ea typeface="Calibri" panose="020F0502020204030204" pitchFamily="34" charset="0"/>
                <a:cs typeface="Times New Roman" panose="02020603050405020304" pitchFamily="18" charset="0"/>
              </a:rPr>
              <a:t>This is an axle group, on a tractor, consisting of any 3 consecutive axles of a vehicle where the axles are evenly spaced.</a:t>
            </a:r>
            <a:endParaRPr lang="en-CA"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6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CA" b="1" dirty="0"/>
          </a:p>
          <a:p>
            <a:endParaRPr lang="en-CA" b="1" dirty="0"/>
          </a:p>
        </p:txBody>
      </p:sp>
      <p:sp>
        <p:nvSpPr>
          <p:cNvPr id="4" name="Slide Number Placeholder 3"/>
          <p:cNvSpPr>
            <a:spLocks noGrp="1"/>
          </p:cNvSpPr>
          <p:nvPr>
            <p:ph type="sldNum" sz="quarter" idx="10"/>
          </p:nvPr>
        </p:nvSpPr>
        <p:spPr/>
        <p:txBody>
          <a:bodyPr/>
          <a:lstStyle/>
          <a:p>
            <a:fld id="{D2AAB52B-0897-46EF-ACB7-C2A1E9716B33}" type="slidenum">
              <a:rPr lang="en-CA" smtClean="0"/>
              <a:t>13</a:t>
            </a:fld>
            <a:endParaRPr lang="en-CA"/>
          </a:p>
        </p:txBody>
      </p:sp>
    </p:spTree>
    <p:extLst>
      <p:ext uri="{BB962C8B-B14F-4D97-AF65-F5344CB8AC3E}">
        <p14:creationId xmlns:p14="http://schemas.microsoft.com/office/powerpoint/2010/main" val="1147131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effectLst/>
                <a:latin typeface="Arial" panose="020B0604020202020204" pitchFamily="34" charset="0"/>
                <a:ea typeface="Calibri" panose="020F0502020204030204" pitchFamily="34" charset="0"/>
                <a:cs typeface="Times New Roman" panose="02020603050405020304" pitchFamily="18" charset="0"/>
              </a:rPr>
              <a:t>Drive shaft</a:t>
            </a:r>
            <a:r>
              <a:rPr lang="en-CA" sz="1200" dirty="0">
                <a:effectLst/>
                <a:latin typeface="Arial" panose="020B0604020202020204" pitchFamily="34" charset="0"/>
                <a:ea typeface="Calibri" panose="020F0502020204030204" pitchFamily="34" charset="0"/>
                <a:cs typeface="Times New Roman" panose="02020603050405020304" pitchFamily="18" charset="0"/>
              </a:rPr>
              <a:t>:</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14</a:t>
            </a:fld>
            <a:endParaRPr lang="en-CA"/>
          </a:p>
        </p:txBody>
      </p:sp>
    </p:spTree>
    <p:extLst>
      <p:ext uri="{BB962C8B-B14F-4D97-AF65-F5344CB8AC3E}">
        <p14:creationId xmlns:p14="http://schemas.microsoft.com/office/powerpoint/2010/main" val="3630893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15</a:t>
            </a:fld>
            <a:endParaRPr lang="en-CA"/>
          </a:p>
        </p:txBody>
      </p:sp>
    </p:spTree>
    <p:extLst>
      <p:ext uri="{BB962C8B-B14F-4D97-AF65-F5344CB8AC3E}">
        <p14:creationId xmlns:p14="http://schemas.microsoft.com/office/powerpoint/2010/main" val="301137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16</a:t>
            </a:fld>
            <a:endParaRPr lang="en-CA"/>
          </a:p>
        </p:txBody>
      </p:sp>
    </p:spTree>
    <p:extLst>
      <p:ext uri="{BB962C8B-B14F-4D97-AF65-F5344CB8AC3E}">
        <p14:creationId xmlns:p14="http://schemas.microsoft.com/office/powerpoint/2010/main" val="376185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6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CA" b="1" dirty="0"/>
          </a:p>
          <a:p>
            <a:endParaRPr lang="en-CA" b="1" dirty="0"/>
          </a:p>
        </p:txBody>
      </p:sp>
      <p:sp>
        <p:nvSpPr>
          <p:cNvPr id="4" name="Slide Number Placeholder 3"/>
          <p:cNvSpPr>
            <a:spLocks noGrp="1"/>
          </p:cNvSpPr>
          <p:nvPr>
            <p:ph type="sldNum" sz="quarter" idx="10"/>
          </p:nvPr>
        </p:nvSpPr>
        <p:spPr/>
        <p:txBody>
          <a:bodyPr/>
          <a:lstStyle/>
          <a:p>
            <a:fld id="{D2AAB52B-0897-46EF-ACB7-C2A1E9716B33}" type="slidenum">
              <a:rPr lang="en-CA" smtClean="0"/>
              <a:t>17</a:t>
            </a:fld>
            <a:endParaRPr lang="en-CA"/>
          </a:p>
        </p:txBody>
      </p:sp>
    </p:spTree>
    <p:extLst>
      <p:ext uri="{BB962C8B-B14F-4D97-AF65-F5344CB8AC3E}">
        <p14:creationId xmlns:p14="http://schemas.microsoft.com/office/powerpoint/2010/main" val="1855819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6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CA" b="1" dirty="0"/>
          </a:p>
          <a:p>
            <a:endParaRPr lang="en-CA" b="1" dirty="0"/>
          </a:p>
        </p:txBody>
      </p:sp>
      <p:sp>
        <p:nvSpPr>
          <p:cNvPr id="4" name="Slide Number Placeholder 3"/>
          <p:cNvSpPr>
            <a:spLocks noGrp="1"/>
          </p:cNvSpPr>
          <p:nvPr>
            <p:ph type="sldNum" sz="quarter" idx="10"/>
          </p:nvPr>
        </p:nvSpPr>
        <p:spPr/>
        <p:txBody>
          <a:bodyPr/>
          <a:lstStyle/>
          <a:p>
            <a:fld id="{D2AAB52B-0897-46EF-ACB7-C2A1E9716B33}" type="slidenum">
              <a:rPr lang="en-CA" smtClean="0"/>
              <a:t>18</a:t>
            </a:fld>
            <a:endParaRPr lang="en-CA"/>
          </a:p>
        </p:txBody>
      </p:sp>
    </p:spTree>
    <p:extLst>
      <p:ext uri="{BB962C8B-B14F-4D97-AF65-F5344CB8AC3E}">
        <p14:creationId xmlns:p14="http://schemas.microsoft.com/office/powerpoint/2010/main" val="138800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19</a:t>
            </a:fld>
            <a:endParaRPr lang="en-CA"/>
          </a:p>
        </p:txBody>
      </p:sp>
    </p:spTree>
    <p:extLst>
      <p:ext uri="{BB962C8B-B14F-4D97-AF65-F5344CB8AC3E}">
        <p14:creationId xmlns:p14="http://schemas.microsoft.com/office/powerpoint/2010/main" val="1304748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The purpose of this unit is to familiarize </a:t>
            </a:r>
            <a:r>
              <a:rPr lang="en-GB" sz="1200" kern="1200" dirty="0">
                <a:solidFill>
                  <a:schemeClr val="tx1"/>
                </a:solidFill>
                <a:effectLst/>
                <a:latin typeface="+mn-lt"/>
                <a:ea typeface="+mn-ea"/>
                <a:cs typeface="+mn-cs"/>
              </a:rPr>
              <a:t>students</a:t>
            </a:r>
            <a:r>
              <a:rPr lang="en-CA" sz="1200" kern="1200" dirty="0">
                <a:solidFill>
                  <a:schemeClr val="tx1"/>
                </a:solidFill>
                <a:effectLst/>
                <a:latin typeface="+mn-lt"/>
                <a:ea typeface="+mn-ea"/>
                <a:cs typeface="+mn-cs"/>
              </a:rPr>
              <a:t> with the systems of a tractor trailer and how they function and work together</a:t>
            </a:r>
            <a:r>
              <a:rPr lang="en-US" sz="1200" kern="1200" dirty="0">
                <a:solidFill>
                  <a:schemeClr val="tx1"/>
                </a:solidFill>
                <a:effectLst/>
                <a:latin typeface="+mn-lt"/>
                <a:ea typeface="+mn-ea"/>
                <a:cs typeface="+mn-cs"/>
              </a:rPr>
              <a:t>.</a:t>
            </a:r>
            <a:r>
              <a:rPr lang="en-US" dirty="0">
                <a:effectLst/>
              </a:rPr>
              <a:t> </a:t>
            </a:r>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2</a:t>
            </a:fld>
            <a:endParaRPr lang="en-CA"/>
          </a:p>
        </p:txBody>
      </p:sp>
    </p:spTree>
    <p:extLst>
      <p:ext uri="{BB962C8B-B14F-4D97-AF65-F5344CB8AC3E}">
        <p14:creationId xmlns:p14="http://schemas.microsoft.com/office/powerpoint/2010/main" val="524534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20</a:t>
            </a:fld>
            <a:endParaRPr lang="en-CA"/>
          </a:p>
        </p:txBody>
      </p:sp>
    </p:spTree>
    <p:extLst>
      <p:ext uri="{BB962C8B-B14F-4D97-AF65-F5344CB8AC3E}">
        <p14:creationId xmlns:p14="http://schemas.microsoft.com/office/powerpoint/2010/main" val="594909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21</a:t>
            </a:fld>
            <a:endParaRPr lang="en-CA"/>
          </a:p>
        </p:txBody>
      </p:sp>
    </p:spTree>
    <p:extLst>
      <p:ext uri="{BB962C8B-B14F-4D97-AF65-F5344CB8AC3E}">
        <p14:creationId xmlns:p14="http://schemas.microsoft.com/office/powerpoint/2010/main" val="4240377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22</a:t>
            </a:fld>
            <a:endParaRPr lang="en-CA"/>
          </a:p>
        </p:txBody>
      </p:sp>
    </p:spTree>
    <p:extLst>
      <p:ext uri="{BB962C8B-B14F-4D97-AF65-F5344CB8AC3E}">
        <p14:creationId xmlns:p14="http://schemas.microsoft.com/office/powerpoint/2010/main" val="1705054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effectLst/>
                <a:latin typeface="Arial" panose="020B0604020202020204" pitchFamily="34" charset="0"/>
                <a:ea typeface="Times New Roman" panose="02020603050405020304" pitchFamily="18" charset="0"/>
                <a:cs typeface="Times New Roman" panose="02020603050405020304" pitchFamily="18" charset="0"/>
              </a:rPr>
              <a:t>Shock Absorber: </a:t>
            </a:r>
            <a:r>
              <a:rPr lang="en-US" dirty="0"/>
              <a:t>A shock absorber or damper is a mechanical or hydraulic device designed to absorb and damp shock impulses. It does this by converting the kinetic energy of the shock into another form of energy (typically heat) which is then dissipated. Most shock absorbers are a form of dashpot (a damper which resists motion via viscous friction).</a:t>
            </a:r>
            <a:endParaRPr lang="en-CA" sz="1200" kern="1200"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23</a:t>
            </a:fld>
            <a:endParaRPr lang="en-CA"/>
          </a:p>
        </p:txBody>
      </p:sp>
    </p:spTree>
    <p:extLst>
      <p:ext uri="{BB962C8B-B14F-4D97-AF65-F5344CB8AC3E}">
        <p14:creationId xmlns:p14="http://schemas.microsoft.com/office/powerpoint/2010/main" val="2027289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effectLst/>
                <a:latin typeface="Arial" panose="020B0604020202020204" pitchFamily="34" charset="0"/>
              </a:rPr>
              <a:t>Power steering system: </a:t>
            </a:r>
            <a:r>
              <a:rPr lang="en-US" dirty="0"/>
              <a:t>In motor vehicles, a power steering system helps drivers steer the vehicle by augmenting steering effort needed to turn the steering wheel, making it easier for the vehicle to turn or maneuver. Hydraulic or electric actuators add controlled energy to the steering mechanism, so the driver can provide less effort to turn the steered wheels when driving at typical speeds, and reduce considerably the physical effort necessary to turn the wheels when a vehicle is stopped or moving slowly. Power steering can also be engineered to provide some artificial feedback of forces acting on the steered wheels.</a:t>
            </a:r>
            <a:r>
              <a:rPr lang="en-CA" sz="1200" b="1" baseline="0" dirty="0">
                <a:effectLst/>
                <a:latin typeface="Arial" panose="020B0604020202020204" pitchFamily="34" charset="0"/>
              </a:rPr>
              <a:t> </a:t>
            </a:r>
            <a:endParaRPr lang="en-CA"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ndParaRP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24</a:t>
            </a:fld>
            <a:endParaRPr lang="en-CA"/>
          </a:p>
        </p:txBody>
      </p:sp>
    </p:spTree>
    <p:extLst>
      <p:ext uri="{BB962C8B-B14F-4D97-AF65-F5344CB8AC3E}">
        <p14:creationId xmlns:p14="http://schemas.microsoft.com/office/powerpoint/2010/main" val="2265055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ndParaRP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25</a:t>
            </a:fld>
            <a:endParaRPr lang="en-CA"/>
          </a:p>
        </p:txBody>
      </p:sp>
    </p:spTree>
    <p:extLst>
      <p:ext uri="{BB962C8B-B14F-4D97-AF65-F5344CB8AC3E}">
        <p14:creationId xmlns:p14="http://schemas.microsoft.com/office/powerpoint/2010/main" val="2259315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ea typeface="DengXian" panose="02010600030101010101" pitchFamily="2" charset="-122"/>
                <a:cs typeface="Arial" panose="020B0604020202020204" pitchFamily="34" charset="0"/>
              </a:rPr>
              <a:t>The fuel system sends fuel to the engine. In newer models, fuel management is handled by computer.</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26</a:t>
            </a:fld>
            <a:endParaRPr lang="en-CA"/>
          </a:p>
        </p:txBody>
      </p:sp>
    </p:spTree>
    <p:extLst>
      <p:ext uri="{BB962C8B-B14F-4D97-AF65-F5344CB8AC3E}">
        <p14:creationId xmlns:p14="http://schemas.microsoft.com/office/powerpoint/2010/main" val="9049330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600"/>
              </a:spcAft>
            </a:pPr>
            <a:r>
              <a:rPr lang="en-CA" sz="1200" kern="1200" dirty="0">
                <a:solidFill>
                  <a:schemeClr val="tx1"/>
                </a:solidFill>
                <a:effectLst/>
                <a:latin typeface="+mn-lt"/>
                <a:ea typeface="Calibri" panose="020F0502020204030204" pitchFamily="34" charset="0"/>
                <a:cs typeface="Times New Roman" panose="02020603050405020304" pitchFamily="18" charset="0"/>
              </a:rPr>
              <a:t>Fuel tank: </a:t>
            </a:r>
          </a:p>
          <a:p>
            <a:pPr>
              <a:lnSpc>
                <a:spcPct val="115000"/>
              </a:lnSpc>
              <a:spcAft>
                <a:spcPts val="600"/>
              </a:spcAft>
            </a:pPr>
            <a:r>
              <a:rPr lang="en-CA" sz="1200" kern="1200" dirty="0">
                <a:solidFill>
                  <a:schemeClr val="tx1"/>
                </a:solidFill>
                <a:effectLst/>
                <a:latin typeface="+mn-lt"/>
                <a:ea typeface="Calibri" panose="020F0502020204030204" pitchFamily="34" charset="0"/>
                <a:cs typeface="Times New Roman" panose="02020603050405020304" pitchFamily="18" charset="0"/>
              </a:rPr>
              <a:t>Fuel cap:  By replacing the fuel cap, contaminants are prevented from entering the fuel tank.</a:t>
            </a: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27</a:t>
            </a:fld>
            <a:endParaRPr lang="en-CA"/>
          </a:p>
        </p:txBody>
      </p:sp>
    </p:spTree>
    <p:extLst>
      <p:ext uri="{BB962C8B-B14F-4D97-AF65-F5344CB8AC3E}">
        <p14:creationId xmlns:p14="http://schemas.microsoft.com/office/powerpoint/2010/main" val="9033328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28</a:t>
            </a:fld>
            <a:endParaRPr lang="en-CA"/>
          </a:p>
        </p:txBody>
      </p:sp>
    </p:spTree>
    <p:extLst>
      <p:ext uri="{BB962C8B-B14F-4D97-AF65-F5344CB8AC3E}">
        <p14:creationId xmlns:p14="http://schemas.microsoft.com/office/powerpoint/2010/main" val="2716927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a typeface="DengXian" panose="02010600030101010101" pitchFamily="2" charset="-122"/>
                <a:cs typeface="Arial" panose="020B0604020202020204" pitchFamily="34" charset="0"/>
              </a:rPr>
              <a:t>Air </a:t>
            </a:r>
            <a:r>
              <a:rPr lang="en-GB" sz="1200" dirty="0">
                <a:ea typeface="DengXian" panose="02010600030101010101" pitchFamily="2" charset="-122"/>
                <a:cs typeface="Arial" panose="020B0604020202020204" pitchFamily="34" charset="0"/>
              </a:rPr>
              <a:t>intake and exhaust systems ensure that fresh air is constantly supplied into and burned gases are expelled from the engine to enhance smooth running of the tractor-trailer. </a:t>
            </a:r>
          </a:p>
          <a:p>
            <a:pPr lvl="0" rtl="0"/>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29</a:t>
            </a:fld>
            <a:endParaRPr lang="en-CA"/>
          </a:p>
        </p:txBody>
      </p:sp>
    </p:spTree>
    <p:extLst>
      <p:ext uri="{BB962C8B-B14F-4D97-AF65-F5344CB8AC3E}">
        <p14:creationId xmlns:p14="http://schemas.microsoft.com/office/powerpoint/2010/main" val="1286173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3</a:t>
            </a:fld>
            <a:endParaRPr lang="en-CA"/>
          </a:p>
        </p:txBody>
      </p:sp>
    </p:spTree>
    <p:extLst>
      <p:ext uri="{BB962C8B-B14F-4D97-AF65-F5344CB8AC3E}">
        <p14:creationId xmlns:p14="http://schemas.microsoft.com/office/powerpoint/2010/main" val="11214567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effectLst/>
                <a:latin typeface="Arial" panose="020B0604020202020204" pitchFamily="34" charset="0"/>
                <a:ea typeface="Times New Roman" panose="02020603050405020304" pitchFamily="18" charset="0"/>
              </a:rPr>
              <a:t>Air intake system:</a:t>
            </a:r>
            <a:endParaRPr lang="en-CA" sz="1200" b="1" dirty="0">
              <a:effectLst/>
              <a:latin typeface="Calibri" panose="020F0502020204030204" pitchFamily="34" charset="0"/>
            </a:endParaRPr>
          </a:p>
          <a:p>
            <a:pPr rtl="0" eaLnBrk="1" fontAlgn="t" latinLnBrk="0" hangingPunct="1"/>
            <a:endParaRPr lang="en-CA" sz="1200" b="1" i="0" u="none" strike="noStrike" kern="120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CA" sz="1200" b="1" i="0" u="none" strike="noStrike" kern="1200" dirty="0">
                <a:solidFill>
                  <a:schemeClr val="tx1"/>
                </a:solidFill>
                <a:effectLst/>
                <a:latin typeface="+mn-lt"/>
                <a:ea typeface="+mn-ea"/>
                <a:cs typeface="+mn-cs"/>
              </a:rPr>
              <a:t>Aftercooler: </a:t>
            </a:r>
            <a:r>
              <a:rPr lang="en-CA" sz="1200" dirty="0">
                <a:effectLst/>
                <a:latin typeface="Arial" panose="020B0604020202020204" pitchFamily="34" charset="0"/>
                <a:ea typeface="Calibri" panose="020F0502020204030204" pitchFamily="34" charset="0"/>
                <a:cs typeface="Times New Roman" panose="02020603050405020304" pitchFamily="18" charset="0"/>
              </a:rPr>
              <a:t>This assists in cooling the intake air received from the turbocharger. The cooler air is also more dense, so that with the increase in oxygen so more fuel can be added resulting in more horsepower.</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rtl="0" eaLnBrk="1" fontAlgn="t" latinLnBrk="0" hangingPunct="1"/>
            <a:endParaRPr lang="en-CA" sz="1200" b="1" i="0" u="none" strike="noStrike"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30</a:t>
            </a:fld>
            <a:endParaRPr lang="en-CA"/>
          </a:p>
        </p:txBody>
      </p:sp>
    </p:spTree>
    <p:extLst>
      <p:ext uri="{BB962C8B-B14F-4D97-AF65-F5344CB8AC3E}">
        <p14:creationId xmlns:p14="http://schemas.microsoft.com/office/powerpoint/2010/main" val="3770634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effectLst/>
                <a:latin typeface="Arial" panose="020B0604020202020204" pitchFamily="34" charset="0"/>
                <a:ea typeface="Times New Roman" panose="02020603050405020304" pitchFamily="18" charset="0"/>
              </a:rPr>
              <a:t>Exhaust system: </a:t>
            </a:r>
            <a:r>
              <a:rPr lang="en-CA" sz="1200" dirty="0">
                <a:effectLst/>
                <a:latin typeface="Arial" panose="020B0604020202020204" pitchFamily="34" charset="0"/>
                <a:ea typeface="Calibri" panose="020F0502020204030204" pitchFamily="34" charset="0"/>
                <a:cs typeface="Times New Roman" panose="02020603050405020304" pitchFamily="18" charset="0"/>
              </a:rPr>
              <a:t>A stroke of the piston forces the burned gases to be expelled through the exhaust valves and manifolds. The gases then pass through the exhaust pipe and a muffler. </a:t>
            </a:r>
            <a:endParaRPr lang="en-CA" sz="1200" b="1" i="0" u="none" strike="noStrike" kern="1200" dirty="0">
              <a:solidFill>
                <a:schemeClr val="tx1"/>
              </a:solidFill>
              <a:effectLst/>
              <a:latin typeface="+mn-lt"/>
              <a:ea typeface="+mn-ea"/>
              <a:cs typeface="+mn-cs"/>
            </a:endParaRPr>
          </a:p>
          <a:p>
            <a:endParaRPr lang="en-CA" b="1" dirty="0"/>
          </a:p>
        </p:txBody>
      </p:sp>
      <p:sp>
        <p:nvSpPr>
          <p:cNvPr id="4" name="Slide Number Placeholder 3"/>
          <p:cNvSpPr>
            <a:spLocks noGrp="1"/>
          </p:cNvSpPr>
          <p:nvPr>
            <p:ph type="sldNum" sz="quarter" idx="10"/>
          </p:nvPr>
        </p:nvSpPr>
        <p:spPr/>
        <p:txBody>
          <a:bodyPr/>
          <a:lstStyle/>
          <a:p>
            <a:fld id="{D2AAB52B-0897-46EF-ACB7-C2A1E9716B33}" type="slidenum">
              <a:rPr lang="en-CA" smtClean="0"/>
              <a:t>31</a:t>
            </a:fld>
            <a:endParaRPr lang="en-CA"/>
          </a:p>
        </p:txBody>
      </p:sp>
    </p:spTree>
    <p:extLst>
      <p:ext uri="{BB962C8B-B14F-4D97-AF65-F5344CB8AC3E}">
        <p14:creationId xmlns:p14="http://schemas.microsoft.com/office/powerpoint/2010/main" val="5271246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400"/>
              </a:spcBef>
              <a:spcAft>
                <a:spcPts val="600"/>
              </a:spcAft>
            </a:pPr>
            <a:r>
              <a:rPr lang="en-CA" sz="1200" b="1" dirty="0">
                <a:effectLst>
                  <a:outerShdw blurRad="38100" dist="38100" dir="2700000" algn="tl">
                    <a:srgbClr val="000000">
                      <a:alpha val="43137"/>
                    </a:srgbClr>
                  </a:outerShdw>
                </a:effectLst>
                <a:ea typeface="Times New Roman" panose="02020603050405020304" pitchFamily="18" charset="0"/>
              </a:rPr>
              <a:t>Turbocharger </a:t>
            </a:r>
            <a:endParaRPr lang="en-CA" sz="1200" b="1" dirty="0">
              <a:effectLst>
                <a:outerShdw blurRad="38100" dist="38100" dir="2700000" algn="tl">
                  <a:srgbClr val="000000">
                    <a:alpha val="43137"/>
                  </a:srgbClr>
                </a:outerShdw>
              </a:effectLst>
            </a:endParaRPr>
          </a:p>
          <a:p>
            <a:pPr>
              <a:lnSpc>
                <a:spcPct val="115000"/>
              </a:lnSpc>
              <a:spcAft>
                <a:spcPts val="600"/>
              </a:spcAft>
            </a:pPr>
            <a:r>
              <a:rPr lang="en-CA" sz="1200" dirty="0">
                <a:ea typeface="Calibri" panose="020F0502020204030204" pitchFamily="34" charset="0"/>
                <a:cs typeface="Times New Roman" panose="02020603050405020304" pitchFamily="18" charset="0"/>
              </a:rPr>
              <a:t>The power received from the exhaust gases are converted into power that can be used by the engine through the turbocharger</a:t>
            </a: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32</a:t>
            </a:fld>
            <a:endParaRPr lang="en-CA"/>
          </a:p>
        </p:txBody>
      </p:sp>
    </p:spTree>
    <p:extLst>
      <p:ext uri="{BB962C8B-B14F-4D97-AF65-F5344CB8AC3E}">
        <p14:creationId xmlns:p14="http://schemas.microsoft.com/office/powerpoint/2010/main" val="9973212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spcBef>
                <a:spcPts val="2400"/>
              </a:spcBef>
              <a:spcAft>
                <a:spcPts val="600"/>
              </a:spcAft>
              <a:buNone/>
            </a:pPr>
            <a:r>
              <a:rPr lang="en-CA" b="1" dirty="0">
                <a:ea typeface="Times New Roman" panose="02020603050405020304" pitchFamily="18" charset="0"/>
              </a:rPr>
              <a:t>Muffler: </a:t>
            </a:r>
            <a:r>
              <a:rPr lang="en-CA" dirty="0">
                <a:ea typeface="Calibri" panose="020F0502020204030204" pitchFamily="34" charset="0"/>
                <a:cs typeface="Times New Roman" panose="02020603050405020304" pitchFamily="18" charset="0"/>
              </a:rPr>
              <a:t>The muffler is important in reducing the sound of the engine.</a:t>
            </a: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33</a:t>
            </a:fld>
            <a:endParaRPr lang="en-CA"/>
          </a:p>
        </p:txBody>
      </p:sp>
    </p:spTree>
    <p:extLst>
      <p:ext uri="{BB962C8B-B14F-4D97-AF65-F5344CB8AC3E}">
        <p14:creationId xmlns:p14="http://schemas.microsoft.com/office/powerpoint/2010/main" val="2323772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ea typeface="DengXian" panose="02010600030101010101" pitchFamily="2" charset="-122"/>
                <a:cs typeface="Arial" panose="020B0604020202020204" pitchFamily="34" charset="0"/>
              </a:rPr>
              <a:t>The presence of oil in enables the moving parts to slide smoothly instead of rubbing together, thereby reducing friction between the surfaces of the engine parts.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34</a:t>
            </a:fld>
            <a:endParaRPr lang="en-CA"/>
          </a:p>
        </p:txBody>
      </p:sp>
    </p:spTree>
    <p:extLst>
      <p:ext uri="{BB962C8B-B14F-4D97-AF65-F5344CB8AC3E}">
        <p14:creationId xmlns:p14="http://schemas.microsoft.com/office/powerpoint/2010/main" val="21594013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dirty="0">
              <a:effectLst/>
              <a:latin typeface="Century Gothic" panose="020B0502020202020204" pitchFamily="34" charset="0"/>
            </a:endParaRP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35</a:t>
            </a:fld>
            <a:endParaRPr lang="en-CA"/>
          </a:p>
        </p:txBody>
      </p:sp>
    </p:spTree>
    <p:extLst>
      <p:ext uri="{BB962C8B-B14F-4D97-AF65-F5344CB8AC3E}">
        <p14:creationId xmlns:p14="http://schemas.microsoft.com/office/powerpoint/2010/main" val="10376194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effectLst/>
                <a:latin typeface="Century Gothic" panose="020B0502020202020204" pitchFamily="34" charset="0"/>
                <a:ea typeface="Times New Roman" panose="02020603050405020304" pitchFamily="18" charset="0"/>
              </a:rPr>
              <a:t>Oil filter:</a:t>
            </a:r>
            <a:r>
              <a:rPr lang="en-CA" sz="1800" dirty="0">
                <a:effectLst/>
                <a:latin typeface="Century Gothic" panose="020B050202020202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b="1" dirty="0">
              <a:effectLst/>
              <a:latin typeface="Century Gothic" panose="020B0502020202020204" pitchFamily="34" charset="0"/>
            </a:endParaRP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36</a:t>
            </a:fld>
            <a:endParaRPr lang="en-CA"/>
          </a:p>
        </p:txBody>
      </p:sp>
    </p:spTree>
    <p:extLst>
      <p:ext uri="{BB962C8B-B14F-4D97-AF65-F5344CB8AC3E}">
        <p14:creationId xmlns:p14="http://schemas.microsoft.com/office/powerpoint/2010/main" val="23604525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37</a:t>
            </a:fld>
            <a:endParaRPr lang="en-CA"/>
          </a:p>
        </p:txBody>
      </p:sp>
    </p:spTree>
    <p:extLst>
      <p:ext uri="{BB962C8B-B14F-4D97-AF65-F5344CB8AC3E}">
        <p14:creationId xmlns:p14="http://schemas.microsoft.com/office/powerpoint/2010/main" val="7514581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effectLst/>
                <a:latin typeface="Arial" panose="020B0604020202020204" pitchFamily="34" charset="0"/>
                <a:ea typeface="Times New Roman" panose="02020603050405020304" pitchFamily="18" charset="0"/>
              </a:rPr>
              <a:t>Radiator:</a:t>
            </a:r>
            <a:r>
              <a:rPr lang="en-CA" sz="1200" dirty="0">
                <a:effectLst/>
                <a:latin typeface="Arial" panose="020B0604020202020204" pitchFamily="34" charset="0"/>
                <a:ea typeface="Calibri" panose="020F0502020204030204" pitchFamily="34" charset="0"/>
                <a:cs typeface="Times New Roman" panose="02020603050405020304" pitchFamily="18" charset="0"/>
              </a:rPr>
              <a:t> The radiator is the largest part of the cooling system. It is a reservoir that assists in cooling the engine through heat exchange.  It consists of the upper and lower tank, the core, the tube, connection for hoses and a filler cap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ndParaRPr>
          </a:p>
          <a:p>
            <a:pPr rtl="0" eaLnBrk="1" fontAlgn="t" latinLnBrk="0" hangingPunct="1"/>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15000"/>
              </a:lnSpc>
              <a:spcBef>
                <a:spcPts val="0"/>
              </a:spcBef>
              <a:spcAft>
                <a:spcPts val="600"/>
              </a:spcAft>
              <a:buClrTx/>
              <a:buSzTx/>
              <a:buFontTx/>
              <a:buNone/>
              <a:tabLst/>
              <a:defRPr/>
            </a:pPr>
            <a:r>
              <a:rPr lang="en-CA" sz="1200" b="1" i="0" u="none" strike="noStrike" kern="1200">
                <a:solidFill>
                  <a:schemeClr val="tx1"/>
                </a:solidFill>
                <a:effectLst/>
                <a:latin typeface="+mn-lt"/>
                <a:ea typeface="+mn-ea"/>
                <a:cs typeface="+mn-cs"/>
              </a:rPr>
              <a:t>Radiator cap: </a:t>
            </a:r>
            <a:r>
              <a:rPr lang="en-CA" sz="1200">
                <a:effectLst/>
                <a:latin typeface="Arial" panose="020B0604020202020204" pitchFamily="34" charset="0"/>
                <a:ea typeface="Calibri" panose="020F0502020204030204" pitchFamily="34" charset="0"/>
                <a:cs typeface="Times New Roman" panose="02020603050405020304" pitchFamily="18" charset="0"/>
              </a:rPr>
              <a:t>The </a:t>
            </a:r>
            <a:r>
              <a:rPr lang="en-CA" sz="1200" dirty="0">
                <a:effectLst/>
                <a:latin typeface="Arial" panose="020B0604020202020204" pitchFamily="34" charset="0"/>
                <a:ea typeface="Calibri" panose="020F0502020204030204" pitchFamily="34" charset="0"/>
                <a:cs typeface="Times New Roman" panose="02020603050405020304" pitchFamily="18" charset="0"/>
              </a:rPr>
              <a:t>cap assists in maintaining the pressure on the coolant. This should be removed only when the engine is cold.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rtl="0" eaLnBrk="1" fontAlgn="t" latinLnBrk="0" hangingPunct="1"/>
            <a:endParaRPr lang="en-CA" sz="1200" b="0" i="0" u="none" strike="noStrike"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38</a:t>
            </a:fld>
            <a:endParaRPr lang="en-CA"/>
          </a:p>
        </p:txBody>
      </p:sp>
    </p:spTree>
    <p:extLst>
      <p:ext uri="{BB962C8B-B14F-4D97-AF65-F5344CB8AC3E}">
        <p14:creationId xmlns:p14="http://schemas.microsoft.com/office/powerpoint/2010/main" val="41952035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dirty="0">
              <a:effectLst/>
              <a:latin typeface="Century Gothic" panose="020B0502020202020204" pitchFamily="34" charset="0"/>
            </a:endParaRP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39</a:t>
            </a:fld>
            <a:endParaRPr lang="en-CA"/>
          </a:p>
        </p:txBody>
      </p:sp>
    </p:spTree>
    <p:extLst>
      <p:ext uri="{BB962C8B-B14F-4D97-AF65-F5344CB8AC3E}">
        <p14:creationId xmlns:p14="http://schemas.microsoft.com/office/powerpoint/2010/main" val="3185579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4</a:t>
            </a:fld>
            <a:endParaRPr lang="en-CA"/>
          </a:p>
        </p:txBody>
      </p:sp>
    </p:spTree>
    <p:extLst>
      <p:ext uri="{BB962C8B-B14F-4D97-AF65-F5344CB8AC3E}">
        <p14:creationId xmlns:p14="http://schemas.microsoft.com/office/powerpoint/2010/main" val="38312115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dirty="0">
              <a:effectLst/>
              <a:latin typeface="Century Gothic" panose="020B0502020202020204" pitchFamily="34" charset="0"/>
            </a:endParaRPr>
          </a:p>
          <a:p>
            <a:r>
              <a:rPr lang="en-CA" dirty="0"/>
              <a:t>Newer vehicles come with serpentine belts and auto tensioners.</a:t>
            </a:r>
          </a:p>
        </p:txBody>
      </p:sp>
      <p:sp>
        <p:nvSpPr>
          <p:cNvPr id="4" name="Slide Number Placeholder 3"/>
          <p:cNvSpPr>
            <a:spLocks noGrp="1"/>
          </p:cNvSpPr>
          <p:nvPr>
            <p:ph type="sldNum" sz="quarter" idx="10"/>
          </p:nvPr>
        </p:nvSpPr>
        <p:spPr/>
        <p:txBody>
          <a:bodyPr/>
          <a:lstStyle/>
          <a:p>
            <a:fld id="{D2AAB52B-0897-46EF-ACB7-C2A1E9716B33}" type="slidenum">
              <a:rPr lang="en-CA" smtClean="0"/>
              <a:t>40</a:t>
            </a:fld>
            <a:endParaRPr lang="en-CA"/>
          </a:p>
        </p:txBody>
      </p:sp>
    </p:spTree>
    <p:extLst>
      <p:ext uri="{BB962C8B-B14F-4D97-AF65-F5344CB8AC3E}">
        <p14:creationId xmlns:p14="http://schemas.microsoft.com/office/powerpoint/2010/main" val="1297650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ea typeface="DengXian" panose="02010600030101010101" pitchFamily="2" charset="-122"/>
                <a:cs typeface="Arial" panose="020B0604020202020204" pitchFamily="34" charset="0"/>
              </a:rPr>
              <a:t>The electrical system is complex and needed to start your engine, run your lights and utilize your instruments and gauges.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41</a:t>
            </a:fld>
            <a:endParaRPr lang="en-CA"/>
          </a:p>
        </p:txBody>
      </p:sp>
    </p:spTree>
    <p:extLst>
      <p:ext uri="{BB962C8B-B14F-4D97-AF65-F5344CB8AC3E}">
        <p14:creationId xmlns:p14="http://schemas.microsoft.com/office/powerpoint/2010/main" val="24796751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600"/>
              </a:spcAft>
            </a:pPr>
            <a:r>
              <a:rPr lang="en-CA" sz="1200" b="1" kern="1200" dirty="0">
                <a:solidFill>
                  <a:schemeClr val="tx1"/>
                </a:solidFill>
                <a:effectLst/>
                <a:latin typeface="+mn-lt"/>
                <a:ea typeface="Calibri" panose="020F0502020204030204" pitchFamily="34" charset="0"/>
                <a:cs typeface="Times New Roman" panose="02020603050405020304" pitchFamily="18" charset="0"/>
              </a:rPr>
              <a:t>Battery and battery cable: </a:t>
            </a:r>
            <a:r>
              <a:rPr lang="en-CA" sz="1200" b="0" kern="1200" dirty="0">
                <a:solidFill>
                  <a:schemeClr val="tx1"/>
                </a:solidFill>
                <a:effectLst/>
                <a:latin typeface="+mn-lt"/>
                <a:ea typeface="Calibri" panose="020F0502020204030204" pitchFamily="34" charset="0"/>
                <a:cs typeface="Times New Roman" panose="02020603050405020304" pitchFamily="18" charset="0"/>
              </a:rPr>
              <a:t>Component of the electrical system</a:t>
            </a:r>
            <a:r>
              <a:rPr lang="en-CA" sz="1200" b="1" kern="1200" dirty="0">
                <a:solidFill>
                  <a:schemeClr val="tx1"/>
                </a:solidFill>
                <a:effectLst/>
                <a:latin typeface="+mn-lt"/>
                <a:ea typeface="Calibri" panose="020F0502020204030204" pitchFamily="34" charset="0"/>
                <a:cs typeface="Times New Roman" panose="02020603050405020304" pitchFamily="18" charset="0"/>
              </a:rPr>
              <a:t>. </a:t>
            </a:r>
            <a:r>
              <a:rPr lang="en-CA" sz="1200" kern="1200" dirty="0">
                <a:solidFill>
                  <a:schemeClr val="tx1"/>
                </a:solidFill>
                <a:effectLst/>
                <a:latin typeface="+mn-lt"/>
                <a:ea typeface="Calibri" panose="020F0502020204030204" pitchFamily="34" charset="0"/>
                <a:cs typeface="Times New Roman" panose="02020603050405020304" pitchFamily="18" charset="0"/>
              </a:rPr>
              <a:t>The battery has a positive terminal and a negative terminal. The terminals are usually located on the top of the battery. </a:t>
            </a:r>
          </a:p>
          <a:p>
            <a:pPr>
              <a:lnSpc>
                <a:spcPct val="115000"/>
              </a:lnSpc>
              <a:spcAft>
                <a:spcPts val="600"/>
              </a:spcAft>
            </a:pPr>
            <a:r>
              <a:rPr lang="en-CA" sz="1200" kern="1200" dirty="0">
                <a:solidFill>
                  <a:schemeClr val="tx1"/>
                </a:solidFill>
                <a:effectLst/>
                <a:latin typeface="+mn-lt"/>
                <a:ea typeface="Calibri" panose="020F0502020204030204" pitchFamily="34" charset="0"/>
                <a:cs typeface="Times New Roman" panose="02020603050405020304" pitchFamily="18" charset="0"/>
              </a:rPr>
              <a:t>The battery must be securely mounted. Some vehicles are equipped with night switches, battery shut off.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kern="1200" dirty="0">
              <a:solidFill>
                <a:schemeClr val="tx1"/>
              </a:solidFill>
              <a:effectLst/>
              <a:latin typeface="+mn-lt"/>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42</a:t>
            </a:fld>
            <a:endParaRPr lang="en-CA"/>
          </a:p>
        </p:txBody>
      </p:sp>
    </p:spTree>
    <p:extLst>
      <p:ext uri="{BB962C8B-B14F-4D97-AF65-F5344CB8AC3E}">
        <p14:creationId xmlns:p14="http://schemas.microsoft.com/office/powerpoint/2010/main" val="26403978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effectLst/>
                <a:latin typeface="Arial" panose="020B0604020202020204" pitchFamily="34" charset="0"/>
                <a:ea typeface="Calibri" panose="020F0502020204030204" pitchFamily="34" charset="0"/>
                <a:cs typeface="Times New Roman" panose="02020603050405020304" pitchFamily="18" charset="0"/>
              </a:rPr>
              <a:t>Wires: </a:t>
            </a:r>
            <a:r>
              <a:rPr lang="en-CA" sz="1200" b="0" kern="1200" dirty="0">
                <a:solidFill>
                  <a:schemeClr val="tx1"/>
                </a:solidFill>
                <a:effectLst/>
                <a:latin typeface="+mn-lt"/>
                <a:ea typeface="Calibri" panose="020F0502020204030204" pitchFamily="34" charset="0"/>
                <a:cs typeface="Times New Roman" panose="02020603050405020304" pitchFamily="18" charset="0"/>
              </a:rPr>
              <a:t>Component of the electrical system. </a:t>
            </a:r>
            <a:r>
              <a:rPr lang="en-CA" sz="1200" dirty="0">
                <a:effectLst/>
                <a:latin typeface="Arial" panose="020B0604020202020204" pitchFamily="34" charset="0"/>
                <a:ea typeface="Calibri" panose="020F0502020204030204" pitchFamily="34" charset="0"/>
                <a:cs typeface="Times New Roman" panose="02020603050405020304" pitchFamily="18" charset="0"/>
              </a:rPr>
              <a:t>These are used to connect the electrical components of a vehicle. Wires carry the energy required to activate a vehicle’s electrical components and devices e.g. lights, doors, locks, windows etc. Wire connections should not be exposed.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43</a:t>
            </a:fld>
            <a:endParaRPr lang="en-CA"/>
          </a:p>
        </p:txBody>
      </p:sp>
    </p:spTree>
    <p:extLst>
      <p:ext uri="{BB962C8B-B14F-4D97-AF65-F5344CB8AC3E}">
        <p14:creationId xmlns:p14="http://schemas.microsoft.com/office/powerpoint/2010/main" val="26577484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600"/>
              </a:spcAft>
            </a:pPr>
            <a:r>
              <a:rPr lang="en-CA" sz="1200" b="1" kern="1200" dirty="0">
                <a:solidFill>
                  <a:schemeClr val="tx1"/>
                </a:solidFill>
                <a:effectLst/>
                <a:latin typeface="+mn-lt"/>
                <a:ea typeface="Calibri" panose="020F0502020204030204" pitchFamily="34" charset="0"/>
                <a:cs typeface="Times New Roman" panose="02020603050405020304" pitchFamily="18" charset="0"/>
              </a:rPr>
              <a:t>Volt Meter: </a:t>
            </a:r>
            <a:r>
              <a:rPr lang="en-CA" sz="1200" b="0" kern="1200" dirty="0">
                <a:solidFill>
                  <a:schemeClr val="tx1"/>
                </a:solidFill>
                <a:effectLst/>
                <a:latin typeface="+mn-lt"/>
                <a:ea typeface="Calibri" panose="020F0502020204030204" pitchFamily="34" charset="0"/>
                <a:cs typeface="Times New Roman" panose="02020603050405020304" pitchFamily="18" charset="0"/>
              </a:rPr>
              <a:t>Component of the electrical system</a:t>
            </a:r>
            <a:r>
              <a:rPr lang="en-CA" sz="1200" b="1" kern="1200" dirty="0">
                <a:solidFill>
                  <a:schemeClr val="tx1"/>
                </a:solidFill>
                <a:effectLst/>
                <a:latin typeface="+mn-lt"/>
                <a:ea typeface="Calibri" panose="020F0502020204030204" pitchFamily="34" charset="0"/>
                <a:cs typeface="Times New Roman" panose="02020603050405020304" pitchFamily="18" charset="0"/>
              </a:rPr>
              <a:t>. </a:t>
            </a:r>
            <a:r>
              <a:rPr lang="en-CA" sz="1200" b="0" kern="1200" dirty="0">
                <a:solidFill>
                  <a:schemeClr val="tx1"/>
                </a:solidFill>
                <a:effectLst/>
                <a:latin typeface="+mn-lt"/>
                <a:ea typeface="Calibri" panose="020F0502020204030204" pitchFamily="34" charset="0"/>
                <a:cs typeface="Times New Roman" panose="02020603050405020304" pitchFamily="18" charset="0"/>
              </a:rPr>
              <a:t>Measures the stored voltage in your batteries when you first turn the ignition on, should read 12 volts or greater. Once your engine is started the volt gauge will show you the voltage that the alternator is charging the batteries at. Should be between 12.75 and 14 volts. If it is reading too high or too low you should bring it to the attention of your maintenance department. Some newer trucks have the volt meter built in to their electronic dash displays.</a:t>
            </a:r>
          </a:p>
          <a:p>
            <a:pPr>
              <a:lnSpc>
                <a:spcPct val="115000"/>
              </a:lnSpc>
              <a:spcAft>
                <a:spcPts val="600"/>
              </a:spcAft>
            </a:pPr>
            <a:endParaRPr lang="en-CA" sz="1200" b="0" kern="1200" dirty="0">
              <a:solidFill>
                <a:schemeClr val="tx1"/>
              </a:solidFill>
              <a:effectLst/>
              <a:latin typeface="+mn-lt"/>
              <a:ea typeface="Calibri" panose="020F0502020204030204" pitchFamily="34" charset="0"/>
              <a:cs typeface="Times New Roman" panose="02020603050405020304" pitchFamily="18" charset="0"/>
            </a:endParaRPr>
          </a:p>
          <a:p>
            <a:pPr>
              <a:lnSpc>
                <a:spcPct val="115000"/>
              </a:lnSpc>
              <a:spcAft>
                <a:spcPts val="600"/>
              </a:spcAft>
            </a:pPr>
            <a:r>
              <a:rPr lang="en-CA" sz="1200" b="1" kern="1200" dirty="0">
                <a:solidFill>
                  <a:schemeClr val="tx1"/>
                </a:solidFill>
                <a:effectLst/>
                <a:latin typeface="+mn-lt"/>
                <a:ea typeface="Calibri" panose="020F0502020204030204" pitchFamily="34" charset="0"/>
                <a:cs typeface="Times New Roman" panose="02020603050405020304" pitchFamily="18" charset="0"/>
              </a:rPr>
              <a:t>Amp Meter: </a:t>
            </a:r>
            <a:r>
              <a:rPr lang="en-CA" sz="1200" b="0" kern="1200" dirty="0">
                <a:solidFill>
                  <a:schemeClr val="tx1"/>
                </a:solidFill>
                <a:effectLst/>
                <a:latin typeface="+mn-lt"/>
                <a:ea typeface="Calibri" panose="020F0502020204030204" pitchFamily="34" charset="0"/>
                <a:cs typeface="Times New Roman" panose="02020603050405020304" pitchFamily="18" charset="0"/>
              </a:rPr>
              <a:t>Shows whether the alternator is putting out enough power to meet the needs of your electrical system. It should read 0 or on the plus side of the gauge. If the gauge shows a negative number it may indicate an overloaded electrical system or a failing alternator, if it continues you should bring it to the attention of your maintenance department.</a:t>
            </a:r>
            <a:endParaRPr lang="en-CA" sz="1200" b="1" kern="1200"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kern="1200" dirty="0">
              <a:solidFill>
                <a:schemeClr val="tx1"/>
              </a:solidFill>
              <a:effectLst/>
              <a:latin typeface="+mn-lt"/>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44</a:t>
            </a:fld>
            <a:endParaRPr lang="en-CA"/>
          </a:p>
        </p:txBody>
      </p:sp>
    </p:spTree>
    <p:extLst>
      <p:ext uri="{BB962C8B-B14F-4D97-AF65-F5344CB8AC3E}">
        <p14:creationId xmlns:p14="http://schemas.microsoft.com/office/powerpoint/2010/main" val="27765058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45</a:t>
            </a:fld>
            <a:endParaRPr lang="en-CA"/>
          </a:p>
        </p:txBody>
      </p:sp>
    </p:spTree>
    <p:extLst>
      <p:ext uri="{BB962C8B-B14F-4D97-AF65-F5344CB8AC3E}">
        <p14:creationId xmlns:p14="http://schemas.microsoft.com/office/powerpoint/2010/main" val="35331153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46</a:t>
            </a:fld>
            <a:endParaRPr lang="en-CA"/>
          </a:p>
        </p:txBody>
      </p:sp>
    </p:spTree>
    <p:extLst>
      <p:ext uri="{BB962C8B-B14F-4D97-AF65-F5344CB8AC3E}">
        <p14:creationId xmlns:p14="http://schemas.microsoft.com/office/powerpoint/2010/main" val="4067177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Times New Roman" panose="02020603050405020304" pitchFamily="18" charset="0"/>
                <a:cs typeface="Times New Roman" panose="02020603050405020304" pitchFamily="18" charset="0"/>
              </a:rPr>
              <a:t>Drum Brake:  </a:t>
            </a:r>
            <a:r>
              <a:rPr lang="en-CA" sz="1200" kern="1200" dirty="0">
                <a:solidFill>
                  <a:schemeClr val="tx1"/>
                </a:solidFill>
                <a:effectLst/>
                <a:latin typeface="+mn-lt"/>
                <a:ea typeface="Calibri" panose="020F0502020204030204" pitchFamily="34" charset="0"/>
                <a:cs typeface="Times New Roman" panose="02020603050405020304" pitchFamily="18" charset="0"/>
              </a:rPr>
              <a:t>This is a drum attached to each side of the axle by bolts, to stop or slow down tire rotation when the driver applies pressure on the brake pedal. When brake is applied friction is created when the brake shoe linings are forced against the inside of the brake drum. </a:t>
            </a: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47</a:t>
            </a:fld>
            <a:endParaRPr lang="en-CA"/>
          </a:p>
        </p:txBody>
      </p:sp>
    </p:spTree>
    <p:extLst>
      <p:ext uri="{BB962C8B-B14F-4D97-AF65-F5344CB8AC3E}">
        <p14:creationId xmlns:p14="http://schemas.microsoft.com/office/powerpoint/2010/main" val="3911852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48</a:t>
            </a:fld>
            <a:endParaRPr lang="en-CA"/>
          </a:p>
        </p:txBody>
      </p:sp>
    </p:spTree>
    <p:extLst>
      <p:ext uri="{BB962C8B-B14F-4D97-AF65-F5344CB8AC3E}">
        <p14:creationId xmlns:p14="http://schemas.microsoft.com/office/powerpoint/2010/main" val="26271603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49</a:t>
            </a:fld>
            <a:endParaRPr lang="en-CA"/>
          </a:p>
        </p:txBody>
      </p:sp>
    </p:spTree>
    <p:extLst>
      <p:ext uri="{BB962C8B-B14F-4D97-AF65-F5344CB8AC3E}">
        <p14:creationId xmlns:p14="http://schemas.microsoft.com/office/powerpoint/2010/main" val="953637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5</a:t>
            </a:fld>
            <a:endParaRPr lang="en-CA"/>
          </a:p>
        </p:txBody>
      </p:sp>
    </p:spTree>
    <p:extLst>
      <p:ext uri="{BB962C8B-B14F-4D97-AF65-F5344CB8AC3E}">
        <p14:creationId xmlns:p14="http://schemas.microsoft.com/office/powerpoint/2010/main" val="21814288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Calibri" panose="020F0502020204030204" pitchFamily="34" charset="0"/>
                <a:cs typeface="Times New Roman" panose="02020603050405020304" pitchFamily="18" charset="0"/>
              </a:rPr>
              <a:t>Tire: </a:t>
            </a:r>
            <a:r>
              <a:rPr lang="en-CA" sz="1200" kern="1200" dirty="0">
                <a:solidFill>
                  <a:schemeClr val="tx1"/>
                </a:solidFill>
                <a:effectLst/>
                <a:latin typeface="+mn-lt"/>
                <a:ea typeface="Calibri" panose="020F0502020204030204" pitchFamily="34" charset="0"/>
                <a:cs typeface="Times New Roman" panose="02020603050405020304" pitchFamily="18" charset="0"/>
              </a:rPr>
              <a:t>Driver must ensure that tires are inflated correctly. Underinflated tire builds up heat as it travels over the road surface. This may damage the tire casing and can explode if it gets too hot.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kern="1200" dirty="0">
              <a:solidFill>
                <a:schemeClr val="tx1"/>
              </a:solidFill>
              <a:effectLst/>
              <a:latin typeface="+mn-lt"/>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50</a:t>
            </a:fld>
            <a:endParaRPr lang="en-CA"/>
          </a:p>
        </p:txBody>
      </p:sp>
    </p:spTree>
    <p:extLst>
      <p:ext uri="{BB962C8B-B14F-4D97-AF65-F5344CB8AC3E}">
        <p14:creationId xmlns:p14="http://schemas.microsoft.com/office/powerpoint/2010/main" val="12807407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effectLst/>
                <a:latin typeface="Arial" panose="020B0604020202020204" pitchFamily="34" charset="0"/>
                <a:ea typeface="Calibri" panose="020F0502020204030204" pitchFamily="34" charset="0"/>
                <a:cs typeface="Times New Roman" panose="02020603050405020304" pitchFamily="18" charset="0"/>
              </a:rPr>
              <a:t>Wheel</a:t>
            </a:r>
            <a:r>
              <a:rPr lang="en-CA" sz="1200" b="1" baseline="0" dirty="0">
                <a:effectLst/>
                <a:latin typeface="Arial" panose="020B0604020202020204" pitchFamily="34" charset="0"/>
                <a:ea typeface="Calibri" panose="020F0502020204030204" pitchFamily="34" charset="0"/>
                <a:cs typeface="Times New Roman" panose="02020603050405020304" pitchFamily="18" charset="0"/>
              </a:rPr>
              <a:t> r</a:t>
            </a:r>
            <a:r>
              <a:rPr lang="en-CA" sz="1200" b="1" dirty="0">
                <a:effectLst/>
                <a:latin typeface="Arial" panose="020B0604020202020204" pitchFamily="34" charset="0"/>
                <a:ea typeface="Calibri" panose="020F0502020204030204" pitchFamily="34" charset="0"/>
                <a:cs typeface="Times New Roman" panose="02020603050405020304" pitchFamily="18" charset="0"/>
              </a:rPr>
              <a:t>im: </a:t>
            </a:r>
            <a:r>
              <a:rPr lang="en-CA" sz="1200" dirty="0">
                <a:effectLst/>
                <a:latin typeface="Arial" panose="020B0604020202020204" pitchFamily="34" charset="0"/>
                <a:ea typeface="Calibri" panose="020F0502020204030204" pitchFamily="34" charset="0"/>
                <a:cs typeface="Times New Roman" panose="02020603050405020304" pitchFamily="18" charset="0"/>
              </a:rPr>
              <a:t>This is a single assembly used for mounting large tires on trucks and trailers.</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effectLst/>
                <a:latin typeface="Arial" panose="020B0604020202020204" pitchFamily="34" charset="0"/>
                <a:ea typeface="Calibri" panose="020F0502020204030204" pitchFamily="34" charset="0"/>
                <a:cs typeface="Times New Roman" panose="02020603050405020304" pitchFamily="18" charset="0"/>
              </a:rPr>
              <a:t>Wheel fasteners (Nuts, bolts and studs):  </a:t>
            </a:r>
            <a:r>
              <a:rPr lang="en-CA" sz="1200" dirty="0">
                <a:effectLst/>
                <a:latin typeface="Arial" panose="020B0604020202020204" pitchFamily="34" charset="0"/>
                <a:ea typeface="Calibri" panose="020F0502020204030204" pitchFamily="34" charset="0"/>
                <a:cs typeface="Times New Roman" panose="02020603050405020304" pitchFamily="18" charset="0"/>
              </a:rPr>
              <a:t>A lug nut or wheel nut is a fastener, specifically a nut, used to secure a wheel on a vehicle.</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51</a:t>
            </a:fld>
            <a:endParaRPr lang="en-CA"/>
          </a:p>
        </p:txBody>
      </p:sp>
    </p:spTree>
    <p:extLst>
      <p:ext uri="{BB962C8B-B14F-4D97-AF65-F5344CB8AC3E}">
        <p14:creationId xmlns:p14="http://schemas.microsoft.com/office/powerpoint/2010/main" val="6765158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profile tire – 275 millimeters tire width</a:t>
            </a:r>
          </a:p>
          <a:p>
            <a:r>
              <a:rPr lang="en-US" dirty="0"/>
              <a:t>	     Aspect ratio is 70% of the width</a:t>
            </a:r>
          </a:p>
          <a:p>
            <a:r>
              <a:rPr lang="en-US" dirty="0"/>
              <a:t>	      R means Radial tire</a:t>
            </a:r>
          </a:p>
          <a:p>
            <a:r>
              <a:rPr lang="en-US" dirty="0"/>
              <a:t>	     22.5 is the diameter in inches of the wheel that the tire fits on to</a:t>
            </a:r>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52</a:t>
            </a:fld>
            <a:endParaRPr lang="en-CA"/>
          </a:p>
        </p:txBody>
      </p:sp>
    </p:spTree>
    <p:extLst>
      <p:ext uri="{BB962C8B-B14F-4D97-AF65-F5344CB8AC3E}">
        <p14:creationId xmlns:p14="http://schemas.microsoft.com/office/powerpoint/2010/main" val="42483470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dirty="0">
                <a:ea typeface="DengXian" panose="02010600030101010101" pitchFamily="2" charset="-122"/>
                <a:cs typeface="Arial" panose="020B0604020202020204" pitchFamily="34" charset="0"/>
              </a:rPr>
              <a:t>These</a:t>
            </a:r>
            <a:r>
              <a:rPr lang="en-CA" sz="1200" b="1" dirty="0">
                <a:ea typeface="DengXian" panose="02010600030101010101" pitchFamily="2" charset="-122"/>
                <a:cs typeface="Arial" panose="020B0604020202020204" pitchFamily="34" charset="0"/>
              </a:rPr>
              <a:t> </a:t>
            </a:r>
            <a:r>
              <a:rPr lang="en-CA" sz="1200" dirty="0">
                <a:ea typeface="DengXian" panose="02010600030101010101" pitchFamily="2" charset="-122"/>
                <a:cs typeface="Arial" panose="020B0604020202020204" pitchFamily="34" charset="0"/>
              </a:rPr>
              <a:t>are vehicle components used to connect a tractor to a trailer. This system has two main components- the fifth wheel and the trailer kingpin.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2AAB52B-0897-46EF-ACB7-C2A1E9716B33}" type="slidenum">
              <a:rPr lang="en-CA" smtClean="0"/>
              <a:t>53</a:t>
            </a:fld>
            <a:endParaRPr lang="en-CA"/>
          </a:p>
        </p:txBody>
      </p:sp>
    </p:spTree>
    <p:extLst>
      <p:ext uri="{BB962C8B-B14F-4D97-AF65-F5344CB8AC3E}">
        <p14:creationId xmlns:p14="http://schemas.microsoft.com/office/powerpoint/2010/main" val="32304318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15000"/>
              </a:lnSpc>
              <a:spcBef>
                <a:spcPts val="0"/>
              </a:spcBef>
              <a:spcAft>
                <a:spcPts val="60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cs typeface="Times New Roman" panose="02020603050405020304" pitchFamily="18" charset="0"/>
              </a:rPr>
              <a:t>There are two types of fifth wheels, the stationary and the sliding fifth wheel. </a:t>
            </a:r>
          </a:p>
          <a:p>
            <a:pPr marL="171450" marR="0" lvl="0" indent="-171450" algn="l" defTabSz="914400" rtl="0" eaLnBrk="1" fontAlgn="auto" latinLnBrk="0" hangingPunct="1">
              <a:lnSpc>
                <a:spcPct val="115000"/>
              </a:lnSpc>
              <a:spcBef>
                <a:spcPts val="0"/>
              </a:spcBef>
              <a:spcAft>
                <a:spcPts val="60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cs typeface="Times New Roman" panose="02020603050405020304" pitchFamily="18" charset="0"/>
              </a:rPr>
              <a:t>A stationary fifth wheel is mounted on the frame rails of the tractor and is positioned in a way that the optimum weigh distribution is achieved between the front and the rear axles of a properly loaded trailer. </a:t>
            </a:r>
          </a:p>
          <a:p>
            <a:pPr marL="171450" marR="0" lvl="0" indent="-171450" algn="l" defTabSz="914400" rtl="0" eaLnBrk="1" fontAlgn="auto" latinLnBrk="0" hangingPunct="1">
              <a:lnSpc>
                <a:spcPct val="115000"/>
              </a:lnSpc>
              <a:spcBef>
                <a:spcPts val="0"/>
              </a:spcBef>
              <a:spcAft>
                <a:spcPts val="60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cs typeface="Times New Roman" panose="02020603050405020304" pitchFamily="18" charset="0"/>
              </a:rPr>
              <a:t>The sliding or adjustable fifth wheel can be adjusted back and forth along the frame rail in a way to ensure even weight distribution on each axle.  </a:t>
            </a:r>
          </a:p>
          <a:p>
            <a:pPr marL="171450" marR="0" lvl="0" indent="-171450" algn="l" defTabSz="914400" rtl="0" eaLnBrk="1" fontAlgn="auto" latinLnBrk="0" hangingPunct="1">
              <a:lnSpc>
                <a:spcPct val="115000"/>
              </a:lnSpc>
              <a:spcBef>
                <a:spcPts val="0"/>
              </a:spcBef>
              <a:spcAft>
                <a:spcPts val="600"/>
              </a:spcAft>
              <a:buClrTx/>
              <a:buSzTx/>
              <a:buFont typeface="Arial" panose="020B0604020202020204" pitchFamily="34" charset="0"/>
              <a:buChar char="•"/>
              <a:tabLst/>
              <a:defRPr/>
            </a:pPr>
            <a:r>
              <a:rPr lang="en-CA" sz="1200" dirty="0">
                <a:effectLst/>
                <a:latin typeface="Arial" panose="020B0604020202020204" pitchFamily="34" charset="0"/>
                <a:ea typeface="Calibri" panose="020F0502020204030204" pitchFamily="34" charset="0"/>
                <a:cs typeface="Times New Roman" panose="02020603050405020304" pitchFamily="18" charset="0"/>
              </a:rPr>
              <a:t>The sliding fifth wheel can adjust the overall length of the tractor-trailer and hence, the turning radius of the vehicle.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54</a:t>
            </a:fld>
            <a:endParaRPr lang="en-CA"/>
          </a:p>
        </p:txBody>
      </p:sp>
    </p:spTree>
    <p:extLst>
      <p:ext uri="{BB962C8B-B14F-4D97-AF65-F5344CB8AC3E}">
        <p14:creationId xmlns:p14="http://schemas.microsoft.com/office/powerpoint/2010/main" val="8332432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55</a:t>
            </a:fld>
            <a:endParaRPr lang="en-CA"/>
          </a:p>
        </p:txBody>
      </p:sp>
    </p:spTree>
    <p:extLst>
      <p:ext uri="{BB962C8B-B14F-4D97-AF65-F5344CB8AC3E}">
        <p14:creationId xmlns:p14="http://schemas.microsoft.com/office/powerpoint/2010/main" val="26246125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kern="1200" dirty="0">
              <a:solidFill>
                <a:schemeClr val="tx1"/>
              </a:solidFill>
              <a:effectLst/>
              <a:latin typeface="+mn-lt"/>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56</a:t>
            </a:fld>
            <a:endParaRPr lang="en-CA"/>
          </a:p>
        </p:txBody>
      </p:sp>
    </p:spTree>
    <p:extLst>
      <p:ext uri="{BB962C8B-B14F-4D97-AF65-F5344CB8AC3E}">
        <p14:creationId xmlns:p14="http://schemas.microsoft.com/office/powerpoint/2010/main" val="20351638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Calibri" panose="020F0502020204030204" pitchFamily="34" charset="0"/>
                <a:cs typeface="Times New Roman" panose="02020603050405020304" pitchFamily="18" charset="0"/>
              </a:rPr>
              <a:t>Landing gear: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kern="1200" dirty="0">
              <a:solidFill>
                <a:schemeClr val="tx1"/>
              </a:solidFill>
              <a:effectLst/>
              <a:latin typeface="+mn-lt"/>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57</a:t>
            </a:fld>
            <a:endParaRPr lang="en-CA"/>
          </a:p>
        </p:txBody>
      </p:sp>
    </p:spTree>
    <p:extLst>
      <p:ext uri="{BB962C8B-B14F-4D97-AF65-F5344CB8AC3E}">
        <p14:creationId xmlns:p14="http://schemas.microsoft.com/office/powerpoint/2010/main" val="3206506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6</a:t>
            </a:fld>
            <a:endParaRPr lang="en-CA"/>
          </a:p>
        </p:txBody>
      </p:sp>
    </p:spTree>
    <p:extLst>
      <p:ext uri="{BB962C8B-B14F-4D97-AF65-F5344CB8AC3E}">
        <p14:creationId xmlns:p14="http://schemas.microsoft.com/office/powerpoint/2010/main" val="840798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7</a:t>
            </a:fld>
            <a:endParaRPr lang="en-CA"/>
          </a:p>
        </p:txBody>
      </p:sp>
    </p:spTree>
    <p:extLst>
      <p:ext uri="{BB962C8B-B14F-4D97-AF65-F5344CB8AC3E}">
        <p14:creationId xmlns:p14="http://schemas.microsoft.com/office/powerpoint/2010/main" val="2987296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Calibri" panose="020F0502020204030204" pitchFamily="34" charset="0"/>
                <a:cs typeface="Times New Roman" panose="02020603050405020304" pitchFamily="18" charset="0"/>
              </a:rPr>
              <a:t>Mirrors:</a:t>
            </a:r>
            <a:r>
              <a:rPr lang="en-CA" sz="1200" b="1" kern="1200" baseline="0" dirty="0">
                <a:solidFill>
                  <a:schemeClr val="tx1"/>
                </a:solidFill>
                <a:effectLst/>
                <a:latin typeface="+mn-lt"/>
                <a:ea typeface="Calibri" panose="020F0502020204030204" pitchFamily="34" charset="0"/>
                <a:cs typeface="Times New Roman" panose="02020603050405020304" pitchFamily="18" charset="0"/>
              </a:rPr>
              <a:t> </a:t>
            </a:r>
            <a:r>
              <a:rPr lang="en-CA" sz="1200" kern="1200" dirty="0">
                <a:solidFill>
                  <a:schemeClr val="tx1"/>
                </a:solidFill>
                <a:effectLst/>
                <a:latin typeface="+mn-lt"/>
                <a:ea typeface="Calibri" panose="020F0502020204030204" pitchFamily="34" charset="0"/>
                <a:cs typeface="Times New Roman" panose="02020603050405020304" pitchFamily="18" charset="0"/>
              </a:rPr>
              <a:t>Drivers of large commercial vehicles rely on their mirrors to observe traffic conditions behind and beside the vehicle. Making effective use of mirrors when performing reversing manoeuvres and driving on a highway or city streets is imperative to ensure the safe operation of a tractor-trailer.  Flat mirrors give you a clear view along the side of your truck and the convex mirrors should be aimed to fill in the blind spots around the truck.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kern="1200"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kern="1200" dirty="0">
              <a:solidFill>
                <a:schemeClr val="tx1"/>
              </a:solidFill>
              <a:effectLst/>
              <a:latin typeface="+mn-lt"/>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8</a:t>
            </a:fld>
            <a:endParaRPr lang="en-CA"/>
          </a:p>
        </p:txBody>
      </p:sp>
    </p:spTree>
    <p:extLst>
      <p:ext uri="{BB962C8B-B14F-4D97-AF65-F5344CB8AC3E}">
        <p14:creationId xmlns:p14="http://schemas.microsoft.com/office/powerpoint/2010/main" val="516980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kern="1200" dirty="0">
              <a:solidFill>
                <a:schemeClr val="tx1"/>
              </a:solidFill>
              <a:effectLst/>
              <a:latin typeface="+mn-lt"/>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10"/>
          </p:nvPr>
        </p:nvSpPr>
        <p:spPr/>
        <p:txBody>
          <a:bodyPr/>
          <a:lstStyle/>
          <a:p>
            <a:fld id="{D2AAB52B-0897-46EF-ACB7-C2A1E9716B33}" type="slidenum">
              <a:rPr lang="en-CA" smtClean="0"/>
              <a:t>9</a:t>
            </a:fld>
            <a:endParaRPr lang="en-CA"/>
          </a:p>
        </p:txBody>
      </p:sp>
    </p:spTree>
    <p:extLst>
      <p:ext uri="{BB962C8B-B14F-4D97-AF65-F5344CB8AC3E}">
        <p14:creationId xmlns:p14="http://schemas.microsoft.com/office/powerpoint/2010/main" val="3593326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CBC COV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035674"/>
            <a:ext cx="2049340" cy="365125"/>
          </a:xfrm>
          <a:prstGeom prst="rect">
            <a:avLst/>
          </a:prstGeom>
        </p:spPr>
        <p:txBody>
          <a:bodyPr wrap="none" lIns="0" tIns="0" rIns="0" bIns="0" anchor="b" anchorCtr="0"/>
          <a:lstStyle>
            <a:lvl1pPr>
              <a:defRPr sz="200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5" name="Footer Placeholder 4"/>
          <p:cNvSpPr>
            <a:spLocks noGrp="1"/>
          </p:cNvSpPr>
          <p:nvPr>
            <p:ph type="ftr" sz="quarter" idx="11"/>
          </p:nvPr>
        </p:nvSpPr>
        <p:spPr>
          <a:xfrm>
            <a:off x="8382000" y="6036308"/>
            <a:ext cx="1905000" cy="364491"/>
          </a:xfrm>
          <a:prstGeom prst="rect">
            <a:avLst/>
          </a:prstGeom>
          <a:noFill/>
        </p:spPr>
        <p:txBody>
          <a:bodyPr wrap="none" lIns="0" tIns="0" rIns="0" bIns="0" anchor="b" anchorCtr="0"/>
          <a:lstStyle>
            <a:lvl1pPr marL="0" marR="0" indent="0" algn="l" defTabSz="914400" rtl="0" eaLnBrk="1" fontAlgn="auto" latinLnBrk="0" hangingPunct="1">
              <a:lnSpc>
                <a:spcPct val="100000"/>
              </a:lnSpc>
              <a:spcBef>
                <a:spcPts val="0"/>
              </a:spcBef>
              <a:spcAft>
                <a:spcPts val="0"/>
              </a:spcAft>
              <a:buClrTx/>
              <a:buSzTx/>
              <a:buFontTx/>
              <a:buNone/>
              <a:tabLst/>
              <a:defRPr sz="1200" b="0">
                <a:solidFill>
                  <a:schemeClr val="accent2"/>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8" name="Text Placeholder 8"/>
          <p:cNvSpPr>
            <a:spLocks noGrp="1"/>
          </p:cNvSpPr>
          <p:nvPr>
            <p:ph type="body" sz="quarter" idx="12" hasCustomPrompt="1"/>
          </p:nvPr>
        </p:nvSpPr>
        <p:spPr>
          <a:xfrm>
            <a:off x="914400" y="1733939"/>
            <a:ext cx="10363200" cy="3733800"/>
          </a:xfrm>
          <a:prstGeom prst="rect">
            <a:avLst/>
          </a:prstGeom>
        </p:spPr>
        <p:txBody>
          <a:bodyPr/>
          <a:lstStyle>
            <a:lvl1pPr marL="457200" indent="-457200">
              <a:lnSpc>
                <a:spcPct val="100000"/>
              </a:lnSpc>
              <a:spcAft>
                <a:spcPts val="600"/>
              </a:spcAft>
              <a:buClr>
                <a:srgbClr val="F57A01"/>
              </a:buClr>
              <a:buFont typeface="Arial" panose="020B0604020202020204" pitchFamily="34" charset="0"/>
              <a:buChar char="•"/>
              <a:defRPr>
                <a:solidFill>
                  <a:schemeClr val="tx1">
                    <a:lumMod val="50000"/>
                  </a:schemeClr>
                </a:solidFill>
              </a:defRPr>
            </a:lvl1pPr>
            <a:lvl2pPr marL="461963" indent="-233363">
              <a:lnSpc>
                <a:spcPct val="100000"/>
              </a:lnSpc>
              <a:buClr>
                <a:srgbClr val="F57A01"/>
              </a:buClr>
              <a:buFont typeface="Courier New" panose="02070309020205020404" pitchFamily="49" charset="0"/>
              <a:buChar char="o"/>
              <a:defRPr>
                <a:solidFill>
                  <a:schemeClr val="tx1">
                    <a:lumMod val="50000"/>
                  </a:schemeClr>
                </a:solidFill>
              </a:defRPr>
            </a:lvl2pPr>
            <a:lvl3pPr marL="685800" indent="-171450">
              <a:lnSpc>
                <a:spcPct val="100000"/>
              </a:lnSpc>
              <a:buClr>
                <a:srgbClr val="F57A01"/>
              </a:buClr>
              <a:buFont typeface="Courier New" panose="02070309020205020404" pitchFamily="49" charset="0"/>
              <a:buChar char="o"/>
              <a:defRPr>
                <a:solidFill>
                  <a:schemeClr val="tx1">
                    <a:lumMod val="50000"/>
                  </a:schemeClr>
                </a:solidFill>
              </a:defRPr>
            </a:lvl3pPr>
            <a:lvl4pPr marL="914400" indent="-228600">
              <a:lnSpc>
                <a:spcPct val="100000"/>
              </a:lnSpc>
              <a:buClr>
                <a:srgbClr val="F57A01"/>
              </a:buClr>
              <a:buFont typeface="Arial" panose="020B0604020202020204" pitchFamily="34" charset="0"/>
              <a:buChar char="•"/>
              <a:defRPr>
                <a:solidFill>
                  <a:schemeClr val="tx1">
                    <a:lumMod val="50000"/>
                  </a:schemeClr>
                </a:solidFill>
              </a:defRPr>
            </a:lvl4pPr>
            <a:lvl5pPr marL="1143000" indent="-228600">
              <a:lnSpc>
                <a:spcPct val="100000"/>
              </a:lnSpc>
              <a:buClr>
                <a:srgbClr val="F57A01"/>
              </a:buClr>
              <a:buFont typeface="Arial" panose="020B0604020202020204" pitchFamily="34" charset="0"/>
              <a:buChar char="•"/>
              <a:defRPr>
                <a:solidFill>
                  <a:schemeClr val="tx1">
                    <a:lumMod val="50000"/>
                  </a:schemeClr>
                </a:solidFill>
              </a:defRPr>
            </a:lvl5pPr>
          </a:lstStyle>
          <a:p>
            <a:pPr lvl="0"/>
            <a:r>
              <a:rPr lang="en-US" dirty="0"/>
              <a:t>Click to edit text styles</a:t>
            </a:r>
          </a:p>
          <a:p>
            <a:pPr lvl="2"/>
            <a:r>
              <a:rPr lang="en-US" dirty="0"/>
              <a:t>Second level</a:t>
            </a:r>
          </a:p>
          <a:p>
            <a:pPr lvl="3"/>
            <a:r>
              <a:rPr lang="en-US" dirty="0"/>
              <a:t>Third level</a:t>
            </a:r>
          </a:p>
          <a:p>
            <a:pPr lvl="3"/>
            <a:r>
              <a:rPr lang="en-US" dirty="0"/>
              <a:t>Fourth level</a:t>
            </a:r>
          </a:p>
          <a:p>
            <a:pPr lvl="4"/>
            <a:r>
              <a:rPr lang="en-US" dirty="0"/>
              <a:t>Fifth level</a:t>
            </a:r>
          </a:p>
        </p:txBody>
      </p:sp>
      <p:sp>
        <p:nvSpPr>
          <p:cNvPr id="10" name="Title 9"/>
          <p:cNvSpPr>
            <a:spLocks noGrp="1"/>
          </p:cNvSpPr>
          <p:nvPr>
            <p:ph type="title" hasCustomPrompt="1"/>
          </p:nvPr>
        </p:nvSpPr>
        <p:spPr>
          <a:xfrm>
            <a:off x="381000" y="457201"/>
            <a:ext cx="10744200" cy="457199"/>
          </a:xfrm>
          <a:prstGeom prst="rect">
            <a:avLst/>
          </a:prstGeom>
        </p:spPr>
        <p:txBody>
          <a:bodyPr lIns="0" tIns="0" rIns="0" bIns="0"/>
          <a:lstStyle>
            <a:lvl1pPr>
              <a:defRPr/>
            </a:lvl1pPr>
          </a:lstStyle>
          <a:p>
            <a:r>
              <a:rPr lang="en-US" dirty="0"/>
              <a:t>Click to add a comparison title</a:t>
            </a:r>
            <a:endParaRPr lang="en-CA" dirty="0"/>
          </a:p>
        </p:txBody>
      </p:sp>
    </p:spTree>
    <p:extLst>
      <p:ext uri="{BB962C8B-B14F-4D97-AF65-F5344CB8AC3E}">
        <p14:creationId xmlns:p14="http://schemas.microsoft.com/office/powerpoint/2010/main" val="1403661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CBC SMART ART">
    <p:spTree>
      <p:nvGrpSpPr>
        <p:cNvPr id="1" name=""/>
        <p:cNvGrpSpPr/>
        <p:nvPr/>
      </p:nvGrpSpPr>
      <p:grpSpPr>
        <a:xfrm>
          <a:off x="0" y="0"/>
          <a:ext cx="0" cy="0"/>
          <a:chOff x="0" y="0"/>
          <a:chExt cx="0" cy="0"/>
        </a:xfrm>
      </p:grpSpPr>
      <p:sp>
        <p:nvSpPr>
          <p:cNvPr id="5" name="SmartArt Placeholder 4"/>
          <p:cNvSpPr>
            <a:spLocks noGrp="1"/>
          </p:cNvSpPr>
          <p:nvPr>
            <p:ph type="dgm" sz="quarter" idx="13" hasCustomPrompt="1"/>
          </p:nvPr>
        </p:nvSpPr>
        <p:spPr>
          <a:xfrm>
            <a:off x="381000" y="1143000"/>
            <a:ext cx="11430000" cy="5257800"/>
          </a:xfrm>
          <a:prstGeom prst="rect">
            <a:avLst/>
          </a:prstGeom>
        </p:spPr>
        <p:txBody>
          <a:bodyPr/>
          <a:lstStyle>
            <a:lvl1pPr marL="0" indent="0">
              <a:buNone/>
              <a:defRPr>
                <a:solidFill>
                  <a:schemeClr val="tx1">
                    <a:lumMod val="60000"/>
                    <a:lumOff val="40000"/>
                  </a:schemeClr>
                </a:solidFill>
              </a:defRPr>
            </a:lvl1pPr>
          </a:lstStyle>
          <a:p>
            <a:r>
              <a:rPr lang="en-US" dirty="0"/>
              <a:t>Click icon below to add SmartArt graphic</a:t>
            </a:r>
            <a:endParaRPr lang="en-CA" dirty="0"/>
          </a:p>
        </p:txBody>
      </p:sp>
      <p:sp>
        <p:nvSpPr>
          <p:cNvPr id="6" name="Slide Number Placeholder 5"/>
          <p:cNvSpPr>
            <a:spLocks noGrp="1"/>
          </p:cNvSpPr>
          <p:nvPr>
            <p:ph type="sldNum" sz="quarter" idx="4"/>
          </p:nvPr>
        </p:nvSpPr>
        <p:spPr>
          <a:xfrm>
            <a:off x="9067800" y="6629400"/>
            <a:ext cx="2743200" cy="136524"/>
          </a:xfrm>
          <a:prstGeom prst="rect">
            <a:avLst/>
          </a:prstGeom>
        </p:spPr>
        <p:txBody>
          <a:bodyPr vert="horz" lIns="0" tIns="0" rIns="0" bIns="0" rtlCol="0" anchor="b" anchorCtr="0"/>
          <a:lstStyle>
            <a:lvl1pPr algn="r">
              <a:defRPr sz="1200">
                <a:solidFill>
                  <a:schemeClr val="tx1">
                    <a:tint val="75000"/>
                  </a:schemeClr>
                </a:solidFill>
              </a:defRPr>
            </a:lvl1pPr>
          </a:lstStyle>
          <a:p>
            <a:fld id="{48F63A3B-78C7-47BE-AE5E-E10140E04643}" type="slidenum">
              <a:rPr lang="en-US" smtClean="0"/>
              <a:t>‹#›</a:t>
            </a:fld>
            <a:endParaRPr lang="en-US" dirty="0"/>
          </a:p>
        </p:txBody>
      </p:sp>
      <p:sp>
        <p:nvSpPr>
          <p:cNvPr id="10" name="Title 9"/>
          <p:cNvSpPr>
            <a:spLocks noGrp="1"/>
          </p:cNvSpPr>
          <p:nvPr>
            <p:ph type="title" hasCustomPrompt="1"/>
          </p:nvPr>
        </p:nvSpPr>
        <p:spPr>
          <a:xfrm>
            <a:off x="381000" y="457201"/>
            <a:ext cx="10744200" cy="457199"/>
          </a:xfrm>
          <a:prstGeom prst="rect">
            <a:avLst/>
          </a:prstGeom>
        </p:spPr>
        <p:txBody>
          <a:bodyPr lIns="0" tIns="0" rIns="0" bIns="0"/>
          <a:lstStyle>
            <a:lvl1pPr>
              <a:defRPr>
                <a:solidFill>
                  <a:schemeClr val="tx1">
                    <a:lumMod val="75000"/>
                  </a:schemeClr>
                </a:solidFill>
              </a:defRPr>
            </a:lvl1pPr>
          </a:lstStyle>
          <a:p>
            <a:r>
              <a:rPr lang="en-US" dirty="0"/>
              <a:t>Click to edit smart art graphic title</a:t>
            </a:r>
            <a:endParaRPr lang="en-CA" dirty="0"/>
          </a:p>
        </p:txBody>
      </p:sp>
      <p:sp>
        <p:nvSpPr>
          <p:cNvPr id="8" name="Footer Placeholder 5"/>
          <p:cNvSpPr txBox="1">
            <a:spLocks/>
          </p:cNvSpPr>
          <p:nvPr/>
        </p:nvSpPr>
        <p:spPr>
          <a:xfrm>
            <a:off x="409303" y="6400799"/>
            <a:ext cx="1952897" cy="365125"/>
          </a:xfrm>
          <a:prstGeom prst="rect">
            <a:avLst/>
          </a:prstGeom>
          <a:noFill/>
        </p:spPr>
        <p:txBody>
          <a:bodyPr wrap="none" lIns="0" tIns="0" rIns="0" bIns="0" anchor="b" anchorCtr="0"/>
          <a:lstStyle>
            <a:defPPr>
              <a:defRPr lang="en-US"/>
            </a:defPPr>
            <a:lvl1pPr marL="0" algn="l" defTabSz="914400" rtl="0" eaLnBrk="1" latinLnBrk="0" hangingPunct="1">
              <a:defRPr sz="1600" b="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rgbClr val="90969A"/>
                </a:solidFill>
              </a:rPr>
              <a:t>DRAFT | Confidential</a:t>
            </a:r>
            <a:endParaRPr lang="en-CA" sz="1200" dirty="0">
              <a:solidFill>
                <a:srgbClr val="90969A"/>
              </a:solidFill>
            </a:endParaRPr>
          </a:p>
        </p:txBody>
      </p:sp>
    </p:spTree>
    <p:extLst>
      <p:ext uri="{BB962C8B-B14F-4D97-AF65-F5344CB8AC3E}">
        <p14:creationId xmlns:p14="http://schemas.microsoft.com/office/powerpoint/2010/main" val="2062830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CBC SECTION">
    <p:spTree>
      <p:nvGrpSpPr>
        <p:cNvPr id="1" name=""/>
        <p:cNvGrpSpPr/>
        <p:nvPr/>
      </p:nvGrpSpPr>
      <p:grpSpPr>
        <a:xfrm>
          <a:off x="0" y="0"/>
          <a:ext cx="0" cy="0"/>
          <a:chOff x="0" y="0"/>
          <a:chExt cx="0" cy="0"/>
        </a:xfrm>
      </p:grpSpPr>
      <p:sp>
        <p:nvSpPr>
          <p:cNvPr id="10" name="Picture Placeholder 8"/>
          <p:cNvSpPr>
            <a:spLocks noGrp="1"/>
          </p:cNvSpPr>
          <p:nvPr>
            <p:ph type="pic" sz="quarter" idx="12" hasCustomPrompt="1"/>
          </p:nvPr>
        </p:nvSpPr>
        <p:spPr>
          <a:xfrm>
            <a:off x="838201" y="0"/>
            <a:ext cx="10515599" cy="5393063"/>
          </a:xfrm>
          <a:prstGeom prst="rect">
            <a:avLst/>
          </a:prstGeom>
          <a:solidFill>
            <a:schemeClr val="accent3"/>
          </a:solidFill>
          <a:ln>
            <a:noFill/>
          </a:ln>
        </p:spPr>
        <p:txBody>
          <a:bodyPr/>
          <a:lstStyle>
            <a:lvl1pPr marL="0" marR="0" indent="0" algn="l" defTabSz="914400" rtl="0" eaLnBrk="1" fontAlgn="auto" latinLnBrk="0" hangingPunct="1">
              <a:lnSpc>
                <a:spcPct val="90000"/>
              </a:lnSpc>
              <a:spcBef>
                <a:spcPts val="1000"/>
              </a:spcBef>
              <a:spcAft>
                <a:spcPts val="0"/>
              </a:spcAft>
              <a:buClr>
                <a:srgbClr val="009DE0"/>
              </a:buClr>
              <a:buSzTx/>
              <a:buFont typeface="Arial" panose="020B0604020202020204" pitchFamily="34" charset="0"/>
              <a:buNone/>
              <a:tabLst/>
              <a:defRPr sz="2400">
                <a:solidFill>
                  <a:schemeClr val="bg1"/>
                </a:solidFill>
              </a:defRPr>
            </a:lvl1pPr>
          </a:lstStyle>
          <a:p>
            <a:r>
              <a:rPr lang="en-US" dirty="0"/>
              <a:t>To change box color, right click box, choose “Fill” and pick the color .</a:t>
            </a:r>
            <a:r>
              <a:rPr lang="en-CA" dirty="0"/>
              <a:t> </a:t>
            </a:r>
            <a:r>
              <a:rPr lang="en-US" dirty="0"/>
              <a:t>If you like to add a picture, click icon below. Go to “cover images” folder and Double-click to select an image. </a:t>
            </a:r>
          </a:p>
        </p:txBody>
      </p:sp>
      <p:sp>
        <p:nvSpPr>
          <p:cNvPr id="7" name="Title 1"/>
          <p:cNvSpPr>
            <a:spLocks noGrp="1"/>
          </p:cNvSpPr>
          <p:nvPr>
            <p:ph type="ctrTitle" hasCustomPrompt="1"/>
          </p:nvPr>
        </p:nvSpPr>
        <p:spPr>
          <a:xfrm>
            <a:off x="1066800" y="3398410"/>
            <a:ext cx="10515600" cy="498598"/>
          </a:xfrm>
          <a:prstGeom prst="rect">
            <a:avLst/>
          </a:prstGeom>
        </p:spPr>
        <p:txBody>
          <a:bodyPr wrap="square" lIns="0" tIns="0" rIns="0" bIns="0" anchor="t" anchorCtr="0">
            <a:spAutoFit/>
          </a:bodyPr>
          <a:lstStyle>
            <a:lvl1pPr algn="l">
              <a:defRPr sz="36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add a section title</a:t>
            </a:r>
            <a:endParaRPr lang="en-CA" dirty="0"/>
          </a:p>
        </p:txBody>
      </p:sp>
      <p:sp>
        <p:nvSpPr>
          <p:cNvPr id="8" name="Subtitle 2"/>
          <p:cNvSpPr>
            <a:spLocks noGrp="1"/>
          </p:cNvSpPr>
          <p:nvPr>
            <p:ph type="subTitle" idx="1" hasCustomPrompt="1"/>
          </p:nvPr>
        </p:nvSpPr>
        <p:spPr>
          <a:xfrm>
            <a:off x="1066800" y="4087201"/>
            <a:ext cx="10515600" cy="332399"/>
          </a:xfrm>
          <a:prstGeom prst="rect">
            <a:avLst/>
          </a:prstGeom>
        </p:spPr>
        <p:txBody>
          <a:bodyPr wrap="square" lIns="0" tIns="0" rIns="0" bIns="0" anchor="t" anchorCtr="0">
            <a:spAutoFit/>
          </a:bodyPr>
          <a:lstStyle>
            <a:lvl1pPr marL="0" indent="0" algn="l">
              <a:buNone/>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section subtitle (optional)</a:t>
            </a:r>
            <a:endParaRPr lang="en-CA" dirty="0"/>
          </a:p>
        </p:txBody>
      </p:sp>
      <p:sp>
        <p:nvSpPr>
          <p:cNvPr id="13" name="Footer Placeholder 4"/>
          <p:cNvSpPr>
            <a:spLocks noGrp="1"/>
          </p:cNvSpPr>
          <p:nvPr>
            <p:ph type="ftr" sz="quarter" idx="3"/>
          </p:nvPr>
        </p:nvSpPr>
        <p:spPr>
          <a:xfrm>
            <a:off x="838200" y="6324600"/>
            <a:ext cx="1981200" cy="381000"/>
          </a:xfrm>
          <a:prstGeom prst="rect">
            <a:avLst/>
          </a:prstGeom>
          <a:noFill/>
        </p:spPr>
        <p:txBody>
          <a:bodyPr wrap="none" lIns="0" tIns="0" rIns="0" bIns="0" anchor="b" anchorCtr="0"/>
          <a:lstStyle>
            <a:lvl1pPr marL="0" marR="0" indent="0" algn="r" defTabSz="914400" rtl="0" eaLnBrk="1" fontAlgn="auto" latinLnBrk="0" hangingPunct="1">
              <a:lnSpc>
                <a:spcPct val="100000"/>
              </a:lnSpc>
              <a:spcBef>
                <a:spcPts val="0"/>
              </a:spcBef>
              <a:spcAft>
                <a:spcPts val="0"/>
              </a:spcAft>
              <a:buClrTx/>
              <a:buSzTx/>
              <a:buFontTx/>
              <a:buNone/>
              <a:tabLst/>
              <a:defRPr sz="1200" b="0">
                <a:solidFill>
                  <a:schemeClr val="accent2"/>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Tree>
    <p:extLst>
      <p:ext uri="{BB962C8B-B14F-4D97-AF65-F5344CB8AC3E}">
        <p14:creationId xmlns:p14="http://schemas.microsoft.com/office/powerpoint/2010/main" val="575173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CBC INSTRUCTIONS">
    <p:spTree>
      <p:nvGrpSpPr>
        <p:cNvPr id="1" name=""/>
        <p:cNvGrpSpPr/>
        <p:nvPr/>
      </p:nvGrpSpPr>
      <p:grpSpPr>
        <a:xfrm>
          <a:off x="0" y="0"/>
          <a:ext cx="0" cy="0"/>
          <a:chOff x="0" y="0"/>
          <a:chExt cx="0" cy="0"/>
        </a:xfrm>
      </p:grpSpPr>
      <p:sp>
        <p:nvSpPr>
          <p:cNvPr id="6" name="Text Placeholder 4"/>
          <p:cNvSpPr txBox="1">
            <a:spLocks/>
          </p:cNvSpPr>
          <p:nvPr/>
        </p:nvSpPr>
        <p:spPr>
          <a:xfrm>
            <a:off x="407353" y="1371600"/>
            <a:ext cx="6246650" cy="4605339"/>
          </a:xfrm>
          <a:prstGeom prst="rect">
            <a:avLst/>
          </a:prstGeom>
        </p:spPr>
        <p:txBody>
          <a:bodyPr lIns="0" tIns="0" rIns="0" bIns="0"/>
          <a:lstStyle>
            <a:lvl1pPr marL="514350" indent="-514350" algn="l" defTabSz="914400" rtl="0" eaLnBrk="1" latinLnBrk="0" hangingPunct="1">
              <a:lnSpc>
                <a:spcPct val="90000"/>
              </a:lnSpc>
              <a:spcBef>
                <a:spcPts val="1000"/>
              </a:spcBef>
              <a:buClr>
                <a:srgbClr val="009DE0"/>
              </a:buClr>
              <a:buFont typeface="+mj-lt"/>
              <a:buAutoNum type="arabicPeriod"/>
              <a:tabLst/>
              <a:defRPr sz="2800" kern="1200" baseline="0">
                <a:solidFill>
                  <a:schemeClr val="tx1"/>
                </a:solidFill>
                <a:latin typeface="+mj-lt"/>
                <a:ea typeface="+mn-ea"/>
                <a:cs typeface="+mn-cs"/>
              </a:defRPr>
            </a:lvl1pPr>
            <a:lvl2pPr marL="687388" indent="-173038" algn="l" defTabSz="914400" rtl="0" eaLnBrk="1" latinLnBrk="0" hangingPunct="1">
              <a:lnSpc>
                <a:spcPct val="90000"/>
              </a:lnSpc>
              <a:spcBef>
                <a:spcPts val="500"/>
              </a:spcBef>
              <a:buClr>
                <a:srgbClr val="777777"/>
              </a:buClr>
              <a:buFont typeface="Arial" panose="020B0604020202020204" pitchFamily="34" charset="0"/>
              <a:buChar char="•"/>
              <a:defRPr sz="2400" kern="1200">
                <a:solidFill>
                  <a:schemeClr val="tx1"/>
                </a:solidFill>
                <a:latin typeface="+mj-lt"/>
                <a:ea typeface="+mn-ea"/>
                <a:cs typeface="+mn-cs"/>
              </a:defRPr>
            </a:lvl2pPr>
            <a:lvl3pPr marL="854075" indent="-16668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974725" indent="-1206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1089025" indent="-1143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indent="-400050"/>
            <a:r>
              <a:rPr lang="en-US" sz="2400" dirty="0"/>
              <a:t>Make sure you’re on </a:t>
            </a:r>
            <a:r>
              <a:rPr lang="en-US" sz="2400" dirty="0">
                <a:solidFill>
                  <a:srgbClr val="D24929"/>
                </a:solidFill>
              </a:rPr>
              <a:t>HOME</a:t>
            </a:r>
            <a:r>
              <a:rPr lang="en-US" sz="2400" dirty="0"/>
              <a:t> tab.</a:t>
            </a:r>
          </a:p>
          <a:p>
            <a:pPr marL="400050" indent="-400050"/>
            <a:r>
              <a:rPr lang="en-US" sz="2400" dirty="0"/>
              <a:t>Click </a:t>
            </a:r>
            <a:r>
              <a:rPr lang="en-US" sz="2400" b="1" dirty="0"/>
              <a:t>New Slide</a:t>
            </a:r>
            <a:r>
              <a:rPr lang="en-US" sz="2400" dirty="0"/>
              <a:t> (Ctrl+M). </a:t>
            </a:r>
          </a:p>
          <a:p>
            <a:pPr marL="400050" indent="-400050"/>
            <a:r>
              <a:rPr lang="en-US" sz="2400" dirty="0"/>
              <a:t>To change layout, click </a:t>
            </a:r>
            <a:r>
              <a:rPr lang="en-US" sz="2400" b="1" dirty="0"/>
              <a:t>Layout</a:t>
            </a:r>
            <a:r>
              <a:rPr lang="en-US" sz="2400" dirty="0"/>
              <a:t>. (Or right-mouse click to choose a layout.)</a:t>
            </a:r>
          </a:p>
          <a:p>
            <a:pPr marL="400050" indent="-400050"/>
            <a:r>
              <a:rPr lang="en-US" sz="2400" dirty="0"/>
              <a:t>Follow instructions on layout slide.</a:t>
            </a:r>
          </a:p>
          <a:p>
            <a:pPr marL="0" indent="0">
              <a:buFont typeface="+mj-lt"/>
              <a:buNone/>
            </a:pPr>
            <a:endParaRPr lang="en-US" sz="2400" dirty="0"/>
          </a:p>
          <a:p>
            <a:pPr marL="0" indent="0">
              <a:buFont typeface="+mj-lt"/>
              <a:buNone/>
            </a:pPr>
            <a:r>
              <a:rPr lang="en-US" sz="2400" dirty="0">
                <a:solidFill>
                  <a:schemeClr val="accent2"/>
                </a:solidFill>
              </a:rPr>
              <a:t>TIPS</a:t>
            </a:r>
          </a:p>
          <a:p>
            <a:pPr marL="225425" indent="-219075">
              <a:buFont typeface="Arial" panose="020B0604020202020204" pitchFamily="34" charset="0"/>
              <a:buChar char="•"/>
            </a:pPr>
            <a:r>
              <a:rPr lang="en-US" sz="2400" dirty="0"/>
              <a:t>Print these widescreen slides on legal.</a:t>
            </a:r>
          </a:p>
          <a:p>
            <a:pPr marL="225425" marR="0" indent="-219075" algn="l" defTabSz="914400" rtl="0" eaLnBrk="1" fontAlgn="auto" latinLnBrk="0" hangingPunct="1">
              <a:lnSpc>
                <a:spcPct val="90000"/>
              </a:lnSpc>
              <a:spcBef>
                <a:spcPts val="1000"/>
              </a:spcBef>
              <a:spcAft>
                <a:spcPts val="0"/>
              </a:spcAft>
              <a:buClr>
                <a:srgbClr val="009DE0"/>
              </a:buClr>
              <a:buSzTx/>
              <a:buFont typeface="Arial" panose="020B0604020202020204" pitchFamily="34" charset="0"/>
              <a:buChar char="•"/>
              <a:tabLst/>
              <a:defRPr/>
            </a:pPr>
            <a:r>
              <a:rPr lang="en-US" sz="2400" dirty="0"/>
              <a:t>Check out the </a:t>
            </a:r>
            <a:r>
              <a:rPr lang="en-US" sz="2400" dirty="0">
                <a:solidFill>
                  <a:schemeClr val="accent2"/>
                </a:solidFill>
              </a:rPr>
              <a:t>shapes </a:t>
            </a:r>
            <a:r>
              <a:rPr lang="en-US" sz="2400" dirty="0">
                <a:solidFill>
                  <a:schemeClr val="tx1"/>
                </a:solidFill>
              </a:rPr>
              <a:t>and</a:t>
            </a:r>
            <a:r>
              <a:rPr lang="en-US" sz="2400" baseline="0" dirty="0">
                <a:solidFill>
                  <a:schemeClr val="accent2"/>
                </a:solidFill>
              </a:rPr>
              <a:t> icon</a:t>
            </a:r>
            <a:r>
              <a:rPr lang="en-US" sz="2400" dirty="0">
                <a:solidFill>
                  <a:schemeClr val="accent2"/>
                </a:solidFill>
              </a:rPr>
              <a:t> toolbox </a:t>
            </a:r>
            <a:r>
              <a:rPr lang="en-US" sz="2400" dirty="0"/>
              <a:t>slides!</a:t>
            </a:r>
          </a:p>
          <a:p>
            <a:pPr marL="225425" indent="-219075">
              <a:buFont typeface="Arial" panose="020B0604020202020204" pitchFamily="34" charset="0"/>
              <a:buChar char="•"/>
            </a:pPr>
            <a:r>
              <a:rPr lang="en-US" sz="2400" dirty="0"/>
              <a:t>Delete this slide before presenting.</a:t>
            </a:r>
          </a:p>
        </p:txBody>
      </p:sp>
      <p:grpSp>
        <p:nvGrpSpPr>
          <p:cNvPr id="7" name="Group 6"/>
          <p:cNvGrpSpPr/>
          <p:nvPr/>
        </p:nvGrpSpPr>
        <p:grpSpPr>
          <a:xfrm>
            <a:off x="7010400" y="1371600"/>
            <a:ext cx="4460479" cy="4158139"/>
            <a:chOff x="6893322" y="1696164"/>
            <a:chExt cx="4460479" cy="4158139"/>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0" y="2865834"/>
              <a:ext cx="4114801" cy="2286000"/>
            </a:xfrm>
            <a:prstGeom prst="rect">
              <a:avLst/>
            </a:prstGeom>
          </p:spPr>
        </p:pic>
        <p:sp>
          <p:nvSpPr>
            <p:cNvPr id="9" name="Oval Callout 8"/>
            <p:cNvSpPr/>
            <p:nvPr/>
          </p:nvSpPr>
          <p:spPr>
            <a:xfrm>
              <a:off x="6893322" y="1909920"/>
              <a:ext cx="1007321" cy="914400"/>
            </a:xfrm>
            <a:prstGeom prst="wedgeEllipseCallout">
              <a:avLst>
                <a:gd name="adj1" fmla="val 27105"/>
                <a:gd name="adj2" fmla="val 63623"/>
              </a:avLst>
            </a:prstGeom>
            <a:solidFill>
              <a:srgbClr val="00ACEC">
                <a:alpha val="50000"/>
              </a:srgbClr>
            </a:solidFill>
            <a:ln>
              <a:noFill/>
            </a:ln>
            <a:effectLst/>
          </p:spPr>
          <p:style>
            <a:lnRef idx="3">
              <a:schemeClr val="lt1"/>
            </a:lnRef>
            <a:fillRef idx="1">
              <a:schemeClr val="accent2"/>
            </a:fillRef>
            <a:effectRef idx="1">
              <a:schemeClr val="accent2"/>
            </a:effectRef>
            <a:fontRef idx="minor">
              <a:schemeClr val="lt1"/>
            </a:fontRef>
          </p:style>
          <p:txBody>
            <a:bodyPr lIns="0" tIns="0" rIns="0" bIns="0" rtlCol="0" anchor="ctr"/>
            <a:lstStyle/>
            <a:p>
              <a:pPr algn="ctr"/>
              <a:r>
                <a:rPr lang="en-US" sz="5400" dirty="0"/>
                <a:t>1</a:t>
              </a:r>
              <a:endParaRPr lang="en-CA" sz="5400" dirty="0"/>
            </a:p>
          </p:txBody>
        </p:sp>
        <p:sp>
          <p:nvSpPr>
            <p:cNvPr id="10" name="Oval Callout 9"/>
            <p:cNvSpPr/>
            <p:nvPr/>
          </p:nvSpPr>
          <p:spPr>
            <a:xfrm>
              <a:off x="10346480" y="2449115"/>
              <a:ext cx="1007321" cy="914400"/>
            </a:xfrm>
            <a:prstGeom prst="wedgeEllipseCallout">
              <a:avLst/>
            </a:prstGeom>
            <a:solidFill>
              <a:srgbClr val="00ACEC">
                <a:alpha val="50000"/>
              </a:srgbClr>
            </a:solidFill>
            <a:ln>
              <a:noFill/>
            </a:ln>
            <a:effectLst/>
          </p:spPr>
          <p:style>
            <a:lnRef idx="3">
              <a:schemeClr val="lt1"/>
            </a:lnRef>
            <a:fillRef idx="1">
              <a:schemeClr val="accent2"/>
            </a:fillRef>
            <a:effectRef idx="1">
              <a:schemeClr val="accent2"/>
            </a:effectRef>
            <a:fontRef idx="minor">
              <a:schemeClr val="lt1"/>
            </a:fontRef>
          </p:style>
          <p:txBody>
            <a:bodyPr lIns="0" tIns="0" rIns="0" bIns="0" rtlCol="0" anchor="ctr"/>
            <a:lstStyle/>
            <a:p>
              <a:pPr algn="ctr"/>
              <a:r>
                <a:rPr lang="en-US" sz="5400" dirty="0"/>
                <a:t>3</a:t>
              </a:r>
              <a:endParaRPr lang="en-CA" sz="5400" dirty="0"/>
            </a:p>
          </p:txBody>
        </p:sp>
        <p:sp>
          <p:nvSpPr>
            <p:cNvPr id="11" name="Oval Callout 10"/>
            <p:cNvSpPr/>
            <p:nvPr/>
          </p:nvSpPr>
          <p:spPr>
            <a:xfrm>
              <a:off x="8792739" y="4939903"/>
              <a:ext cx="1007321" cy="914400"/>
            </a:xfrm>
            <a:prstGeom prst="wedgeEllipseCallout">
              <a:avLst>
                <a:gd name="adj1" fmla="val 22005"/>
                <a:gd name="adj2" fmla="val -68961"/>
              </a:avLst>
            </a:prstGeom>
            <a:solidFill>
              <a:srgbClr val="00ACEC">
                <a:alpha val="50000"/>
              </a:srgbClr>
            </a:solidFill>
            <a:ln>
              <a:noFill/>
            </a:ln>
            <a:effectLst/>
          </p:spPr>
          <p:style>
            <a:lnRef idx="3">
              <a:schemeClr val="lt1"/>
            </a:lnRef>
            <a:fillRef idx="1">
              <a:schemeClr val="accent2"/>
            </a:fillRef>
            <a:effectRef idx="1">
              <a:schemeClr val="accent2"/>
            </a:effectRef>
            <a:fontRef idx="minor">
              <a:schemeClr val="lt1"/>
            </a:fontRef>
          </p:style>
          <p:txBody>
            <a:bodyPr lIns="0" tIns="0" rIns="0" bIns="0" rtlCol="0" anchor="ctr"/>
            <a:lstStyle/>
            <a:p>
              <a:pPr algn="ctr"/>
              <a:r>
                <a:rPr lang="en-US" sz="5400" dirty="0"/>
                <a:t>2</a:t>
              </a:r>
              <a:endParaRPr lang="en-CA" sz="5400" dirty="0"/>
            </a:p>
          </p:txBody>
        </p:sp>
        <p:sp>
          <p:nvSpPr>
            <p:cNvPr id="12" name="TextBox 11"/>
            <p:cNvSpPr txBox="1"/>
            <p:nvPr/>
          </p:nvSpPr>
          <p:spPr>
            <a:xfrm>
              <a:off x="8207743" y="1696164"/>
              <a:ext cx="2057400" cy="861774"/>
            </a:xfrm>
            <a:prstGeom prst="rect">
              <a:avLst/>
            </a:prstGeom>
            <a:noFill/>
          </p:spPr>
          <p:txBody>
            <a:bodyPr wrap="square" lIns="0" tIns="0" rIns="0" bIns="0" rtlCol="0">
              <a:spAutoFit/>
            </a:bodyPr>
            <a:lstStyle/>
            <a:p>
              <a:r>
                <a:rPr lang="en-US" sz="2800" dirty="0">
                  <a:solidFill>
                    <a:schemeClr val="accent1"/>
                  </a:solidFill>
                </a:rPr>
                <a:t>How to</a:t>
              </a:r>
              <a:br>
                <a:rPr lang="en-US" sz="2800" dirty="0">
                  <a:solidFill>
                    <a:schemeClr val="accent1"/>
                  </a:solidFill>
                </a:rPr>
              </a:br>
              <a:r>
                <a:rPr lang="en-US" sz="2800" dirty="0">
                  <a:solidFill>
                    <a:schemeClr val="accent1"/>
                  </a:solidFill>
                </a:rPr>
                <a:t>add a slide</a:t>
              </a:r>
              <a:endParaRPr lang="en-CA" sz="2800" dirty="0">
                <a:solidFill>
                  <a:schemeClr val="accent1"/>
                </a:solidFill>
              </a:endParaRPr>
            </a:p>
          </p:txBody>
        </p:sp>
      </p:grpSp>
      <p:sp>
        <p:nvSpPr>
          <p:cNvPr id="13" name="TextBox 12"/>
          <p:cNvSpPr txBox="1"/>
          <p:nvPr/>
        </p:nvSpPr>
        <p:spPr>
          <a:xfrm>
            <a:off x="407353" y="457200"/>
            <a:ext cx="10717847" cy="492443"/>
          </a:xfrm>
          <a:prstGeom prst="rect">
            <a:avLst/>
          </a:prstGeom>
          <a:noFill/>
        </p:spPr>
        <p:txBody>
          <a:bodyPr wrap="square" lIns="0" tIns="0" rIns="0" bIns="0" rtlCol="0">
            <a:spAutoFit/>
          </a:bodyPr>
          <a:lstStyle/>
          <a:p>
            <a:r>
              <a:rPr lang="en-US" sz="3200" dirty="0">
                <a:solidFill>
                  <a:schemeClr val="tx1"/>
                </a:solidFill>
              </a:rPr>
              <a:t>How to get started</a:t>
            </a:r>
            <a:endParaRPr lang="en-CA" sz="3200" dirty="0">
              <a:solidFill>
                <a:schemeClr val="tx1"/>
              </a:solidFill>
            </a:endParaRPr>
          </a:p>
        </p:txBody>
      </p:sp>
    </p:spTree>
    <p:extLst>
      <p:ext uri="{BB962C8B-B14F-4D97-AF65-F5344CB8AC3E}">
        <p14:creationId xmlns:p14="http://schemas.microsoft.com/office/powerpoint/2010/main" val="977012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12800" y="4343400"/>
            <a:ext cx="10363200" cy="685800"/>
          </a:xfrm>
        </p:spPr>
        <p:txBody>
          <a:bodyPr tIns="0"/>
          <a:lstStyle>
            <a:lvl1pPr algn="l">
              <a:defRPr/>
            </a:lvl1pPr>
          </a:lstStyle>
          <a:p>
            <a:r>
              <a:rPr lang="en-US" dirty="0"/>
              <a:t>Click to edit presentation title</a:t>
            </a:r>
          </a:p>
        </p:txBody>
      </p:sp>
      <p:sp>
        <p:nvSpPr>
          <p:cNvPr id="4" name="Text Placeholder 3"/>
          <p:cNvSpPr>
            <a:spLocks noGrp="1"/>
          </p:cNvSpPr>
          <p:nvPr>
            <p:ph type="body" sz="quarter" idx="10" hasCustomPrompt="1"/>
          </p:nvPr>
        </p:nvSpPr>
        <p:spPr>
          <a:xfrm>
            <a:off x="812800" y="5029200"/>
            <a:ext cx="10363200" cy="381000"/>
          </a:xfrm>
          <a:prstGeom prst="rect">
            <a:avLst/>
          </a:prstGeom>
        </p:spPr>
        <p:txBody>
          <a:bodyPr tIns="0"/>
          <a:lstStyle>
            <a:lvl1pPr>
              <a:defRPr sz="1800"/>
            </a:lvl1pPr>
          </a:lstStyle>
          <a:p>
            <a:pPr lvl="0"/>
            <a:r>
              <a:rPr lang="en-US" dirty="0"/>
              <a:t>Click to edit presentation subtitle</a:t>
            </a:r>
          </a:p>
        </p:txBody>
      </p:sp>
    </p:spTree>
    <p:extLst>
      <p:ext uri="{BB962C8B-B14F-4D97-AF65-F5344CB8AC3E}">
        <p14:creationId xmlns:p14="http://schemas.microsoft.com/office/powerpoint/2010/main" val="690967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rgbClr val="63BB46"/>
                </a:solidFill>
              </a:defRPr>
            </a:lvl1pPr>
          </a:lstStyle>
          <a:p>
            <a:r>
              <a:rPr lang="en-US" dirty="0"/>
              <a:t>Click to edit slide title</a:t>
            </a:r>
          </a:p>
        </p:txBody>
      </p:sp>
      <p:sp>
        <p:nvSpPr>
          <p:cNvPr id="9" name="Text Placeholder 8"/>
          <p:cNvSpPr>
            <a:spLocks noGrp="1"/>
          </p:cNvSpPr>
          <p:nvPr>
            <p:ph type="body" sz="quarter" idx="10" hasCustomPrompt="1"/>
          </p:nvPr>
        </p:nvSpPr>
        <p:spPr>
          <a:xfrm>
            <a:off x="914400" y="1752600"/>
            <a:ext cx="10363200" cy="3733800"/>
          </a:xfrm>
          <a:prstGeom prst="rect">
            <a:avLst/>
          </a:prstGeom>
        </p:spPr>
        <p:txBody>
          <a:bodyPr/>
          <a:lstStyle>
            <a:lvl1pPr marL="457200" indent="-457200">
              <a:lnSpc>
                <a:spcPct val="100000"/>
              </a:lnSpc>
              <a:spcAft>
                <a:spcPts val="600"/>
              </a:spcAft>
              <a:buClr>
                <a:srgbClr val="F57A01"/>
              </a:buClr>
              <a:buFont typeface="Arial" panose="020B0604020202020204" pitchFamily="34" charset="0"/>
              <a:buChar char="•"/>
              <a:defRPr>
                <a:solidFill>
                  <a:schemeClr val="tx1">
                    <a:lumMod val="50000"/>
                  </a:schemeClr>
                </a:solidFill>
              </a:defRPr>
            </a:lvl1pPr>
            <a:lvl2pPr marL="461963" indent="-233363">
              <a:lnSpc>
                <a:spcPct val="100000"/>
              </a:lnSpc>
              <a:buClr>
                <a:srgbClr val="F57A01"/>
              </a:buClr>
              <a:buFont typeface="Courier New" panose="02070309020205020404" pitchFamily="49" charset="0"/>
              <a:buChar char="o"/>
              <a:defRPr>
                <a:solidFill>
                  <a:schemeClr val="tx1">
                    <a:lumMod val="50000"/>
                  </a:schemeClr>
                </a:solidFill>
              </a:defRPr>
            </a:lvl2pPr>
            <a:lvl3pPr marL="685800" indent="-171450">
              <a:lnSpc>
                <a:spcPct val="100000"/>
              </a:lnSpc>
              <a:buClr>
                <a:srgbClr val="F57A01"/>
              </a:buClr>
              <a:buFont typeface="Courier New" panose="02070309020205020404" pitchFamily="49" charset="0"/>
              <a:buChar char="o"/>
              <a:defRPr>
                <a:solidFill>
                  <a:schemeClr val="tx1">
                    <a:lumMod val="50000"/>
                  </a:schemeClr>
                </a:solidFill>
              </a:defRPr>
            </a:lvl3pPr>
            <a:lvl4pPr marL="914400" indent="-228600">
              <a:lnSpc>
                <a:spcPct val="100000"/>
              </a:lnSpc>
              <a:buClr>
                <a:srgbClr val="F57A01"/>
              </a:buClr>
              <a:buFont typeface="Arial" panose="020B0604020202020204" pitchFamily="34" charset="0"/>
              <a:buChar char="•"/>
              <a:defRPr>
                <a:solidFill>
                  <a:schemeClr val="tx1">
                    <a:lumMod val="50000"/>
                  </a:schemeClr>
                </a:solidFill>
              </a:defRPr>
            </a:lvl4pPr>
            <a:lvl5pPr marL="1143000" indent="-228600">
              <a:lnSpc>
                <a:spcPct val="100000"/>
              </a:lnSpc>
              <a:buClr>
                <a:srgbClr val="F57A01"/>
              </a:buClr>
              <a:buFont typeface="Arial" panose="020B0604020202020204" pitchFamily="34" charset="0"/>
              <a:buChar char="•"/>
              <a:defRPr>
                <a:solidFill>
                  <a:schemeClr val="tx1">
                    <a:lumMod val="50000"/>
                  </a:schemeClr>
                </a:solidFill>
              </a:defRPr>
            </a:lvl5pPr>
          </a:lstStyle>
          <a:p>
            <a:pPr lvl="0"/>
            <a:r>
              <a:rPr lang="en-US" dirty="0"/>
              <a:t>Click to edit text styles</a:t>
            </a:r>
          </a:p>
          <a:p>
            <a:pPr lvl="2"/>
            <a:r>
              <a:rPr lang="en-US" dirty="0"/>
              <a:t>Second level</a:t>
            </a:r>
          </a:p>
          <a:p>
            <a:pPr lvl="3"/>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7403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8713" y="378442"/>
            <a:ext cx="9336743" cy="787121"/>
          </a:xfrm>
        </p:spPr>
        <p:txBody>
          <a:bodyPr>
            <a:normAutofit/>
          </a:bodyPr>
          <a:lstStyle>
            <a:lvl1pPr algn="l">
              <a:defRPr sz="3200">
                <a:solidFill>
                  <a:srgbClr val="02B0EA"/>
                </a:solidFill>
                <a:latin typeface="Verdana"/>
                <a:cs typeface="Verdana"/>
              </a:defRPr>
            </a:lvl1pPr>
          </a:lstStyle>
          <a:p>
            <a:r>
              <a:rPr lang="en-US"/>
              <a:t>Click to edit Master title style</a:t>
            </a:r>
            <a:endParaRPr lang="en-US" dirty="0"/>
          </a:p>
        </p:txBody>
      </p:sp>
      <p:sp>
        <p:nvSpPr>
          <p:cNvPr id="3" name="Content Placeholder 2"/>
          <p:cNvSpPr>
            <a:spLocks noGrp="1"/>
          </p:cNvSpPr>
          <p:nvPr>
            <p:ph idx="1"/>
          </p:nvPr>
        </p:nvSpPr>
        <p:spPr>
          <a:xfrm>
            <a:off x="1948713" y="1668321"/>
            <a:ext cx="7356860" cy="3910346"/>
          </a:xfrm>
          <a:prstGeom prst="rect">
            <a:avLst/>
          </a:prstGeom>
        </p:spPr>
        <p:txBody>
          <a:bodyPr/>
          <a:lstStyle>
            <a:lvl1pPr marL="0" indent="0">
              <a:buNone/>
              <a:defRPr sz="2600">
                <a:solidFill>
                  <a:schemeClr val="bg1">
                    <a:lumMod val="50000"/>
                  </a:schemeClr>
                </a:solidFill>
                <a:latin typeface="Verdana"/>
                <a:cs typeface="Verdana"/>
              </a:defRPr>
            </a:lvl1pPr>
            <a:lvl2pPr>
              <a:defRPr sz="2200">
                <a:solidFill>
                  <a:schemeClr val="bg1">
                    <a:lumMod val="50000"/>
                  </a:schemeClr>
                </a:solidFill>
                <a:latin typeface="Verdana"/>
                <a:cs typeface="Verdana"/>
              </a:defRPr>
            </a:lvl2pPr>
            <a:lvl3pPr>
              <a:defRPr>
                <a:latin typeface="Verdana"/>
                <a:cs typeface="Verdana"/>
              </a:defRPr>
            </a:lvl3pPr>
            <a:lvl4pPr>
              <a:defRPr>
                <a:latin typeface="Verdana"/>
                <a:cs typeface="Verdana"/>
              </a:defRPr>
            </a:lvl4pPr>
            <a:lvl5pPr>
              <a:defRPr>
                <a:latin typeface="Verdana"/>
                <a:cs typeface="Verdana"/>
              </a:defRPr>
            </a:lvl5p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391234" y="6538912"/>
            <a:ext cx="800767" cy="319088"/>
          </a:xfrm>
          <a:prstGeom prst="rect">
            <a:avLst/>
          </a:prstGeom>
        </p:spPr>
        <p:txBody>
          <a:bodyPr/>
          <a:lstStyle>
            <a:lvl1pPr algn="ctr">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732214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B407D-7CF8-4730-976F-FC5C7C7ECBCC}"/>
              </a:ext>
            </a:extLst>
          </p:cNvPr>
          <p:cNvSpPr>
            <a:spLocks noGrp="1"/>
          </p:cNvSpPr>
          <p:nvPr>
            <p:ph type="title"/>
          </p:nvPr>
        </p:nvSpPr>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89C367F2-71DC-47EF-A853-3914CFF05A47}"/>
              </a:ext>
            </a:extLst>
          </p:cNvPr>
          <p:cNvSpPr>
            <a:spLocks noGrp="1"/>
          </p:cNvSpPr>
          <p:nvPr>
            <p:ph type="ftr" sz="quarter" idx="10"/>
          </p:nvPr>
        </p:nvSpPr>
        <p:spPr/>
        <p:txBody>
          <a:bodyPr/>
          <a:lstStyle/>
          <a:p>
            <a:endParaRPr lang="en-US" dirty="0"/>
          </a:p>
        </p:txBody>
      </p:sp>
      <p:sp>
        <p:nvSpPr>
          <p:cNvPr id="8" name="Content Placeholder 7">
            <a:extLst>
              <a:ext uri="{FF2B5EF4-FFF2-40B4-BE49-F238E27FC236}">
                <a16:creationId xmlns:a16="http://schemas.microsoft.com/office/drawing/2014/main" id="{4CE7705F-BE7D-4EA8-99E9-F5B76A2426A2}"/>
              </a:ext>
            </a:extLst>
          </p:cNvPr>
          <p:cNvSpPr>
            <a:spLocks noGrp="1"/>
          </p:cNvSpPr>
          <p:nvPr>
            <p:ph sz="quarter" idx="11"/>
          </p:nvPr>
        </p:nvSpPr>
        <p:spPr>
          <a:xfrm>
            <a:off x="838201" y="1254369"/>
            <a:ext cx="10515600" cy="475956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2"/>
          </p:nvPr>
        </p:nvSpPr>
        <p:spPr/>
        <p:txBody>
          <a:bodyPr/>
          <a:lstStyle/>
          <a:p>
            <a:fld id="{0FF33D2E-B4E6-4FF6-99DC-91C411C64D6C}" type="slidenum">
              <a:rPr lang="en-CA" smtClean="0"/>
              <a:t>‹#›</a:t>
            </a:fld>
            <a:endParaRPr lang="en-CA" dirty="0"/>
          </a:p>
        </p:txBody>
      </p:sp>
    </p:spTree>
    <p:extLst>
      <p:ext uri="{BB962C8B-B14F-4D97-AF65-F5344CB8AC3E}">
        <p14:creationId xmlns:p14="http://schemas.microsoft.com/office/powerpoint/2010/main" val="3394163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B407D-7CF8-4730-976F-FC5C7C7ECBCC}"/>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89C367F2-71DC-47EF-A853-3914CFF05A47}"/>
              </a:ext>
            </a:extLst>
          </p:cNvPr>
          <p:cNvSpPr>
            <a:spLocks noGrp="1"/>
          </p:cNvSpPr>
          <p:nvPr>
            <p:ph type="ftr" sz="quarter" idx="10"/>
          </p:nvPr>
        </p:nvSpPr>
        <p:spPr/>
        <p:txBody>
          <a:bodyPr/>
          <a:lstStyle/>
          <a:p>
            <a:endParaRPr lang="en-US" dirty="0"/>
          </a:p>
        </p:txBody>
      </p:sp>
      <p:sp>
        <p:nvSpPr>
          <p:cNvPr id="8" name="Content Placeholder 7">
            <a:extLst>
              <a:ext uri="{FF2B5EF4-FFF2-40B4-BE49-F238E27FC236}">
                <a16:creationId xmlns:a16="http://schemas.microsoft.com/office/drawing/2014/main" id="{4CE7705F-BE7D-4EA8-99E9-F5B76A2426A2}"/>
              </a:ext>
            </a:extLst>
          </p:cNvPr>
          <p:cNvSpPr>
            <a:spLocks noGrp="1"/>
          </p:cNvSpPr>
          <p:nvPr>
            <p:ph sz="quarter" idx="11"/>
          </p:nvPr>
        </p:nvSpPr>
        <p:spPr>
          <a:xfrm>
            <a:off x="838201" y="1254369"/>
            <a:ext cx="10515600" cy="475956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3962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ICBC AGENDA">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9067800" y="6629400"/>
            <a:ext cx="2743200" cy="136524"/>
          </a:xfrm>
          <a:prstGeom prst="rect">
            <a:avLst/>
          </a:prstGeom>
        </p:spPr>
        <p:txBody>
          <a:bodyPr vert="horz" lIns="0" tIns="0" rIns="0" bIns="0" rtlCol="0" anchor="b" anchorCtr="0"/>
          <a:lstStyle>
            <a:lvl1pPr algn="r">
              <a:defRPr sz="1200">
                <a:solidFill>
                  <a:schemeClr val="tx1">
                    <a:tint val="75000"/>
                  </a:schemeClr>
                </a:solidFill>
              </a:defRPr>
            </a:lvl1pPr>
          </a:lstStyle>
          <a:p>
            <a:fld id="{48F63A3B-78C7-47BE-AE5E-E10140E04643}" type="slidenum">
              <a:rPr lang="en-US" smtClean="0"/>
              <a:t>‹#›</a:t>
            </a:fld>
            <a:endParaRPr lang="en-US" dirty="0"/>
          </a:p>
        </p:txBody>
      </p:sp>
      <p:sp>
        <p:nvSpPr>
          <p:cNvPr id="2" name="TextBox 1"/>
          <p:cNvSpPr txBox="1"/>
          <p:nvPr/>
        </p:nvSpPr>
        <p:spPr>
          <a:xfrm>
            <a:off x="381000" y="355997"/>
            <a:ext cx="10744200" cy="492443"/>
          </a:xfrm>
          <a:prstGeom prst="rect">
            <a:avLst/>
          </a:prstGeom>
          <a:noFill/>
        </p:spPr>
        <p:txBody>
          <a:bodyPr wrap="square" lIns="0" tIns="0" rIns="0" bIns="0" rtlCol="0">
            <a:spAutoFit/>
          </a:bodyPr>
          <a:lstStyle/>
          <a:p>
            <a:r>
              <a:rPr lang="en-US" sz="3200" dirty="0">
                <a:solidFill>
                  <a:schemeClr val="tx1">
                    <a:lumMod val="50000"/>
                  </a:schemeClr>
                </a:solidFill>
              </a:rPr>
              <a:t>Agenda</a:t>
            </a:r>
            <a:endParaRPr lang="en-CA" sz="3200" dirty="0">
              <a:solidFill>
                <a:schemeClr val="tx1">
                  <a:lumMod val="50000"/>
                </a:schemeClr>
              </a:solidFill>
            </a:endParaRPr>
          </a:p>
        </p:txBody>
      </p:sp>
      <p:sp>
        <p:nvSpPr>
          <p:cNvPr id="5" name="Text Placeholder 4"/>
          <p:cNvSpPr>
            <a:spLocks noGrp="1"/>
          </p:cNvSpPr>
          <p:nvPr>
            <p:ph type="body" sz="quarter" idx="10" hasCustomPrompt="1"/>
          </p:nvPr>
        </p:nvSpPr>
        <p:spPr>
          <a:xfrm>
            <a:off x="381000" y="1600200"/>
            <a:ext cx="11430000" cy="1641475"/>
          </a:xfrm>
          <a:prstGeom prst="rect">
            <a:avLst/>
          </a:prstGeom>
        </p:spPr>
        <p:txBody>
          <a:bodyPr lIns="0" tIns="0" rIns="0" bIns="0"/>
          <a:lstStyle>
            <a:lvl1pPr marL="514350" indent="-514350">
              <a:lnSpc>
                <a:spcPct val="150000"/>
              </a:lnSpc>
              <a:buFont typeface="+mj-lt"/>
              <a:buAutoNum type="arabicPeriod"/>
              <a:tabLst/>
              <a:defRPr baseline="0">
                <a:solidFill>
                  <a:schemeClr val="tx1">
                    <a:lumMod val="50000"/>
                  </a:schemeClr>
                </a:solidFill>
              </a:defRPr>
            </a:lvl1pPr>
            <a:lvl2pPr marL="857250" indent="-342900">
              <a:lnSpc>
                <a:spcPct val="150000"/>
              </a:lnSpc>
              <a:buClr>
                <a:schemeClr val="accent1"/>
              </a:buClr>
              <a:buSzPct val="80000"/>
              <a:buFont typeface="Courier New" panose="02070309020205020404" pitchFamily="49" charset="0"/>
              <a:buChar char="o"/>
              <a:defRPr sz="2400">
                <a:solidFill>
                  <a:schemeClr val="tx1">
                    <a:lumMod val="50000"/>
                  </a:schemeClr>
                </a:solidFill>
              </a:defRPr>
            </a:lvl2pPr>
            <a:lvl3pPr marL="1030287" indent="-342900">
              <a:lnSpc>
                <a:spcPct val="150000"/>
              </a:lnSpc>
              <a:buClr>
                <a:schemeClr val="accent1"/>
              </a:buClr>
              <a:buSzPct val="80000"/>
              <a:buFont typeface="Wingdings" panose="05000000000000000000" pitchFamily="2" charset="2"/>
              <a:buChar char="Ø"/>
              <a:defRPr>
                <a:solidFill>
                  <a:schemeClr val="tx1">
                    <a:lumMod val="50000"/>
                  </a:schemeClr>
                </a:solidFill>
              </a:defRPr>
            </a:lvl3pPr>
            <a:lvl4pPr marL="974725" indent="-120650">
              <a:buFont typeface="Arial" panose="020B0604020202020204" pitchFamily="34" charset="0"/>
              <a:buChar char="•"/>
              <a:defRPr sz="1600">
                <a:solidFill>
                  <a:schemeClr val="tx1">
                    <a:lumMod val="50000"/>
                  </a:schemeClr>
                </a:solidFill>
              </a:defRPr>
            </a:lvl4pPr>
            <a:lvl5pPr marL="1089025" indent="-114300">
              <a:defRPr sz="1200">
                <a:solidFill>
                  <a:schemeClr val="tx1">
                    <a:lumMod val="50000"/>
                  </a:schemeClr>
                </a:solidFill>
              </a:defRPr>
            </a:lvl5pPr>
          </a:lstStyle>
          <a:p>
            <a:pPr lvl="0"/>
            <a:r>
              <a:rPr lang="en-US" dirty="0"/>
              <a:t>Click to add an agenda list.</a:t>
            </a:r>
          </a:p>
          <a:p>
            <a:pPr lvl="1"/>
            <a:r>
              <a:rPr lang="en-US" dirty="0"/>
              <a:t>Second level</a:t>
            </a:r>
          </a:p>
          <a:p>
            <a:pPr lvl="2"/>
            <a:r>
              <a:rPr lang="en-US" dirty="0"/>
              <a:t>Third level</a:t>
            </a:r>
          </a:p>
        </p:txBody>
      </p:sp>
      <p:sp>
        <p:nvSpPr>
          <p:cNvPr id="6" name="Footer Placeholder 5"/>
          <p:cNvSpPr txBox="1">
            <a:spLocks/>
          </p:cNvSpPr>
          <p:nvPr/>
        </p:nvSpPr>
        <p:spPr>
          <a:xfrm>
            <a:off x="409303" y="6400799"/>
            <a:ext cx="1952897" cy="365125"/>
          </a:xfrm>
          <a:prstGeom prst="rect">
            <a:avLst/>
          </a:prstGeom>
          <a:noFill/>
        </p:spPr>
        <p:txBody>
          <a:bodyPr wrap="none" lIns="0" tIns="0" rIns="0" bIns="0" anchor="b" anchorCtr="0"/>
          <a:lstStyle>
            <a:defPPr>
              <a:defRPr lang="en-US"/>
            </a:defPPr>
            <a:lvl1pPr marL="0" algn="l" defTabSz="914400" rtl="0" eaLnBrk="1" latinLnBrk="0" hangingPunct="1">
              <a:defRPr sz="1600" b="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rgbClr val="90969A"/>
                </a:solidFill>
              </a:rPr>
              <a:t>DRAFT | Confidential</a:t>
            </a:r>
            <a:endParaRPr lang="en-CA" sz="1200" dirty="0">
              <a:solidFill>
                <a:srgbClr val="90969A"/>
              </a:solidFill>
            </a:endParaRPr>
          </a:p>
        </p:txBody>
      </p:sp>
    </p:spTree>
    <p:extLst>
      <p:ext uri="{BB962C8B-B14F-4D97-AF65-F5344CB8AC3E}">
        <p14:creationId xmlns:p14="http://schemas.microsoft.com/office/powerpoint/2010/main" val="56133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ICBC  TITLE ONLY">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67800" y="6629400"/>
            <a:ext cx="2743200" cy="162649"/>
          </a:xfrm>
          <a:prstGeom prst="rect">
            <a:avLst/>
          </a:prstGeom>
        </p:spPr>
        <p:txBody>
          <a:bodyPr vert="horz" lIns="0" tIns="0" rIns="0" bIns="0" rtlCol="0" anchor="b" anchorCtr="0"/>
          <a:lstStyle>
            <a:lvl1pPr algn="r">
              <a:defRPr sz="1200">
                <a:solidFill>
                  <a:schemeClr val="tx1">
                    <a:tint val="75000"/>
                  </a:schemeClr>
                </a:solidFill>
              </a:defRPr>
            </a:lvl1pPr>
          </a:lstStyle>
          <a:p>
            <a:fld id="{48F63A3B-78C7-47BE-AE5E-E10140E04643}" type="slidenum">
              <a:rPr lang="en-US" smtClean="0"/>
              <a:t>‹#›</a:t>
            </a:fld>
            <a:endParaRPr lang="en-US" dirty="0"/>
          </a:p>
        </p:txBody>
      </p:sp>
      <p:sp>
        <p:nvSpPr>
          <p:cNvPr id="9" name="Title 9"/>
          <p:cNvSpPr>
            <a:spLocks noGrp="1"/>
          </p:cNvSpPr>
          <p:nvPr>
            <p:ph type="title" hasCustomPrompt="1"/>
          </p:nvPr>
        </p:nvSpPr>
        <p:spPr>
          <a:xfrm>
            <a:off x="381000" y="457201"/>
            <a:ext cx="10744200" cy="457199"/>
          </a:xfrm>
          <a:prstGeom prst="rect">
            <a:avLst/>
          </a:prstGeom>
        </p:spPr>
        <p:txBody>
          <a:bodyPr lIns="0" tIns="0" rIns="0" bIns="0"/>
          <a:lstStyle>
            <a:lvl1pPr>
              <a:defRPr baseline="0">
                <a:solidFill>
                  <a:schemeClr val="tx1">
                    <a:lumMod val="75000"/>
                  </a:schemeClr>
                </a:solidFill>
              </a:defRPr>
            </a:lvl1pPr>
          </a:lstStyle>
          <a:p>
            <a:r>
              <a:rPr lang="en-US" dirty="0"/>
              <a:t>Click to edit blank page title</a:t>
            </a:r>
            <a:endParaRPr lang="en-CA" dirty="0"/>
          </a:p>
        </p:txBody>
      </p:sp>
      <p:sp>
        <p:nvSpPr>
          <p:cNvPr id="5" name="Footer Placeholder 5"/>
          <p:cNvSpPr txBox="1">
            <a:spLocks/>
          </p:cNvSpPr>
          <p:nvPr/>
        </p:nvSpPr>
        <p:spPr>
          <a:xfrm>
            <a:off x="409303" y="6400799"/>
            <a:ext cx="1876697" cy="391250"/>
          </a:xfrm>
          <a:prstGeom prst="rect">
            <a:avLst/>
          </a:prstGeom>
          <a:noFill/>
        </p:spPr>
        <p:txBody>
          <a:bodyPr wrap="none" lIns="0" tIns="0" rIns="0" bIns="0" anchor="b" anchorCtr="0"/>
          <a:lstStyle>
            <a:defPPr>
              <a:defRPr lang="en-US"/>
            </a:defPPr>
            <a:lvl1pPr marL="0" algn="l" defTabSz="914400" rtl="0" eaLnBrk="1" latinLnBrk="0" hangingPunct="1">
              <a:defRPr sz="1600" b="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rgbClr val="90969A"/>
                </a:solidFill>
              </a:rPr>
              <a:t>DRAFT | Confidential</a:t>
            </a:r>
            <a:endParaRPr lang="en-CA" sz="1200" dirty="0">
              <a:solidFill>
                <a:srgbClr val="90969A"/>
              </a:solidFill>
            </a:endParaRPr>
          </a:p>
        </p:txBody>
      </p:sp>
    </p:spTree>
    <p:extLst>
      <p:ext uri="{BB962C8B-B14F-4D97-AF65-F5344CB8AC3E}">
        <p14:creationId xmlns:p14="http://schemas.microsoft.com/office/powerpoint/2010/main" val="4037076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ICBC CHART">
    <p:spTree>
      <p:nvGrpSpPr>
        <p:cNvPr id="1" name=""/>
        <p:cNvGrpSpPr/>
        <p:nvPr/>
      </p:nvGrpSpPr>
      <p:grpSpPr>
        <a:xfrm>
          <a:off x="0" y="0"/>
          <a:ext cx="0" cy="0"/>
          <a:chOff x="0" y="0"/>
          <a:chExt cx="0" cy="0"/>
        </a:xfrm>
      </p:grpSpPr>
      <p:sp>
        <p:nvSpPr>
          <p:cNvPr id="5" name="Chart Placeholder 4"/>
          <p:cNvSpPr>
            <a:spLocks noGrp="1"/>
          </p:cNvSpPr>
          <p:nvPr>
            <p:ph type="chart" sz="quarter" idx="13" hasCustomPrompt="1"/>
          </p:nvPr>
        </p:nvSpPr>
        <p:spPr>
          <a:xfrm>
            <a:off x="381000" y="1142999"/>
            <a:ext cx="11430000" cy="5257799"/>
          </a:xfrm>
          <a:prstGeom prst="rect">
            <a:avLst/>
          </a:prstGeom>
          <a:noFill/>
          <a:ln>
            <a:noFill/>
          </a:ln>
        </p:spPr>
        <p:txBody>
          <a:bodyPr lIns="0" tIns="0" rIns="0" bIns="0"/>
          <a:lstStyle>
            <a:lvl1pPr marL="0" indent="0">
              <a:buNone/>
              <a:defRPr baseline="0">
                <a:solidFill>
                  <a:srgbClr val="B7BBBD"/>
                </a:solidFill>
              </a:defRPr>
            </a:lvl1pPr>
          </a:lstStyle>
          <a:p>
            <a:r>
              <a:rPr lang="en-US" dirty="0"/>
              <a:t>Click icon below to create or add chart from other file.</a:t>
            </a:r>
            <a:endParaRPr lang="en-CA" dirty="0"/>
          </a:p>
        </p:txBody>
      </p:sp>
      <p:sp>
        <p:nvSpPr>
          <p:cNvPr id="6" name="Slide Number Placeholder 5"/>
          <p:cNvSpPr>
            <a:spLocks noGrp="1"/>
          </p:cNvSpPr>
          <p:nvPr>
            <p:ph type="sldNum" sz="quarter" idx="4"/>
          </p:nvPr>
        </p:nvSpPr>
        <p:spPr>
          <a:xfrm>
            <a:off x="9067800" y="6629400"/>
            <a:ext cx="2743200" cy="136524"/>
          </a:xfrm>
          <a:prstGeom prst="rect">
            <a:avLst/>
          </a:prstGeom>
        </p:spPr>
        <p:txBody>
          <a:bodyPr vert="horz" lIns="0" tIns="0" rIns="0" bIns="0" rtlCol="0" anchor="b" anchorCtr="0"/>
          <a:lstStyle>
            <a:lvl1pPr algn="r">
              <a:defRPr sz="1200">
                <a:solidFill>
                  <a:schemeClr val="tx1">
                    <a:tint val="75000"/>
                  </a:schemeClr>
                </a:solidFill>
              </a:defRPr>
            </a:lvl1pPr>
          </a:lstStyle>
          <a:p>
            <a:fld id="{48F63A3B-78C7-47BE-AE5E-E10140E04643}" type="slidenum">
              <a:rPr lang="en-US" smtClean="0"/>
              <a:t>‹#›</a:t>
            </a:fld>
            <a:endParaRPr lang="en-US" dirty="0"/>
          </a:p>
        </p:txBody>
      </p:sp>
      <p:sp>
        <p:nvSpPr>
          <p:cNvPr id="10" name="Title 9"/>
          <p:cNvSpPr>
            <a:spLocks noGrp="1"/>
          </p:cNvSpPr>
          <p:nvPr>
            <p:ph type="title" hasCustomPrompt="1"/>
          </p:nvPr>
        </p:nvSpPr>
        <p:spPr>
          <a:xfrm>
            <a:off x="381000" y="457201"/>
            <a:ext cx="10744200" cy="457199"/>
          </a:xfrm>
          <a:prstGeom prst="rect">
            <a:avLst/>
          </a:prstGeom>
        </p:spPr>
        <p:txBody>
          <a:bodyPr lIns="0" tIns="0" rIns="0" bIns="0"/>
          <a:lstStyle>
            <a:lvl1pPr>
              <a:defRPr>
                <a:solidFill>
                  <a:schemeClr val="tx1">
                    <a:lumMod val="75000"/>
                  </a:schemeClr>
                </a:solidFill>
              </a:defRPr>
            </a:lvl1pPr>
          </a:lstStyle>
          <a:p>
            <a:r>
              <a:rPr lang="en-US" dirty="0"/>
              <a:t>Click to edit chart title style</a:t>
            </a:r>
            <a:endParaRPr lang="en-CA" dirty="0"/>
          </a:p>
        </p:txBody>
      </p:sp>
      <p:sp>
        <p:nvSpPr>
          <p:cNvPr id="8" name="Footer Placeholder 5"/>
          <p:cNvSpPr txBox="1">
            <a:spLocks/>
          </p:cNvSpPr>
          <p:nvPr/>
        </p:nvSpPr>
        <p:spPr>
          <a:xfrm>
            <a:off x="409303" y="6400799"/>
            <a:ext cx="1952897" cy="365125"/>
          </a:xfrm>
          <a:prstGeom prst="rect">
            <a:avLst/>
          </a:prstGeom>
          <a:noFill/>
        </p:spPr>
        <p:txBody>
          <a:bodyPr wrap="none" lIns="0" tIns="0" rIns="0" bIns="0" anchor="b" anchorCtr="0"/>
          <a:lstStyle>
            <a:defPPr>
              <a:defRPr lang="en-US"/>
            </a:defPPr>
            <a:lvl1pPr marL="0" algn="l" defTabSz="914400" rtl="0" eaLnBrk="1" latinLnBrk="0" hangingPunct="1">
              <a:defRPr sz="1600" b="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rgbClr val="90969A"/>
                </a:solidFill>
              </a:rPr>
              <a:t>DRAFT | Confidential</a:t>
            </a:r>
            <a:endParaRPr lang="en-CA" sz="1200" dirty="0">
              <a:solidFill>
                <a:srgbClr val="90969A"/>
              </a:solidFill>
            </a:endParaRPr>
          </a:p>
        </p:txBody>
      </p:sp>
    </p:spTree>
    <p:extLst>
      <p:ext uri="{BB962C8B-B14F-4D97-AF65-F5344CB8AC3E}">
        <p14:creationId xmlns:p14="http://schemas.microsoft.com/office/powerpoint/2010/main" val="1121986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CBC TABLE">
    <p:spTree>
      <p:nvGrpSpPr>
        <p:cNvPr id="1" name=""/>
        <p:cNvGrpSpPr/>
        <p:nvPr/>
      </p:nvGrpSpPr>
      <p:grpSpPr>
        <a:xfrm>
          <a:off x="0" y="0"/>
          <a:ext cx="0" cy="0"/>
          <a:chOff x="0" y="0"/>
          <a:chExt cx="0" cy="0"/>
        </a:xfrm>
      </p:grpSpPr>
      <p:sp>
        <p:nvSpPr>
          <p:cNvPr id="6" name="Table Placeholder 5"/>
          <p:cNvSpPr>
            <a:spLocks noGrp="1"/>
          </p:cNvSpPr>
          <p:nvPr>
            <p:ph type="tbl" sz="quarter" idx="13" hasCustomPrompt="1"/>
          </p:nvPr>
        </p:nvSpPr>
        <p:spPr>
          <a:xfrm>
            <a:off x="381000" y="1143000"/>
            <a:ext cx="11430000" cy="5257800"/>
          </a:xfrm>
          <a:prstGeom prst="rect">
            <a:avLst/>
          </a:prstGeom>
        </p:spPr>
        <p:txBody>
          <a:bodyPr lIns="0" tIns="0" rIns="0" bIns="0"/>
          <a:lstStyle>
            <a:lvl1pPr marL="0" indent="0">
              <a:buNone/>
              <a:defRPr>
                <a:solidFill>
                  <a:srgbClr val="B7BBBD"/>
                </a:solidFill>
              </a:defRPr>
            </a:lvl1pPr>
          </a:lstStyle>
          <a:p>
            <a:r>
              <a:rPr lang="en-US" dirty="0"/>
              <a:t>Click icon to create or add existing table from other program.</a:t>
            </a:r>
            <a:endParaRPr lang="en-CA" dirty="0"/>
          </a:p>
        </p:txBody>
      </p:sp>
      <p:sp>
        <p:nvSpPr>
          <p:cNvPr id="7" name="Slide Number Placeholder 5"/>
          <p:cNvSpPr>
            <a:spLocks noGrp="1"/>
          </p:cNvSpPr>
          <p:nvPr>
            <p:ph type="sldNum" sz="quarter" idx="4"/>
          </p:nvPr>
        </p:nvSpPr>
        <p:spPr>
          <a:xfrm>
            <a:off x="9067800" y="6629400"/>
            <a:ext cx="2743200" cy="136524"/>
          </a:xfrm>
          <a:prstGeom prst="rect">
            <a:avLst/>
          </a:prstGeom>
        </p:spPr>
        <p:txBody>
          <a:bodyPr vert="horz" lIns="0" tIns="0" rIns="0" bIns="0" rtlCol="0" anchor="b" anchorCtr="0"/>
          <a:lstStyle>
            <a:lvl1pPr algn="r">
              <a:defRPr sz="1200">
                <a:solidFill>
                  <a:schemeClr val="tx1">
                    <a:tint val="75000"/>
                  </a:schemeClr>
                </a:solidFill>
              </a:defRPr>
            </a:lvl1pPr>
          </a:lstStyle>
          <a:p>
            <a:fld id="{48F63A3B-78C7-47BE-AE5E-E10140E04643}" type="slidenum">
              <a:rPr lang="en-US" smtClean="0"/>
              <a:t>‹#›</a:t>
            </a:fld>
            <a:endParaRPr lang="en-US" dirty="0"/>
          </a:p>
        </p:txBody>
      </p:sp>
      <p:sp>
        <p:nvSpPr>
          <p:cNvPr id="11" name="Title 9"/>
          <p:cNvSpPr>
            <a:spLocks noGrp="1"/>
          </p:cNvSpPr>
          <p:nvPr>
            <p:ph type="title" hasCustomPrompt="1"/>
          </p:nvPr>
        </p:nvSpPr>
        <p:spPr>
          <a:xfrm>
            <a:off x="381000" y="457201"/>
            <a:ext cx="10744200" cy="457199"/>
          </a:xfrm>
          <a:prstGeom prst="rect">
            <a:avLst/>
          </a:prstGeom>
        </p:spPr>
        <p:txBody>
          <a:bodyPr lIns="0" tIns="0" rIns="0" bIns="0"/>
          <a:lstStyle>
            <a:lvl1pPr>
              <a:defRPr>
                <a:solidFill>
                  <a:schemeClr val="tx1">
                    <a:lumMod val="75000"/>
                  </a:schemeClr>
                </a:solidFill>
              </a:defRPr>
            </a:lvl1pPr>
          </a:lstStyle>
          <a:p>
            <a:r>
              <a:rPr lang="en-US" dirty="0"/>
              <a:t>Click to add table title</a:t>
            </a:r>
            <a:endParaRPr lang="en-CA" dirty="0"/>
          </a:p>
        </p:txBody>
      </p:sp>
      <p:sp>
        <p:nvSpPr>
          <p:cNvPr id="8" name="Footer Placeholder 5"/>
          <p:cNvSpPr txBox="1">
            <a:spLocks/>
          </p:cNvSpPr>
          <p:nvPr/>
        </p:nvSpPr>
        <p:spPr>
          <a:xfrm>
            <a:off x="409303" y="6400799"/>
            <a:ext cx="1876697" cy="365125"/>
          </a:xfrm>
          <a:prstGeom prst="rect">
            <a:avLst/>
          </a:prstGeom>
          <a:noFill/>
        </p:spPr>
        <p:txBody>
          <a:bodyPr wrap="none" lIns="0" tIns="0" rIns="0" bIns="0" anchor="b" anchorCtr="0"/>
          <a:lstStyle>
            <a:defPPr>
              <a:defRPr lang="en-US"/>
            </a:defPPr>
            <a:lvl1pPr marL="0" algn="l" defTabSz="914400" rtl="0" eaLnBrk="1" latinLnBrk="0" hangingPunct="1">
              <a:defRPr sz="1600" b="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rgbClr val="90969A"/>
                </a:solidFill>
              </a:rPr>
              <a:t>DRAFT | Confidential</a:t>
            </a:r>
            <a:endParaRPr lang="en-CA" sz="1200" dirty="0">
              <a:solidFill>
                <a:srgbClr val="90969A"/>
              </a:solidFill>
            </a:endParaRPr>
          </a:p>
        </p:txBody>
      </p:sp>
    </p:spTree>
    <p:extLst>
      <p:ext uri="{BB962C8B-B14F-4D97-AF65-F5344CB8AC3E}">
        <p14:creationId xmlns:p14="http://schemas.microsoft.com/office/powerpoint/2010/main" val="2490306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CBC 2 COLUMN">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9025345" y="6629400"/>
            <a:ext cx="2743200" cy="136524"/>
          </a:xfrm>
          <a:prstGeom prst="rect">
            <a:avLst/>
          </a:prstGeom>
        </p:spPr>
        <p:txBody>
          <a:bodyPr vert="horz" lIns="0" tIns="0" rIns="0" bIns="0" rtlCol="0" anchor="b" anchorCtr="0"/>
          <a:lstStyle>
            <a:lvl1pPr algn="r">
              <a:defRPr sz="1200">
                <a:solidFill>
                  <a:schemeClr val="tx1">
                    <a:tint val="75000"/>
                  </a:schemeClr>
                </a:solidFill>
              </a:defRPr>
            </a:lvl1pPr>
          </a:lstStyle>
          <a:p>
            <a:fld id="{48F63A3B-78C7-47BE-AE5E-E10140E04643}" type="slidenum">
              <a:rPr lang="en-US" smtClean="0"/>
              <a:t>‹#›</a:t>
            </a:fld>
            <a:endParaRPr lang="en-US" dirty="0"/>
          </a:p>
        </p:txBody>
      </p:sp>
      <p:sp>
        <p:nvSpPr>
          <p:cNvPr id="15" name="Title 9"/>
          <p:cNvSpPr>
            <a:spLocks noGrp="1"/>
          </p:cNvSpPr>
          <p:nvPr>
            <p:ph type="title" hasCustomPrompt="1"/>
          </p:nvPr>
        </p:nvSpPr>
        <p:spPr>
          <a:xfrm>
            <a:off x="381000" y="457201"/>
            <a:ext cx="10744200" cy="457199"/>
          </a:xfrm>
          <a:prstGeom prst="rect">
            <a:avLst/>
          </a:prstGeom>
        </p:spPr>
        <p:txBody>
          <a:bodyPr lIns="0" tIns="0" rIns="0" bIns="0"/>
          <a:lstStyle>
            <a:lvl1pPr>
              <a:defRPr>
                <a:solidFill>
                  <a:schemeClr val="tx1">
                    <a:lumMod val="75000"/>
                  </a:schemeClr>
                </a:solidFill>
              </a:defRPr>
            </a:lvl1pPr>
          </a:lstStyle>
          <a:p>
            <a:r>
              <a:rPr lang="en-US" dirty="0"/>
              <a:t>Click to add a two-column title</a:t>
            </a:r>
            <a:endParaRPr lang="en-CA" dirty="0"/>
          </a:p>
        </p:txBody>
      </p:sp>
      <p:sp>
        <p:nvSpPr>
          <p:cNvPr id="7" name="Footer Placeholder 5"/>
          <p:cNvSpPr txBox="1">
            <a:spLocks/>
          </p:cNvSpPr>
          <p:nvPr/>
        </p:nvSpPr>
        <p:spPr>
          <a:xfrm>
            <a:off x="413084" y="6583361"/>
            <a:ext cx="2029097" cy="365125"/>
          </a:xfrm>
          <a:prstGeom prst="rect">
            <a:avLst/>
          </a:prstGeom>
          <a:noFill/>
        </p:spPr>
        <p:txBody>
          <a:bodyPr wrap="none" lIns="0" tIns="0" rIns="0" bIns="0" anchor="b" anchorCtr="0"/>
          <a:lstStyle>
            <a:defPPr>
              <a:defRPr lang="en-US"/>
            </a:defPPr>
            <a:lvl1pPr marL="0" algn="l" defTabSz="914400" rtl="0" eaLnBrk="1" latinLnBrk="0" hangingPunct="1">
              <a:defRPr sz="1600" b="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90969A"/>
                </a:solidFill>
              </a:rPr>
              <a:t>DRAFT | Confidential</a:t>
            </a:r>
            <a:endParaRPr lang="en-CA" sz="1200" dirty="0">
              <a:solidFill>
                <a:srgbClr val="90969A"/>
              </a:solidFill>
            </a:endParaRPr>
          </a:p>
          <a:p>
            <a:pPr algn="l"/>
            <a:endParaRPr lang="en-CA" sz="1400" dirty="0">
              <a:solidFill>
                <a:srgbClr val="90969A"/>
              </a:solidFill>
            </a:endParaRPr>
          </a:p>
        </p:txBody>
      </p:sp>
      <p:sp>
        <p:nvSpPr>
          <p:cNvPr id="8" name="Content Placeholder 2"/>
          <p:cNvSpPr>
            <a:spLocks noGrp="1"/>
          </p:cNvSpPr>
          <p:nvPr>
            <p:ph idx="1" hasCustomPrompt="1"/>
          </p:nvPr>
        </p:nvSpPr>
        <p:spPr>
          <a:xfrm>
            <a:off x="409302" y="1160161"/>
            <a:ext cx="5458097" cy="1641475"/>
          </a:xfrm>
          <a:prstGeom prst="rect">
            <a:avLst/>
          </a:prstGeom>
        </p:spPr>
        <p:txBody>
          <a:bodyPr lIns="0" tIns="0" rIns="0" bIns="0"/>
          <a:lstStyle>
            <a:lvl1pPr marL="227013" indent="-227013">
              <a:lnSpc>
                <a:spcPct val="150000"/>
              </a:lnSpc>
              <a:buFont typeface="Arial" panose="020B0604020202020204" pitchFamily="34" charset="0"/>
              <a:buChar char="•"/>
              <a:defRPr baseline="0">
                <a:solidFill>
                  <a:schemeClr val="tx1">
                    <a:lumMod val="50000"/>
                  </a:schemeClr>
                </a:solidFill>
              </a:defRPr>
            </a:lvl1pPr>
            <a:lvl2pPr marL="569912" indent="-342900">
              <a:lnSpc>
                <a:spcPct val="150000"/>
              </a:lnSpc>
              <a:buClr>
                <a:schemeClr val="accent1"/>
              </a:buClr>
              <a:buSzPct val="80000"/>
              <a:buFont typeface="Courier New" panose="02070309020205020404" pitchFamily="49" charset="0"/>
              <a:buChar char="o"/>
              <a:defRPr sz="2400">
                <a:solidFill>
                  <a:schemeClr val="tx1">
                    <a:lumMod val="50000"/>
                  </a:schemeClr>
                </a:solidFill>
              </a:defRPr>
            </a:lvl2pPr>
            <a:lvl3pPr marL="742950" indent="-342900">
              <a:lnSpc>
                <a:spcPct val="150000"/>
              </a:lnSpc>
              <a:buClr>
                <a:schemeClr val="accent1"/>
              </a:buClr>
              <a:buFont typeface="Wingdings" panose="05000000000000000000" pitchFamily="2" charset="2"/>
              <a:buChar char="Ø"/>
              <a:defRPr sz="2000">
                <a:solidFill>
                  <a:schemeClr val="tx1">
                    <a:lumMod val="50000"/>
                  </a:schemeClr>
                </a:solidFill>
              </a:defRPr>
            </a:lvl3pPr>
            <a:lvl4pPr marL="687388" indent="-112713">
              <a:defRPr sz="1600" baseline="0">
                <a:solidFill>
                  <a:schemeClr val="tx1">
                    <a:lumMod val="50000"/>
                  </a:schemeClr>
                </a:solidFill>
              </a:defRPr>
            </a:lvl4pPr>
            <a:lvl5pPr marL="801688" indent="-114300">
              <a:defRPr sz="1200">
                <a:solidFill>
                  <a:schemeClr val="tx1">
                    <a:lumMod val="50000"/>
                  </a:schemeClr>
                </a:solidFill>
              </a:defRPr>
            </a:lvl5pPr>
            <a:lvl6pPr marL="1255713" indent="-166688">
              <a:defRPr/>
            </a:lvl6pPr>
            <a:lvl7pPr marL="2743200" indent="0">
              <a:buNone/>
              <a:defRPr/>
            </a:lvl7pPr>
          </a:lstStyle>
          <a:p>
            <a:pPr lvl="0"/>
            <a:r>
              <a:rPr lang="en-US" dirty="0"/>
              <a:t>Click to add 1st list</a:t>
            </a:r>
          </a:p>
          <a:p>
            <a:pPr lvl="1"/>
            <a:r>
              <a:rPr lang="en-US" dirty="0"/>
              <a:t>Second level</a:t>
            </a:r>
          </a:p>
          <a:p>
            <a:pPr lvl="2"/>
            <a:r>
              <a:rPr lang="en-US" dirty="0"/>
              <a:t>Third level</a:t>
            </a:r>
          </a:p>
        </p:txBody>
      </p:sp>
      <p:sp>
        <p:nvSpPr>
          <p:cNvPr id="11" name="Content Placeholder 2"/>
          <p:cNvSpPr>
            <a:spLocks noGrp="1"/>
          </p:cNvSpPr>
          <p:nvPr>
            <p:ph idx="10" hasCustomPrompt="1"/>
          </p:nvPr>
        </p:nvSpPr>
        <p:spPr>
          <a:xfrm>
            <a:off x="6347459" y="1142999"/>
            <a:ext cx="5458097" cy="1641475"/>
          </a:xfrm>
          <a:prstGeom prst="rect">
            <a:avLst/>
          </a:prstGeom>
        </p:spPr>
        <p:txBody>
          <a:bodyPr lIns="0" tIns="0" rIns="0" bIns="0"/>
          <a:lstStyle>
            <a:lvl1pPr marL="227013" indent="-227013">
              <a:lnSpc>
                <a:spcPct val="150000"/>
              </a:lnSpc>
              <a:buFont typeface="Arial" panose="020B0604020202020204" pitchFamily="34" charset="0"/>
              <a:buChar char="•"/>
              <a:defRPr>
                <a:solidFill>
                  <a:schemeClr val="tx1">
                    <a:lumMod val="50000"/>
                  </a:schemeClr>
                </a:solidFill>
              </a:defRPr>
            </a:lvl1pPr>
            <a:lvl2pPr marL="569912" indent="-342900">
              <a:lnSpc>
                <a:spcPct val="150000"/>
              </a:lnSpc>
              <a:buClr>
                <a:schemeClr val="accent1"/>
              </a:buClr>
              <a:buSzPct val="80000"/>
              <a:buFont typeface="Courier New" panose="02070309020205020404" pitchFamily="49" charset="0"/>
              <a:buChar char="o"/>
              <a:defRPr sz="2400">
                <a:solidFill>
                  <a:schemeClr val="tx1">
                    <a:lumMod val="50000"/>
                  </a:schemeClr>
                </a:solidFill>
              </a:defRPr>
            </a:lvl2pPr>
            <a:lvl3pPr marL="742950" indent="-342900">
              <a:lnSpc>
                <a:spcPct val="150000"/>
              </a:lnSpc>
              <a:buClr>
                <a:schemeClr val="accent1"/>
              </a:buClr>
              <a:buSzPct val="80000"/>
              <a:buFont typeface="Wingdings" panose="05000000000000000000" pitchFamily="2" charset="2"/>
              <a:buChar char="Ø"/>
              <a:defRPr sz="2000">
                <a:solidFill>
                  <a:schemeClr val="tx1">
                    <a:lumMod val="50000"/>
                  </a:schemeClr>
                </a:solidFill>
              </a:defRPr>
            </a:lvl3pPr>
            <a:lvl4pPr marL="687388" indent="-112713">
              <a:defRPr sz="1600" baseline="0">
                <a:solidFill>
                  <a:schemeClr val="tx1">
                    <a:lumMod val="50000"/>
                  </a:schemeClr>
                </a:solidFill>
              </a:defRPr>
            </a:lvl4pPr>
            <a:lvl5pPr marL="801688" indent="-114300">
              <a:defRPr sz="1200">
                <a:solidFill>
                  <a:schemeClr val="tx1">
                    <a:lumMod val="50000"/>
                  </a:schemeClr>
                </a:solidFill>
              </a:defRPr>
            </a:lvl5pPr>
            <a:lvl6pPr marL="1255713" indent="-166688">
              <a:defRPr/>
            </a:lvl6pPr>
            <a:lvl7pPr marL="2743200" indent="0">
              <a:buNone/>
              <a:defRPr/>
            </a:lvl7pPr>
          </a:lstStyle>
          <a:p>
            <a:pPr lvl="0"/>
            <a:r>
              <a:rPr lang="en-US" dirty="0"/>
              <a:t>Click to add 2nd list</a:t>
            </a:r>
          </a:p>
          <a:p>
            <a:pPr lvl="1"/>
            <a:r>
              <a:rPr lang="en-US" dirty="0"/>
              <a:t>Second level</a:t>
            </a:r>
          </a:p>
          <a:p>
            <a:pPr lvl="2"/>
            <a:r>
              <a:rPr lang="en-US" dirty="0"/>
              <a:t>Third level</a:t>
            </a:r>
          </a:p>
        </p:txBody>
      </p:sp>
    </p:spTree>
    <p:extLst>
      <p:ext uri="{BB962C8B-B14F-4D97-AF65-F5344CB8AC3E}">
        <p14:creationId xmlns:p14="http://schemas.microsoft.com/office/powerpoint/2010/main" val="376528198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CBC COMPAR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1000" y="1579114"/>
            <a:ext cx="5486400" cy="387798"/>
          </a:xfrm>
          <a:prstGeom prst="rect">
            <a:avLst/>
          </a:prstGeom>
        </p:spPr>
        <p:txBody>
          <a:bodyPr lIns="0" tIns="0" rIns="0" bIns="0" anchor="b"/>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1st title</a:t>
            </a:r>
          </a:p>
        </p:txBody>
      </p:sp>
      <p:sp>
        <p:nvSpPr>
          <p:cNvPr id="5" name="Text Placeholder 4"/>
          <p:cNvSpPr>
            <a:spLocks noGrp="1"/>
          </p:cNvSpPr>
          <p:nvPr>
            <p:ph type="body" sz="quarter" idx="3" hasCustomPrompt="1"/>
          </p:nvPr>
        </p:nvSpPr>
        <p:spPr>
          <a:xfrm>
            <a:off x="6324599" y="1583909"/>
            <a:ext cx="5486399" cy="387798"/>
          </a:xfrm>
          <a:prstGeom prst="rect">
            <a:avLst/>
          </a:prstGeom>
        </p:spPr>
        <p:txBody>
          <a:bodyPr lIns="0" tIns="0" rIns="0" bIns="0" anchor="b"/>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2nd title</a:t>
            </a:r>
          </a:p>
        </p:txBody>
      </p:sp>
      <p:sp>
        <p:nvSpPr>
          <p:cNvPr id="10" name="Slide Number Placeholder 5"/>
          <p:cNvSpPr>
            <a:spLocks noGrp="1"/>
          </p:cNvSpPr>
          <p:nvPr>
            <p:ph type="sldNum" sz="quarter" idx="10"/>
          </p:nvPr>
        </p:nvSpPr>
        <p:spPr>
          <a:xfrm>
            <a:off x="9067798" y="6629400"/>
            <a:ext cx="2743200" cy="136524"/>
          </a:xfrm>
          <a:prstGeom prst="rect">
            <a:avLst/>
          </a:prstGeom>
        </p:spPr>
        <p:txBody>
          <a:bodyPr vert="horz" lIns="0" tIns="0" rIns="0" bIns="0" rtlCol="0" anchor="b" anchorCtr="0"/>
          <a:lstStyle>
            <a:lvl1pPr algn="r">
              <a:defRPr sz="1200">
                <a:solidFill>
                  <a:schemeClr val="tx1">
                    <a:tint val="75000"/>
                  </a:schemeClr>
                </a:solidFill>
              </a:defRPr>
            </a:lvl1pPr>
          </a:lstStyle>
          <a:p>
            <a:fld id="{48F63A3B-78C7-47BE-AE5E-E10140E04643}" type="slidenum">
              <a:rPr lang="en-US" smtClean="0"/>
              <a:t>‹#›</a:t>
            </a:fld>
            <a:endParaRPr lang="en-US" dirty="0"/>
          </a:p>
        </p:txBody>
      </p:sp>
      <p:sp>
        <p:nvSpPr>
          <p:cNvPr id="13" name="Title 9"/>
          <p:cNvSpPr>
            <a:spLocks noGrp="1"/>
          </p:cNvSpPr>
          <p:nvPr>
            <p:ph type="title" hasCustomPrompt="1"/>
          </p:nvPr>
        </p:nvSpPr>
        <p:spPr>
          <a:xfrm>
            <a:off x="381000" y="457201"/>
            <a:ext cx="10744200" cy="457199"/>
          </a:xfrm>
          <a:prstGeom prst="rect">
            <a:avLst/>
          </a:prstGeom>
        </p:spPr>
        <p:txBody>
          <a:bodyPr lIns="0" tIns="0" rIns="0" bIns="0"/>
          <a:lstStyle>
            <a:lvl1pPr>
              <a:defRPr/>
            </a:lvl1pPr>
          </a:lstStyle>
          <a:p>
            <a:r>
              <a:rPr lang="en-US" dirty="0"/>
              <a:t>Click to add a comparison title</a:t>
            </a:r>
            <a:endParaRPr lang="en-CA" dirty="0"/>
          </a:p>
        </p:txBody>
      </p:sp>
      <p:sp>
        <p:nvSpPr>
          <p:cNvPr id="9" name="Footer Placeholder 5"/>
          <p:cNvSpPr txBox="1">
            <a:spLocks/>
          </p:cNvSpPr>
          <p:nvPr/>
        </p:nvSpPr>
        <p:spPr>
          <a:xfrm>
            <a:off x="409303" y="6400799"/>
            <a:ext cx="1952897" cy="365125"/>
          </a:xfrm>
          <a:prstGeom prst="rect">
            <a:avLst/>
          </a:prstGeom>
          <a:noFill/>
        </p:spPr>
        <p:txBody>
          <a:bodyPr wrap="none" lIns="0" tIns="0" rIns="0" bIns="0" anchor="b" anchorCtr="0"/>
          <a:lstStyle>
            <a:defPPr>
              <a:defRPr lang="en-US"/>
            </a:defPPr>
            <a:lvl1pPr marL="0" algn="l" defTabSz="914400" rtl="0" eaLnBrk="1" latinLnBrk="0" hangingPunct="1">
              <a:defRPr sz="1600" b="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rgbClr val="90969A"/>
                </a:solidFill>
              </a:rPr>
              <a:t>DRAFT |</a:t>
            </a:r>
            <a:r>
              <a:rPr lang="en-US" sz="1200" baseline="0" dirty="0">
                <a:solidFill>
                  <a:srgbClr val="90969A"/>
                </a:solidFill>
              </a:rPr>
              <a:t> </a:t>
            </a:r>
            <a:r>
              <a:rPr lang="en-US" sz="1200" dirty="0">
                <a:solidFill>
                  <a:srgbClr val="90969A"/>
                </a:solidFill>
              </a:rPr>
              <a:t>Confidential</a:t>
            </a:r>
            <a:endParaRPr lang="en-CA" sz="1200" dirty="0">
              <a:solidFill>
                <a:srgbClr val="90969A"/>
              </a:solidFill>
            </a:endParaRPr>
          </a:p>
        </p:txBody>
      </p:sp>
      <p:sp>
        <p:nvSpPr>
          <p:cNvPr id="15" name="Content Placeholder 2"/>
          <p:cNvSpPr>
            <a:spLocks noGrp="1"/>
          </p:cNvSpPr>
          <p:nvPr>
            <p:ph idx="13" hasCustomPrompt="1"/>
          </p:nvPr>
        </p:nvSpPr>
        <p:spPr>
          <a:xfrm>
            <a:off x="395151" y="2215106"/>
            <a:ext cx="5458097" cy="1641475"/>
          </a:xfrm>
          <a:prstGeom prst="rect">
            <a:avLst/>
          </a:prstGeom>
        </p:spPr>
        <p:txBody>
          <a:bodyPr lIns="0" tIns="0" rIns="0" bIns="0"/>
          <a:lstStyle>
            <a:lvl1pPr marL="227013" indent="-227013">
              <a:lnSpc>
                <a:spcPct val="150000"/>
              </a:lnSpc>
              <a:buFont typeface="Arial" panose="020B0604020202020204" pitchFamily="34" charset="0"/>
              <a:buChar char="•"/>
              <a:defRPr>
                <a:solidFill>
                  <a:schemeClr val="tx1">
                    <a:lumMod val="50000"/>
                  </a:schemeClr>
                </a:solidFill>
              </a:defRPr>
            </a:lvl1pPr>
            <a:lvl2pPr marL="569912" indent="-342900">
              <a:lnSpc>
                <a:spcPct val="150000"/>
              </a:lnSpc>
              <a:buClr>
                <a:schemeClr val="accent1"/>
              </a:buClr>
              <a:buSzPct val="80000"/>
              <a:buFont typeface="Courier New" panose="02070309020205020404" pitchFamily="49" charset="0"/>
              <a:buChar char="o"/>
              <a:defRPr sz="2400">
                <a:solidFill>
                  <a:schemeClr val="tx1">
                    <a:lumMod val="50000"/>
                  </a:schemeClr>
                </a:solidFill>
              </a:defRPr>
            </a:lvl2pPr>
            <a:lvl3pPr marL="742950" indent="-342900">
              <a:lnSpc>
                <a:spcPct val="150000"/>
              </a:lnSpc>
              <a:buClr>
                <a:schemeClr val="accent1"/>
              </a:buClr>
              <a:buSzPct val="80000"/>
              <a:buFont typeface="Wingdings" panose="05000000000000000000" pitchFamily="2" charset="2"/>
              <a:buChar char="Ø"/>
              <a:defRPr sz="2000">
                <a:solidFill>
                  <a:schemeClr val="tx1">
                    <a:lumMod val="50000"/>
                  </a:schemeClr>
                </a:solidFill>
              </a:defRPr>
            </a:lvl3pPr>
            <a:lvl4pPr marL="687388" indent="-112713">
              <a:defRPr sz="1600" baseline="0">
                <a:solidFill>
                  <a:schemeClr val="tx1">
                    <a:lumMod val="50000"/>
                  </a:schemeClr>
                </a:solidFill>
              </a:defRPr>
            </a:lvl4pPr>
            <a:lvl5pPr marL="801688" indent="-114300">
              <a:defRPr sz="1200">
                <a:solidFill>
                  <a:schemeClr val="tx1">
                    <a:lumMod val="50000"/>
                  </a:schemeClr>
                </a:solidFill>
              </a:defRPr>
            </a:lvl5pPr>
            <a:lvl6pPr marL="1255713" indent="-166688">
              <a:defRPr/>
            </a:lvl6pPr>
            <a:lvl7pPr marL="2743200" indent="0">
              <a:buNone/>
              <a:defRPr/>
            </a:lvl7pPr>
          </a:lstStyle>
          <a:p>
            <a:pPr lvl="0"/>
            <a:r>
              <a:rPr lang="en-US" dirty="0"/>
              <a:t>Click to add the 1st compare</a:t>
            </a:r>
          </a:p>
          <a:p>
            <a:pPr lvl="1"/>
            <a:r>
              <a:rPr lang="en-US" dirty="0"/>
              <a:t>Second level</a:t>
            </a:r>
          </a:p>
          <a:p>
            <a:pPr lvl="2"/>
            <a:r>
              <a:rPr lang="en-US" dirty="0"/>
              <a:t>Third level</a:t>
            </a:r>
          </a:p>
        </p:txBody>
      </p:sp>
      <p:sp>
        <p:nvSpPr>
          <p:cNvPr id="16" name="Content Placeholder 2"/>
          <p:cNvSpPr>
            <a:spLocks noGrp="1"/>
          </p:cNvSpPr>
          <p:nvPr>
            <p:ph idx="14" hasCustomPrompt="1"/>
          </p:nvPr>
        </p:nvSpPr>
        <p:spPr>
          <a:xfrm>
            <a:off x="6324599" y="2208231"/>
            <a:ext cx="5458097" cy="1641475"/>
          </a:xfrm>
          <a:prstGeom prst="rect">
            <a:avLst/>
          </a:prstGeom>
        </p:spPr>
        <p:txBody>
          <a:bodyPr lIns="0" tIns="0" rIns="0" bIns="0"/>
          <a:lstStyle>
            <a:lvl1pPr marL="227013" indent="-227013">
              <a:lnSpc>
                <a:spcPct val="150000"/>
              </a:lnSpc>
              <a:buFont typeface="Arial" panose="020B0604020202020204" pitchFamily="34" charset="0"/>
              <a:buChar char="•"/>
              <a:defRPr baseline="0">
                <a:solidFill>
                  <a:schemeClr val="tx1">
                    <a:lumMod val="50000"/>
                  </a:schemeClr>
                </a:solidFill>
              </a:defRPr>
            </a:lvl1pPr>
            <a:lvl2pPr marL="569912" indent="-342900">
              <a:lnSpc>
                <a:spcPct val="150000"/>
              </a:lnSpc>
              <a:buClr>
                <a:schemeClr val="accent1"/>
              </a:buClr>
              <a:buSzPct val="80000"/>
              <a:buFont typeface="Courier New" panose="02070309020205020404" pitchFamily="49" charset="0"/>
              <a:buChar char="o"/>
              <a:defRPr sz="2400">
                <a:solidFill>
                  <a:schemeClr val="tx1">
                    <a:lumMod val="50000"/>
                  </a:schemeClr>
                </a:solidFill>
              </a:defRPr>
            </a:lvl2pPr>
            <a:lvl3pPr marL="742950" indent="-342900">
              <a:lnSpc>
                <a:spcPct val="150000"/>
              </a:lnSpc>
              <a:buClr>
                <a:schemeClr val="accent1"/>
              </a:buClr>
              <a:buSzPct val="80000"/>
              <a:buFont typeface="Wingdings" panose="05000000000000000000" pitchFamily="2" charset="2"/>
              <a:buChar char="Ø"/>
              <a:defRPr sz="2000">
                <a:solidFill>
                  <a:schemeClr val="tx1">
                    <a:lumMod val="50000"/>
                  </a:schemeClr>
                </a:solidFill>
              </a:defRPr>
            </a:lvl3pPr>
            <a:lvl4pPr marL="687388" indent="-112713">
              <a:defRPr sz="1600" baseline="0">
                <a:solidFill>
                  <a:schemeClr val="tx1">
                    <a:lumMod val="50000"/>
                  </a:schemeClr>
                </a:solidFill>
              </a:defRPr>
            </a:lvl4pPr>
            <a:lvl5pPr marL="801688" indent="-114300">
              <a:defRPr sz="1200">
                <a:solidFill>
                  <a:schemeClr val="tx1">
                    <a:lumMod val="50000"/>
                  </a:schemeClr>
                </a:solidFill>
              </a:defRPr>
            </a:lvl5pPr>
            <a:lvl6pPr marL="1255713" indent="-166688">
              <a:defRPr/>
            </a:lvl6pPr>
            <a:lvl7pPr marL="2743200" indent="0">
              <a:buNone/>
              <a:defRPr/>
            </a:lvl7pPr>
          </a:lstStyle>
          <a:p>
            <a:pPr lvl="0"/>
            <a:r>
              <a:rPr lang="en-US" dirty="0"/>
              <a:t>Click to add 2nd compare</a:t>
            </a:r>
          </a:p>
          <a:p>
            <a:pPr lvl="1"/>
            <a:r>
              <a:rPr lang="en-US" dirty="0"/>
              <a:t>Second level</a:t>
            </a:r>
          </a:p>
          <a:p>
            <a:pPr lvl="2"/>
            <a:r>
              <a:rPr lang="en-US" dirty="0"/>
              <a:t>Third level</a:t>
            </a:r>
          </a:p>
        </p:txBody>
      </p:sp>
    </p:spTree>
    <p:extLst>
      <p:ext uri="{BB962C8B-B14F-4D97-AF65-F5344CB8AC3E}">
        <p14:creationId xmlns:p14="http://schemas.microsoft.com/office/powerpoint/2010/main" val="2392834951"/>
      </p:ext>
    </p:extLst>
  </p:cSld>
  <p:clrMapOvr>
    <a:masterClrMapping/>
  </p:clrMapOvr>
  <p:extLst>
    <p:ext uri="{DCECCB84-F9BA-43D5-87BE-67443E8EF086}">
      <p15:sldGuideLst xmlns:p15="http://schemas.microsoft.com/office/powerpoint/2012/main">
        <p15:guide id="1" pos="398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CBC OBJEC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4495800" y="1143001"/>
            <a:ext cx="7298507" cy="5257800"/>
          </a:xfrm>
          <a:prstGeom prst="rect">
            <a:avLst/>
          </a:prstGeom>
        </p:spPr>
        <p:txBody>
          <a:bodyPr lIns="0" tIns="0" rIns="0" bIns="0"/>
          <a:lstStyle>
            <a:lvl1pPr marL="0" indent="0">
              <a:buNone/>
              <a:defRPr sz="3200">
                <a:solidFill>
                  <a:srgbClr val="B7BBB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 or other object from another file.</a:t>
            </a:r>
            <a:endParaRPr lang="en-CA" dirty="0"/>
          </a:p>
        </p:txBody>
      </p:sp>
      <p:sp>
        <p:nvSpPr>
          <p:cNvPr id="4" name="Text Placeholder 3"/>
          <p:cNvSpPr>
            <a:spLocks noGrp="1"/>
          </p:cNvSpPr>
          <p:nvPr>
            <p:ph type="body" sz="half" idx="2" hasCustomPrompt="1"/>
          </p:nvPr>
        </p:nvSpPr>
        <p:spPr>
          <a:xfrm>
            <a:off x="381001" y="1143000"/>
            <a:ext cx="3886200" cy="775597"/>
          </a:xfrm>
          <a:prstGeom prst="rect">
            <a:avLst/>
          </a:prstGeom>
        </p:spPr>
        <p:txBody>
          <a:bodyPr lIns="0" tIns="0" rIns="0" bIns="0"/>
          <a:lstStyle>
            <a:lvl1pPr marL="0" indent="0">
              <a:buNone/>
              <a:defRPr sz="2800">
                <a:solidFill>
                  <a:schemeClr val="tx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caption.</a:t>
            </a:r>
          </a:p>
        </p:txBody>
      </p:sp>
      <p:sp>
        <p:nvSpPr>
          <p:cNvPr id="8" name="Slide Number Placeholder 5"/>
          <p:cNvSpPr>
            <a:spLocks noGrp="1"/>
          </p:cNvSpPr>
          <p:nvPr>
            <p:ph type="sldNum" sz="quarter" idx="4"/>
          </p:nvPr>
        </p:nvSpPr>
        <p:spPr>
          <a:xfrm>
            <a:off x="9051107" y="6629400"/>
            <a:ext cx="2743200" cy="136524"/>
          </a:xfrm>
          <a:prstGeom prst="rect">
            <a:avLst/>
          </a:prstGeom>
        </p:spPr>
        <p:txBody>
          <a:bodyPr vert="horz" lIns="0" tIns="0" rIns="0" bIns="0" rtlCol="0" anchor="b" anchorCtr="0"/>
          <a:lstStyle>
            <a:lvl1pPr algn="r">
              <a:defRPr sz="1200">
                <a:solidFill>
                  <a:schemeClr val="tx1">
                    <a:tint val="75000"/>
                  </a:schemeClr>
                </a:solidFill>
              </a:defRPr>
            </a:lvl1pPr>
          </a:lstStyle>
          <a:p>
            <a:fld id="{48F63A3B-78C7-47BE-AE5E-E10140E04643}" type="slidenum">
              <a:rPr lang="en-US" smtClean="0"/>
              <a:t>‹#›</a:t>
            </a:fld>
            <a:endParaRPr lang="en-US" dirty="0"/>
          </a:p>
        </p:txBody>
      </p:sp>
      <p:sp>
        <p:nvSpPr>
          <p:cNvPr id="11" name="Title 9"/>
          <p:cNvSpPr>
            <a:spLocks noGrp="1"/>
          </p:cNvSpPr>
          <p:nvPr>
            <p:ph type="title" hasCustomPrompt="1"/>
          </p:nvPr>
        </p:nvSpPr>
        <p:spPr>
          <a:xfrm>
            <a:off x="381000" y="457201"/>
            <a:ext cx="10744200" cy="457199"/>
          </a:xfrm>
          <a:prstGeom prst="rect">
            <a:avLst/>
          </a:prstGeom>
        </p:spPr>
        <p:txBody>
          <a:bodyPr lIns="0" tIns="0" rIns="0" bIns="0"/>
          <a:lstStyle>
            <a:lvl1pPr>
              <a:defRPr>
                <a:solidFill>
                  <a:schemeClr val="tx1">
                    <a:lumMod val="75000"/>
                  </a:schemeClr>
                </a:solidFill>
              </a:defRPr>
            </a:lvl1pPr>
          </a:lstStyle>
          <a:p>
            <a:r>
              <a:rPr lang="en-US" dirty="0"/>
              <a:t>Click to add object w/ caption title</a:t>
            </a:r>
            <a:endParaRPr lang="en-CA" dirty="0"/>
          </a:p>
        </p:txBody>
      </p:sp>
      <p:sp>
        <p:nvSpPr>
          <p:cNvPr id="7" name="Footer Placeholder 5"/>
          <p:cNvSpPr txBox="1">
            <a:spLocks/>
          </p:cNvSpPr>
          <p:nvPr/>
        </p:nvSpPr>
        <p:spPr>
          <a:xfrm>
            <a:off x="409303" y="6400799"/>
            <a:ext cx="1952897" cy="365125"/>
          </a:xfrm>
          <a:prstGeom prst="rect">
            <a:avLst/>
          </a:prstGeom>
          <a:noFill/>
        </p:spPr>
        <p:txBody>
          <a:bodyPr wrap="none" lIns="0" tIns="0" rIns="0" bIns="0" anchor="b" anchorCtr="0"/>
          <a:lstStyle>
            <a:defPPr>
              <a:defRPr lang="en-US"/>
            </a:defPPr>
            <a:lvl1pPr marL="0" algn="l" defTabSz="914400" rtl="0" eaLnBrk="1" latinLnBrk="0" hangingPunct="1">
              <a:defRPr sz="1600" b="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rgbClr val="90969A"/>
                </a:solidFill>
              </a:rPr>
              <a:t>DRAFT | Confidential</a:t>
            </a:r>
            <a:endParaRPr lang="en-CA" sz="1200" dirty="0">
              <a:solidFill>
                <a:srgbClr val="90969A"/>
              </a:solidFill>
            </a:endParaRPr>
          </a:p>
        </p:txBody>
      </p:sp>
    </p:spTree>
    <p:extLst>
      <p:ext uri="{BB962C8B-B14F-4D97-AF65-F5344CB8AC3E}">
        <p14:creationId xmlns:p14="http://schemas.microsoft.com/office/powerpoint/2010/main" val="4280659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CBC VIDEO">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381001" y="1143000"/>
            <a:ext cx="3886200" cy="775597"/>
          </a:xfrm>
          <a:prstGeom prst="rect">
            <a:avLst/>
          </a:prstGeom>
        </p:spPr>
        <p:txBody>
          <a:bodyPr lIns="0" tIns="0" rIns="0" bIns="0"/>
          <a:lstStyle>
            <a:lvl1pPr marL="0" indent="0">
              <a:buNone/>
              <a:defRPr sz="2800">
                <a:solidFill>
                  <a:schemeClr val="tx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caption.</a:t>
            </a:r>
          </a:p>
        </p:txBody>
      </p:sp>
      <p:sp>
        <p:nvSpPr>
          <p:cNvPr id="8" name="Slide Number Placeholder 5"/>
          <p:cNvSpPr>
            <a:spLocks noGrp="1"/>
          </p:cNvSpPr>
          <p:nvPr>
            <p:ph type="sldNum" sz="quarter" idx="4"/>
          </p:nvPr>
        </p:nvSpPr>
        <p:spPr>
          <a:xfrm>
            <a:off x="9051107" y="6629400"/>
            <a:ext cx="2743200" cy="136524"/>
          </a:xfrm>
          <a:prstGeom prst="rect">
            <a:avLst/>
          </a:prstGeom>
        </p:spPr>
        <p:txBody>
          <a:bodyPr vert="horz" lIns="0" tIns="0" rIns="0" bIns="0" rtlCol="0" anchor="b" anchorCtr="0"/>
          <a:lstStyle>
            <a:lvl1pPr algn="r">
              <a:defRPr sz="1200">
                <a:solidFill>
                  <a:schemeClr val="tx1">
                    <a:tint val="75000"/>
                  </a:schemeClr>
                </a:solidFill>
              </a:defRPr>
            </a:lvl1pPr>
          </a:lstStyle>
          <a:p>
            <a:fld id="{48F63A3B-78C7-47BE-AE5E-E10140E04643}" type="slidenum">
              <a:rPr lang="en-US" smtClean="0"/>
              <a:t>‹#›</a:t>
            </a:fld>
            <a:endParaRPr lang="en-US" dirty="0"/>
          </a:p>
        </p:txBody>
      </p:sp>
      <p:sp>
        <p:nvSpPr>
          <p:cNvPr id="11" name="Title 9"/>
          <p:cNvSpPr>
            <a:spLocks noGrp="1"/>
          </p:cNvSpPr>
          <p:nvPr>
            <p:ph type="title" hasCustomPrompt="1"/>
          </p:nvPr>
        </p:nvSpPr>
        <p:spPr>
          <a:xfrm>
            <a:off x="381000" y="457201"/>
            <a:ext cx="10744200" cy="457199"/>
          </a:xfrm>
          <a:prstGeom prst="rect">
            <a:avLst/>
          </a:prstGeom>
        </p:spPr>
        <p:txBody>
          <a:bodyPr lIns="0" tIns="0" rIns="0" bIns="0"/>
          <a:lstStyle>
            <a:lvl1pPr>
              <a:defRPr>
                <a:solidFill>
                  <a:schemeClr val="tx1">
                    <a:lumMod val="75000"/>
                  </a:schemeClr>
                </a:solidFill>
              </a:defRPr>
            </a:lvl1pPr>
          </a:lstStyle>
          <a:p>
            <a:r>
              <a:rPr lang="en-US" dirty="0"/>
              <a:t>Click to add video title</a:t>
            </a:r>
            <a:endParaRPr lang="en-CA" dirty="0"/>
          </a:p>
        </p:txBody>
      </p:sp>
      <p:sp>
        <p:nvSpPr>
          <p:cNvPr id="7" name="Footer Placeholder 5"/>
          <p:cNvSpPr txBox="1">
            <a:spLocks/>
          </p:cNvSpPr>
          <p:nvPr/>
        </p:nvSpPr>
        <p:spPr>
          <a:xfrm>
            <a:off x="409303" y="6400799"/>
            <a:ext cx="1876697" cy="365125"/>
          </a:xfrm>
          <a:prstGeom prst="rect">
            <a:avLst/>
          </a:prstGeom>
          <a:noFill/>
        </p:spPr>
        <p:txBody>
          <a:bodyPr wrap="none" lIns="0" tIns="0" rIns="0" bIns="0" anchor="b" anchorCtr="0"/>
          <a:lstStyle>
            <a:defPPr>
              <a:defRPr lang="en-US"/>
            </a:defPPr>
            <a:lvl1pPr marL="0" algn="l" defTabSz="914400" rtl="0" eaLnBrk="1" latinLnBrk="0" hangingPunct="1">
              <a:defRPr sz="1600" b="0"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rgbClr val="90969A"/>
                </a:solidFill>
              </a:rPr>
              <a:t>DRAFT | Confidential</a:t>
            </a:r>
            <a:endParaRPr lang="en-CA" sz="1200" dirty="0">
              <a:solidFill>
                <a:srgbClr val="90969A"/>
              </a:solidFill>
            </a:endParaRPr>
          </a:p>
        </p:txBody>
      </p:sp>
      <p:sp>
        <p:nvSpPr>
          <p:cNvPr id="5" name="Media Placeholder 4"/>
          <p:cNvSpPr>
            <a:spLocks noGrp="1"/>
          </p:cNvSpPr>
          <p:nvPr>
            <p:ph type="media" sz="quarter" idx="10" hasCustomPrompt="1"/>
          </p:nvPr>
        </p:nvSpPr>
        <p:spPr>
          <a:xfrm>
            <a:off x="4495800" y="1143000"/>
            <a:ext cx="7297738" cy="5257800"/>
          </a:xfrm>
          <a:prstGeom prst="rect">
            <a:avLst/>
          </a:prstGeom>
        </p:spPr>
        <p:txBody>
          <a:bodyPr lIns="0" tIns="0" rIns="0" bIns="0"/>
          <a:lstStyle>
            <a:lvl1pPr marL="0" indent="0">
              <a:buNone/>
              <a:defRPr baseline="0">
                <a:solidFill>
                  <a:schemeClr val="accent4"/>
                </a:solidFill>
              </a:defRPr>
            </a:lvl1pPr>
          </a:lstStyle>
          <a:p>
            <a:r>
              <a:rPr lang="en-US" dirty="0"/>
              <a:t>Click icon below to add a video or other media.</a:t>
            </a:r>
            <a:endParaRPr lang="en-CA" dirty="0"/>
          </a:p>
        </p:txBody>
      </p:sp>
    </p:spTree>
    <p:extLst>
      <p:ext uri="{BB962C8B-B14F-4D97-AF65-F5344CB8AC3E}">
        <p14:creationId xmlns:p14="http://schemas.microsoft.com/office/powerpoint/2010/main" val="3054004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4"/>
          <p:cNvSpPr>
            <a:spLocks noGrp="1"/>
          </p:cNvSpPr>
          <p:nvPr>
            <p:ph type="ftr" sz="quarter" idx="3"/>
          </p:nvPr>
        </p:nvSpPr>
        <p:spPr>
          <a:xfrm>
            <a:off x="381000" y="6400800"/>
            <a:ext cx="4114800" cy="365125"/>
          </a:xfrm>
          <a:prstGeom prst="rect">
            <a:avLst/>
          </a:prstGeom>
          <a:noFill/>
        </p:spPr>
        <p:txBody>
          <a:bodyPr wrap="none" lIns="0" tIns="0" rIns="0" bIns="0" anchor="b" anchorCtr="0"/>
          <a:lstStyle>
            <a:lvl1pPr marL="0" marR="0" indent="0" algn="l" defTabSz="914400" rtl="0" eaLnBrk="1" fontAlgn="auto" latinLnBrk="0" hangingPunct="1">
              <a:lnSpc>
                <a:spcPct val="100000"/>
              </a:lnSpc>
              <a:spcBef>
                <a:spcPts val="0"/>
              </a:spcBef>
              <a:spcAft>
                <a:spcPts val="0"/>
              </a:spcAft>
              <a:buClrTx/>
              <a:buSzTx/>
              <a:buFontTx/>
              <a:buNone/>
              <a:tabLst/>
              <a:defRPr sz="1200" b="0">
                <a:solidFill>
                  <a:schemeClr val="accent2"/>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5" name="Slide Number Placeholder 5"/>
          <p:cNvSpPr>
            <a:spLocks noGrp="1"/>
          </p:cNvSpPr>
          <p:nvPr>
            <p:ph type="sldNum" sz="quarter" idx="4"/>
          </p:nvPr>
        </p:nvSpPr>
        <p:spPr>
          <a:xfrm>
            <a:off x="9007152" y="6374674"/>
            <a:ext cx="2743200" cy="365125"/>
          </a:xfrm>
          <a:prstGeom prst="rect">
            <a:avLst/>
          </a:prstGeom>
        </p:spPr>
        <p:txBody>
          <a:bodyPr vert="horz" lIns="0" tIns="0" rIns="0" bIns="0" rtlCol="0" anchor="b" anchorCtr="0"/>
          <a:lstStyle>
            <a:lvl1pPr algn="r">
              <a:defRPr sz="1200">
                <a:solidFill>
                  <a:schemeClr val="tx1">
                    <a:tint val="75000"/>
                  </a:schemeClr>
                </a:solidFill>
              </a:defRPr>
            </a:lvl1pPr>
          </a:lstStyle>
          <a:p>
            <a:fld id="{0FF33D2E-B4E6-4FF6-99DC-91C411C64D6C}" type="slidenum">
              <a:rPr lang="en-CA" smtClean="0"/>
              <a:t>‹#›</a:t>
            </a:fld>
            <a:endParaRPr lang="en-CA" dirty="0"/>
          </a:p>
        </p:txBody>
      </p:sp>
      <p:sp>
        <p:nvSpPr>
          <p:cNvPr id="2" name="Title Placeholder 1"/>
          <p:cNvSpPr>
            <a:spLocks noGrp="1"/>
          </p:cNvSpPr>
          <p:nvPr>
            <p:ph type="title"/>
          </p:nvPr>
        </p:nvSpPr>
        <p:spPr>
          <a:xfrm>
            <a:off x="381000" y="447963"/>
            <a:ext cx="10744200" cy="466437"/>
          </a:xfrm>
          <a:prstGeom prst="rect">
            <a:avLst/>
          </a:prstGeom>
        </p:spPr>
        <p:txBody>
          <a:bodyPr vert="horz" lIns="0" tIns="0" rIns="0" bIns="0" rtlCol="0" anchor="ctr">
            <a:normAutofit/>
          </a:bodyPr>
          <a:lstStyle/>
          <a:p>
            <a:r>
              <a:rPr lang="en-US"/>
              <a:t>Click to edit Master title style</a:t>
            </a:r>
            <a:endParaRPr lang="en-CA" dirty="0"/>
          </a:p>
        </p:txBody>
      </p:sp>
    </p:spTree>
    <p:extLst>
      <p:ext uri="{BB962C8B-B14F-4D97-AF65-F5344CB8AC3E}">
        <p14:creationId xmlns:p14="http://schemas.microsoft.com/office/powerpoint/2010/main" val="3114558146"/>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 id="2147483888" r:id="rId16"/>
    <p:sldLayoutId id="2147483762" r:id="rId17"/>
  </p:sldLayoutIdLst>
  <p:hf hdr="0" ftr="0" dt="0"/>
  <p:txStyles>
    <p:titleStyle>
      <a:lvl1pPr algn="l" defTabSz="914400" rtl="0" eaLnBrk="1" latinLnBrk="0" hangingPunct="1">
        <a:lnSpc>
          <a:spcPct val="90000"/>
        </a:lnSpc>
        <a:spcBef>
          <a:spcPct val="0"/>
        </a:spcBef>
        <a:buNone/>
        <a:defRPr lang="en-CA" sz="3200" b="1" kern="1200" dirty="0">
          <a:solidFill>
            <a:srgbClr val="63BB46"/>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9DE0"/>
        </a:buClr>
        <a:buFont typeface="Arial" panose="020B0604020202020204" pitchFamily="34" charset="0"/>
        <a:buChar char="•"/>
        <a:defRPr sz="2800" kern="1200">
          <a:solidFill>
            <a:schemeClr val="tx1"/>
          </a:solidFill>
          <a:latin typeface="+mj-lt"/>
          <a:ea typeface="+mn-ea"/>
          <a:cs typeface="+mn-cs"/>
        </a:defRPr>
      </a:lvl1pPr>
      <a:lvl2pPr marL="461963" indent="-233363" algn="l" defTabSz="914400" rtl="0" eaLnBrk="1" latinLnBrk="0" hangingPunct="1">
        <a:lnSpc>
          <a:spcPct val="90000"/>
        </a:lnSpc>
        <a:spcBef>
          <a:spcPts val="500"/>
        </a:spcBef>
        <a:buClr>
          <a:srgbClr val="777777"/>
        </a:buClr>
        <a:buFont typeface="Verdana" panose="020B0604030504040204" pitchFamily="34" charset="0"/>
        <a:buChar char="‒"/>
        <a:defRPr sz="2800" kern="1200">
          <a:solidFill>
            <a:schemeClr val="tx1"/>
          </a:solidFill>
          <a:latin typeface="+mj-lt"/>
          <a:ea typeface="+mn-ea"/>
          <a:cs typeface="+mn-cs"/>
        </a:defRPr>
      </a:lvl2pPr>
      <a:lvl3pPr marL="68580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40">
          <p15:clr>
            <a:srgbClr val="F26B43"/>
          </p15:clr>
        </p15:guide>
        <p15:guide id="3" pos="39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16.jpe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16.xm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16.xml"/><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49.jpg"/></Relationships>
</file>

<file path=ppt/slides/_rels/slide4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4.xml"/><Relationship Id="rId1" Type="http://schemas.openxmlformats.org/officeDocument/2006/relationships/slideLayout" Target="../slideLayouts/slideLayout16.xml"/><Relationship Id="rId4" Type="http://schemas.openxmlformats.org/officeDocument/2006/relationships/image" Target="../media/image51.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16.xml"/><Relationship Id="rId4" Type="http://schemas.openxmlformats.org/officeDocument/2006/relationships/image" Target="../media/image54.jpeg"/></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6.xml"/><Relationship Id="rId1" Type="http://schemas.openxmlformats.org/officeDocument/2006/relationships/slideLayout" Target="../slideLayouts/slideLayout16.xml"/><Relationship Id="rId4" Type="http://schemas.openxmlformats.org/officeDocument/2006/relationships/image" Target="../media/image60.jpeg"/></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134082" y="752047"/>
            <a:ext cx="10363200" cy="1231233"/>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200" kern="1200">
                <a:solidFill>
                  <a:schemeClr val="tx1">
                    <a:lumMod val="75000"/>
                  </a:schemeClr>
                </a:solidFill>
                <a:latin typeface="+mj-lt"/>
                <a:ea typeface="+mj-ea"/>
                <a:cs typeface="+mj-cs"/>
              </a:defRPr>
            </a:lvl1pPr>
          </a:lstStyle>
          <a:p>
            <a:pPr algn="ctr"/>
            <a:r>
              <a:rPr lang="en-CA" sz="4400" b="1" dirty="0">
                <a:solidFill>
                  <a:srgbClr val="63BB46"/>
                </a:solidFill>
              </a:rPr>
              <a:t>Vehicle Components and Systems</a:t>
            </a:r>
          </a:p>
        </p:txBody>
      </p:sp>
      <p:pic>
        <p:nvPicPr>
          <p:cNvPr id="4" name="Picture 3" descr="A truck on the road&#10;&#10;Description automatically generated with medium confidence">
            <a:extLst>
              <a:ext uri="{FF2B5EF4-FFF2-40B4-BE49-F238E27FC236}">
                <a16:creationId xmlns:a16="http://schemas.microsoft.com/office/drawing/2014/main" id="{C6B73F6A-F4C1-43C3-8000-942E5E5E1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4850" y="2615616"/>
            <a:ext cx="5269992" cy="3657600"/>
          </a:xfrm>
          <a:prstGeom prst="rect">
            <a:avLst/>
          </a:prstGeom>
        </p:spPr>
      </p:pic>
    </p:spTree>
    <p:extLst>
      <p:ext uri="{BB962C8B-B14F-4D97-AF65-F5344CB8AC3E}">
        <p14:creationId xmlns:p14="http://schemas.microsoft.com/office/powerpoint/2010/main" val="1114577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latin typeface="Verdana" panose="020B0604030504040204" pitchFamily="34" charset="0"/>
              </a:rPr>
              <a:t>Suspension system and axles</a:t>
            </a:r>
            <a:endParaRPr lang="en-CA" sz="4500" dirty="0"/>
          </a:p>
        </p:txBody>
      </p:sp>
      <p:sp>
        <p:nvSpPr>
          <p:cNvPr id="7" name="Rectangle 6">
            <a:extLst>
              <a:ext uri="{FF2B5EF4-FFF2-40B4-BE49-F238E27FC236}">
                <a16:creationId xmlns:a16="http://schemas.microsoft.com/office/drawing/2014/main" id="{3D45DA03-6994-1440-8498-48D9C9640018}"/>
              </a:ext>
            </a:extLst>
          </p:cNvPr>
          <p:cNvSpPr/>
          <p:nvPr/>
        </p:nvSpPr>
        <p:spPr>
          <a:xfrm>
            <a:off x="1083128" y="1196791"/>
            <a:ext cx="10744200" cy="3108543"/>
          </a:xfrm>
          <a:prstGeom prst="rect">
            <a:avLst/>
          </a:prstGeom>
        </p:spPr>
        <p:txBody>
          <a:bodyPr wrap="square">
            <a:spAutoFit/>
          </a:bodyPr>
          <a:lstStyle/>
          <a:p>
            <a:pPr lvl="1"/>
            <a:r>
              <a:rPr lang="en-GB" sz="2400" dirty="0" smtClean="0"/>
              <a:t>The next section includes:</a:t>
            </a:r>
          </a:p>
          <a:p>
            <a:pPr lvl="1"/>
            <a:endParaRPr lang="en-GB" sz="2400" dirty="0"/>
          </a:p>
          <a:p>
            <a:pPr marL="800100" lvl="1" indent="-342900">
              <a:buFont typeface="Arial" panose="020B0604020202020204" pitchFamily="34" charset="0"/>
              <a:buChar char="•"/>
            </a:pPr>
            <a:r>
              <a:rPr lang="en-GB" sz="2400" dirty="0"/>
              <a:t>Axles</a:t>
            </a:r>
          </a:p>
          <a:p>
            <a:pPr marL="800100" lvl="1" indent="-342900">
              <a:buFont typeface="Arial" panose="020B0604020202020204" pitchFamily="34" charset="0"/>
              <a:buChar char="•"/>
            </a:pPr>
            <a:r>
              <a:rPr lang="en-GB" sz="2400" dirty="0"/>
              <a:t>Air ride suspension</a:t>
            </a:r>
          </a:p>
          <a:p>
            <a:pPr marL="800100" lvl="1" indent="-342900">
              <a:buFont typeface="Arial" panose="020B0604020202020204" pitchFamily="34" charset="0"/>
              <a:buChar char="•"/>
            </a:pPr>
            <a:r>
              <a:rPr lang="en-GB" sz="2400" dirty="0"/>
              <a:t>Leaf spring suspension</a:t>
            </a:r>
          </a:p>
          <a:p>
            <a:pPr marL="800100" lvl="1" indent="-342900">
              <a:buFont typeface="Arial" panose="020B0604020202020204" pitchFamily="34" charset="0"/>
              <a:buChar char="•"/>
            </a:pPr>
            <a:r>
              <a:rPr lang="en-GB" sz="2400" dirty="0"/>
              <a:t>Shock absorbers</a:t>
            </a:r>
          </a:p>
          <a:p>
            <a:pPr lvl="1"/>
            <a:endParaRPr lang="en-CA" sz="2400" dirty="0"/>
          </a:p>
          <a:p>
            <a:pPr lvl="0"/>
            <a:endParaRPr lang="en-CA" sz="2800" dirty="0"/>
          </a:p>
        </p:txBody>
      </p:sp>
    </p:spTree>
    <p:extLst>
      <p:ext uri="{BB962C8B-B14F-4D97-AF65-F5344CB8AC3E}">
        <p14:creationId xmlns:p14="http://schemas.microsoft.com/office/powerpoint/2010/main" val="3497320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latin typeface="Verdana" panose="020B0604030504040204" pitchFamily="34" charset="0"/>
              </a:rPr>
              <a:t>Suspension systems</a:t>
            </a:r>
            <a:endParaRPr lang="en-CA" sz="4500" dirty="0"/>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1766205373"/>
              </p:ext>
            </p:extLst>
          </p:nvPr>
        </p:nvGraphicFramePr>
        <p:xfrm>
          <a:off x="672860" y="1265277"/>
          <a:ext cx="9366490" cy="3762248"/>
        </p:xfrm>
        <a:graphic>
          <a:graphicData uri="http://schemas.openxmlformats.org/drawingml/2006/table">
            <a:tbl>
              <a:tblPr firstRow="1" firstCol="1" bandRow="1"/>
              <a:tblGrid>
                <a:gridCol w="9366490">
                  <a:extLst>
                    <a:ext uri="{9D8B030D-6E8A-4147-A177-3AD203B41FA5}">
                      <a16:colId xmlns:a16="http://schemas.microsoft.com/office/drawing/2014/main" val="1125747673"/>
                    </a:ext>
                  </a:extLst>
                </a:gridCol>
              </a:tblGrid>
              <a:tr h="2340565">
                <a:tc>
                  <a:txBody>
                    <a:bodyPr/>
                    <a:lstStyle/>
                    <a:p>
                      <a:pPr>
                        <a:lnSpc>
                          <a:spcPct val="115000"/>
                        </a:lnSpc>
                        <a:spcAft>
                          <a:spcPts val="600"/>
                        </a:spcAft>
                      </a:pPr>
                      <a:r>
                        <a:rPr lang="en-CA" sz="2800" b="1" dirty="0">
                          <a:effectLst/>
                          <a:latin typeface="+mj-lt"/>
                          <a:ea typeface="Times New Roman" panose="02020603050405020304" pitchFamily="18" charset="0"/>
                          <a:cs typeface="Times New Roman" panose="02020603050405020304" pitchFamily="18" charset="0"/>
                        </a:rPr>
                        <a:t>Suspension &amp; frame attachments</a:t>
                      </a:r>
                    </a:p>
                    <a:p>
                      <a:pPr marL="285750" marR="0" lvl="0" indent="-285750" algn="l" defTabSz="457200" rtl="0" eaLnBrk="1" fontAlgn="auto" latinLnBrk="0" hangingPunct="1">
                        <a:lnSpc>
                          <a:spcPct val="90000"/>
                        </a:lnSpc>
                        <a:spcBef>
                          <a:spcPts val="1000"/>
                        </a:spcBef>
                        <a:spcAft>
                          <a:spcPts val="1800"/>
                        </a:spcAft>
                        <a:buClr>
                          <a:srgbClr val="F57A01"/>
                        </a:buClr>
                        <a:buSzTx/>
                        <a:buFont typeface="Arial" panose="020B0604020202020204" pitchFamily="34" charset="0"/>
                        <a:buChar char="•"/>
                        <a:tabLst>
                          <a:tab pos="457200" algn="l"/>
                        </a:tabLst>
                        <a:defRPr/>
                      </a:pPr>
                      <a:r>
                        <a:rPr lang="en-CA" sz="2000" kern="1200" dirty="0">
                          <a:solidFill>
                            <a:srgbClr val="3F3F3F"/>
                          </a:solidFill>
                          <a:latin typeface="+mn-lt"/>
                          <a:ea typeface="+mn-ea"/>
                          <a:cs typeface="+mn-cs"/>
                        </a:rPr>
                        <a:t>The body of the tractor-trailer is connected to and strengthened by the frame. The frame rests on the suspension system.</a:t>
                      </a:r>
                    </a:p>
                    <a:p>
                      <a:pPr marL="285750" marR="0" lvl="0" indent="-285750" algn="l" defTabSz="457200" rtl="0" eaLnBrk="1" fontAlgn="auto" latinLnBrk="0" hangingPunct="1">
                        <a:lnSpc>
                          <a:spcPct val="90000"/>
                        </a:lnSpc>
                        <a:spcBef>
                          <a:spcPts val="1000"/>
                        </a:spcBef>
                        <a:spcAft>
                          <a:spcPts val="1800"/>
                        </a:spcAft>
                        <a:buClr>
                          <a:srgbClr val="F57A01"/>
                        </a:buClr>
                        <a:buSzTx/>
                        <a:buFont typeface="Arial" panose="020B0604020202020204" pitchFamily="34" charset="0"/>
                        <a:buChar char="•"/>
                        <a:tabLst>
                          <a:tab pos="457200" algn="l"/>
                        </a:tabLst>
                        <a:defRPr/>
                      </a:pPr>
                      <a:r>
                        <a:rPr lang="en-CA" sz="2000" kern="1200" dirty="0">
                          <a:solidFill>
                            <a:srgbClr val="3F3F3F"/>
                          </a:solidFill>
                          <a:latin typeface="+mn-lt"/>
                          <a:ea typeface="+mn-ea"/>
                          <a:cs typeface="+mn-cs"/>
                        </a:rPr>
                        <a:t>The suspension supports carries and distributes the weight of vehicle</a:t>
                      </a:r>
                    </a:p>
                    <a:p>
                      <a:pPr marL="285750" marR="0" lvl="0" indent="-285750" algn="l" defTabSz="457200" rtl="0" eaLnBrk="1" fontAlgn="auto" latinLnBrk="0" hangingPunct="1">
                        <a:lnSpc>
                          <a:spcPct val="90000"/>
                        </a:lnSpc>
                        <a:spcBef>
                          <a:spcPts val="1000"/>
                        </a:spcBef>
                        <a:spcAft>
                          <a:spcPts val="1800"/>
                        </a:spcAft>
                        <a:buClr>
                          <a:srgbClr val="F57A01"/>
                        </a:buClr>
                        <a:buSzTx/>
                        <a:buFont typeface="Arial" panose="020B0604020202020204" pitchFamily="34" charset="0"/>
                        <a:buChar char="•"/>
                        <a:tabLst>
                          <a:tab pos="457200" algn="l"/>
                        </a:tabLst>
                        <a:defRPr/>
                      </a:pPr>
                      <a:endParaRPr lang="en-CA" sz="2000" kern="1200" dirty="0">
                        <a:solidFill>
                          <a:srgbClr val="3F3F3F"/>
                        </a:solidFill>
                        <a:latin typeface="+mn-lt"/>
                        <a:ea typeface="+mn-ea"/>
                        <a:cs typeface="+mn-cs"/>
                      </a:endParaRPr>
                    </a:p>
                    <a:p>
                      <a:pPr marL="285750" marR="0" lvl="0" indent="-285750" algn="l" defTabSz="457200" rtl="0" eaLnBrk="1" fontAlgn="auto" latinLnBrk="0" hangingPunct="1">
                        <a:lnSpc>
                          <a:spcPct val="90000"/>
                        </a:lnSpc>
                        <a:spcBef>
                          <a:spcPts val="1000"/>
                        </a:spcBef>
                        <a:spcAft>
                          <a:spcPts val="1800"/>
                        </a:spcAft>
                        <a:buClr>
                          <a:srgbClr val="F57A01"/>
                        </a:buClr>
                        <a:buSzTx/>
                        <a:buFont typeface="Arial" panose="020B0604020202020204" pitchFamily="34" charset="0"/>
                        <a:buChar char="•"/>
                        <a:tabLst>
                          <a:tab pos="457200" algn="l"/>
                        </a:tabLst>
                        <a:defRPr/>
                      </a:pPr>
                      <a:endParaRPr lang="en-CA" sz="2000" kern="1200" dirty="0">
                        <a:solidFill>
                          <a:srgbClr val="3F3F3F"/>
                        </a:solidFill>
                        <a:latin typeface="+mn-lt"/>
                        <a:ea typeface="+mn-ea"/>
                        <a:cs typeface="+mn-cs"/>
                      </a:endParaRPr>
                    </a:p>
                    <a:p>
                      <a:pPr marL="0" marR="0" lvl="0" indent="0" algn="l" defTabSz="457200" rtl="0" eaLnBrk="1" fontAlgn="auto" latinLnBrk="0" hangingPunct="1">
                        <a:lnSpc>
                          <a:spcPct val="90000"/>
                        </a:lnSpc>
                        <a:spcBef>
                          <a:spcPts val="1000"/>
                        </a:spcBef>
                        <a:spcAft>
                          <a:spcPts val="1800"/>
                        </a:spcAft>
                        <a:buClr>
                          <a:srgbClr val="F57A01"/>
                        </a:buClr>
                        <a:buSzTx/>
                        <a:buFont typeface="Arial" panose="020B0604020202020204" pitchFamily="34" charset="0"/>
                        <a:buNone/>
                        <a:tabLst>
                          <a:tab pos="457200" algn="l"/>
                        </a:tabLst>
                        <a:defRPr/>
                      </a:pPr>
                      <a:endParaRPr lang="en-CA" sz="2000" kern="1200" dirty="0">
                        <a:solidFill>
                          <a:srgbClr val="3F3F3F"/>
                        </a:solidFill>
                        <a:latin typeface="+mn-lt"/>
                        <a:ea typeface="+mn-ea"/>
                        <a:cs typeface="+mn-cs"/>
                      </a:endParaRP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1525525"/>
                  </a:ext>
                </a:extLst>
              </a:tr>
            </a:tbl>
          </a:graphicData>
        </a:graphic>
      </p:graphicFrame>
      <p:pic>
        <p:nvPicPr>
          <p:cNvPr id="6" name="Picture 5" descr="A picture containing grass, outdoor, barrel, rack&#10;&#10;Description automatically generated">
            <a:extLst>
              <a:ext uri="{FF2B5EF4-FFF2-40B4-BE49-F238E27FC236}">
                <a16:creationId xmlns:a16="http://schemas.microsoft.com/office/drawing/2014/main" id="{B3E72129-8FBC-4604-96DF-8D856F09853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072384" y="3428999"/>
            <a:ext cx="4536114" cy="2981037"/>
          </a:xfrm>
          <a:prstGeom prst="rect">
            <a:avLst/>
          </a:prstGeom>
        </p:spPr>
      </p:pic>
    </p:spTree>
    <p:extLst>
      <p:ext uri="{BB962C8B-B14F-4D97-AF65-F5344CB8AC3E}">
        <p14:creationId xmlns:p14="http://schemas.microsoft.com/office/powerpoint/2010/main" val="3441090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latin typeface="Verdana" panose="020B0604030504040204" pitchFamily="34" charset="0"/>
              </a:rPr>
              <a:t>Suspension system and axles</a:t>
            </a:r>
            <a:endParaRPr lang="en-CA" sz="4500" dirty="0">
              <a:solidFill>
                <a:srgbClr val="FF0000"/>
              </a:solidFill>
            </a:endParaRPr>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738811157"/>
              </p:ext>
            </p:extLst>
          </p:nvPr>
        </p:nvGraphicFramePr>
        <p:xfrm>
          <a:off x="933450" y="1304545"/>
          <a:ext cx="7886700" cy="2885440"/>
        </p:xfrm>
        <a:graphic>
          <a:graphicData uri="http://schemas.openxmlformats.org/drawingml/2006/table">
            <a:tbl>
              <a:tblPr firstRow="1" firstCol="1" bandRow="1"/>
              <a:tblGrid>
                <a:gridCol w="7886700">
                  <a:extLst>
                    <a:ext uri="{9D8B030D-6E8A-4147-A177-3AD203B41FA5}">
                      <a16:colId xmlns:a16="http://schemas.microsoft.com/office/drawing/2014/main" val="216146663"/>
                    </a:ext>
                  </a:extLst>
                </a:gridCol>
              </a:tblGrid>
              <a:tr h="2700669">
                <a:tc>
                  <a:txBody>
                    <a:bodyPr/>
                    <a:lstStyle/>
                    <a:p>
                      <a:pPr>
                        <a:lnSpc>
                          <a:spcPct val="115000"/>
                        </a:lnSpc>
                        <a:spcAft>
                          <a:spcPts val="600"/>
                        </a:spcAft>
                      </a:pPr>
                      <a:r>
                        <a:rPr lang="en-CA" sz="2800" b="1" dirty="0">
                          <a:effectLst/>
                          <a:latin typeface="+mj-lt"/>
                          <a:ea typeface="Calibri" panose="020F0502020204030204" pitchFamily="34" charset="0"/>
                          <a:cs typeface="Times New Roman" panose="02020603050405020304" pitchFamily="18" charset="0"/>
                        </a:rPr>
                        <a:t>Front tractor axle</a:t>
                      </a:r>
                    </a:p>
                    <a:p>
                      <a:pPr marL="285750" marR="0" lvl="1" indent="-285750" algn="l" defTabSz="914400" rtl="0" eaLnBrk="1" fontAlgn="auto" latinLnBrk="0" hangingPunct="1">
                        <a:lnSpc>
                          <a:spcPct val="115000"/>
                        </a:lnSpc>
                        <a:spcBef>
                          <a:spcPts val="500"/>
                        </a:spcBef>
                        <a:spcAft>
                          <a:spcPts val="600"/>
                        </a:spcAft>
                        <a:buClr>
                          <a:srgbClr val="F57A01"/>
                        </a:buClr>
                        <a:buSzTx/>
                        <a:buFont typeface="Arial" panose="020B0604020202020204" pitchFamily="34" charset="0"/>
                        <a:buChar char="•"/>
                        <a:tabLst>
                          <a:tab pos="457200" algn="l"/>
                        </a:tabLst>
                        <a:defRPr/>
                      </a:pPr>
                      <a:r>
                        <a:rPr lang="en-CA" sz="2000" kern="1200" dirty="0">
                          <a:solidFill>
                            <a:schemeClr val="tx1"/>
                          </a:solidFill>
                          <a:latin typeface="+mn-lt"/>
                          <a:ea typeface="Calibri" panose="020F0502020204030204" pitchFamily="34" charset="0"/>
                          <a:cs typeface="Times New Roman" panose="02020603050405020304" pitchFamily="18" charset="0"/>
                        </a:rPr>
                        <a:t>The steering axle on a truck. </a:t>
                      </a:r>
                    </a:p>
                    <a:p>
                      <a:pPr marL="342900" indent="-342900">
                        <a:lnSpc>
                          <a:spcPct val="115000"/>
                        </a:lnSpc>
                        <a:spcAft>
                          <a:spcPts val="600"/>
                        </a:spcAft>
                        <a:buFont typeface="Arial" panose="020B0604020202020204" pitchFamily="34" charset="0"/>
                        <a:buChar char="•"/>
                      </a:pPr>
                      <a:endParaRPr lang="en-CA" sz="2400" dirty="0">
                        <a:effectLst/>
                        <a:latin typeface="+mj-lt"/>
                        <a:ea typeface="Calibri" panose="020F0502020204030204" pitchFamily="34" charset="0"/>
                        <a:cs typeface="Times New Roman" panose="02020603050405020304" pitchFamily="18" charset="0"/>
                      </a:endParaRPr>
                    </a:p>
                    <a:p>
                      <a:pPr>
                        <a:lnSpc>
                          <a:spcPct val="115000"/>
                        </a:lnSpc>
                        <a:spcAft>
                          <a:spcPts val="600"/>
                        </a:spcAft>
                      </a:pPr>
                      <a:r>
                        <a:rPr lang="en-CA" sz="2800" b="1" dirty="0">
                          <a:effectLst/>
                          <a:latin typeface="+mj-lt"/>
                          <a:ea typeface="Calibri" panose="020F0502020204030204" pitchFamily="34" charset="0"/>
                          <a:cs typeface="Times New Roman" panose="02020603050405020304" pitchFamily="18" charset="0"/>
                        </a:rPr>
                        <a:t>Rear tractor axle</a:t>
                      </a:r>
                    </a:p>
                    <a:p>
                      <a:pPr marL="285750" marR="0" lvl="1" indent="-285750" algn="l" defTabSz="914400" rtl="0" eaLnBrk="1" fontAlgn="auto" latinLnBrk="0" hangingPunct="1">
                        <a:lnSpc>
                          <a:spcPct val="115000"/>
                        </a:lnSpc>
                        <a:spcBef>
                          <a:spcPts val="500"/>
                        </a:spcBef>
                        <a:spcAft>
                          <a:spcPts val="600"/>
                        </a:spcAft>
                        <a:buClr>
                          <a:srgbClr val="F57A01"/>
                        </a:buClr>
                        <a:buSzTx/>
                        <a:buFont typeface="Arial" panose="020B0604020202020204" pitchFamily="34" charset="0"/>
                        <a:buChar char="•"/>
                        <a:tabLst>
                          <a:tab pos="457200" algn="l"/>
                        </a:tabLst>
                        <a:defRPr/>
                      </a:pPr>
                      <a:r>
                        <a:rPr lang="en-CA" sz="2000" kern="1200" dirty="0">
                          <a:solidFill>
                            <a:schemeClr val="tx1"/>
                          </a:solidFill>
                          <a:latin typeface="+mn-lt"/>
                          <a:ea typeface="Calibri" panose="020F0502020204030204" pitchFamily="34" charset="0"/>
                          <a:cs typeface="Times New Roman" panose="02020603050405020304" pitchFamily="18" charset="0"/>
                        </a:rPr>
                        <a:t>Power is transferred from the engine and the powertrain to the wheels by the rear drive axle. </a:t>
                      </a: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4582968"/>
                  </a:ext>
                </a:extLst>
              </a:tr>
            </a:tbl>
          </a:graphicData>
        </a:graphic>
      </p:graphicFrame>
      <p:sp>
        <p:nvSpPr>
          <p:cNvPr id="3" name="Rounded Rectangle 2"/>
          <p:cNvSpPr/>
          <p:nvPr/>
        </p:nvSpPr>
        <p:spPr>
          <a:xfrm>
            <a:off x="5887881" y="1284007"/>
            <a:ext cx="3237876" cy="1723868"/>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ounded Rectangle 4"/>
          <p:cNvSpPr/>
          <p:nvPr/>
        </p:nvSpPr>
        <p:spPr>
          <a:xfrm>
            <a:off x="5605118" y="4095262"/>
            <a:ext cx="3957404" cy="2104458"/>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07718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latin typeface="Verdana" panose="020B0604030504040204" pitchFamily="34" charset="0"/>
              </a:rPr>
              <a:t>Suspension system and axles</a:t>
            </a:r>
            <a:endParaRPr lang="en-CA" sz="4500" dirty="0">
              <a:solidFill>
                <a:srgbClr val="FF0000"/>
              </a:solidFill>
            </a:endParaRPr>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3082848838"/>
              </p:ext>
            </p:extLst>
          </p:nvPr>
        </p:nvGraphicFramePr>
        <p:xfrm>
          <a:off x="930031" y="1004265"/>
          <a:ext cx="9124951" cy="5154168"/>
        </p:xfrm>
        <a:graphic>
          <a:graphicData uri="http://schemas.openxmlformats.org/drawingml/2006/table">
            <a:tbl>
              <a:tblPr firstRow="1" firstCol="1" bandRow="1"/>
              <a:tblGrid>
                <a:gridCol w="9124951">
                  <a:extLst>
                    <a:ext uri="{9D8B030D-6E8A-4147-A177-3AD203B41FA5}">
                      <a16:colId xmlns:a16="http://schemas.microsoft.com/office/drawing/2014/main" val="2895854600"/>
                    </a:ext>
                  </a:extLst>
                </a:gridCol>
              </a:tblGrid>
              <a:tr h="4774444">
                <a:tc>
                  <a:txBody>
                    <a:bodyPr/>
                    <a:lstStyle/>
                    <a:p>
                      <a:pPr>
                        <a:spcBef>
                          <a:spcPts val="2400"/>
                        </a:spcBef>
                        <a:spcAft>
                          <a:spcPts val="600"/>
                        </a:spcAft>
                      </a:pPr>
                      <a:r>
                        <a:rPr lang="en-CA" sz="600" dirty="0">
                          <a:effectLst/>
                          <a:latin typeface="Arial" panose="020B0604020202020204" pitchFamily="34" charset="0"/>
                          <a:ea typeface="Times New Roman" panose="02020603050405020304" pitchFamily="18" charset="0"/>
                        </a:rPr>
                        <a:t> </a:t>
                      </a:r>
                    </a:p>
                    <a:p>
                      <a:pPr>
                        <a:spcBef>
                          <a:spcPts val="2400"/>
                        </a:spcBef>
                        <a:spcAft>
                          <a:spcPts val="600"/>
                        </a:spcAft>
                      </a:pPr>
                      <a:r>
                        <a:rPr lang="en-CA" sz="2800" b="1" dirty="0">
                          <a:effectLst/>
                          <a:latin typeface="+mj-lt"/>
                          <a:ea typeface="Calibri" panose="020F0502020204030204" pitchFamily="34" charset="0"/>
                          <a:cs typeface="Times New Roman" panose="02020603050405020304" pitchFamily="18" charset="0"/>
                        </a:rPr>
                        <a:t>Single drive axle</a:t>
                      </a:r>
                    </a:p>
                    <a:p>
                      <a:pPr>
                        <a:lnSpc>
                          <a:spcPct val="115000"/>
                        </a:lnSpc>
                        <a:spcAft>
                          <a:spcPts val="600"/>
                        </a:spcAft>
                      </a:pPr>
                      <a:endParaRPr lang="en-US" sz="2800" b="1" dirty="0">
                        <a:effectLst/>
                        <a:latin typeface="+mj-lt"/>
                        <a:ea typeface="Calibri" panose="020F0502020204030204" pitchFamily="34" charset="0"/>
                        <a:cs typeface="Times New Roman" panose="02020603050405020304" pitchFamily="18" charset="0"/>
                      </a:endParaRPr>
                    </a:p>
                    <a:p>
                      <a:pPr>
                        <a:lnSpc>
                          <a:spcPct val="115000"/>
                        </a:lnSpc>
                        <a:spcAft>
                          <a:spcPts val="600"/>
                        </a:spcAft>
                      </a:pPr>
                      <a:endParaRPr lang="en-CA" sz="2800" b="1" dirty="0">
                        <a:effectLst/>
                        <a:latin typeface="+mj-lt"/>
                        <a:ea typeface="Calibri" panose="020F0502020204030204" pitchFamily="34" charset="0"/>
                        <a:cs typeface="Times New Roman" panose="02020603050405020304" pitchFamily="18" charset="0"/>
                      </a:endParaRPr>
                    </a:p>
                    <a:p>
                      <a:pPr>
                        <a:lnSpc>
                          <a:spcPct val="115000"/>
                        </a:lnSpc>
                        <a:spcAft>
                          <a:spcPts val="600"/>
                        </a:spcAft>
                      </a:pPr>
                      <a:r>
                        <a:rPr lang="en-CA" sz="2800" b="1" dirty="0">
                          <a:effectLst/>
                          <a:latin typeface="+mj-lt"/>
                          <a:ea typeface="Calibri" panose="020F0502020204030204" pitchFamily="34" charset="0"/>
                          <a:cs typeface="Times New Roman" panose="02020603050405020304" pitchFamily="18" charset="0"/>
                        </a:rPr>
                        <a:t>Tandem drive axles</a:t>
                      </a:r>
                    </a:p>
                    <a:p>
                      <a:pPr>
                        <a:lnSpc>
                          <a:spcPct val="115000"/>
                        </a:lnSpc>
                        <a:spcAft>
                          <a:spcPts val="600"/>
                        </a:spcAft>
                      </a:pPr>
                      <a:endParaRPr lang="en-US" sz="2800" b="1"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nSpc>
                          <a:spcPct val="115000"/>
                        </a:lnSpc>
                        <a:spcAft>
                          <a:spcPts val="600"/>
                        </a:spcAft>
                      </a:pPr>
                      <a:endParaRPr lang="en-US" sz="2800" b="1"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nSpc>
                          <a:spcPct val="115000"/>
                        </a:lnSpc>
                        <a:spcAft>
                          <a:spcPts val="600"/>
                        </a:spcAft>
                      </a:pPr>
                      <a:endParaRPr lang="en-CA" sz="2800" b="1" dirty="0">
                        <a:effectLst/>
                        <a:latin typeface="+mj-lt"/>
                        <a:ea typeface="Calibri" panose="020F0502020204030204" pitchFamily="34" charset="0"/>
                        <a:cs typeface="Times New Roman" panose="02020603050405020304" pitchFamily="18" charset="0"/>
                      </a:endParaRPr>
                    </a:p>
                    <a:p>
                      <a:pPr>
                        <a:lnSpc>
                          <a:spcPct val="115000"/>
                        </a:lnSpc>
                        <a:spcAft>
                          <a:spcPts val="600"/>
                        </a:spcAft>
                      </a:pPr>
                      <a:r>
                        <a:rPr lang="en-CA" sz="2800" b="1" dirty="0">
                          <a:effectLst/>
                          <a:latin typeface="+mj-lt"/>
                          <a:ea typeface="Calibri" panose="020F0502020204030204" pitchFamily="34" charset="0"/>
                          <a:cs typeface="Times New Roman" panose="02020603050405020304" pitchFamily="18" charset="0"/>
                        </a:rPr>
                        <a:t>Tri-drive axles</a:t>
                      </a:r>
                    </a:p>
                    <a:p>
                      <a:pPr>
                        <a:lnSpc>
                          <a:spcPct val="115000"/>
                        </a:lnSpc>
                        <a:spcAft>
                          <a:spcPts val="600"/>
                        </a:spcAft>
                      </a:pPr>
                      <a:r>
                        <a:rPr lang="en-CA" sz="1200" dirty="0">
                          <a:effectLst/>
                          <a:latin typeface="+mj-lt"/>
                          <a:ea typeface="Calibri" panose="020F0502020204030204" pitchFamily="34" charset="0"/>
                          <a:cs typeface="Times New Roman" panose="02020603050405020304" pitchFamily="18" charset="0"/>
                        </a:rPr>
                        <a:t> </a:t>
                      </a:r>
                    </a:p>
                  </a:txBody>
                  <a:tcPr marL="41912" marR="41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7387268"/>
                  </a:ext>
                </a:extLst>
              </a:tr>
            </a:tbl>
          </a:graphicData>
        </a:graphic>
      </p:graphicFrame>
      <p:sp>
        <p:nvSpPr>
          <p:cNvPr id="3" name="Rounded Rectangle 2"/>
          <p:cNvSpPr/>
          <p:nvPr/>
        </p:nvSpPr>
        <p:spPr>
          <a:xfrm>
            <a:off x="5001718" y="1004265"/>
            <a:ext cx="2188564" cy="1310673"/>
          </a:xfrm>
          <a:prstGeom prst="roundRect">
            <a:avLst/>
          </a:prstGeom>
          <a:blipFill>
            <a:blip r:embed="rId3"/>
            <a:stretch>
              <a:fillRect/>
            </a:stretch>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ounded Rectangle 4"/>
          <p:cNvSpPr/>
          <p:nvPr/>
        </p:nvSpPr>
        <p:spPr>
          <a:xfrm>
            <a:off x="6195472" y="2638847"/>
            <a:ext cx="2645950" cy="1507478"/>
          </a:xfrm>
          <a:prstGeom prst="roundRect">
            <a:avLst/>
          </a:prstGeom>
          <a:blipFill>
            <a:blip r:embed="rId4"/>
            <a:stretch>
              <a:fillRect/>
            </a:stretch>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descr="A picture containing outdoor, transport&#10;&#10;Description automatically generated">
            <a:extLst>
              <a:ext uri="{FF2B5EF4-FFF2-40B4-BE49-F238E27FC236}">
                <a16:creationId xmlns:a16="http://schemas.microsoft.com/office/drawing/2014/main" id="{3BA0CF97-5AD1-41FB-8193-C8A2009C8D7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2506" y="4470234"/>
            <a:ext cx="4238090" cy="2116034"/>
          </a:xfrm>
          <a:prstGeom prst="rect">
            <a:avLst/>
          </a:prstGeom>
        </p:spPr>
      </p:pic>
    </p:spTree>
    <p:extLst>
      <p:ext uri="{BB962C8B-B14F-4D97-AF65-F5344CB8AC3E}">
        <p14:creationId xmlns:p14="http://schemas.microsoft.com/office/powerpoint/2010/main" val="3709797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latin typeface="Verdana" panose="020B0604030504040204" pitchFamily="34" charset="0"/>
              </a:rPr>
              <a:t>Drive line system</a:t>
            </a:r>
            <a:endParaRPr lang="en-CA" sz="4500" dirty="0"/>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472804281"/>
              </p:ext>
            </p:extLst>
          </p:nvPr>
        </p:nvGraphicFramePr>
        <p:xfrm>
          <a:off x="3923748" y="1470680"/>
          <a:ext cx="7455453" cy="3477161"/>
        </p:xfrm>
        <a:graphic>
          <a:graphicData uri="http://schemas.openxmlformats.org/drawingml/2006/table">
            <a:tbl>
              <a:tblPr firstRow="1" firstCol="1" bandRow="1"/>
              <a:tblGrid>
                <a:gridCol w="7455453">
                  <a:extLst>
                    <a:ext uri="{9D8B030D-6E8A-4147-A177-3AD203B41FA5}">
                      <a16:colId xmlns:a16="http://schemas.microsoft.com/office/drawing/2014/main" val="564835655"/>
                    </a:ext>
                  </a:extLst>
                </a:gridCol>
              </a:tblGrid>
              <a:tr h="2931443">
                <a:tc>
                  <a:txBody>
                    <a:bodyPr/>
                    <a:lstStyle/>
                    <a:p>
                      <a:pPr>
                        <a:lnSpc>
                          <a:spcPct val="115000"/>
                        </a:lnSpc>
                        <a:spcAft>
                          <a:spcPts val="600"/>
                        </a:spcAft>
                      </a:pPr>
                      <a:r>
                        <a:rPr lang="en-CA" sz="2800" b="1" dirty="0">
                          <a:effectLst/>
                          <a:latin typeface="+mj-lt"/>
                          <a:ea typeface="Calibri" panose="020F0502020204030204" pitchFamily="34" charset="0"/>
                          <a:cs typeface="Times New Roman" panose="02020603050405020304" pitchFamily="18" charset="0"/>
                        </a:rPr>
                        <a:t>Drive shaft</a:t>
                      </a:r>
                    </a:p>
                    <a:p>
                      <a:pPr marL="285750" marR="0" lvl="1" indent="-285750" algn="l" defTabSz="914400" rtl="0" eaLnBrk="1" fontAlgn="auto" latinLnBrk="0" hangingPunct="1">
                        <a:lnSpc>
                          <a:spcPct val="115000"/>
                        </a:lnSpc>
                        <a:spcBef>
                          <a:spcPts val="500"/>
                        </a:spcBef>
                        <a:spcAft>
                          <a:spcPts val="600"/>
                        </a:spcAft>
                        <a:buClr>
                          <a:srgbClr val="F57A01"/>
                        </a:buClr>
                        <a:buSzTx/>
                        <a:buFont typeface="Arial" panose="020B0604020202020204" pitchFamily="34" charset="0"/>
                        <a:buChar char="•"/>
                        <a:tabLst>
                          <a:tab pos="457200" algn="l"/>
                        </a:tabLst>
                        <a:defRPr/>
                      </a:pPr>
                      <a:r>
                        <a:rPr lang="en-CA" sz="2000" kern="1200" dirty="0">
                          <a:solidFill>
                            <a:schemeClr val="tx1"/>
                          </a:solidFill>
                          <a:latin typeface="+mn-lt"/>
                          <a:ea typeface="Calibri" panose="020F0502020204030204" pitchFamily="34" charset="0"/>
                          <a:cs typeface="Times New Roman" panose="02020603050405020304" pitchFamily="18" charset="0"/>
                        </a:rPr>
                        <a:t>This is a shaft that runs from the transmission to the first drive axle and between the front and the rear axles.</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tab pos="457200" algn="l"/>
                        </a:tabLst>
                        <a:defRPr/>
                      </a:pPr>
                      <a:endParaRPr lang="en-US" sz="2800" b="1" dirty="0">
                        <a:effectLst/>
                        <a:latin typeface="+mj-lt"/>
                        <a:ea typeface="Times New Roman" panose="02020603050405020304" pitchFamily="18" charset="0"/>
                        <a:cs typeface="Times New Roman" panose="02020603050405020304" pitchFamily="18" charset="0"/>
                      </a:endParaRP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5710442"/>
                  </a:ext>
                </a:extLst>
              </a:tr>
              <a:tr h="545718">
                <a:tc>
                  <a:txBody>
                    <a:bodyPr/>
                    <a:lstStyle/>
                    <a:p>
                      <a:pPr>
                        <a:lnSpc>
                          <a:spcPct val="115000"/>
                        </a:lnSpc>
                        <a:spcAft>
                          <a:spcPts val="600"/>
                        </a:spcAft>
                      </a:pPr>
                      <a:endParaRPr lang="en-CA" sz="2800" dirty="0">
                        <a:effectLst/>
                        <a:latin typeface="+mj-lt"/>
                        <a:ea typeface="Calibri" panose="020F0502020204030204" pitchFamily="34" charset="0"/>
                        <a:cs typeface="Times New Roman" panose="02020603050405020304" pitchFamily="18" charset="0"/>
                      </a:endParaRP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3644243"/>
                  </a:ext>
                </a:extLst>
              </a:tr>
            </a:tbl>
          </a:graphicData>
        </a:graphic>
      </p:graphicFrame>
      <p:pic>
        <p:nvPicPr>
          <p:cNvPr id="5" name="Picture 4" descr="\\GOA\MyDocs\M\mike.humen\Class 1 Training\_HUM638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090" y="1592825"/>
            <a:ext cx="3061252" cy="2387927"/>
          </a:xfrm>
          <a:prstGeom prst="rect">
            <a:avLst/>
          </a:prstGeom>
          <a:noFill/>
          <a:ln>
            <a:noFill/>
          </a:ln>
        </p:spPr>
      </p:pic>
    </p:spTree>
    <p:extLst>
      <p:ext uri="{BB962C8B-B14F-4D97-AF65-F5344CB8AC3E}">
        <p14:creationId xmlns:p14="http://schemas.microsoft.com/office/powerpoint/2010/main" val="1417924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rPr>
              <a:t>Differential</a:t>
            </a:r>
            <a:endParaRPr lang="en-CA" sz="4500" dirty="0"/>
          </a:p>
        </p:txBody>
      </p:sp>
      <p:sp>
        <p:nvSpPr>
          <p:cNvPr id="3" name="Rectangle 2"/>
          <p:cNvSpPr/>
          <p:nvPr/>
        </p:nvSpPr>
        <p:spPr>
          <a:xfrm>
            <a:off x="1280160" y="1881051"/>
            <a:ext cx="9845039" cy="2246769"/>
          </a:xfrm>
          <a:prstGeom prst="rect">
            <a:avLst/>
          </a:prstGeom>
        </p:spPr>
        <p:txBody>
          <a:bodyPr wrap="square">
            <a:spAutoFit/>
          </a:bodyPr>
          <a:lstStyle/>
          <a:p>
            <a:r>
              <a:rPr lang="en-GB" sz="2800" dirty="0"/>
              <a:t>When a tractor-trailer rig goes around a corner, the outside wheel rotates faster than the inside wheel.</a:t>
            </a:r>
          </a:p>
          <a:p>
            <a:endParaRPr lang="en-GB" sz="2800" dirty="0"/>
          </a:p>
          <a:p>
            <a:r>
              <a:rPr lang="en-GB" sz="2800" dirty="0"/>
              <a:t>The differential allows the vehicle to have different speeds for each wheel attached to the rear axle.</a:t>
            </a:r>
            <a:endParaRPr lang="en-CA" sz="2800" dirty="0"/>
          </a:p>
        </p:txBody>
      </p:sp>
    </p:spTree>
    <p:extLst>
      <p:ext uri="{BB962C8B-B14F-4D97-AF65-F5344CB8AC3E}">
        <p14:creationId xmlns:p14="http://schemas.microsoft.com/office/powerpoint/2010/main" val="4030827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304" y="447963"/>
            <a:ext cx="10627895" cy="466437"/>
          </a:xfrm>
        </p:spPr>
        <p:txBody>
          <a:bodyPr>
            <a:normAutofit fontScale="90000"/>
          </a:bodyPr>
          <a:lstStyle/>
          <a:p>
            <a:r>
              <a:rPr lang="en-US" sz="4500" dirty="0">
                <a:solidFill>
                  <a:srgbClr val="5FB743"/>
                </a:solidFill>
                <a:latin typeface="Verdana" panose="020B0604030504040204" pitchFamily="34" charset="0"/>
              </a:rPr>
              <a:t>Interaxle lock</a:t>
            </a:r>
            <a:endParaRPr lang="en-CA" sz="4500" dirty="0"/>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984262484"/>
              </p:ext>
            </p:extLst>
          </p:nvPr>
        </p:nvGraphicFramePr>
        <p:xfrm>
          <a:off x="820615" y="1599641"/>
          <a:ext cx="8054243" cy="3144076"/>
        </p:xfrm>
        <a:graphic>
          <a:graphicData uri="http://schemas.openxmlformats.org/drawingml/2006/table">
            <a:tbl>
              <a:tblPr firstRow="1" firstCol="1" bandRow="1"/>
              <a:tblGrid>
                <a:gridCol w="8054243">
                  <a:extLst>
                    <a:ext uri="{9D8B030D-6E8A-4147-A177-3AD203B41FA5}">
                      <a16:colId xmlns:a16="http://schemas.microsoft.com/office/drawing/2014/main" val="2339674236"/>
                    </a:ext>
                  </a:extLst>
                </a:gridCol>
              </a:tblGrid>
              <a:tr h="1026328">
                <a:tc>
                  <a:txBody>
                    <a:bodyPr/>
                    <a:lstStyle/>
                    <a:p>
                      <a:pPr marL="0" indent="0" algn="l" defTabSz="914400" rtl="0" eaLnBrk="1" latinLnBrk="0" hangingPunct="1">
                        <a:lnSpc>
                          <a:spcPct val="115000"/>
                        </a:lnSpc>
                        <a:spcAft>
                          <a:spcPts val="600"/>
                        </a:spcAft>
                        <a:buFont typeface="Arial" panose="020B0604020202020204" pitchFamily="34" charset="0"/>
                        <a:buNone/>
                      </a:pPr>
                      <a:r>
                        <a:rPr lang="en-US" sz="2400" b="1" kern="1200" dirty="0">
                          <a:solidFill>
                            <a:schemeClr val="tx1"/>
                          </a:solidFill>
                          <a:effectLst/>
                          <a:latin typeface="+mj-lt"/>
                          <a:ea typeface="Times New Roman" panose="02020603050405020304" pitchFamily="18" charset="0"/>
                          <a:cs typeface="Times New Roman" panose="02020603050405020304" pitchFamily="18" charset="0"/>
                        </a:rPr>
                        <a:t>Interaxle differential lock control</a:t>
                      </a:r>
                    </a:p>
                    <a:p>
                      <a:pPr marL="285750" indent="-285750">
                        <a:lnSpc>
                          <a:spcPct val="115000"/>
                        </a:lnSpc>
                        <a:spcAft>
                          <a:spcPts val="600"/>
                        </a:spcAft>
                        <a:buClr>
                          <a:srgbClr val="F57A01"/>
                        </a:buClr>
                        <a:buFont typeface="Arial" panose="020B0604020202020204" pitchFamily="34" charset="0"/>
                        <a:buChar char="•"/>
                      </a:pPr>
                      <a:r>
                        <a:rPr lang="en-US" sz="2000" kern="1200" dirty="0">
                          <a:solidFill>
                            <a:schemeClr val="tx1"/>
                          </a:solidFill>
                          <a:latin typeface="+mn-lt"/>
                          <a:ea typeface="Calibri" panose="020F0502020204030204" pitchFamily="34" charset="0"/>
                          <a:cs typeface="Times New Roman" panose="02020603050405020304" pitchFamily="18" charset="0"/>
                        </a:rPr>
                        <a:t>This control splits the power between the rear axles</a:t>
                      </a:r>
                    </a:p>
                    <a:p>
                      <a:pPr marL="285750" marR="0" lvl="0" indent="-285750" algn="l" defTabSz="914400" rtl="0" eaLnBrk="1" fontAlgn="auto" latinLnBrk="0" hangingPunct="1">
                        <a:lnSpc>
                          <a:spcPct val="115000"/>
                        </a:lnSpc>
                        <a:spcBef>
                          <a:spcPts val="0"/>
                        </a:spcBef>
                        <a:spcAft>
                          <a:spcPts val="600"/>
                        </a:spcAft>
                        <a:buClr>
                          <a:srgbClr val="F57A01"/>
                        </a:buClr>
                        <a:buSzTx/>
                        <a:buFont typeface="Arial" panose="020B0604020202020204" pitchFamily="34" charset="0"/>
                        <a:buChar char="•"/>
                        <a:tabLst/>
                        <a:defRPr/>
                      </a:pPr>
                      <a:r>
                        <a:rPr lang="en-US" sz="2000" kern="1200" dirty="0">
                          <a:solidFill>
                            <a:schemeClr val="tx1"/>
                          </a:solidFill>
                          <a:effectLst/>
                          <a:latin typeface="+mn-lt"/>
                          <a:ea typeface="+mn-ea"/>
                          <a:cs typeface="+mn-cs"/>
                        </a:rPr>
                        <a:t>Unlocked, the axles turn independently of one another on a dry surface. </a:t>
                      </a:r>
                    </a:p>
                    <a:p>
                      <a:pPr marL="285750" marR="0" lvl="0" indent="-285750" algn="l" defTabSz="914400" rtl="0" eaLnBrk="1" fontAlgn="auto" latinLnBrk="0" hangingPunct="1">
                        <a:lnSpc>
                          <a:spcPct val="115000"/>
                        </a:lnSpc>
                        <a:spcBef>
                          <a:spcPts val="0"/>
                        </a:spcBef>
                        <a:spcAft>
                          <a:spcPts val="600"/>
                        </a:spcAft>
                        <a:buClr>
                          <a:srgbClr val="F57A01"/>
                        </a:buClr>
                        <a:buSzTx/>
                        <a:buFont typeface="Arial" panose="020B0604020202020204" pitchFamily="34" charset="0"/>
                        <a:buChar char="•"/>
                        <a:tabLst/>
                        <a:defRPr/>
                      </a:pPr>
                      <a:r>
                        <a:rPr lang="en-US" sz="2000" kern="1200" dirty="0">
                          <a:solidFill>
                            <a:schemeClr val="tx1"/>
                          </a:solidFill>
                          <a:effectLst/>
                          <a:latin typeface="+mn-lt"/>
                          <a:ea typeface="+mn-ea"/>
                          <a:cs typeface="+mn-cs"/>
                        </a:rPr>
                        <a:t>In the locked position, power to the axles is equalized to help provide traction in slippery conditions or on uneven ground.</a:t>
                      </a:r>
                    </a:p>
                    <a:p>
                      <a:pPr marL="285750" indent="-285750">
                        <a:lnSpc>
                          <a:spcPct val="115000"/>
                        </a:lnSpc>
                        <a:spcAft>
                          <a:spcPts val="600"/>
                        </a:spcAft>
                        <a:buClr>
                          <a:srgbClr val="F57A01"/>
                        </a:buClr>
                        <a:buFont typeface="Arial" panose="020B0604020202020204" pitchFamily="34" charset="0"/>
                        <a:buChar char="•"/>
                      </a:pPr>
                      <a:endParaRPr lang="en-CA" sz="2000" kern="1200" dirty="0">
                        <a:solidFill>
                          <a:schemeClr val="tx1"/>
                        </a:solidFill>
                        <a:latin typeface="+mn-lt"/>
                        <a:ea typeface="Calibri" panose="020F0502020204030204" pitchFamily="34" charset="0"/>
                        <a:cs typeface="Times New Roman" panose="02020603050405020304" pitchFamily="18" charset="0"/>
                      </a:endParaRP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455087"/>
                  </a:ext>
                </a:extLst>
              </a:tr>
            </a:tbl>
          </a:graphicData>
        </a:graphic>
      </p:graphicFrame>
    </p:spTree>
    <p:extLst>
      <p:ext uri="{BB962C8B-B14F-4D97-AF65-F5344CB8AC3E}">
        <p14:creationId xmlns:p14="http://schemas.microsoft.com/office/powerpoint/2010/main" val="319152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latin typeface="Verdana" panose="020B0604030504040204" pitchFamily="34" charset="0"/>
              </a:rPr>
              <a:t>Suspension system and axles</a:t>
            </a:r>
            <a:endParaRPr lang="en-CA" sz="4500" dirty="0">
              <a:solidFill>
                <a:srgbClr val="FF0000"/>
              </a:solidFill>
            </a:endParaRPr>
          </a:p>
        </p:txBody>
      </p:sp>
      <p:graphicFrame>
        <p:nvGraphicFramePr>
          <p:cNvPr id="4" name="Content Placeholder 3"/>
          <p:cNvGraphicFramePr>
            <a:graphicFrameLocks noGrp="1"/>
          </p:cNvGraphicFramePr>
          <p:nvPr>
            <p:ph sz="quarter" idx="11"/>
          </p:nvPr>
        </p:nvGraphicFramePr>
        <p:xfrm>
          <a:off x="930031" y="1004265"/>
          <a:ext cx="9124951" cy="4774444"/>
        </p:xfrm>
        <a:graphic>
          <a:graphicData uri="http://schemas.openxmlformats.org/drawingml/2006/table">
            <a:tbl>
              <a:tblPr firstRow="1" firstCol="1" bandRow="1"/>
              <a:tblGrid>
                <a:gridCol w="9124951">
                  <a:extLst>
                    <a:ext uri="{9D8B030D-6E8A-4147-A177-3AD203B41FA5}">
                      <a16:colId xmlns:a16="http://schemas.microsoft.com/office/drawing/2014/main" val="2895854600"/>
                    </a:ext>
                  </a:extLst>
                </a:gridCol>
              </a:tblGrid>
              <a:tr h="4774444">
                <a:tc>
                  <a:txBody>
                    <a:bodyPr/>
                    <a:lstStyle/>
                    <a:p>
                      <a:pPr>
                        <a:spcBef>
                          <a:spcPts val="2400"/>
                        </a:spcBef>
                        <a:spcAft>
                          <a:spcPts val="600"/>
                        </a:spcAft>
                      </a:pPr>
                      <a:r>
                        <a:rPr lang="en-CA" sz="600" dirty="0">
                          <a:effectLst/>
                          <a:latin typeface="Arial" panose="020B0604020202020204" pitchFamily="34" charset="0"/>
                          <a:ea typeface="Times New Roman" panose="02020603050405020304" pitchFamily="18" charset="0"/>
                        </a:rPr>
                        <a:t> </a:t>
                      </a:r>
                    </a:p>
                    <a:p>
                      <a:pPr>
                        <a:spcBef>
                          <a:spcPts val="2400"/>
                        </a:spcBef>
                        <a:spcAft>
                          <a:spcPts val="600"/>
                        </a:spcAft>
                      </a:pPr>
                      <a:r>
                        <a:rPr lang="en-US" sz="2800" b="1" dirty="0">
                          <a:effectLst/>
                          <a:latin typeface="+mj-lt"/>
                          <a:ea typeface="Calibri" panose="020F0502020204030204" pitchFamily="34" charset="0"/>
                          <a:cs typeface="Times New Roman" panose="02020603050405020304" pitchFamily="18" charset="0"/>
                        </a:rPr>
                        <a:t>Steering</a:t>
                      </a:r>
                      <a:r>
                        <a:rPr lang="en-US" sz="2800" b="1" baseline="0" dirty="0">
                          <a:effectLst/>
                          <a:latin typeface="+mj-lt"/>
                          <a:ea typeface="Calibri" panose="020F0502020204030204" pitchFamily="34" charset="0"/>
                          <a:cs typeface="Times New Roman" panose="02020603050405020304" pitchFamily="18" charset="0"/>
                        </a:rPr>
                        <a:t> axles</a:t>
                      </a:r>
                      <a:endParaRPr lang="en-CA" sz="2800" b="1" dirty="0">
                        <a:effectLst/>
                        <a:latin typeface="+mj-lt"/>
                        <a:ea typeface="Calibri" panose="020F0502020204030204" pitchFamily="34" charset="0"/>
                        <a:cs typeface="Times New Roman" panose="02020603050405020304" pitchFamily="18" charset="0"/>
                      </a:endParaRPr>
                    </a:p>
                    <a:p>
                      <a:pPr>
                        <a:lnSpc>
                          <a:spcPct val="115000"/>
                        </a:lnSpc>
                        <a:spcAft>
                          <a:spcPts val="600"/>
                        </a:spcAft>
                      </a:pPr>
                      <a:r>
                        <a:rPr lang="en-CA" sz="1200" dirty="0">
                          <a:effectLst/>
                          <a:latin typeface="+mj-lt"/>
                          <a:ea typeface="Calibri" panose="020F0502020204030204" pitchFamily="34" charset="0"/>
                          <a:cs typeface="Times New Roman" panose="02020603050405020304" pitchFamily="18" charset="0"/>
                        </a:rPr>
                        <a:t> </a:t>
                      </a:r>
                    </a:p>
                  </a:txBody>
                  <a:tcPr marL="41912" marR="41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7387268"/>
                  </a:ext>
                </a:extLst>
              </a:tr>
            </a:tbl>
          </a:graphicData>
        </a:graphic>
      </p:graphicFrame>
      <p:pic>
        <p:nvPicPr>
          <p:cNvPr id="6" name="Picture 5"/>
          <p:cNvPicPr>
            <a:picLocks noChangeAspect="1"/>
          </p:cNvPicPr>
          <p:nvPr/>
        </p:nvPicPr>
        <p:blipFill>
          <a:blip r:embed="rId3"/>
          <a:stretch>
            <a:fillRect/>
          </a:stretch>
        </p:blipFill>
        <p:spPr>
          <a:xfrm>
            <a:off x="3644774" y="2387546"/>
            <a:ext cx="7115644" cy="3023227"/>
          </a:xfrm>
          <a:prstGeom prst="rect">
            <a:avLst/>
          </a:prstGeom>
        </p:spPr>
      </p:pic>
    </p:spTree>
    <p:extLst>
      <p:ext uri="{BB962C8B-B14F-4D97-AF65-F5344CB8AC3E}">
        <p14:creationId xmlns:p14="http://schemas.microsoft.com/office/powerpoint/2010/main" val="1097120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latin typeface="Verdana" panose="020B0604030504040204" pitchFamily="34" charset="0"/>
              </a:rPr>
              <a:t>Suspension system and axles</a:t>
            </a:r>
            <a:endParaRPr lang="en-CA" sz="4500" dirty="0">
              <a:solidFill>
                <a:srgbClr val="FF0000"/>
              </a:solidFill>
            </a:endParaRPr>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659817503"/>
              </p:ext>
            </p:extLst>
          </p:nvPr>
        </p:nvGraphicFramePr>
        <p:xfrm>
          <a:off x="930031" y="1004265"/>
          <a:ext cx="9124951" cy="4774444"/>
        </p:xfrm>
        <a:graphic>
          <a:graphicData uri="http://schemas.openxmlformats.org/drawingml/2006/table">
            <a:tbl>
              <a:tblPr firstRow="1" firstCol="1" bandRow="1"/>
              <a:tblGrid>
                <a:gridCol w="9124951">
                  <a:extLst>
                    <a:ext uri="{9D8B030D-6E8A-4147-A177-3AD203B41FA5}">
                      <a16:colId xmlns:a16="http://schemas.microsoft.com/office/drawing/2014/main" val="2895854600"/>
                    </a:ext>
                  </a:extLst>
                </a:gridCol>
              </a:tblGrid>
              <a:tr h="4774444">
                <a:tc>
                  <a:txBody>
                    <a:bodyPr/>
                    <a:lstStyle/>
                    <a:p>
                      <a:pPr>
                        <a:spcBef>
                          <a:spcPts val="2400"/>
                        </a:spcBef>
                        <a:spcAft>
                          <a:spcPts val="600"/>
                        </a:spcAft>
                      </a:pPr>
                      <a:r>
                        <a:rPr lang="en-CA" sz="600" dirty="0">
                          <a:effectLst/>
                          <a:latin typeface="Arial" panose="020B0604020202020204" pitchFamily="34" charset="0"/>
                          <a:ea typeface="Times New Roman" panose="02020603050405020304" pitchFamily="18" charset="0"/>
                        </a:rPr>
                        <a:t> </a:t>
                      </a:r>
                    </a:p>
                    <a:p>
                      <a:pPr>
                        <a:spcBef>
                          <a:spcPts val="2400"/>
                        </a:spcBef>
                        <a:spcAft>
                          <a:spcPts val="600"/>
                        </a:spcAft>
                      </a:pPr>
                      <a:r>
                        <a:rPr lang="en-US" sz="2800" b="1" dirty="0">
                          <a:effectLst/>
                          <a:latin typeface="+mj-lt"/>
                          <a:ea typeface="Calibri" panose="020F0502020204030204" pitchFamily="34" charset="0"/>
                          <a:cs typeface="Times New Roman" panose="02020603050405020304" pitchFamily="18" charset="0"/>
                        </a:rPr>
                        <a:t>Sliding</a:t>
                      </a:r>
                      <a:r>
                        <a:rPr lang="en-US" sz="2800" b="1" baseline="0" dirty="0">
                          <a:effectLst/>
                          <a:latin typeface="+mj-lt"/>
                          <a:ea typeface="Calibri" panose="020F0502020204030204" pitchFamily="34" charset="0"/>
                          <a:cs typeface="Times New Roman" panose="02020603050405020304" pitchFamily="18" charset="0"/>
                        </a:rPr>
                        <a:t> axles</a:t>
                      </a:r>
                    </a:p>
                    <a:p>
                      <a:pPr>
                        <a:spcBef>
                          <a:spcPts val="2400"/>
                        </a:spcBef>
                        <a:spcAft>
                          <a:spcPts val="600"/>
                        </a:spcAft>
                      </a:pPr>
                      <a:endParaRPr lang="en-US" sz="2800" b="1" baseline="0" dirty="0">
                        <a:effectLst/>
                        <a:latin typeface="+mj-lt"/>
                        <a:ea typeface="Calibri" panose="020F0502020204030204" pitchFamily="34" charset="0"/>
                        <a:cs typeface="Times New Roman" panose="02020603050405020304" pitchFamily="18" charset="0"/>
                      </a:endParaRPr>
                    </a:p>
                    <a:p>
                      <a:pPr>
                        <a:spcBef>
                          <a:spcPts val="2400"/>
                        </a:spcBef>
                        <a:spcAft>
                          <a:spcPts val="600"/>
                        </a:spcAft>
                      </a:pPr>
                      <a:endParaRPr lang="en-US" sz="2800" b="1" baseline="0" dirty="0">
                        <a:effectLst/>
                        <a:latin typeface="+mj-lt"/>
                        <a:ea typeface="Calibri" panose="020F0502020204030204" pitchFamily="34" charset="0"/>
                        <a:cs typeface="Times New Roman" panose="02020603050405020304" pitchFamily="18" charset="0"/>
                      </a:endParaRPr>
                    </a:p>
                    <a:p>
                      <a:pPr>
                        <a:spcBef>
                          <a:spcPts val="2400"/>
                        </a:spcBef>
                        <a:spcAft>
                          <a:spcPts val="600"/>
                        </a:spcAft>
                      </a:pPr>
                      <a:r>
                        <a:rPr lang="en-US" sz="2800" b="1" baseline="0" dirty="0">
                          <a:effectLst/>
                          <a:latin typeface="+mj-lt"/>
                          <a:ea typeface="Calibri" panose="020F0502020204030204" pitchFamily="34" charset="0"/>
                          <a:cs typeface="Times New Roman" panose="02020603050405020304" pitchFamily="18" charset="0"/>
                        </a:rPr>
                        <a:t>Dead axles</a:t>
                      </a:r>
                      <a:endParaRPr lang="en-CA" sz="2800" b="1" dirty="0">
                        <a:effectLst/>
                        <a:latin typeface="+mj-lt"/>
                        <a:ea typeface="Calibri" panose="020F0502020204030204" pitchFamily="34" charset="0"/>
                        <a:cs typeface="Times New Roman" panose="02020603050405020304" pitchFamily="18" charset="0"/>
                      </a:endParaRPr>
                    </a:p>
                    <a:p>
                      <a:pPr>
                        <a:lnSpc>
                          <a:spcPct val="115000"/>
                        </a:lnSpc>
                        <a:spcAft>
                          <a:spcPts val="600"/>
                        </a:spcAft>
                      </a:pPr>
                      <a:r>
                        <a:rPr lang="en-CA" sz="1200" dirty="0">
                          <a:effectLst/>
                          <a:latin typeface="+mj-lt"/>
                          <a:ea typeface="Calibri" panose="020F0502020204030204" pitchFamily="34" charset="0"/>
                          <a:cs typeface="Times New Roman" panose="02020603050405020304" pitchFamily="18" charset="0"/>
                        </a:rPr>
                        <a:t> </a:t>
                      </a:r>
                    </a:p>
                  </a:txBody>
                  <a:tcPr marL="41912" marR="4191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7387268"/>
                  </a:ext>
                </a:extLst>
              </a:tr>
            </a:tbl>
          </a:graphicData>
        </a:graphic>
      </p:graphicFrame>
      <p:pic>
        <p:nvPicPr>
          <p:cNvPr id="3" name="Picture 2"/>
          <p:cNvPicPr>
            <a:picLocks noChangeAspect="1"/>
          </p:cNvPicPr>
          <p:nvPr/>
        </p:nvPicPr>
        <p:blipFill>
          <a:blip r:embed="rId3"/>
          <a:stretch>
            <a:fillRect/>
          </a:stretch>
        </p:blipFill>
        <p:spPr>
          <a:xfrm>
            <a:off x="5956937" y="1306152"/>
            <a:ext cx="3455196" cy="2347761"/>
          </a:xfrm>
          <a:prstGeom prst="rect">
            <a:avLst/>
          </a:prstGeom>
        </p:spPr>
      </p:pic>
      <p:pic>
        <p:nvPicPr>
          <p:cNvPr id="5" name="Picture 4"/>
          <p:cNvPicPr>
            <a:picLocks noChangeAspect="1"/>
          </p:cNvPicPr>
          <p:nvPr/>
        </p:nvPicPr>
        <p:blipFill>
          <a:blip r:embed="rId4"/>
          <a:stretch>
            <a:fillRect/>
          </a:stretch>
        </p:blipFill>
        <p:spPr>
          <a:xfrm>
            <a:off x="6065365" y="4138243"/>
            <a:ext cx="4915153" cy="2482978"/>
          </a:xfrm>
          <a:prstGeom prst="rect">
            <a:avLst/>
          </a:prstGeom>
        </p:spPr>
      </p:pic>
    </p:spTree>
    <p:extLst>
      <p:ext uri="{BB962C8B-B14F-4D97-AF65-F5344CB8AC3E}">
        <p14:creationId xmlns:p14="http://schemas.microsoft.com/office/powerpoint/2010/main" val="937533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latin typeface="Verdana" panose="020B0604030504040204" pitchFamily="34" charset="0"/>
              </a:rPr>
              <a:t>Suspension system</a:t>
            </a:r>
            <a:endParaRPr lang="en-CA" sz="4500" dirty="0"/>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162019345"/>
              </p:ext>
            </p:extLst>
          </p:nvPr>
        </p:nvGraphicFramePr>
        <p:xfrm>
          <a:off x="3923748" y="1470680"/>
          <a:ext cx="7455453" cy="3477161"/>
        </p:xfrm>
        <a:graphic>
          <a:graphicData uri="http://schemas.openxmlformats.org/drawingml/2006/table">
            <a:tbl>
              <a:tblPr firstRow="1" firstCol="1" bandRow="1"/>
              <a:tblGrid>
                <a:gridCol w="7455453">
                  <a:extLst>
                    <a:ext uri="{9D8B030D-6E8A-4147-A177-3AD203B41FA5}">
                      <a16:colId xmlns:a16="http://schemas.microsoft.com/office/drawing/2014/main" val="564835655"/>
                    </a:ext>
                  </a:extLst>
                </a:gridCol>
              </a:tblGrid>
              <a:tr h="2931443">
                <a:tc>
                  <a: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tab pos="457200" algn="l"/>
                        </a:tabLst>
                        <a:defRPr/>
                      </a:pPr>
                      <a:r>
                        <a:rPr lang="en-CA" sz="2800" b="1" dirty="0">
                          <a:effectLst/>
                          <a:latin typeface="+mj-lt"/>
                          <a:ea typeface="Times New Roman" panose="02020603050405020304" pitchFamily="18" charset="0"/>
                          <a:cs typeface="Times New Roman" panose="02020603050405020304" pitchFamily="18" charset="0"/>
                        </a:rPr>
                        <a:t>Air ride suspension</a:t>
                      </a:r>
                    </a:p>
                    <a:p>
                      <a:pPr marL="285750" marR="0" lvl="1" indent="-285750" algn="l" defTabSz="914400" rtl="0" eaLnBrk="1" fontAlgn="auto" latinLnBrk="0" hangingPunct="1">
                        <a:lnSpc>
                          <a:spcPct val="115000"/>
                        </a:lnSpc>
                        <a:spcBef>
                          <a:spcPts val="500"/>
                        </a:spcBef>
                        <a:spcAft>
                          <a:spcPts val="600"/>
                        </a:spcAft>
                        <a:buClr>
                          <a:srgbClr val="F57A01"/>
                        </a:buClr>
                        <a:buSzTx/>
                        <a:buFont typeface="Arial" panose="020B0604020202020204" pitchFamily="34" charset="0"/>
                        <a:buChar char="•"/>
                        <a:tabLst>
                          <a:tab pos="457200" algn="l"/>
                        </a:tabLst>
                        <a:defRPr/>
                      </a:pPr>
                      <a:r>
                        <a:rPr lang="en-CA" sz="2000" kern="1200" dirty="0">
                          <a:solidFill>
                            <a:schemeClr val="tx1"/>
                          </a:solidFill>
                          <a:latin typeface="+mn-lt"/>
                          <a:ea typeface="Calibri" panose="020F0502020204030204" pitchFamily="34" charset="0"/>
                          <a:cs typeface="Times New Roman" panose="02020603050405020304" pitchFamily="18" charset="0"/>
                        </a:rPr>
                        <a:t>This type of suspension is filled by the vehicles air system.</a:t>
                      </a: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5710442"/>
                  </a:ext>
                </a:extLst>
              </a:tr>
              <a:tr h="545718">
                <a:tc>
                  <a:txBody>
                    <a:bodyPr/>
                    <a:lstStyle/>
                    <a:p>
                      <a:pPr>
                        <a:lnSpc>
                          <a:spcPct val="115000"/>
                        </a:lnSpc>
                        <a:spcAft>
                          <a:spcPts val="600"/>
                        </a:spcAft>
                      </a:pPr>
                      <a:endParaRPr lang="en-CA" sz="2800" dirty="0">
                        <a:effectLst/>
                        <a:latin typeface="+mj-lt"/>
                        <a:ea typeface="Calibri" panose="020F0502020204030204" pitchFamily="34" charset="0"/>
                        <a:cs typeface="Times New Roman" panose="02020603050405020304" pitchFamily="18" charset="0"/>
                      </a:endParaRP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3644243"/>
                  </a:ext>
                </a:extLst>
              </a:tr>
            </a:tbl>
          </a:graphicData>
        </a:graphic>
      </p:graphicFrame>
      <p:pic>
        <p:nvPicPr>
          <p:cNvPr id="5" name="Picture 4" descr="\\GOA\MyDocs\M\mike.humen\Class 1 Training\_HUM637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177" y="1598829"/>
            <a:ext cx="3178600" cy="2230943"/>
          </a:xfrm>
          <a:prstGeom prst="rect">
            <a:avLst/>
          </a:prstGeom>
          <a:noFill/>
          <a:ln>
            <a:solidFill>
              <a:srgbClr val="5FB743"/>
            </a:solidFill>
          </a:ln>
        </p:spPr>
      </p:pic>
      <p:pic>
        <p:nvPicPr>
          <p:cNvPr id="3" name="Picture 2"/>
          <p:cNvPicPr>
            <a:picLocks noChangeAspect="1"/>
          </p:cNvPicPr>
          <p:nvPr/>
        </p:nvPicPr>
        <p:blipFill>
          <a:blip r:embed="rId4"/>
          <a:stretch>
            <a:fillRect/>
          </a:stretch>
        </p:blipFill>
        <p:spPr>
          <a:xfrm>
            <a:off x="6696589" y="3616890"/>
            <a:ext cx="4340442" cy="2295772"/>
          </a:xfrm>
          <a:prstGeom prst="rect">
            <a:avLst/>
          </a:prstGeom>
        </p:spPr>
      </p:pic>
    </p:spTree>
    <p:extLst>
      <p:ext uri="{BB962C8B-B14F-4D97-AF65-F5344CB8AC3E}">
        <p14:creationId xmlns:p14="http://schemas.microsoft.com/office/powerpoint/2010/main" val="3118682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solidFill>
                  <a:srgbClr val="5FB743"/>
                </a:solidFill>
              </a:rPr>
              <a:t>Lesson overview</a:t>
            </a:r>
            <a:endParaRPr lang="en-CA" sz="4000" dirty="0">
              <a:solidFill>
                <a:srgbClr val="5FB743"/>
              </a:solidFill>
            </a:endParaRPr>
          </a:p>
        </p:txBody>
      </p:sp>
      <p:sp>
        <p:nvSpPr>
          <p:cNvPr id="3" name="Rectangle 2"/>
          <p:cNvSpPr/>
          <p:nvPr/>
        </p:nvSpPr>
        <p:spPr>
          <a:xfrm>
            <a:off x="443753" y="1656576"/>
            <a:ext cx="4789134" cy="2954655"/>
          </a:xfrm>
          <a:prstGeom prst="rect">
            <a:avLst/>
          </a:prstGeom>
        </p:spPr>
        <p:txBody>
          <a:bodyPr wrap="square">
            <a:spAutoFit/>
          </a:bodyPr>
          <a:lstStyle/>
          <a:p>
            <a:pPr marL="285750" lvl="0" indent="-285750">
              <a:buFont typeface="Arial" panose="020B0604020202020204" pitchFamily="34" charset="0"/>
              <a:buChar char="•"/>
            </a:pPr>
            <a:r>
              <a:rPr lang="en-GB" sz="2800" dirty="0" smtClean="0"/>
              <a:t>Vehicle body and frame </a:t>
            </a:r>
          </a:p>
          <a:p>
            <a:pPr marL="285750" lvl="0" indent="-285750">
              <a:buFont typeface="Arial" panose="020B0604020202020204" pitchFamily="34" charset="0"/>
              <a:buChar char="•"/>
            </a:pPr>
            <a:r>
              <a:rPr lang="en-GB" sz="2800" dirty="0" smtClean="0"/>
              <a:t>Suspension systems</a:t>
            </a:r>
          </a:p>
          <a:p>
            <a:pPr marL="285750" lvl="0" indent="-285750">
              <a:buFont typeface="Arial" panose="020B0604020202020204" pitchFamily="34" charset="0"/>
              <a:buChar char="•"/>
            </a:pPr>
            <a:r>
              <a:rPr lang="en-GB" sz="2800" dirty="0" smtClean="0"/>
              <a:t>Driveline systems</a:t>
            </a:r>
          </a:p>
          <a:p>
            <a:pPr marL="285750" lvl="0" indent="-285750">
              <a:buFont typeface="Arial" panose="020B0604020202020204" pitchFamily="34" charset="0"/>
              <a:buChar char="•"/>
            </a:pPr>
            <a:r>
              <a:rPr lang="en-GB" sz="2800" dirty="0" smtClean="0"/>
              <a:t>Steering system</a:t>
            </a:r>
            <a:endParaRPr lang="en-GB" sz="2800" dirty="0"/>
          </a:p>
          <a:p>
            <a:pPr marL="285750" lvl="0" indent="-285750">
              <a:buFont typeface="Arial" panose="020B0604020202020204" pitchFamily="34" charset="0"/>
              <a:buChar char="•"/>
            </a:pPr>
            <a:r>
              <a:rPr lang="en-GB" sz="2800" dirty="0" smtClean="0"/>
              <a:t>Fuel system</a:t>
            </a:r>
          </a:p>
          <a:p>
            <a:pPr marL="285750" lvl="0" indent="-285750">
              <a:buFont typeface="Arial" panose="020B0604020202020204" pitchFamily="34" charset="0"/>
              <a:buChar char="•"/>
            </a:pPr>
            <a:r>
              <a:rPr lang="en-GB" sz="2800" dirty="0" smtClean="0"/>
              <a:t>Air intake and exhaust</a:t>
            </a:r>
          </a:p>
          <a:p>
            <a:pPr marL="285750" lvl="0" indent="-285750">
              <a:buFont typeface="Arial" panose="020B0604020202020204" pitchFamily="34" charset="0"/>
              <a:buChar char="•"/>
            </a:pPr>
            <a:endParaRPr lang="en-CA" dirty="0"/>
          </a:p>
        </p:txBody>
      </p:sp>
      <p:sp>
        <p:nvSpPr>
          <p:cNvPr id="4" name="Rectangle 3"/>
          <p:cNvSpPr/>
          <p:nvPr/>
        </p:nvSpPr>
        <p:spPr>
          <a:xfrm>
            <a:off x="6336066" y="1225689"/>
            <a:ext cx="4789134" cy="3385542"/>
          </a:xfrm>
          <a:prstGeom prst="rect">
            <a:avLst/>
          </a:prstGeom>
        </p:spPr>
        <p:txBody>
          <a:bodyPr wrap="square">
            <a:spAutoFit/>
          </a:bodyPr>
          <a:lstStyle/>
          <a:p>
            <a:pPr lvl="0"/>
            <a:endParaRPr lang="en-CA" sz="2800" dirty="0"/>
          </a:p>
          <a:p>
            <a:pPr marL="285750" lvl="0" indent="-285750">
              <a:buFont typeface="Arial" panose="020B0604020202020204" pitchFamily="34" charset="0"/>
              <a:buChar char="•"/>
            </a:pPr>
            <a:r>
              <a:rPr lang="en-GB" sz="2800" dirty="0"/>
              <a:t>Lubrication system</a:t>
            </a:r>
          </a:p>
          <a:p>
            <a:pPr marL="285750" lvl="0" indent="-285750">
              <a:buFont typeface="Arial" panose="020B0604020202020204" pitchFamily="34" charset="0"/>
              <a:buChar char="•"/>
            </a:pPr>
            <a:r>
              <a:rPr lang="en-GB" sz="2800" dirty="0"/>
              <a:t>Coolant system</a:t>
            </a:r>
          </a:p>
          <a:p>
            <a:pPr marL="285750" lvl="0" indent="-285750">
              <a:buFont typeface="Arial" panose="020B0604020202020204" pitchFamily="34" charset="0"/>
              <a:buChar char="•"/>
            </a:pPr>
            <a:r>
              <a:rPr lang="en-GB" sz="2800" dirty="0"/>
              <a:t>Electrical system</a:t>
            </a:r>
            <a:endParaRPr lang="en-CA" sz="2800" dirty="0"/>
          </a:p>
          <a:p>
            <a:pPr marL="285750" lvl="0" indent="-285750">
              <a:buFont typeface="Arial" panose="020B0604020202020204" pitchFamily="34" charset="0"/>
              <a:buChar char="•"/>
            </a:pPr>
            <a:r>
              <a:rPr lang="en-GB" sz="2800" dirty="0" smtClean="0"/>
              <a:t>Brake systems</a:t>
            </a:r>
          </a:p>
          <a:p>
            <a:pPr marL="285750" indent="-285750">
              <a:buFont typeface="Arial" panose="020B0604020202020204" pitchFamily="34" charset="0"/>
              <a:buChar char="•"/>
            </a:pPr>
            <a:r>
              <a:rPr lang="en-GB" sz="2800" dirty="0"/>
              <a:t>Tires and </a:t>
            </a:r>
            <a:r>
              <a:rPr lang="en-GB" sz="2800" dirty="0" smtClean="0"/>
              <a:t>wheels</a:t>
            </a:r>
            <a:endParaRPr lang="en-CA" sz="2800" dirty="0"/>
          </a:p>
          <a:p>
            <a:pPr marL="285750" lvl="0" indent="-285750">
              <a:buFont typeface="Arial" panose="020B0604020202020204" pitchFamily="34" charset="0"/>
              <a:buChar char="•"/>
            </a:pPr>
            <a:r>
              <a:rPr lang="en-GB" sz="2800" dirty="0"/>
              <a:t>Trailer </a:t>
            </a:r>
            <a:r>
              <a:rPr lang="en-GB" sz="2800" dirty="0" smtClean="0"/>
              <a:t>coupling systems</a:t>
            </a:r>
            <a:endParaRPr lang="en-GB" sz="2800" dirty="0"/>
          </a:p>
          <a:p>
            <a:pPr marL="285750" lvl="0" indent="-285750">
              <a:buFont typeface="Arial" panose="020B0604020202020204" pitchFamily="34" charset="0"/>
              <a:buChar char="•"/>
            </a:pPr>
            <a:endParaRPr lang="en-CA" dirty="0"/>
          </a:p>
        </p:txBody>
      </p:sp>
    </p:spTree>
    <p:extLst>
      <p:ext uri="{BB962C8B-B14F-4D97-AF65-F5344CB8AC3E}">
        <p14:creationId xmlns:p14="http://schemas.microsoft.com/office/powerpoint/2010/main" val="322768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500"/>
                                        <p:tgtEl>
                                          <p:spTgt spid="4"/>
                                        </p:tgtEl>
                                      </p:cBhvr>
                                    </p:animEffect>
                                    <p:anim calcmode="lin" valueType="num">
                                      <p:cBhvr>
                                        <p:cTn id="15" dur="1500" fill="hold"/>
                                        <p:tgtEl>
                                          <p:spTgt spid="4"/>
                                        </p:tgtEl>
                                        <p:attrNameLst>
                                          <p:attrName>ppt_x</p:attrName>
                                        </p:attrNameLst>
                                      </p:cBhvr>
                                      <p:tavLst>
                                        <p:tav tm="0">
                                          <p:val>
                                            <p:strVal val="#ppt_x"/>
                                          </p:val>
                                        </p:tav>
                                        <p:tav tm="100000">
                                          <p:val>
                                            <p:strVal val="#ppt_x"/>
                                          </p:val>
                                        </p:tav>
                                      </p:tavLst>
                                    </p:anim>
                                    <p:anim calcmode="lin" valueType="num">
                                      <p:cBhvr>
                                        <p:cTn id="16" dur="1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latin typeface="Verdana" panose="020B0604030504040204" pitchFamily="34" charset="0"/>
              </a:rPr>
              <a:t>Air ride suspension</a:t>
            </a:r>
            <a:endParaRPr lang="en-CA" sz="4500" dirty="0"/>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4171280855"/>
              </p:ext>
            </p:extLst>
          </p:nvPr>
        </p:nvGraphicFramePr>
        <p:xfrm>
          <a:off x="3923748" y="1470680"/>
          <a:ext cx="7455453" cy="3477161"/>
        </p:xfrm>
        <a:graphic>
          <a:graphicData uri="http://schemas.openxmlformats.org/drawingml/2006/table">
            <a:tbl>
              <a:tblPr firstRow="1" firstCol="1" bandRow="1"/>
              <a:tblGrid>
                <a:gridCol w="7455453">
                  <a:extLst>
                    <a:ext uri="{9D8B030D-6E8A-4147-A177-3AD203B41FA5}">
                      <a16:colId xmlns:a16="http://schemas.microsoft.com/office/drawing/2014/main" val="564835655"/>
                    </a:ext>
                  </a:extLst>
                </a:gridCol>
              </a:tblGrid>
              <a:tr h="2931443">
                <a:tc>
                  <a: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tab pos="457200" algn="l"/>
                        </a:tabLst>
                        <a:defRPr/>
                      </a:pPr>
                      <a:endParaRPr lang="en-CA" sz="2800" b="1" dirty="0">
                        <a:effectLst/>
                        <a:latin typeface="+mj-lt"/>
                        <a:ea typeface="Times New Roman" panose="02020603050405020304" pitchFamily="18" charset="0"/>
                        <a:cs typeface="Times New Roman" panose="02020603050405020304" pitchFamily="18" charset="0"/>
                      </a:endParaRP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5710442"/>
                  </a:ext>
                </a:extLst>
              </a:tr>
              <a:tr h="545718">
                <a:tc>
                  <a:txBody>
                    <a:bodyPr/>
                    <a:lstStyle/>
                    <a:p>
                      <a:pPr>
                        <a:lnSpc>
                          <a:spcPct val="115000"/>
                        </a:lnSpc>
                        <a:spcAft>
                          <a:spcPts val="600"/>
                        </a:spcAft>
                      </a:pPr>
                      <a:endParaRPr lang="en-CA" sz="2800" dirty="0">
                        <a:effectLst/>
                        <a:latin typeface="+mj-lt"/>
                        <a:ea typeface="Calibri" panose="020F0502020204030204" pitchFamily="34" charset="0"/>
                        <a:cs typeface="Times New Roman" panose="02020603050405020304" pitchFamily="18" charset="0"/>
                      </a:endParaRP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3644243"/>
                  </a:ext>
                </a:extLst>
              </a:tr>
            </a:tbl>
          </a:graphicData>
        </a:graphic>
      </p:graphicFrame>
      <p:pic>
        <p:nvPicPr>
          <p:cNvPr id="6" name="Picture 5"/>
          <p:cNvPicPr>
            <a:picLocks noChangeAspect="1"/>
          </p:cNvPicPr>
          <p:nvPr/>
        </p:nvPicPr>
        <p:blipFill>
          <a:blip r:embed="rId3"/>
          <a:stretch>
            <a:fillRect/>
          </a:stretch>
        </p:blipFill>
        <p:spPr>
          <a:xfrm>
            <a:off x="3168499" y="1946199"/>
            <a:ext cx="6903651" cy="3698335"/>
          </a:xfrm>
          <a:prstGeom prst="rect">
            <a:avLst/>
          </a:prstGeom>
        </p:spPr>
      </p:pic>
    </p:spTree>
    <p:extLst>
      <p:ext uri="{BB962C8B-B14F-4D97-AF65-F5344CB8AC3E}">
        <p14:creationId xmlns:p14="http://schemas.microsoft.com/office/powerpoint/2010/main" val="2419140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latin typeface="Verdana" panose="020B0604030504040204" pitchFamily="34" charset="0"/>
              </a:rPr>
              <a:t>Suspension system</a:t>
            </a:r>
            <a:endParaRPr lang="en-CA" sz="4500" dirty="0"/>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1234741559"/>
              </p:ext>
            </p:extLst>
          </p:nvPr>
        </p:nvGraphicFramePr>
        <p:xfrm>
          <a:off x="7748337" y="1470680"/>
          <a:ext cx="3630864" cy="3477161"/>
        </p:xfrm>
        <a:graphic>
          <a:graphicData uri="http://schemas.openxmlformats.org/drawingml/2006/table">
            <a:tbl>
              <a:tblPr firstRow="1" firstCol="1" bandRow="1"/>
              <a:tblGrid>
                <a:gridCol w="3630864">
                  <a:extLst>
                    <a:ext uri="{9D8B030D-6E8A-4147-A177-3AD203B41FA5}">
                      <a16:colId xmlns:a16="http://schemas.microsoft.com/office/drawing/2014/main" val="564835655"/>
                    </a:ext>
                  </a:extLst>
                </a:gridCol>
              </a:tblGrid>
              <a:tr h="2931443">
                <a:tc>
                  <a: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tab pos="457200" algn="l"/>
                        </a:tabLst>
                        <a:defRPr/>
                      </a:pPr>
                      <a:r>
                        <a:rPr lang="en-US" sz="2800" b="1" dirty="0">
                          <a:effectLst/>
                          <a:latin typeface="+mj-lt"/>
                          <a:ea typeface="Times New Roman" panose="02020603050405020304" pitchFamily="18" charset="0"/>
                          <a:cs typeface="Times New Roman" panose="02020603050405020304" pitchFamily="18" charset="0"/>
                        </a:rPr>
                        <a:t>Leveling</a:t>
                      </a:r>
                      <a:r>
                        <a:rPr lang="en-US" sz="2800" b="1" baseline="0" dirty="0">
                          <a:effectLst/>
                          <a:latin typeface="+mj-lt"/>
                          <a:ea typeface="Times New Roman" panose="02020603050405020304" pitchFamily="18" charset="0"/>
                          <a:cs typeface="Times New Roman" panose="02020603050405020304" pitchFamily="18" charset="0"/>
                        </a:rPr>
                        <a:t> valve</a:t>
                      </a:r>
                      <a:endParaRPr lang="en-CA" sz="2800" b="1" dirty="0">
                        <a:effectLst/>
                        <a:latin typeface="+mj-lt"/>
                        <a:ea typeface="Times New Roman" panose="02020603050405020304" pitchFamily="18" charset="0"/>
                        <a:cs typeface="Times New Roman" panose="02020603050405020304" pitchFamily="18" charset="0"/>
                      </a:endParaRP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5710442"/>
                  </a:ext>
                </a:extLst>
              </a:tr>
              <a:tr h="545718">
                <a:tc>
                  <a:txBody>
                    <a:bodyPr/>
                    <a:lstStyle/>
                    <a:p>
                      <a:pPr>
                        <a:lnSpc>
                          <a:spcPct val="115000"/>
                        </a:lnSpc>
                        <a:spcAft>
                          <a:spcPts val="600"/>
                        </a:spcAft>
                      </a:pPr>
                      <a:endParaRPr lang="en-CA" sz="2800" dirty="0">
                        <a:effectLst/>
                        <a:latin typeface="+mj-lt"/>
                        <a:ea typeface="Calibri" panose="020F0502020204030204" pitchFamily="34" charset="0"/>
                        <a:cs typeface="Times New Roman" panose="02020603050405020304" pitchFamily="18" charset="0"/>
                      </a:endParaRP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3644243"/>
                  </a:ext>
                </a:extLst>
              </a:tr>
            </a:tbl>
          </a:graphicData>
        </a:graphic>
      </p:graphicFrame>
      <p:pic>
        <p:nvPicPr>
          <p:cNvPr id="3" name="Picture 2"/>
          <p:cNvPicPr>
            <a:picLocks noChangeAspect="1"/>
          </p:cNvPicPr>
          <p:nvPr/>
        </p:nvPicPr>
        <p:blipFill>
          <a:blip r:embed="rId3"/>
          <a:stretch>
            <a:fillRect/>
          </a:stretch>
        </p:blipFill>
        <p:spPr>
          <a:xfrm>
            <a:off x="910414" y="1642427"/>
            <a:ext cx="6007198" cy="3142703"/>
          </a:xfrm>
          <a:prstGeom prst="rect">
            <a:avLst/>
          </a:prstGeom>
        </p:spPr>
      </p:pic>
    </p:spTree>
    <p:extLst>
      <p:ext uri="{BB962C8B-B14F-4D97-AF65-F5344CB8AC3E}">
        <p14:creationId xmlns:p14="http://schemas.microsoft.com/office/powerpoint/2010/main" val="2919506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latin typeface="Verdana" panose="020B0604030504040204" pitchFamily="34" charset="0"/>
              </a:rPr>
              <a:t>Suspension system</a:t>
            </a:r>
            <a:endParaRPr lang="en-CA" sz="4500" dirty="0"/>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3665904918"/>
              </p:ext>
            </p:extLst>
          </p:nvPr>
        </p:nvGraphicFramePr>
        <p:xfrm>
          <a:off x="7748337" y="1470680"/>
          <a:ext cx="3630864" cy="3477161"/>
        </p:xfrm>
        <a:graphic>
          <a:graphicData uri="http://schemas.openxmlformats.org/drawingml/2006/table">
            <a:tbl>
              <a:tblPr firstRow="1" firstCol="1" bandRow="1"/>
              <a:tblGrid>
                <a:gridCol w="3630864">
                  <a:extLst>
                    <a:ext uri="{9D8B030D-6E8A-4147-A177-3AD203B41FA5}">
                      <a16:colId xmlns:a16="http://schemas.microsoft.com/office/drawing/2014/main" val="564835655"/>
                    </a:ext>
                  </a:extLst>
                </a:gridCol>
              </a:tblGrid>
              <a:tr h="2931443">
                <a:tc>
                  <a: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tab pos="457200" algn="l"/>
                        </a:tabLst>
                        <a:defRPr/>
                      </a:pPr>
                      <a:r>
                        <a:rPr lang="en-US" sz="2800" b="1" dirty="0">
                          <a:effectLst/>
                          <a:latin typeface="+mj-lt"/>
                          <a:ea typeface="Times New Roman" panose="02020603050405020304" pitchFamily="18" charset="0"/>
                          <a:cs typeface="Times New Roman" panose="02020603050405020304" pitchFamily="18" charset="0"/>
                        </a:rPr>
                        <a:t>Leaf</a:t>
                      </a:r>
                      <a:r>
                        <a:rPr lang="en-US" sz="2800" b="1" baseline="0" dirty="0">
                          <a:effectLst/>
                          <a:latin typeface="+mj-lt"/>
                          <a:ea typeface="Times New Roman" panose="02020603050405020304" pitchFamily="18" charset="0"/>
                          <a:cs typeface="Times New Roman" panose="02020603050405020304" pitchFamily="18" charset="0"/>
                        </a:rPr>
                        <a:t> spring suspension</a:t>
                      </a:r>
                      <a:endParaRPr lang="en-CA" sz="2800" b="1" dirty="0">
                        <a:effectLst/>
                        <a:latin typeface="+mj-lt"/>
                        <a:ea typeface="Times New Roman" panose="02020603050405020304" pitchFamily="18" charset="0"/>
                        <a:cs typeface="Times New Roman" panose="02020603050405020304" pitchFamily="18" charset="0"/>
                      </a:endParaRP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5710442"/>
                  </a:ext>
                </a:extLst>
              </a:tr>
              <a:tr h="545718">
                <a:tc>
                  <a:txBody>
                    <a:bodyPr/>
                    <a:lstStyle/>
                    <a:p>
                      <a:pPr>
                        <a:lnSpc>
                          <a:spcPct val="115000"/>
                        </a:lnSpc>
                        <a:spcAft>
                          <a:spcPts val="600"/>
                        </a:spcAft>
                      </a:pPr>
                      <a:endParaRPr lang="en-CA" sz="2800" dirty="0">
                        <a:effectLst/>
                        <a:latin typeface="+mj-lt"/>
                        <a:ea typeface="Calibri" panose="020F0502020204030204" pitchFamily="34" charset="0"/>
                        <a:cs typeface="Times New Roman" panose="02020603050405020304" pitchFamily="18" charset="0"/>
                      </a:endParaRP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3644243"/>
                  </a:ext>
                </a:extLst>
              </a:tr>
            </a:tbl>
          </a:graphicData>
        </a:graphic>
      </p:graphicFrame>
      <p:pic>
        <p:nvPicPr>
          <p:cNvPr id="5" name="Picture 4"/>
          <p:cNvPicPr>
            <a:picLocks noChangeAspect="1"/>
          </p:cNvPicPr>
          <p:nvPr/>
        </p:nvPicPr>
        <p:blipFill>
          <a:blip r:embed="rId3"/>
          <a:stretch>
            <a:fillRect/>
          </a:stretch>
        </p:blipFill>
        <p:spPr>
          <a:xfrm>
            <a:off x="604839" y="1520073"/>
            <a:ext cx="5929928" cy="3973202"/>
          </a:xfrm>
          <a:prstGeom prst="rect">
            <a:avLst/>
          </a:prstGeom>
        </p:spPr>
      </p:pic>
    </p:spTree>
    <p:extLst>
      <p:ext uri="{BB962C8B-B14F-4D97-AF65-F5344CB8AC3E}">
        <p14:creationId xmlns:p14="http://schemas.microsoft.com/office/powerpoint/2010/main" val="322462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latin typeface="Verdana" panose="020B0604030504040204" pitchFamily="34" charset="0"/>
              </a:rPr>
              <a:t>Suspension system and axles</a:t>
            </a:r>
            <a:endParaRPr lang="en-CA" sz="4500" dirty="0"/>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1538038377"/>
              </p:ext>
            </p:extLst>
          </p:nvPr>
        </p:nvGraphicFramePr>
        <p:xfrm>
          <a:off x="3633516" y="1662859"/>
          <a:ext cx="7597191" cy="1693403"/>
        </p:xfrm>
        <a:graphic>
          <a:graphicData uri="http://schemas.openxmlformats.org/drawingml/2006/table">
            <a:tbl>
              <a:tblPr firstRow="1" firstCol="1" bandRow="1"/>
              <a:tblGrid>
                <a:gridCol w="7597191">
                  <a:extLst>
                    <a:ext uri="{9D8B030D-6E8A-4147-A177-3AD203B41FA5}">
                      <a16:colId xmlns:a16="http://schemas.microsoft.com/office/drawing/2014/main" val="1080005358"/>
                    </a:ext>
                  </a:extLst>
                </a:gridCol>
              </a:tblGrid>
              <a:tr h="1693403">
                <a:tc>
                  <a:txBody>
                    <a:bodyPr/>
                    <a:lstStyle/>
                    <a:p>
                      <a:pPr>
                        <a:lnSpc>
                          <a:spcPct val="115000"/>
                        </a:lnSpc>
                        <a:spcAft>
                          <a:spcPts val="600"/>
                        </a:spcAft>
                      </a:pPr>
                      <a:r>
                        <a:rPr lang="en-CA" sz="2800" b="1" dirty="0">
                          <a:effectLst/>
                          <a:latin typeface="+mj-lt"/>
                          <a:ea typeface="Times New Roman" panose="02020603050405020304" pitchFamily="18" charset="0"/>
                          <a:cs typeface="Times New Roman" panose="02020603050405020304" pitchFamily="18" charset="0"/>
                        </a:rPr>
                        <a:t>Shock absorber</a:t>
                      </a:r>
                    </a:p>
                    <a:p>
                      <a:pPr marL="285750" marR="0" lvl="1" indent="-285750" algn="l" defTabSz="914400" rtl="0" eaLnBrk="1" fontAlgn="auto" latinLnBrk="0" hangingPunct="1">
                        <a:lnSpc>
                          <a:spcPct val="115000"/>
                        </a:lnSpc>
                        <a:spcBef>
                          <a:spcPts val="500"/>
                        </a:spcBef>
                        <a:spcAft>
                          <a:spcPts val="600"/>
                        </a:spcAft>
                        <a:buClr>
                          <a:srgbClr val="F57A01"/>
                        </a:buClr>
                        <a:buSzTx/>
                        <a:buFont typeface="Arial" panose="020B0604020202020204" pitchFamily="34" charset="0"/>
                        <a:buChar char="•"/>
                        <a:tabLst>
                          <a:tab pos="457200" algn="l"/>
                        </a:tabLst>
                        <a:defRPr/>
                      </a:pPr>
                      <a:r>
                        <a:rPr lang="en-CA" sz="2000" kern="1200" dirty="0">
                          <a:solidFill>
                            <a:schemeClr val="tx1"/>
                          </a:solidFill>
                          <a:latin typeface="+mn-lt"/>
                          <a:ea typeface="Calibri" panose="020F0502020204030204" pitchFamily="34" charset="0"/>
                          <a:cs typeface="Times New Roman" panose="02020603050405020304" pitchFamily="18" charset="0"/>
                        </a:rPr>
                        <a:t>This is assists in reducing the motion of the vehicle  when the wheel moves over an uneven surface. </a:t>
                      </a: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2860917"/>
                  </a:ext>
                </a:extLst>
              </a:tr>
            </a:tbl>
          </a:graphicData>
        </a:graphic>
      </p:graphicFrame>
      <p:pic>
        <p:nvPicPr>
          <p:cNvPr id="5" name="Picture 4" descr="\\GOA\MyDocs\M\mike.humen\Class 2 Training\_HUM626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6695" y="3519591"/>
            <a:ext cx="3488278" cy="2792673"/>
          </a:xfrm>
          <a:prstGeom prst="rect">
            <a:avLst/>
          </a:prstGeom>
          <a:noFill/>
          <a:ln>
            <a:noFill/>
          </a:ln>
        </p:spPr>
      </p:pic>
      <p:pic>
        <p:nvPicPr>
          <p:cNvPr id="6" name="Picture 5" descr="\\GOA\MyDocs\M\mike.humen\Class 1 Training\_HUM640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143" y="1084521"/>
            <a:ext cx="2668481" cy="3060408"/>
          </a:xfrm>
          <a:prstGeom prst="rect">
            <a:avLst/>
          </a:prstGeom>
          <a:noFill/>
          <a:ln>
            <a:noFill/>
          </a:ln>
        </p:spPr>
      </p:pic>
    </p:spTree>
    <p:extLst>
      <p:ext uri="{BB962C8B-B14F-4D97-AF65-F5344CB8AC3E}">
        <p14:creationId xmlns:p14="http://schemas.microsoft.com/office/powerpoint/2010/main" val="2754697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16701"/>
            <a:ext cx="10744200" cy="466437"/>
          </a:xfrm>
        </p:spPr>
        <p:txBody>
          <a:bodyPr>
            <a:normAutofit/>
          </a:bodyPr>
          <a:lstStyle/>
          <a:p>
            <a:r>
              <a:rPr lang="en-US" b="1" dirty="0">
                <a:solidFill>
                  <a:srgbClr val="5FB743"/>
                </a:solidFill>
                <a:latin typeface="Verdana" panose="020B0604030504040204" pitchFamily="34" charset="0"/>
              </a:rPr>
              <a:t>Steering systems</a:t>
            </a:r>
            <a:endParaRPr lang="en-CA" dirty="0">
              <a:latin typeface="+mj-lt"/>
            </a:endParaRPr>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2321845724"/>
              </p:ext>
            </p:extLst>
          </p:nvPr>
        </p:nvGraphicFramePr>
        <p:xfrm>
          <a:off x="648676" y="1485781"/>
          <a:ext cx="7151077" cy="3649693"/>
        </p:xfrm>
        <a:graphic>
          <a:graphicData uri="http://schemas.openxmlformats.org/drawingml/2006/table">
            <a:tbl>
              <a:tblPr firstRow="1" firstCol="1" bandRow="1"/>
              <a:tblGrid>
                <a:gridCol w="7151077">
                  <a:extLst>
                    <a:ext uri="{9D8B030D-6E8A-4147-A177-3AD203B41FA5}">
                      <a16:colId xmlns:a16="http://schemas.microsoft.com/office/drawing/2014/main" val="1340890878"/>
                    </a:ext>
                  </a:extLst>
                </a:gridCol>
              </a:tblGrid>
              <a:tr h="3649693">
                <a:tc>
                  <a:txBody>
                    <a:bodyPr/>
                    <a:lstStyle/>
                    <a:p>
                      <a:pPr>
                        <a:spcBef>
                          <a:spcPts val="2400"/>
                        </a:spcBef>
                        <a:spcAft>
                          <a:spcPts val="600"/>
                        </a:spcAft>
                      </a:pPr>
                      <a:r>
                        <a:rPr lang="en-CA" sz="2800" b="1" dirty="0">
                          <a:effectLst/>
                          <a:latin typeface="+mj-lt"/>
                        </a:rPr>
                        <a:t>Power steering system </a:t>
                      </a:r>
                    </a:p>
                    <a:p>
                      <a:pPr marL="285750" lvl="0" indent="-285750" algn="l" defTabSz="457200" rtl="0" eaLnBrk="1" latinLnBrk="0" hangingPunct="1">
                        <a:lnSpc>
                          <a:spcPct val="90000"/>
                        </a:lnSpc>
                        <a:spcBef>
                          <a:spcPts val="1000"/>
                        </a:spcBef>
                        <a:spcAft>
                          <a:spcPts val="1800"/>
                        </a:spcAft>
                        <a:buClr>
                          <a:srgbClr val="F57A01"/>
                        </a:buClr>
                        <a:buFont typeface="Arial" panose="020B0604020202020204" pitchFamily="34" charset="0"/>
                        <a:buChar char="•"/>
                        <a:tabLst>
                          <a:tab pos="457200" algn="l"/>
                        </a:tabLst>
                        <a:defRPr/>
                      </a:pPr>
                      <a:r>
                        <a:rPr lang="en-CA" sz="2000" kern="1200" dirty="0">
                          <a:solidFill>
                            <a:srgbClr val="3F3F3F"/>
                          </a:solidFill>
                          <a:latin typeface="+mn-lt"/>
                          <a:ea typeface="+mn-ea"/>
                          <a:cs typeface="+mn-cs"/>
                        </a:rPr>
                        <a:t>Comprised of hoses, pump and power steering fluid.  </a:t>
                      </a:r>
                    </a:p>
                    <a:p>
                      <a:pPr marL="285750" lvl="0" indent="-285750" algn="l" defTabSz="457200" rtl="0" eaLnBrk="1" latinLnBrk="0" hangingPunct="1">
                        <a:lnSpc>
                          <a:spcPct val="90000"/>
                        </a:lnSpc>
                        <a:spcBef>
                          <a:spcPts val="1000"/>
                        </a:spcBef>
                        <a:spcAft>
                          <a:spcPts val="1800"/>
                        </a:spcAft>
                        <a:buClr>
                          <a:srgbClr val="F57A01"/>
                        </a:buClr>
                        <a:buFont typeface="Arial" panose="020B0604020202020204" pitchFamily="34" charset="0"/>
                        <a:buChar char="•"/>
                        <a:tabLst>
                          <a:tab pos="457200" algn="l"/>
                        </a:tabLst>
                        <a:defRPr/>
                      </a:pPr>
                      <a:r>
                        <a:rPr lang="en-CA" sz="2000" kern="1200" dirty="0">
                          <a:solidFill>
                            <a:srgbClr val="3F3F3F"/>
                          </a:solidFill>
                          <a:latin typeface="+mn-lt"/>
                          <a:ea typeface="+mn-ea"/>
                          <a:cs typeface="+mn-cs"/>
                        </a:rPr>
                        <a:t>Assists the driver to turn the wheel with less effort. </a:t>
                      </a: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0733152"/>
                  </a:ext>
                </a:extLst>
              </a:tr>
            </a:tbl>
          </a:graphicData>
        </a:graphic>
      </p:graphicFrame>
      <p:pic>
        <p:nvPicPr>
          <p:cNvPr id="13314" name="Picture 130" descr="_HUM62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9624" y="1152015"/>
            <a:ext cx="2506890" cy="2336269"/>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3313" name="Picture 1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9624" y="3613331"/>
            <a:ext cx="2576426" cy="2370705"/>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846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16701"/>
            <a:ext cx="10744200" cy="466437"/>
          </a:xfrm>
        </p:spPr>
        <p:txBody>
          <a:bodyPr>
            <a:normAutofit/>
          </a:bodyPr>
          <a:lstStyle/>
          <a:p>
            <a:r>
              <a:rPr lang="en-US" b="1" dirty="0">
                <a:solidFill>
                  <a:srgbClr val="5FB743"/>
                </a:solidFill>
                <a:latin typeface="Verdana" panose="020B0604030504040204" pitchFamily="34" charset="0"/>
              </a:rPr>
              <a:t>Steering system parts</a:t>
            </a:r>
            <a:endParaRPr lang="en-CA" dirty="0">
              <a:latin typeface="+mj-lt"/>
            </a:endParaRPr>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1891660321"/>
              </p:ext>
            </p:extLst>
          </p:nvPr>
        </p:nvGraphicFramePr>
        <p:xfrm>
          <a:off x="648677" y="1485781"/>
          <a:ext cx="3648316" cy="3649693"/>
        </p:xfrm>
        <a:graphic>
          <a:graphicData uri="http://schemas.openxmlformats.org/drawingml/2006/table">
            <a:tbl>
              <a:tblPr firstRow="1" firstCol="1" bandRow="1"/>
              <a:tblGrid>
                <a:gridCol w="3648316">
                  <a:extLst>
                    <a:ext uri="{9D8B030D-6E8A-4147-A177-3AD203B41FA5}">
                      <a16:colId xmlns:a16="http://schemas.microsoft.com/office/drawing/2014/main" val="1340890878"/>
                    </a:ext>
                  </a:extLst>
                </a:gridCol>
              </a:tblGrid>
              <a:tr h="3649693">
                <a:tc>
                  <a:txBody>
                    <a:bodyPr/>
                    <a:lstStyle/>
                    <a:p>
                      <a:pPr>
                        <a:spcBef>
                          <a:spcPts val="2400"/>
                        </a:spcBef>
                        <a:spcAft>
                          <a:spcPts val="600"/>
                        </a:spcAft>
                      </a:pPr>
                      <a:endParaRPr lang="en-CA" sz="2800" b="1" dirty="0">
                        <a:effectLst/>
                        <a:latin typeface="+mj-lt"/>
                      </a:endParaRPr>
                    </a:p>
                    <a:p>
                      <a:pPr marL="0" lvl="0" indent="0" algn="l" defTabSz="457200" rtl="0" eaLnBrk="1" latinLnBrk="0" hangingPunct="1">
                        <a:lnSpc>
                          <a:spcPct val="90000"/>
                        </a:lnSpc>
                        <a:spcBef>
                          <a:spcPts val="1000"/>
                        </a:spcBef>
                        <a:spcAft>
                          <a:spcPts val="1800"/>
                        </a:spcAft>
                        <a:buClr>
                          <a:srgbClr val="F57A01"/>
                        </a:buClr>
                        <a:buFont typeface="Arial" panose="020B0604020202020204" pitchFamily="34" charset="0"/>
                        <a:buNone/>
                        <a:tabLst>
                          <a:tab pos="457200" algn="l"/>
                        </a:tabLst>
                        <a:defRPr/>
                      </a:pPr>
                      <a:endParaRPr lang="en-CA" sz="2000" kern="1200" dirty="0">
                        <a:solidFill>
                          <a:srgbClr val="3F3F3F"/>
                        </a:solidFill>
                        <a:latin typeface="+mn-lt"/>
                        <a:ea typeface="+mn-ea"/>
                        <a:cs typeface="+mn-cs"/>
                      </a:endParaRP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0733152"/>
                  </a:ext>
                </a:extLst>
              </a:tr>
            </a:tbl>
          </a:graphicData>
        </a:graphic>
      </p:graphicFrame>
      <p:pic>
        <p:nvPicPr>
          <p:cNvPr id="3" name="Picture 2"/>
          <p:cNvPicPr>
            <a:picLocks noChangeAspect="1"/>
          </p:cNvPicPr>
          <p:nvPr/>
        </p:nvPicPr>
        <p:blipFill>
          <a:blip r:embed="rId3"/>
          <a:stretch>
            <a:fillRect/>
          </a:stretch>
        </p:blipFill>
        <p:spPr>
          <a:xfrm>
            <a:off x="2456966" y="1230659"/>
            <a:ext cx="7151957" cy="5001695"/>
          </a:xfrm>
          <a:prstGeom prst="rect">
            <a:avLst/>
          </a:prstGeom>
        </p:spPr>
      </p:pic>
    </p:spTree>
    <p:extLst>
      <p:ext uri="{BB962C8B-B14F-4D97-AF65-F5344CB8AC3E}">
        <p14:creationId xmlns:p14="http://schemas.microsoft.com/office/powerpoint/2010/main" val="2676865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ormAutofit fontScale="90000"/>
          </a:bodyPr>
          <a:lstStyle/>
          <a:p>
            <a:r>
              <a:rPr lang="en-US" sz="3800" dirty="0">
                <a:solidFill>
                  <a:srgbClr val="5FB743"/>
                </a:solidFill>
              </a:rPr>
              <a:t>Fuel system</a:t>
            </a:r>
            <a:endParaRPr lang="en-CA" sz="3800" dirty="0">
              <a:solidFill>
                <a:srgbClr val="5FB743"/>
              </a:solidFill>
            </a:endParaRPr>
          </a:p>
        </p:txBody>
      </p:sp>
      <p:sp>
        <p:nvSpPr>
          <p:cNvPr id="3" name="Rectangle 2">
            <a:extLst>
              <a:ext uri="{FF2B5EF4-FFF2-40B4-BE49-F238E27FC236}">
                <a16:creationId xmlns:a16="http://schemas.microsoft.com/office/drawing/2014/main" id="{20EF7AC5-583D-F74A-8276-CA9510ADCD01}"/>
              </a:ext>
            </a:extLst>
          </p:cNvPr>
          <p:cNvSpPr/>
          <p:nvPr/>
        </p:nvSpPr>
        <p:spPr>
          <a:xfrm>
            <a:off x="1201946" y="1863154"/>
            <a:ext cx="9391291" cy="3539430"/>
          </a:xfrm>
          <a:prstGeom prst="rect">
            <a:avLst/>
          </a:prstGeom>
        </p:spPr>
        <p:txBody>
          <a:bodyPr wrap="square">
            <a:spAutoFit/>
          </a:bodyPr>
          <a:lstStyle/>
          <a:p>
            <a:pPr>
              <a:spcAft>
                <a:spcPts val="0"/>
              </a:spcAft>
            </a:pPr>
            <a:r>
              <a:rPr lang="en-GB" sz="2800" dirty="0" smtClean="0">
                <a:ea typeface="DengXian" panose="02010600030101010101" pitchFamily="2" charset="-122"/>
                <a:cs typeface="Arial" panose="020B0604020202020204" pitchFamily="34" charset="0"/>
              </a:rPr>
              <a:t>The next section includes:</a:t>
            </a:r>
          </a:p>
          <a:p>
            <a:pPr>
              <a:spcAft>
                <a:spcPts val="0"/>
              </a:spcAft>
            </a:pPr>
            <a:endParaRPr lang="en-GB" sz="2800" dirty="0">
              <a:ea typeface="DengXian" panose="02010600030101010101" pitchFamily="2" charset="-122"/>
              <a:cs typeface="Arial" panose="020B0604020202020204" pitchFamily="34" charset="0"/>
            </a:endParaRPr>
          </a:p>
          <a:p>
            <a:pPr marL="457200" lvl="0" indent="-457200">
              <a:buFont typeface="Arial" panose="020B0604020202020204" pitchFamily="34" charset="0"/>
              <a:buChar char="•"/>
            </a:pPr>
            <a:r>
              <a:rPr lang="en-GB" sz="2800" dirty="0"/>
              <a:t>Fuel tanks</a:t>
            </a:r>
            <a:endParaRPr lang="en-CA" sz="2800" dirty="0"/>
          </a:p>
          <a:p>
            <a:pPr marL="457200" lvl="0" indent="-457200">
              <a:buFont typeface="Arial" panose="020B0604020202020204" pitchFamily="34" charset="0"/>
              <a:buChar char="•"/>
            </a:pPr>
            <a:r>
              <a:rPr lang="en-GB" sz="2800" dirty="0"/>
              <a:t>Fuel cap</a:t>
            </a:r>
            <a:endParaRPr lang="en-CA" sz="2800" dirty="0"/>
          </a:p>
          <a:p>
            <a:pPr marL="457200" lvl="0" indent="-457200">
              <a:buFont typeface="Arial" panose="020B0604020202020204" pitchFamily="34" charset="0"/>
              <a:buChar char="•"/>
            </a:pPr>
            <a:r>
              <a:rPr lang="en-GB" sz="2800" dirty="0"/>
              <a:t>Fuel injectors</a:t>
            </a:r>
            <a:endParaRPr lang="en-CA" sz="2800" dirty="0"/>
          </a:p>
          <a:p>
            <a:pPr marL="457200" lvl="0" indent="-457200">
              <a:buFont typeface="Arial" panose="020B0604020202020204" pitchFamily="34" charset="0"/>
              <a:buChar char="•"/>
            </a:pPr>
            <a:r>
              <a:rPr lang="en-GB" sz="2800" dirty="0"/>
              <a:t>Fuel filter</a:t>
            </a:r>
            <a:endParaRPr lang="en-CA" sz="2800" dirty="0"/>
          </a:p>
          <a:p>
            <a:pPr lvl="0"/>
            <a:endParaRPr lang="en-CA" sz="2800" dirty="0"/>
          </a:p>
          <a:p>
            <a:pPr>
              <a:spcAft>
                <a:spcPts val="0"/>
              </a:spcAft>
            </a:pPr>
            <a:endParaRPr lang="en-CA" sz="2800" dirty="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1344233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solidFill>
                  <a:srgbClr val="5FB743"/>
                </a:solidFill>
              </a:rPr>
              <a:t>Fuel systems</a:t>
            </a:r>
            <a:endParaRPr lang="en-CA" sz="4000" dirty="0"/>
          </a:p>
        </p:txBody>
      </p:sp>
      <p:sp>
        <p:nvSpPr>
          <p:cNvPr id="3" name="Content Placeholder 2"/>
          <p:cNvSpPr>
            <a:spLocks noGrp="1"/>
          </p:cNvSpPr>
          <p:nvPr>
            <p:ph sz="quarter" idx="11"/>
          </p:nvPr>
        </p:nvSpPr>
        <p:spPr>
          <a:xfrm>
            <a:off x="381000" y="1844431"/>
            <a:ext cx="6524469" cy="3041079"/>
          </a:xfrm>
        </p:spPr>
        <p:txBody>
          <a:bodyPr/>
          <a:lstStyle/>
          <a:p>
            <a:pPr marL="0" indent="0">
              <a:lnSpc>
                <a:spcPct val="115000"/>
              </a:lnSpc>
              <a:spcAft>
                <a:spcPts val="600"/>
              </a:spcAft>
              <a:buNone/>
            </a:pPr>
            <a:r>
              <a:rPr lang="en-CA" b="1" dirty="0">
                <a:ea typeface="Calibri" panose="020F0502020204030204" pitchFamily="34" charset="0"/>
                <a:cs typeface="Times New Roman" panose="02020603050405020304" pitchFamily="18" charset="0"/>
              </a:rPr>
              <a:t>Fuel tank</a:t>
            </a:r>
          </a:p>
          <a:p>
            <a:pPr marL="342900" indent="-342900">
              <a:lnSpc>
                <a:spcPct val="100000"/>
              </a:lnSpc>
              <a:spcBef>
                <a:spcPts val="0"/>
              </a:spcBef>
              <a:spcAft>
                <a:spcPts val="1800"/>
              </a:spcAft>
              <a:buClr>
                <a:srgbClr val="F57A01"/>
              </a:buClr>
              <a:tabLst>
                <a:tab pos="457200" algn="l"/>
              </a:tabLst>
              <a:defRPr/>
            </a:pPr>
            <a:r>
              <a:rPr lang="en-CA" sz="2000" dirty="0">
                <a:latin typeface="+mn-lt"/>
                <a:ea typeface="Calibri" panose="020F0502020204030204" pitchFamily="34" charset="0"/>
                <a:cs typeface="Times New Roman" panose="02020603050405020304" pitchFamily="18" charset="0"/>
              </a:rPr>
              <a:t>Your truck may be equipped with more than one fuel tank. Fuel tanks come in a variety of sizes and shapes.</a:t>
            </a:r>
          </a:p>
          <a:p>
            <a:pPr marL="0" indent="0">
              <a:lnSpc>
                <a:spcPct val="115000"/>
              </a:lnSpc>
              <a:spcAft>
                <a:spcPts val="600"/>
              </a:spcAft>
              <a:buNone/>
            </a:pPr>
            <a:r>
              <a:rPr lang="en-CA" b="1" dirty="0">
                <a:ea typeface="Calibri" panose="020F0502020204030204" pitchFamily="34" charset="0"/>
                <a:cs typeface="Times New Roman" panose="02020603050405020304" pitchFamily="18" charset="0"/>
              </a:rPr>
              <a:t>Fuel cap</a:t>
            </a:r>
          </a:p>
          <a:p>
            <a:pPr marL="342900" indent="-342900">
              <a:lnSpc>
                <a:spcPct val="100000"/>
              </a:lnSpc>
              <a:spcBef>
                <a:spcPts val="0"/>
              </a:spcBef>
              <a:spcAft>
                <a:spcPts val="1800"/>
              </a:spcAft>
              <a:buClr>
                <a:srgbClr val="F57A01"/>
              </a:buClr>
              <a:tabLst>
                <a:tab pos="457200" algn="l"/>
              </a:tabLst>
              <a:defRPr/>
            </a:pPr>
            <a:r>
              <a:rPr lang="en-CA" sz="2000" dirty="0">
                <a:latin typeface="+mn-lt"/>
                <a:ea typeface="Calibri" panose="020F0502020204030204" pitchFamily="34" charset="0"/>
                <a:cs typeface="Times New Roman" panose="02020603050405020304" pitchFamily="18" charset="0"/>
              </a:rPr>
              <a:t>Cover that seals onto the fuel filler neck and allows fuel to be added to the tank. </a:t>
            </a:r>
          </a:p>
        </p:txBody>
      </p:sp>
      <p:sp>
        <p:nvSpPr>
          <p:cNvPr id="4" name="Rounded Rectangle 3"/>
          <p:cNvSpPr/>
          <p:nvPr/>
        </p:nvSpPr>
        <p:spPr>
          <a:xfrm>
            <a:off x="7108669" y="1491199"/>
            <a:ext cx="3417757" cy="3747541"/>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14561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a:solidFill>
                  <a:srgbClr val="5FB743"/>
                </a:solidFill>
              </a:rPr>
              <a:t>Fuel systems</a:t>
            </a:r>
            <a:endParaRPr lang="en-CA" sz="3400" dirty="0">
              <a:solidFill>
                <a:srgbClr val="5FB743"/>
              </a:solidFill>
            </a:endParaRPr>
          </a:p>
        </p:txBody>
      </p:sp>
      <p:sp>
        <p:nvSpPr>
          <p:cNvPr id="3" name="Content Placeholder 2"/>
          <p:cNvSpPr>
            <a:spLocks noGrp="1"/>
          </p:cNvSpPr>
          <p:nvPr>
            <p:ph sz="quarter" idx="11"/>
          </p:nvPr>
        </p:nvSpPr>
        <p:spPr>
          <a:xfrm>
            <a:off x="668274" y="1248372"/>
            <a:ext cx="6349942" cy="3136969"/>
          </a:xfrm>
        </p:spPr>
        <p:txBody>
          <a:bodyPr/>
          <a:lstStyle/>
          <a:p>
            <a:pPr marL="0" indent="0">
              <a:lnSpc>
                <a:spcPct val="115000"/>
              </a:lnSpc>
              <a:spcAft>
                <a:spcPts val="600"/>
              </a:spcAft>
              <a:buNone/>
            </a:pPr>
            <a:r>
              <a:rPr lang="en-CA" b="1" dirty="0">
                <a:solidFill>
                  <a:srgbClr val="3F3F3F"/>
                </a:solidFill>
                <a:ea typeface="Times New Roman" panose="02020603050405020304" pitchFamily="18" charset="0"/>
                <a:cs typeface="Times New Roman" panose="02020603050405020304" pitchFamily="18" charset="0"/>
              </a:rPr>
              <a:t>Fuel injectors</a:t>
            </a:r>
          </a:p>
          <a:p>
            <a:pPr marL="285750" indent="-285750" defTabSz="457200">
              <a:spcAft>
                <a:spcPts val="1800"/>
              </a:spcAft>
              <a:buClr>
                <a:srgbClr val="F57A01"/>
              </a:buClr>
              <a:tabLst>
                <a:tab pos="457200" algn="l"/>
              </a:tabLst>
            </a:pPr>
            <a:r>
              <a:rPr lang="en-CA" sz="2000" dirty="0">
                <a:solidFill>
                  <a:srgbClr val="3F3F3F"/>
                </a:solidFill>
                <a:latin typeface="+mn-lt"/>
              </a:rPr>
              <a:t>Supplies fuel  to the cylinders. </a:t>
            </a:r>
          </a:p>
          <a:p>
            <a:pPr marL="0" indent="0">
              <a:lnSpc>
                <a:spcPct val="115000"/>
              </a:lnSpc>
              <a:spcAft>
                <a:spcPts val="600"/>
              </a:spcAft>
              <a:buNone/>
            </a:pPr>
            <a:r>
              <a:rPr lang="en-CA" b="1" dirty="0">
                <a:solidFill>
                  <a:srgbClr val="3F3F3F"/>
                </a:solidFill>
                <a:ea typeface="Times New Roman" panose="02020603050405020304" pitchFamily="18" charset="0"/>
                <a:cs typeface="Times New Roman" panose="02020603050405020304" pitchFamily="18" charset="0"/>
              </a:rPr>
              <a:t>Fuel filter</a:t>
            </a:r>
          </a:p>
          <a:p>
            <a:pPr marL="285750" indent="-285750" defTabSz="457200">
              <a:spcAft>
                <a:spcPts val="1800"/>
              </a:spcAft>
              <a:buClr>
                <a:srgbClr val="F57A01"/>
              </a:buClr>
              <a:tabLst>
                <a:tab pos="457200" algn="l"/>
              </a:tabLst>
            </a:pPr>
            <a:r>
              <a:rPr lang="en-CA" sz="2000" dirty="0">
                <a:solidFill>
                  <a:srgbClr val="3F3F3F"/>
                </a:solidFill>
                <a:latin typeface="+mn-lt"/>
              </a:rPr>
              <a:t>Keeps contaminants out of the fuel system by cleaning the fuel as it flows from the tank. </a:t>
            </a:r>
          </a:p>
          <a:p>
            <a:pPr marL="0" indent="0">
              <a:buNone/>
            </a:pPr>
            <a:endParaRPr lang="en-CA" dirty="0"/>
          </a:p>
        </p:txBody>
      </p:sp>
      <p:sp>
        <p:nvSpPr>
          <p:cNvPr id="5" name="Oval 4"/>
          <p:cNvSpPr/>
          <p:nvPr/>
        </p:nvSpPr>
        <p:spPr>
          <a:xfrm>
            <a:off x="7387688" y="2414954"/>
            <a:ext cx="4077481" cy="2986801"/>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608466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ormAutofit fontScale="90000"/>
          </a:bodyPr>
          <a:lstStyle/>
          <a:p>
            <a:r>
              <a:rPr lang="en-US" sz="3800" dirty="0">
                <a:solidFill>
                  <a:srgbClr val="5FB743"/>
                </a:solidFill>
              </a:rPr>
              <a:t>Air intake and exhaust system</a:t>
            </a:r>
            <a:endParaRPr lang="en-CA" sz="3800" dirty="0">
              <a:solidFill>
                <a:srgbClr val="5FB743"/>
              </a:solidFill>
            </a:endParaRPr>
          </a:p>
        </p:txBody>
      </p:sp>
      <p:sp>
        <p:nvSpPr>
          <p:cNvPr id="3" name="Rectangle 2">
            <a:extLst>
              <a:ext uri="{FF2B5EF4-FFF2-40B4-BE49-F238E27FC236}">
                <a16:creationId xmlns:a16="http://schemas.microsoft.com/office/drawing/2014/main" id="{6B17EB64-A959-FF45-A176-8015C564F5A2}"/>
              </a:ext>
            </a:extLst>
          </p:cNvPr>
          <p:cNvSpPr/>
          <p:nvPr/>
        </p:nvSpPr>
        <p:spPr>
          <a:xfrm>
            <a:off x="663389" y="1293166"/>
            <a:ext cx="5172636" cy="3970318"/>
          </a:xfrm>
          <a:prstGeom prst="rect">
            <a:avLst/>
          </a:prstGeom>
        </p:spPr>
        <p:txBody>
          <a:bodyPr wrap="square">
            <a:spAutoFit/>
          </a:bodyPr>
          <a:lstStyle/>
          <a:p>
            <a:pPr lvl="0"/>
            <a:r>
              <a:rPr lang="en-GB" sz="2800" dirty="0" smtClean="0"/>
              <a:t>The next section includes:</a:t>
            </a:r>
          </a:p>
          <a:p>
            <a:pPr marL="457200" lvl="0" indent="-457200">
              <a:buFont typeface="Arial" panose="020B0604020202020204" pitchFamily="34" charset="0"/>
              <a:buChar char="•"/>
            </a:pPr>
            <a:endParaRPr lang="en-GB" sz="2800" dirty="0" smtClean="0"/>
          </a:p>
          <a:p>
            <a:pPr marL="457200" lvl="0" indent="-457200">
              <a:buFont typeface="Arial" panose="020B0604020202020204" pitchFamily="34" charset="0"/>
              <a:buChar char="•"/>
            </a:pPr>
            <a:r>
              <a:rPr lang="en-GB" sz="2800" dirty="0" smtClean="0"/>
              <a:t>Air </a:t>
            </a:r>
            <a:r>
              <a:rPr lang="en-GB" sz="2800" dirty="0"/>
              <a:t>intake system</a:t>
            </a:r>
            <a:endParaRPr lang="en-CA" sz="2800" dirty="0"/>
          </a:p>
          <a:p>
            <a:pPr marL="457200" lvl="0" indent="-457200">
              <a:buFont typeface="Arial" panose="020B0604020202020204" pitchFamily="34" charset="0"/>
              <a:buChar char="•"/>
            </a:pPr>
            <a:r>
              <a:rPr lang="en-GB" sz="2800" dirty="0"/>
              <a:t>Air cleaner</a:t>
            </a:r>
            <a:endParaRPr lang="en-CA" sz="2800" dirty="0"/>
          </a:p>
          <a:p>
            <a:pPr marL="457200" lvl="0" indent="-457200">
              <a:buFont typeface="Arial" panose="020B0604020202020204" pitchFamily="34" charset="0"/>
              <a:buChar char="•"/>
            </a:pPr>
            <a:r>
              <a:rPr lang="en-GB" sz="2800" dirty="0"/>
              <a:t>Exhaust system</a:t>
            </a:r>
            <a:endParaRPr lang="en-CA" sz="2800" dirty="0"/>
          </a:p>
          <a:p>
            <a:pPr marL="457200" lvl="0" indent="-457200">
              <a:buFont typeface="Arial" panose="020B0604020202020204" pitchFamily="34" charset="0"/>
              <a:buChar char="•"/>
            </a:pPr>
            <a:r>
              <a:rPr lang="en-GB" sz="2800" dirty="0"/>
              <a:t>Turbocharger</a:t>
            </a:r>
            <a:endParaRPr lang="en-CA" sz="2800" dirty="0"/>
          </a:p>
          <a:p>
            <a:pPr marL="457200" lvl="0" indent="-457200">
              <a:buFont typeface="Arial" panose="020B0604020202020204" pitchFamily="34" charset="0"/>
              <a:buChar char="•"/>
            </a:pPr>
            <a:r>
              <a:rPr lang="en-GB" sz="2800" dirty="0"/>
              <a:t>Aftercooler</a:t>
            </a:r>
            <a:endParaRPr lang="en-CA" sz="2800" dirty="0"/>
          </a:p>
          <a:p>
            <a:pPr marL="457200" lvl="0" indent="-457200">
              <a:buFont typeface="Arial" panose="020B0604020202020204" pitchFamily="34" charset="0"/>
              <a:buChar char="•"/>
            </a:pPr>
            <a:r>
              <a:rPr lang="en-GB" sz="2800" dirty="0"/>
              <a:t>Muffler</a:t>
            </a:r>
            <a:endParaRPr lang="en-CA" sz="2800" dirty="0"/>
          </a:p>
          <a:p>
            <a:pPr>
              <a:spcAft>
                <a:spcPts val="0"/>
              </a:spcAft>
            </a:pPr>
            <a:endParaRPr lang="en-CA" sz="2800" dirty="0">
              <a:ea typeface="DengXian" panose="02010600030101010101" pitchFamily="2" charset="-122"/>
              <a:cs typeface="Arial" panose="020B0604020202020204" pitchFamily="34" charset="0"/>
            </a:endParaRPr>
          </a:p>
        </p:txBody>
      </p:sp>
      <p:pic>
        <p:nvPicPr>
          <p:cNvPr id="6" name="Picture 5" descr="A picture containing truck, sky, outdoor, road&#10;&#10;Description automatically generated">
            <a:extLst>
              <a:ext uri="{FF2B5EF4-FFF2-40B4-BE49-F238E27FC236}">
                <a16:creationId xmlns:a16="http://schemas.microsoft.com/office/drawing/2014/main" id="{8A1FB1E7-E007-4598-9472-511A73430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1857" y="2221302"/>
            <a:ext cx="5486400" cy="3657600"/>
          </a:xfrm>
          <a:prstGeom prst="rect">
            <a:avLst/>
          </a:prstGeom>
        </p:spPr>
      </p:pic>
    </p:spTree>
    <p:extLst>
      <p:ext uri="{BB962C8B-B14F-4D97-AF65-F5344CB8AC3E}">
        <p14:creationId xmlns:p14="http://schemas.microsoft.com/office/powerpoint/2010/main" val="606772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solidFill>
                  <a:srgbClr val="5FB743"/>
                </a:solidFill>
              </a:rPr>
              <a:t>Vehicle body and frame</a:t>
            </a:r>
            <a:endParaRPr lang="en-CA" sz="4000" dirty="0"/>
          </a:p>
        </p:txBody>
      </p:sp>
      <p:sp>
        <p:nvSpPr>
          <p:cNvPr id="6" name="Content Placeholder 5">
            <a:extLst>
              <a:ext uri="{FF2B5EF4-FFF2-40B4-BE49-F238E27FC236}">
                <a16:creationId xmlns:a16="http://schemas.microsoft.com/office/drawing/2014/main" id="{62F5E675-B61D-8C41-9C52-F38DBCCA91B6}"/>
              </a:ext>
            </a:extLst>
          </p:cNvPr>
          <p:cNvSpPr>
            <a:spLocks noGrp="1"/>
          </p:cNvSpPr>
          <p:nvPr>
            <p:ph sz="quarter" idx="11"/>
          </p:nvPr>
        </p:nvSpPr>
        <p:spPr>
          <a:xfrm>
            <a:off x="381000" y="1650469"/>
            <a:ext cx="10515600" cy="1541306"/>
          </a:xfrm>
        </p:spPr>
        <p:txBody>
          <a:bodyPr/>
          <a:lstStyle/>
          <a:p>
            <a:pPr marL="0" indent="0">
              <a:buNone/>
            </a:pPr>
            <a:r>
              <a:rPr lang="en-CA" b="1" dirty="0"/>
              <a:t>Vehicle body and frame</a:t>
            </a:r>
            <a:r>
              <a:rPr lang="en-CA" dirty="0"/>
              <a:t> includes the occupant section of the vehicle and the metal infrastructure supports the rest of the vehicle. </a:t>
            </a:r>
          </a:p>
          <a:p>
            <a:endParaRPr lang="en-US" dirty="0"/>
          </a:p>
        </p:txBody>
      </p:sp>
    </p:spTree>
    <p:extLst>
      <p:ext uri="{BB962C8B-B14F-4D97-AF65-F5344CB8AC3E}">
        <p14:creationId xmlns:p14="http://schemas.microsoft.com/office/powerpoint/2010/main" val="3223957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latin typeface="Verdana" panose="020B0604030504040204" pitchFamily="34" charset="0"/>
              </a:rPr>
              <a:t>Air intake and exhaust systems</a:t>
            </a:r>
            <a:endParaRPr lang="en-CA" sz="4500" dirty="0"/>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3398473096"/>
              </p:ext>
            </p:extLst>
          </p:nvPr>
        </p:nvGraphicFramePr>
        <p:xfrm>
          <a:off x="662568" y="1522911"/>
          <a:ext cx="7139841" cy="3261360"/>
        </p:xfrm>
        <a:graphic>
          <a:graphicData uri="http://schemas.openxmlformats.org/drawingml/2006/table">
            <a:tbl>
              <a:tblPr firstRow="1" firstCol="1" bandRow="1"/>
              <a:tblGrid>
                <a:gridCol w="7139841">
                  <a:extLst>
                    <a:ext uri="{9D8B030D-6E8A-4147-A177-3AD203B41FA5}">
                      <a16:colId xmlns:a16="http://schemas.microsoft.com/office/drawing/2014/main" val="1036112196"/>
                    </a:ext>
                  </a:extLst>
                </a:gridCol>
              </a:tblGrid>
              <a:tr h="2800720">
                <a:tc>
                  <a:txBody>
                    <a:bodyPr/>
                    <a:lstStyle/>
                    <a:p>
                      <a:pPr algn="l">
                        <a:spcBef>
                          <a:spcPts val="2400"/>
                        </a:spcBef>
                        <a:spcAft>
                          <a:spcPts val="600"/>
                        </a:spcAft>
                      </a:pPr>
                      <a:r>
                        <a:rPr lang="en-CA" sz="2800" b="1" dirty="0">
                          <a:effectLst/>
                          <a:latin typeface="+mj-lt"/>
                          <a:ea typeface="Times New Roman" panose="02020603050405020304" pitchFamily="18" charset="0"/>
                        </a:rPr>
                        <a:t>Air intake system</a:t>
                      </a:r>
                    </a:p>
                    <a:p>
                      <a:pPr marL="285750" lvl="0" indent="-285750" algn="l" defTabSz="457200" rtl="0" eaLnBrk="1" latinLnBrk="0" hangingPunct="1">
                        <a:lnSpc>
                          <a:spcPct val="90000"/>
                        </a:lnSpc>
                        <a:spcBef>
                          <a:spcPts val="1000"/>
                        </a:spcBef>
                        <a:spcAft>
                          <a:spcPts val="1800"/>
                        </a:spcAft>
                        <a:buClr>
                          <a:srgbClr val="F57A01"/>
                        </a:buClr>
                        <a:buFont typeface="Arial" panose="020B0604020202020204" pitchFamily="34" charset="0"/>
                        <a:buChar char="•"/>
                        <a:tabLst>
                          <a:tab pos="457200" algn="l"/>
                        </a:tabLst>
                        <a:defRPr/>
                      </a:pPr>
                      <a:r>
                        <a:rPr lang="en-CA" sz="2000" kern="1200" dirty="0">
                          <a:solidFill>
                            <a:srgbClr val="3F3F3F"/>
                          </a:solidFill>
                          <a:latin typeface="+mn-lt"/>
                          <a:ea typeface="+mn-ea"/>
                          <a:cs typeface="+mn-cs"/>
                        </a:rPr>
                        <a:t>A diesel internal combustion engine is not only powered by fuel but a mixture of fuel and air. </a:t>
                      </a:r>
                    </a:p>
                    <a:p>
                      <a:pPr marL="285750" lvl="0" indent="-285750" algn="l" defTabSz="457200" rtl="0" eaLnBrk="1" latinLnBrk="0" hangingPunct="1">
                        <a:lnSpc>
                          <a:spcPct val="90000"/>
                        </a:lnSpc>
                        <a:spcBef>
                          <a:spcPts val="1000"/>
                        </a:spcBef>
                        <a:spcAft>
                          <a:spcPts val="1800"/>
                        </a:spcAft>
                        <a:buClr>
                          <a:srgbClr val="F57A01"/>
                        </a:buClr>
                        <a:buFont typeface="Arial" panose="020B0604020202020204" pitchFamily="34" charset="0"/>
                        <a:buChar char="•"/>
                        <a:tabLst>
                          <a:tab pos="457200" algn="l"/>
                        </a:tabLst>
                        <a:defRPr/>
                      </a:pPr>
                      <a:r>
                        <a:rPr lang="en-CA" sz="2000" kern="1200" dirty="0">
                          <a:solidFill>
                            <a:srgbClr val="3F3F3F"/>
                          </a:solidFill>
                          <a:latin typeface="+mn-lt"/>
                          <a:ea typeface="+mn-ea"/>
                          <a:cs typeface="+mn-cs"/>
                        </a:rPr>
                        <a:t>This system supplies the air that causes combustion in cylinder.  </a:t>
                      </a:r>
                    </a:p>
                    <a:p>
                      <a:pPr marL="285750" lvl="0" indent="-285750" algn="l" defTabSz="457200" rtl="0" eaLnBrk="1" latinLnBrk="0" hangingPunct="1">
                        <a:lnSpc>
                          <a:spcPct val="90000"/>
                        </a:lnSpc>
                        <a:spcBef>
                          <a:spcPts val="1000"/>
                        </a:spcBef>
                        <a:spcAft>
                          <a:spcPts val="1800"/>
                        </a:spcAft>
                        <a:buClr>
                          <a:srgbClr val="F57A01"/>
                        </a:buClr>
                        <a:buFont typeface="Arial" panose="020B0604020202020204" pitchFamily="34" charset="0"/>
                        <a:buChar char="•"/>
                        <a:tabLst>
                          <a:tab pos="457200" algn="l"/>
                        </a:tabLst>
                        <a:defRPr/>
                      </a:pPr>
                      <a:r>
                        <a:rPr lang="en-CA" sz="2000" kern="1200" dirty="0">
                          <a:solidFill>
                            <a:srgbClr val="3F3F3F"/>
                          </a:solidFill>
                          <a:latin typeface="+mn-lt"/>
                          <a:ea typeface="+mn-ea"/>
                          <a:cs typeface="+mn-cs"/>
                        </a:rPr>
                        <a:t>It is composed of- air cleaner, turbocharger, after cooler, intake manifold, an outside air cleaner may have a rain cover or snorkel.</a:t>
                      </a:r>
                    </a:p>
                  </a:txBody>
                  <a:tcPr marL="64645" marR="6464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5272417"/>
                  </a:ext>
                </a:extLst>
              </a:tr>
            </a:tbl>
          </a:graphicData>
        </a:graphic>
      </p:graphicFrame>
      <p:sp>
        <p:nvSpPr>
          <p:cNvPr id="3" name="Rounded Rectangle 2"/>
          <p:cNvSpPr/>
          <p:nvPr/>
        </p:nvSpPr>
        <p:spPr>
          <a:xfrm>
            <a:off x="8327020" y="1522911"/>
            <a:ext cx="2864916" cy="2083981"/>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3821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latin typeface="Verdana" panose="020B0604030504040204" pitchFamily="34" charset="0"/>
              </a:rPr>
              <a:t>Air intake and exhaust systems</a:t>
            </a:r>
            <a:endParaRPr lang="en-CA" sz="4500"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18922164"/>
              </p:ext>
            </p:extLst>
          </p:nvPr>
        </p:nvGraphicFramePr>
        <p:xfrm>
          <a:off x="698990" y="1292447"/>
          <a:ext cx="7886701" cy="4965405"/>
        </p:xfrm>
        <a:graphic>
          <a:graphicData uri="http://schemas.openxmlformats.org/drawingml/2006/table">
            <a:tbl>
              <a:tblPr firstRow="1" firstCol="1" bandRow="1"/>
              <a:tblGrid>
                <a:gridCol w="7886701">
                  <a:extLst>
                    <a:ext uri="{9D8B030D-6E8A-4147-A177-3AD203B41FA5}">
                      <a16:colId xmlns:a16="http://schemas.microsoft.com/office/drawing/2014/main" val="2576023291"/>
                    </a:ext>
                  </a:extLst>
                </a:gridCol>
              </a:tblGrid>
              <a:tr h="4965405">
                <a:tc>
                  <a:txBody>
                    <a:bodyPr/>
                    <a:lstStyle/>
                    <a:p>
                      <a:pPr algn="l">
                        <a:spcBef>
                          <a:spcPts val="2400"/>
                        </a:spcBef>
                        <a:spcAft>
                          <a:spcPts val="600"/>
                        </a:spcAft>
                      </a:pPr>
                      <a:r>
                        <a:rPr lang="en-CA" sz="2800" dirty="0">
                          <a:effectLst/>
                          <a:latin typeface="+mj-lt"/>
                          <a:ea typeface="Times New Roman" panose="02020603050405020304" pitchFamily="18" charset="0"/>
                        </a:rPr>
                        <a:t> </a:t>
                      </a:r>
                      <a:r>
                        <a:rPr lang="en-CA" sz="2800" b="1" dirty="0">
                          <a:effectLst/>
                          <a:latin typeface="+mj-lt"/>
                          <a:ea typeface="Times New Roman" panose="02020603050405020304" pitchFamily="18" charset="0"/>
                        </a:rPr>
                        <a:t>Exhaust system</a:t>
                      </a:r>
                    </a:p>
                    <a:p>
                      <a:pPr marL="285750" marR="0" lvl="0" indent="-285750" algn="l" defTabSz="457200" rtl="0" eaLnBrk="1" fontAlgn="auto" latinLnBrk="0" hangingPunct="1">
                        <a:lnSpc>
                          <a:spcPct val="90000"/>
                        </a:lnSpc>
                        <a:spcBef>
                          <a:spcPts val="1000"/>
                        </a:spcBef>
                        <a:spcAft>
                          <a:spcPts val="1800"/>
                        </a:spcAft>
                        <a:buClr>
                          <a:srgbClr val="F57A01"/>
                        </a:buClr>
                        <a:buSzTx/>
                        <a:buFont typeface="Arial" panose="020B0604020202020204" pitchFamily="34" charset="0"/>
                        <a:buChar char="•"/>
                        <a:tabLst>
                          <a:tab pos="457200" algn="l"/>
                        </a:tabLst>
                        <a:defRPr/>
                      </a:pPr>
                      <a:r>
                        <a:rPr lang="en-CA" sz="2000" kern="1200" dirty="0">
                          <a:solidFill>
                            <a:srgbClr val="3F3F3F"/>
                          </a:solidFill>
                          <a:latin typeface="+mn-lt"/>
                          <a:ea typeface="+mn-ea"/>
                          <a:cs typeface="+mn-cs"/>
                        </a:rPr>
                        <a:t>This system removes burned gases and fumes from the engine cylinder.</a:t>
                      </a: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016363"/>
                  </a:ext>
                </a:extLst>
              </a:tr>
            </a:tbl>
          </a:graphicData>
        </a:graphic>
      </p:graphicFrame>
      <p:sp>
        <p:nvSpPr>
          <p:cNvPr id="3" name="Rounded Rectangle 2"/>
          <p:cNvSpPr/>
          <p:nvPr/>
        </p:nvSpPr>
        <p:spPr>
          <a:xfrm>
            <a:off x="7220903" y="3004115"/>
            <a:ext cx="4017364" cy="2862164"/>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15359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latin typeface="Verdana" panose="020B0604030504040204" pitchFamily="34" charset="0"/>
              </a:rPr>
              <a:t>Vehicle systems</a:t>
            </a:r>
            <a:endParaRPr lang="en-CA" sz="4500" dirty="0"/>
          </a:p>
        </p:txBody>
      </p:sp>
      <p:sp>
        <p:nvSpPr>
          <p:cNvPr id="3" name="Content Placeholder 2"/>
          <p:cNvSpPr>
            <a:spLocks noGrp="1"/>
          </p:cNvSpPr>
          <p:nvPr>
            <p:ph sz="quarter" idx="11"/>
          </p:nvPr>
        </p:nvSpPr>
        <p:spPr/>
        <p:txBody>
          <a:bodyPr/>
          <a:lstStyle/>
          <a:p>
            <a:pPr marL="0" indent="0">
              <a:spcBef>
                <a:spcPts val="2400"/>
              </a:spcBef>
              <a:spcAft>
                <a:spcPts val="600"/>
              </a:spcAft>
              <a:buNone/>
            </a:pPr>
            <a:r>
              <a:rPr lang="en-CA" b="1" dirty="0">
                <a:ea typeface="Times New Roman" panose="02020603050405020304" pitchFamily="18" charset="0"/>
              </a:rPr>
              <a:t>Turbocharger </a:t>
            </a:r>
            <a:endParaRPr lang="en-CA" b="1" dirty="0"/>
          </a:p>
          <a:p>
            <a:pPr marL="285750" indent="-285750" defTabSz="457200">
              <a:spcAft>
                <a:spcPts val="1800"/>
              </a:spcAft>
              <a:buClr>
                <a:srgbClr val="F57A01"/>
              </a:buClr>
              <a:tabLst>
                <a:tab pos="457200" algn="l"/>
              </a:tabLst>
              <a:defRPr/>
            </a:pPr>
            <a:r>
              <a:rPr lang="en-CA" sz="2000" dirty="0">
                <a:solidFill>
                  <a:srgbClr val="3F3F3F"/>
                </a:solidFill>
                <a:latin typeface="+mn-lt"/>
              </a:rPr>
              <a:t>Is a turbine-driven forced induction device that increases an internal combustion engine's efficiency and power output by forcing extra compressed air into the combustion chamber. </a:t>
            </a:r>
          </a:p>
        </p:txBody>
      </p:sp>
      <p:sp>
        <p:nvSpPr>
          <p:cNvPr id="4" name="Oval 3"/>
          <p:cNvSpPr/>
          <p:nvPr/>
        </p:nvSpPr>
        <p:spPr>
          <a:xfrm>
            <a:off x="6380300" y="3001108"/>
            <a:ext cx="4257206" cy="2942491"/>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descr="\\GOA\MyDocs\M\mike.humen\Class 1 Training\_HUM632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7230" y="3001108"/>
            <a:ext cx="3987688" cy="2884292"/>
          </a:xfrm>
          <a:prstGeom prst="rect">
            <a:avLst/>
          </a:prstGeom>
          <a:noFill/>
          <a:ln>
            <a:noFill/>
          </a:ln>
        </p:spPr>
      </p:pic>
    </p:spTree>
    <p:extLst>
      <p:ext uri="{BB962C8B-B14F-4D97-AF65-F5344CB8AC3E}">
        <p14:creationId xmlns:p14="http://schemas.microsoft.com/office/powerpoint/2010/main" val="1216448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latin typeface="Verdana" panose="020B0604030504040204" pitchFamily="34" charset="0"/>
              </a:rPr>
              <a:t>Air intake and exhaust systems</a:t>
            </a:r>
            <a:endParaRPr lang="en-CA" sz="4500" dirty="0">
              <a:solidFill>
                <a:srgbClr val="5FB743"/>
              </a:solidFill>
            </a:endParaRPr>
          </a:p>
        </p:txBody>
      </p:sp>
      <p:sp>
        <p:nvSpPr>
          <p:cNvPr id="3" name="Content Placeholder 2"/>
          <p:cNvSpPr>
            <a:spLocks noGrp="1"/>
          </p:cNvSpPr>
          <p:nvPr>
            <p:ph sz="quarter" idx="11"/>
          </p:nvPr>
        </p:nvSpPr>
        <p:spPr>
          <a:xfrm>
            <a:off x="761512" y="1527012"/>
            <a:ext cx="6225442" cy="2507734"/>
          </a:xfrm>
        </p:spPr>
        <p:txBody>
          <a:bodyPr numCol="1"/>
          <a:lstStyle/>
          <a:p>
            <a:pPr marL="0" indent="0">
              <a:spcBef>
                <a:spcPts val="2400"/>
              </a:spcBef>
              <a:spcAft>
                <a:spcPts val="600"/>
              </a:spcAft>
              <a:buNone/>
            </a:pPr>
            <a:r>
              <a:rPr lang="en-CA" b="1" dirty="0">
                <a:ea typeface="Times New Roman" panose="02020603050405020304" pitchFamily="18" charset="0"/>
              </a:rPr>
              <a:t>Muffler</a:t>
            </a:r>
          </a:p>
          <a:p>
            <a:pPr marL="285750" indent="-285750" defTabSz="457200">
              <a:spcAft>
                <a:spcPts val="1800"/>
              </a:spcAft>
              <a:buClr>
                <a:srgbClr val="F57A01"/>
              </a:buClr>
              <a:tabLst>
                <a:tab pos="457200" algn="l"/>
              </a:tabLst>
              <a:defRPr/>
            </a:pPr>
            <a:r>
              <a:rPr lang="en-CA" sz="2000" dirty="0">
                <a:solidFill>
                  <a:srgbClr val="3F3F3F"/>
                </a:solidFill>
                <a:latin typeface="+mn-lt"/>
              </a:rPr>
              <a:t>The muffler is important in reducing the sound of the engine.</a:t>
            </a:r>
          </a:p>
          <a:p>
            <a:pPr marL="0" indent="0" defTabSz="457200">
              <a:spcAft>
                <a:spcPts val="1800"/>
              </a:spcAft>
              <a:buClr>
                <a:srgbClr val="F57A01"/>
              </a:buClr>
              <a:buNone/>
              <a:tabLst>
                <a:tab pos="457200" algn="l"/>
              </a:tabLst>
              <a:defRPr/>
            </a:pPr>
            <a:endParaRPr lang="en-CA" sz="2000" dirty="0">
              <a:solidFill>
                <a:srgbClr val="3F3F3F"/>
              </a:solidFill>
              <a:latin typeface="+mn-lt"/>
            </a:endParaRPr>
          </a:p>
        </p:txBody>
      </p:sp>
      <p:pic>
        <p:nvPicPr>
          <p:cNvPr id="7" name="Picture 6">
            <a:extLst>
              <a:ext uri="{FF2B5EF4-FFF2-40B4-BE49-F238E27FC236}">
                <a16:creationId xmlns:a16="http://schemas.microsoft.com/office/drawing/2014/main" id="{72C70CDC-0D00-4571-9B9D-31B0E40FAFB0}"/>
              </a:ext>
            </a:extLst>
          </p:cNvPr>
          <p:cNvPicPr/>
          <p:nvPr/>
        </p:nvPicPr>
        <p:blipFill>
          <a:blip r:embed="rId3">
            <a:extLst>
              <a:ext uri="{28A0092B-C50C-407E-A947-70E740481C1C}">
                <a14:useLocalDpi xmlns:a14="http://schemas.microsoft.com/office/drawing/2010/main" val="0"/>
              </a:ext>
            </a:extLst>
          </a:blip>
          <a:stretch>
            <a:fillRect/>
          </a:stretch>
        </p:blipFill>
        <p:spPr>
          <a:xfrm>
            <a:off x="7817758" y="1268694"/>
            <a:ext cx="2128357" cy="5141343"/>
          </a:xfrm>
          <a:prstGeom prst="rect">
            <a:avLst/>
          </a:prstGeom>
        </p:spPr>
      </p:pic>
    </p:spTree>
    <p:extLst>
      <p:ext uri="{BB962C8B-B14F-4D97-AF65-F5344CB8AC3E}">
        <p14:creationId xmlns:p14="http://schemas.microsoft.com/office/powerpoint/2010/main" val="2332313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ormAutofit fontScale="90000"/>
          </a:bodyPr>
          <a:lstStyle/>
          <a:p>
            <a:r>
              <a:rPr lang="en-US" sz="3800" dirty="0">
                <a:solidFill>
                  <a:srgbClr val="5FB743"/>
                </a:solidFill>
              </a:rPr>
              <a:t>Lubrication system</a:t>
            </a:r>
            <a:endParaRPr lang="en-CA" sz="3800" dirty="0">
              <a:solidFill>
                <a:srgbClr val="5FB743"/>
              </a:solidFill>
            </a:endParaRPr>
          </a:p>
        </p:txBody>
      </p:sp>
      <p:sp>
        <p:nvSpPr>
          <p:cNvPr id="3" name="Rectangle 2">
            <a:extLst>
              <a:ext uri="{FF2B5EF4-FFF2-40B4-BE49-F238E27FC236}">
                <a16:creationId xmlns:a16="http://schemas.microsoft.com/office/drawing/2014/main" id="{C58BFC67-7A14-0847-87CE-14616C33AB03}"/>
              </a:ext>
            </a:extLst>
          </p:cNvPr>
          <p:cNvSpPr/>
          <p:nvPr/>
        </p:nvSpPr>
        <p:spPr>
          <a:xfrm>
            <a:off x="381000" y="1481686"/>
            <a:ext cx="10522789" cy="2677656"/>
          </a:xfrm>
          <a:prstGeom prst="rect">
            <a:avLst/>
          </a:prstGeom>
        </p:spPr>
        <p:txBody>
          <a:bodyPr wrap="square">
            <a:spAutoFit/>
          </a:bodyPr>
          <a:lstStyle/>
          <a:p>
            <a:pPr>
              <a:spcAft>
                <a:spcPts val="0"/>
              </a:spcAft>
            </a:pPr>
            <a:r>
              <a:rPr lang="en-GB" sz="2800" dirty="0">
                <a:ea typeface="DengXian" panose="02010600030101010101" pitchFamily="2" charset="-122"/>
                <a:cs typeface="Arial" panose="020B0604020202020204" pitchFamily="34" charset="0"/>
              </a:rPr>
              <a:t>This is a system that distributes oil to various parts of the engine. </a:t>
            </a:r>
            <a:endParaRPr lang="en-GB" sz="2800" dirty="0" smtClean="0">
              <a:ea typeface="DengXian" panose="02010600030101010101" pitchFamily="2" charset="-122"/>
              <a:cs typeface="Arial" panose="020B0604020202020204" pitchFamily="34" charset="0"/>
            </a:endParaRPr>
          </a:p>
          <a:p>
            <a:pPr>
              <a:spcAft>
                <a:spcPts val="0"/>
              </a:spcAft>
            </a:pPr>
            <a:endParaRPr lang="en-GB" sz="2800" dirty="0">
              <a:ea typeface="DengXian" panose="02010600030101010101" pitchFamily="2" charset="-122"/>
              <a:cs typeface="Arial" panose="020B0604020202020204" pitchFamily="34" charset="0"/>
            </a:endParaRPr>
          </a:p>
          <a:p>
            <a:pPr marL="457200" lvl="0" indent="-457200">
              <a:buFont typeface="Arial" panose="020B0604020202020204" pitchFamily="34" charset="0"/>
              <a:buChar char="•"/>
            </a:pPr>
            <a:r>
              <a:rPr lang="en-GB" sz="2800" dirty="0"/>
              <a:t>Oil dip stick </a:t>
            </a:r>
            <a:endParaRPr lang="en-CA" sz="2800" dirty="0"/>
          </a:p>
          <a:p>
            <a:pPr marL="457200" lvl="0" indent="-457200">
              <a:buFont typeface="Arial" panose="020B0604020202020204" pitchFamily="34" charset="0"/>
              <a:buChar char="•"/>
            </a:pPr>
            <a:r>
              <a:rPr lang="en-GB" sz="2800" dirty="0"/>
              <a:t>Oil filter</a:t>
            </a:r>
            <a:endParaRPr lang="en-CA" sz="2800" dirty="0"/>
          </a:p>
          <a:p>
            <a:pPr>
              <a:spcAft>
                <a:spcPts val="0"/>
              </a:spcAft>
            </a:pPr>
            <a:endParaRPr lang="en-CA" sz="2800" dirty="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4215834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latin typeface="Verdana" panose="020B0604030504040204" pitchFamily="34" charset="0"/>
              </a:rPr>
              <a:t>Lubrication system</a:t>
            </a:r>
            <a:endParaRPr lang="en-CA" sz="4500" dirty="0"/>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4135804699"/>
              </p:ext>
            </p:extLst>
          </p:nvPr>
        </p:nvGraphicFramePr>
        <p:xfrm>
          <a:off x="672860" y="1675401"/>
          <a:ext cx="6345354" cy="3482753"/>
        </p:xfrm>
        <a:graphic>
          <a:graphicData uri="http://schemas.openxmlformats.org/drawingml/2006/table">
            <a:tbl>
              <a:tblPr firstRow="1" firstCol="1" bandRow="1"/>
              <a:tblGrid>
                <a:gridCol w="6345354">
                  <a:extLst>
                    <a:ext uri="{9D8B030D-6E8A-4147-A177-3AD203B41FA5}">
                      <a16:colId xmlns:a16="http://schemas.microsoft.com/office/drawing/2014/main" val="1730992583"/>
                    </a:ext>
                  </a:extLst>
                </a:gridCol>
              </a:tblGrid>
              <a:tr h="3482753">
                <a:tc>
                  <a:txBody>
                    <a:bodyPr/>
                    <a:lstStyle/>
                    <a:p>
                      <a:pPr>
                        <a:spcBef>
                          <a:spcPts val="2400"/>
                        </a:spcBef>
                        <a:spcAft>
                          <a:spcPts val="600"/>
                        </a:spcAft>
                      </a:pPr>
                      <a:r>
                        <a:rPr lang="en-CA" sz="2800" b="1" dirty="0">
                          <a:effectLst/>
                          <a:latin typeface="+mj-lt"/>
                          <a:ea typeface="Times New Roman" panose="02020603050405020304" pitchFamily="18" charset="0"/>
                        </a:rPr>
                        <a:t>Oil dip stick</a:t>
                      </a:r>
                      <a:endParaRPr lang="en-CA" sz="2800" b="1" dirty="0">
                        <a:effectLst/>
                        <a:latin typeface="+mj-lt"/>
                      </a:endParaRPr>
                    </a:p>
                    <a:p>
                      <a:pPr marL="285750" marR="0" lvl="0" indent="-285750" algn="l" defTabSz="457200" rtl="0" eaLnBrk="1" fontAlgn="auto" latinLnBrk="0" hangingPunct="1">
                        <a:lnSpc>
                          <a:spcPct val="90000"/>
                        </a:lnSpc>
                        <a:spcBef>
                          <a:spcPts val="1000"/>
                        </a:spcBef>
                        <a:spcAft>
                          <a:spcPts val="1800"/>
                        </a:spcAft>
                        <a:buClr>
                          <a:srgbClr val="F57A01"/>
                        </a:buClr>
                        <a:buSzTx/>
                        <a:buFont typeface="Arial" panose="020B0604020202020204" pitchFamily="34" charset="0"/>
                        <a:buChar char="•"/>
                        <a:tabLst>
                          <a:tab pos="457200" algn="l"/>
                        </a:tabLst>
                        <a:defRPr/>
                      </a:pPr>
                      <a:r>
                        <a:rPr lang="en-CA" sz="2000" kern="1200" dirty="0">
                          <a:solidFill>
                            <a:srgbClr val="3F3F3F"/>
                          </a:solidFill>
                          <a:latin typeface="+mn-lt"/>
                          <a:ea typeface="+mn-ea"/>
                          <a:cs typeface="+mn-cs"/>
                        </a:rPr>
                        <a:t>Is used to indicate the level of oil in the engine.</a:t>
                      </a:r>
                    </a:p>
                    <a:p>
                      <a:pPr>
                        <a:spcBef>
                          <a:spcPts val="2400"/>
                        </a:spcBef>
                        <a:spcAft>
                          <a:spcPts val="600"/>
                        </a:spcAft>
                      </a:pPr>
                      <a:endParaRPr lang="en-CA" sz="2000" kern="1200" dirty="0">
                        <a:solidFill>
                          <a:srgbClr val="3F3F3F"/>
                        </a:solidFill>
                        <a:latin typeface="+mn-lt"/>
                        <a:ea typeface="+mn-ea"/>
                        <a:cs typeface="+mn-cs"/>
                      </a:endParaRP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477934"/>
                  </a:ext>
                </a:extLst>
              </a:tr>
            </a:tbl>
          </a:graphicData>
        </a:graphic>
      </p:graphicFrame>
      <p:pic>
        <p:nvPicPr>
          <p:cNvPr id="14338" name="Picture 143" descr="Oil Dipsti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046" y="3448129"/>
            <a:ext cx="5255358" cy="2762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7730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latin typeface="Verdana" panose="020B0604030504040204" pitchFamily="34" charset="0"/>
              </a:rPr>
              <a:t>Lubrication systems</a:t>
            </a:r>
            <a:endParaRPr lang="en-CA" sz="4500" dirty="0"/>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1391252692"/>
              </p:ext>
            </p:extLst>
          </p:nvPr>
        </p:nvGraphicFramePr>
        <p:xfrm>
          <a:off x="581758" y="1486923"/>
          <a:ext cx="6864071" cy="4109480"/>
        </p:xfrm>
        <a:graphic>
          <a:graphicData uri="http://schemas.openxmlformats.org/drawingml/2006/table">
            <a:tbl>
              <a:tblPr firstRow="1" firstCol="1" bandRow="1"/>
              <a:tblGrid>
                <a:gridCol w="6864071">
                  <a:extLst>
                    <a:ext uri="{9D8B030D-6E8A-4147-A177-3AD203B41FA5}">
                      <a16:colId xmlns:a16="http://schemas.microsoft.com/office/drawing/2014/main" val="1484939726"/>
                    </a:ext>
                  </a:extLst>
                </a:gridCol>
              </a:tblGrid>
              <a:tr h="4109480">
                <a:tc>
                  <a:txBody>
                    <a:bodyPr/>
                    <a:lstStyle/>
                    <a:p>
                      <a:pPr>
                        <a:spcBef>
                          <a:spcPts val="2400"/>
                        </a:spcBef>
                        <a:spcAft>
                          <a:spcPts val="600"/>
                        </a:spcAft>
                      </a:pPr>
                      <a:r>
                        <a:rPr lang="en-CA" sz="1100" dirty="0">
                          <a:effectLst/>
                          <a:latin typeface="Century Gothic" panose="020B0502020202020204" pitchFamily="34" charset="0"/>
                          <a:ea typeface="Times New Roman" panose="02020603050405020304" pitchFamily="18" charset="0"/>
                        </a:rPr>
                        <a:t> </a:t>
                      </a:r>
                      <a:r>
                        <a:rPr lang="en-CA" sz="3200" b="1" dirty="0">
                          <a:effectLst/>
                          <a:latin typeface="+mj-lt"/>
                          <a:ea typeface="Times New Roman" panose="02020603050405020304" pitchFamily="18" charset="0"/>
                        </a:rPr>
                        <a:t>Oil filter</a:t>
                      </a:r>
                    </a:p>
                    <a:p>
                      <a:pPr marL="285750" marR="0" lvl="0" indent="-285750" algn="l" defTabSz="457200" rtl="0" eaLnBrk="1" fontAlgn="auto" latinLnBrk="0" hangingPunct="1">
                        <a:lnSpc>
                          <a:spcPct val="90000"/>
                        </a:lnSpc>
                        <a:spcBef>
                          <a:spcPts val="1000"/>
                        </a:spcBef>
                        <a:spcAft>
                          <a:spcPts val="1800"/>
                        </a:spcAft>
                        <a:buClr>
                          <a:srgbClr val="F57A01"/>
                        </a:buClr>
                        <a:buSzTx/>
                        <a:buFont typeface="Arial" panose="020B0604020202020204" pitchFamily="34" charset="0"/>
                        <a:buChar char="•"/>
                        <a:tabLst>
                          <a:tab pos="457200" algn="l"/>
                        </a:tabLst>
                        <a:defRPr/>
                      </a:pPr>
                      <a:r>
                        <a:rPr lang="en-CA" sz="2000" dirty="0">
                          <a:effectLst/>
                          <a:latin typeface="Century Gothic" panose="020B0502020202020204" pitchFamily="34" charset="0"/>
                          <a:ea typeface="Calibri" panose="020F0502020204030204" pitchFamily="34" charset="0"/>
                          <a:cs typeface="Times New Roman" panose="02020603050405020304" pitchFamily="18" charset="0"/>
                        </a:rPr>
                        <a:t>As the oil circulates to cool the engine and reduce friction between the engine parts, it collects dirt, grime and bits of metals which must be removed before causing damage to the engine</a:t>
                      </a:r>
                    </a:p>
                    <a:p>
                      <a:pPr marL="285750" marR="0" lvl="0" indent="-285750" algn="l" defTabSz="457200" rtl="0" eaLnBrk="1" fontAlgn="auto" latinLnBrk="0" hangingPunct="1">
                        <a:lnSpc>
                          <a:spcPct val="90000"/>
                        </a:lnSpc>
                        <a:spcBef>
                          <a:spcPts val="1000"/>
                        </a:spcBef>
                        <a:spcAft>
                          <a:spcPts val="1800"/>
                        </a:spcAft>
                        <a:buClr>
                          <a:srgbClr val="F57A01"/>
                        </a:buClr>
                        <a:buSzTx/>
                        <a:buFont typeface="Arial" panose="020B0604020202020204" pitchFamily="34" charset="0"/>
                        <a:buChar char="•"/>
                        <a:tabLst>
                          <a:tab pos="457200" algn="l"/>
                        </a:tabLst>
                        <a:defRPr/>
                      </a:pPr>
                      <a:r>
                        <a:rPr lang="en-CA" sz="2000" kern="1200" dirty="0">
                          <a:solidFill>
                            <a:srgbClr val="3F3F3F"/>
                          </a:solidFill>
                          <a:latin typeface="+mn-lt"/>
                          <a:ea typeface="+mn-ea"/>
                          <a:cs typeface="+mn-cs"/>
                        </a:rPr>
                        <a:t>The oil filter strains out these impurities before they circulate to all the moving components. </a:t>
                      </a: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2161432"/>
                  </a:ext>
                </a:extLst>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1077" y="1551501"/>
            <a:ext cx="2969846" cy="2380715"/>
          </a:xfrm>
          <a:prstGeom prst="rect">
            <a:avLst/>
          </a:prstGeom>
          <a:ln>
            <a:solidFill>
              <a:schemeClr val="accent6">
                <a:lumMod val="40000"/>
                <a:lumOff val="60000"/>
              </a:schemeClr>
            </a:solidFill>
          </a:ln>
        </p:spPr>
      </p:pic>
    </p:spTree>
    <p:extLst>
      <p:ext uri="{BB962C8B-B14F-4D97-AF65-F5344CB8AC3E}">
        <p14:creationId xmlns:p14="http://schemas.microsoft.com/office/powerpoint/2010/main" val="296393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ormAutofit fontScale="90000"/>
          </a:bodyPr>
          <a:lstStyle/>
          <a:p>
            <a:r>
              <a:rPr lang="en-US" sz="3800" dirty="0">
                <a:solidFill>
                  <a:srgbClr val="5FB743"/>
                </a:solidFill>
              </a:rPr>
              <a:t>Coolant system</a:t>
            </a:r>
            <a:endParaRPr lang="en-CA" sz="3800" dirty="0">
              <a:solidFill>
                <a:srgbClr val="5FB743"/>
              </a:solidFill>
            </a:endParaRPr>
          </a:p>
        </p:txBody>
      </p:sp>
      <p:sp>
        <p:nvSpPr>
          <p:cNvPr id="3" name="Rectangle 2">
            <a:extLst>
              <a:ext uri="{FF2B5EF4-FFF2-40B4-BE49-F238E27FC236}">
                <a16:creationId xmlns:a16="http://schemas.microsoft.com/office/drawing/2014/main" id="{89B479B6-D704-3D49-A3BB-A9DF6C47E0DC}"/>
              </a:ext>
            </a:extLst>
          </p:cNvPr>
          <p:cNvSpPr/>
          <p:nvPr/>
        </p:nvSpPr>
        <p:spPr>
          <a:xfrm>
            <a:off x="1939159" y="1797269"/>
            <a:ext cx="7204841" cy="3231654"/>
          </a:xfrm>
          <a:prstGeom prst="rect">
            <a:avLst/>
          </a:prstGeom>
        </p:spPr>
        <p:txBody>
          <a:bodyPr wrap="square">
            <a:spAutoFit/>
          </a:bodyPr>
          <a:lstStyle/>
          <a:p>
            <a:pPr>
              <a:spcAft>
                <a:spcPts val="0"/>
              </a:spcAft>
            </a:pPr>
            <a:r>
              <a:rPr lang="en-GB" sz="2800" dirty="0" smtClean="0">
                <a:ea typeface="DengXian" panose="02010600030101010101" pitchFamily="2" charset="-122"/>
                <a:cs typeface="Arial" panose="020B0604020202020204" pitchFamily="34" charset="0"/>
              </a:rPr>
              <a:t>The next section includes:</a:t>
            </a:r>
            <a:endParaRPr lang="en-GB" sz="2800" dirty="0">
              <a:ea typeface="DengXian" panose="02010600030101010101" pitchFamily="2" charset="-122"/>
              <a:cs typeface="Arial" panose="020B0604020202020204" pitchFamily="34" charset="0"/>
            </a:endParaRPr>
          </a:p>
          <a:p>
            <a:pPr lvl="0"/>
            <a:endParaRPr lang="en-CA" dirty="0"/>
          </a:p>
          <a:p>
            <a:pPr marL="457200" lvl="0" indent="-457200">
              <a:buFont typeface="Arial" panose="020B0604020202020204" pitchFamily="34" charset="0"/>
              <a:buChar char="•"/>
            </a:pPr>
            <a:r>
              <a:rPr lang="en-GB" sz="2800" dirty="0"/>
              <a:t>Thermostat</a:t>
            </a:r>
            <a:endParaRPr lang="en-CA" sz="2800" dirty="0"/>
          </a:p>
          <a:p>
            <a:pPr marL="457200" lvl="0" indent="-457200">
              <a:buFont typeface="Arial" panose="020B0604020202020204" pitchFamily="34" charset="0"/>
              <a:buChar char="•"/>
            </a:pPr>
            <a:r>
              <a:rPr lang="en-GB" sz="2800" dirty="0"/>
              <a:t>Radiator with coolant</a:t>
            </a:r>
            <a:endParaRPr lang="en-CA" sz="2800" dirty="0"/>
          </a:p>
          <a:p>
            <a:pPr marL="457200" lvl="0" indent="-457200">
              <a:buFont typeface="Arial" panose="020B0604020202020204" pitchFamily="34" charset="0"/>
              <a:buChar char="•"/>
            </a:pPr>
            <a:r>
              <a:rPr lang="en-GB" sz="2800" dirty="0"/>
              <a:t>Radiator cap</a:t>
            </a:r>
          </a:p>
          <a:p>
            <a:pPr marL="457200" lvl="0" indent="-457200">
              <a:buFont typeface="Arial" panose="020B0604020202020204" pitchFamily="34" charset="0"/>
              <a:buChar char="•"/>
            </a:pPr>
            <a:r>
              <a:rPr lang="en-GB" sz="2800" dirty="0"/>
              <a:t>Hoses and clamps</a:t>
            </a:r>
            <a:endParaRPr lang="en-CA" sz="2800" dirty="0"/>
          </a:p>
          <a:p>
            <a:pPr marL="457200" lvl="0" indent="-457200">
              <a:buFont typeface="Arial" panose="020B0604020202020204" pitchFamily="34" charset="0"/>
              <a:buChar char="•"/>
            </a:pPr>
            <a:r>
              <a:rPr lang="en-GB" sz="2800" dirty="0"/>
              <a:t>Fan belt</a:t>
            </a:r>
            <a:endParaRPr lang="en-CA" sz="2800" dirty="0"/>
          </a:p>
          <a:p>
            <a:pPr>
              <a:spcAft>
                <a:spcPts val="0"/>
              </a:spcAft>
            </a:pPr>
            <a:endParaRPr lang="en-CA" dirty="0">
              <a:latin typeface="Calibri" panose="020F050202020403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39494765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latin typeface="Verdana" panose="020B0604030504040204" pitchFamily="34" charset="0"/>
              </a:rPr>
              <a:t>Coolant system</a:t>
            </a:r>
            <a:endParaRPr lang="en-CA" sz="4500" dirty="0"/>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922851649"/>
              </p:ext>
            </p:extLst>
          </p:nvPr>
        </p:nvGraphicFramePr>
        <p:xfrm>
          <a:off x="745881" y="1727328"/>
          <a:ext cx="6327042" cy="4020485"/>
        </p:xfrm>
        <a:graphic>
          <a:graphicData uri="http://schemas.openxmlformats.org/drawingml/2006/table">
            <a:tbl>
              <a:tblPr firstRow="1" firstCol="1" bandRow="1"/>
              <a:tblGrid>
                <a:gridCol w="6327042">
                  <a:extLst>
                    <a:ext uri="{9D8B030D-6E8A-4147-A177-3AD203B41FA5}">
                      <a16:colId xmlns:a16="http://schemas.microsoft.com/office/drawing/2014/main" val="930344805"/>
                    </a:ext>
                  </a:extLst>
                </a:gridCol>
              </a:tblGrid>
              <a:tr h="4020485">
                <a:tc>
                  <a:txBody>
                    <a:bodyPr/>
                    <a:lstStyle/>
                    <a:p>
                      <a:pPr>
                        <a:spcBef>
                          <a:spcPts val="2400"/>
                        </a:spcBef>
                        <a:spcAft>
                          <a:spcPts val="600"/>
                        </a:spcAft>
                      </a:pPr>
                      <a:r>
                        <a:rPr lang="en-CA" sz="2800" b="1" dirty="0">
                          <a:effectLst/>
                          <a:latin typeface="+mj-lt"/>
                          <a:ea typeface="Times New Roman" panose="02020603050405020304" pitchFamily="18" charset="0"/>
                        </a:rPr>
                        <a:t>Radiator</a:t>
                      </a:r>
                    </a:p>
                    <a:p>
                      <a:pPr marL="285750" marR="0" lvl="0" indent="-285750" algn="l" defTabSz="457200" rtl="0" eaLnBrk="1" fontAlgn="auto" latinLnBrk="0" hangingPunct="1">
                        <a:lnSpc>
                          <a:spcPct val="90000"/>
                        </a:lnSpc>
                        <a:spcBef>
                          <a:spcPts val="1000"/>
                        </a:spcBef>
                        <a:spcAft>
                          <a:spcPts val="1800"/>
                        </a:spcAft>
                        <a:buClr>
                          <a:srgbClr val="F57A01"/>
                        </a:buClr>
                        <a:buSzTx/>
                        <a:buFont typeface="Arial" panose="020B0604020202020204" pitchFamily="34" charset="0"/>
                        <a:buChar char="•"/>
                        <a:tabLst>
                          <a:tab pos="457200" algn="l"/>
                        </a:tabLst>
                        <a:defRPr/>
                      </a:pPr>
                      <a:r>
                        <a:rPr lang="en-CA" sz="2000" kern="1200" dirty="0">
                          <a:solidFill>
                            <a:srgbClr val="3F3F3F"/>
                          </a:solidFill>
                          <a:latin typeface="+mn-lt"/>
                          <a:ea typeface="+mn-ea"/>
                          <a:cs typeface="+mn-cs"/>
                        </a:rPr>
                        <a:t>A vehicle cooling system keeps the temperature constant to prevent intense heat from damaging the vehicle engine. </a:t>
                      </a:r>
                    </a:p>
                    <a:p>
                      <a:pPr>
                        <a:lnSpc>
                          <a:spcPct val="115000"/>
                        </a:lnSpc>
                        <a:spcAft>
                          <a:spcPts val="600"/>
                        </a:spcAft>
                      </a:pPr>
                      <a:endParaRPr lang="en-US" sz="2400" dirty="0">
                        <a:effectLst/>
                        <a:latin typeface="+mj-lt"/>
                        <a:ea typeface="Calibri" panose="020F0502020204030204" pitchFamily="34" charset="0"/>
                        <a:cs typeface="Times New Roman" panose="02020603050405020304" pitchFamily="18" charset="0"/>
                      </a:endParaRPr>
                    </a:p>
                    <a:p>
                      <a:pPr algn="l">
                        <a:lnSpc>
                          <a:spcPct val="115000"/>
                        </a:lnSpc>
                        <a:spcAft>
                          <a:spcPts val="600"/>
                        </a:spcAft>
                      </a:pPr>
                      <a:r>
                        <a:rPr lang="en-CA" sz="2800" b="1" dirty="0">
                          <a:effectLst/>
                          <a:latin typeface="+mj-lt"/>
                          <a:ea typeface="Times New Roman" panose="02020603050405020304" pitchFamily="18" charset="0"/>
                        </a:rPr>
                        <a:t>Radiator cap</a:t>
                      </a:r>
                    </a:p>
                    <a:p>
                      <a:pPr marL="285750" marR="0" lvl="0" indent="-285750" algn="l" defTabSz="457200" rtl="0" eaLnBrk="1" fontAlgn="auto" latinLnBrk="0" hangingPunct="1">
                        <a:lnSpc>
                          <a:spcPct val="90000"/>
                        </a:lnSpc>
                        <a:spcBef>
                          <a:spcPts val="1000"/>
                        </a:spcBef>
                        <a:spcAft>
                          <a:spcPts val="1800"/>
                        </a:spcAft>
                        <a:buClr>
                          <a:srgbClr val="F57A01"/>
                        </a:buClr>
                        <a:buSzTx/>
                        <a:buFont typeface="Arial" panose="020B0604020202020204" pitchFamily="34" charset="0"/>
                        <a:buChar char="•"/>
                        <a:tabLst>
                          <a:tab pos="457200" algn="l"/>
                        </a:tabLst>
                        <a:defRPr/>
                      </a:pPr>
                      <a:r>
                        <a:rPr lang="en-CA" sz="2000" kern="1200" dirty="0">
                          <a:solidFill>
                            <a:srgbClr val="3F3F3F"/>
                          </a:solidFill>
                          <a:latin typeface="+mn-lt"/>
                          <a:ea typeface="+mn-ea"/>
                          <a:cs typeface="+mn-cs"/>
                        </a:rPr>
                        <a:t>This seals the radiator.</a:t>
                      </a: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092254"/>
                  </a:ext>
                </a:extLst>
              </a:tr>
            </a:tbl>
          </a:graphicData>
        </a:graphic>
      </p:graphicFrame>
      <p:pic>
        <p:nvPicPr>
          <p:cNvPr id="16385" name="Picture 146" descr="_HUM63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7101" y="4193986"/>
            <a:ext cx="2927454" cy="1876090"/>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pic>
        <p:nvPicPr>
          <p:cNvPr id="6" name="Picture 5" descr="\\GOA\MyDocs\M\mike.humen\Class 1 Training\_HUM639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8955" y="1595978"/>
            <a:ext cx="2895600" cy="1916430"/>
          </a:xfrm>
          <a:prstGeom prst="rect">
            <a:avLst/>
          </a:prstGeom>
          <a:noFill/>
          <a:ln>
            <a:noFill/>
          </a:ln>
        </p:spPr>
      </p:pic>
    </p:spTree>
    <p:extLst>
      <p:ext uri="{BB962C8B-B14F-4D97-AF65-F5344CB8AC3E}">
        <p14:creationId xmlns:p14="http://schemas.microsoft.com/office/powerpoint/2010/main" val="17672825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latin typeface="Verdana" panose="020B0604030504040204" pitchFamily="34" charset="0"/>
              </a:rPr>
              <a:t>Coolant system</a:t>
            </a:r>
            <a:endParaRPr lang="en-CA" sz="4500" dirty="0"/>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169102210"/>
              </p:ext>
            </p:extLst>
          </p:nvPr>
        </p:nvGraphicFramePr>
        <p:xfrm>
          <a:off x="706803" y="1675401"/>
          <a:ext cx="6311411" cy="3482753"/>
        </p:xfrm>
        <a:graphic>
          <a:graphicData uri="http://schemas.openxmlformats.org/drawingml/2006/table">
            <a:tbl>
              <a:tblPr firstRow="1" firstCol="1" bandRow="1"/>
              <a:tblGrid>
                <a:gridCol w="6311411">
                  <a:extLst>
                    <a:ext uri="{9D8B030D-6E8A-4147-A177-3AD203B41FA5}">
                      <a16:colId xmlns:a16="http://schemas.microsoft.com/office/drawing/2014/main" val="1730992583"/>
                    </a:ext>
                  </a:extLst>
                </a:gridCol>
              </a:tblGrid>
              <a:tr h="3482753">
                <a:tc>
                  <a:txBody>
                    <a:bodyPr/>
                    <a:lstStyle/>
                    <a:p>
                      <a:pPr>
                        <a:spcBef>
                          <a:spcPts val="2400"/>
                        </a:spcBef>
                        <a:spcAft>
                          <a:spcPts val="600"/>
                        </a:spcAft>
                      </a:pPr>
                      <a:endParaRPr lang="en-CA" sz="2000" kern="1200" dirty="0">
                        <a:solidFill>
                          <a:srgbClr val="3F3F3F"/>
                        </a:solidFill>
                        <a:latin typeface="+mn-lt"/>
                        <a:ea typeface="+mn-ea"/>
                        <a:cs typeface="+mn-cs"/>
                      </a:endParaRPr>
                    </a:p>
                    <a:p>
                      <a:pPr>
                        <a:spcBef>
                          <a:spcPts val="2400"/>
                        </a:spcBef>
                        <a:spcAft>
                          <a:spcPts val="600"/>
                        </a:spcAft>
                      </a:pPr>
                      <a:r>
                        <a:rPr lang="en-CA" sz="2800" b="1" dirty="0">
                          <a:effectLst/>
                          <a:latin typeface="+mj-lt"/>
                          <a:ea typeface="Times New Roman" panose="02020603050405020304" pitchFamily="18" charset="0"/>
                        </a:rPr>
                        <a:t>Applicable hoses and clamps</a:t>
                      </a:r>
                      <a:endParaRPr lang="en-CA" sz="2800" b="1" dirty="0">
                        <a:effectLst/>
                        <a:latin typeface="+mj-lt"/>
                      </a:endParaRPr>
                    </a:p>
                    <a:p>
                      <a:pPr marL="285750" marR="0" lvl="0" indent="-285750" algn="l" defTabSz="457200" rtl="0" eaLnBrk="1" fontAlgn="auto" latinLnBrk="0" hangingPunct="1">
                        <a:lnSpc>
                          <a:spcPct val="90000"/>
                        </a:lnSpc>
                        <a:spcBef>
                          <a:spcPts val="1000"/>
                        </a:spcBef>
                        <a:spcAft>
                          <a:spcPts val="1800"/>
                        </a:spcAft>
                        <a:buClr>
                          <a:srgbClr val="F57A01"/>
                        </a:buClr>
                        <a:buSzTx/>
                        <a:buFont typeface="Arial" panose="020B0604020202020204" pitchFamily="34" charset="0"/>
                        <a:buChar char="•"/>
                        <a:tabLst>
                          <a:tab pos="457200" algn="l"/>
                        </a:tabLst>
                        <a:defRPr/>
                      </a:pPr>
                      <a:r>
                        <a:rPr lang="en-CA" sz="2000" kern="1200" dirty="0">
                          <a:solidFill>
                            <a:srgbClr val="3F3F3F"/>
                          </a:solidFill>
                          <a:latin typeface="+mn-lt"/>
                          <a:ea typeface="+mn-ea"/>
                          <a:cs typeface="+mn-cs"/>
                        </a:rPr>
                        <a:t>Hose clamps are used to attach a hose to a fitting. Hoses are used to convey fluid or air from one part of the engine to another.</a:t>
                      </a: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477934"/>
                  </a:ext>
                </a:extLst>
              </a:tr>
            </a:tbl>
          </a:graphicData>
        </a:graphic>
      </p:graphicFrame>
      <p:pic>
        <p:nvPicPr>
          <p:cNvPr id="14337" name="Picture 144" descr="_HUM639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3149" y="3625757"/>
            <a:ext cx="3326727" cy="2188447"/>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4339" name="Picture 141" descr="_HUM639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3149" y="1236485"/>
            <a:ext cx="3089725" cy="1995758"/>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412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rPr>
              <a:t>Vehicle body and frame</a:t>
            </a:r>
            <a:endParaRPr lang="en-CA" sz="4500" dirty="0"/>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668854668"/>
              </p:ext>
            </p:extLst>
          </p:nvPr>
        </p:nvGraphicFramePr>
        <p:xfrm>
          <a:off x="738064" y="1237093"/>
          <a:ext cx="9441963" cy="4766872"/>
        </p:xfrm>
        <a:graphic>
          <a:graphicData uri="http://schemas.openxmlformats.org/drawingml/2006/table">
            <a:tbl>
              <a:tblPr firstRow="1" firstCol="1" bandRow="1"/>
              <a:tblGrid>
                <a:gridCol w="9441963">
                  <a:extLst>
                    <a:ext uri="{9D8B030D-6E8A-4147-A177-3AD203B41FA5}">
                      <a16:colId xmlns:a16="http://schemas.microsoft.com/office/drawing/2014/main" val="69689814"/>
                    </a:ext>
                  </a:extLst>
                </a:gridCol>
              </a:tblGrid>
              <a:tr h="4766872">
                <a:tc>
                  <a:txBody>
                    <a:bodyPr/>
                    <a:lstStyle/>
                    <a:p>
                      <a:pPr>
                        <a:lnSpc>
                          <a:spcPct val="115000"/>
                        </a:lnSpc>
                        <a:spcAft>
                          <a:spcPts val="600"/>
                        </a:spcAft>
                      </a:pPr>
                      <a:r>
                        <a:rPr lang="en-CA" sz="2400" b="1" dirty="0">
                          <a:effectLst/>
                          <a:latin typeface="+mj-lt"/>
                          <a:ea typeface="Calibri" panose="020F0502020204030204" pitchFamily="34" charset="0"/>
                          <a:cs typeface="Times New Roman" panose="02020603050405020304" pitchFamily="18" charset="0"/>
                        </a:rPr>
                        <a:t>Hood or engine enclosure</a:t>
                      </a:r>
                      <a:r>
                        <a:rPr kumimoji="0" lang="en-CA" sz="2400" b="0" i="0" u="none" strike="noStrike" kern="1200" cap="none" spc="0" normalizeH="0" baseline="0" noProof="0" dirty="0">
                          <a:ln>
                            <a:noFill/>
                          </a:ln>
                          <a:solidFill>
                            <a:prstClr val="black"/>
                          </a:solidFill>
                          <a:effectLst/>
                          <a:uLnTx/>
                          <a:uFillTx/>
                          <a:latin typeface="Verdana" panose="020B0604030504040204" pitchFamily="34" charset="0"/>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0000"/>
                        </a:lnSpc>
                        <a:spcBef>
                          <a:spcPts val="0"/>
                        </a:spcBef>
                        <a:spcAft>
                          <a:spcPts val="1800"/>
                        </a:spcAft>
                        <a:buClr>
                          <a:srgbClr val="F57A01"/>
                        </a:buClr>
                        <a:buSzTx/>
                        <a:buFont typeface="Arial" panose="020B0604020202020204" pitchFamily="34" charset="0"/>
                        <a:buChar char="•"/>
                        <a:tabLst>
                          <a:tab pos="457200" algn="l"/>
                        </a:tabLst>
                        <a:defRPr/>
                      </a:pPr>
                      <a:r>
                        <a:rPr lang="en-CA" sz="2000" kern="1200" dirty="0">
                          <a:solidFill>
                            <a:schemeClr val="tx1"/>
                          </a:solidFill>
                          <a:latin typeface="+mn-lt"/>
                          <a:ea typeface="Calibri" panose="020F0502020204030204" pitchFamily="34" charset="0"/>
                          <a:cs typeface="Times New Roman" panose="02020603050405020304" pitchFamily="18" charset="0"/>
                        </a:rPr>
                        <a:t>This is the part of the truck body within which the engine is housed.</a:t>
                      </a:r>
                      <a:endParaRPr lang="en-US" sz="2400" b="1" dirty="0">
                        <a:effectLst/>
                        <a:latin typeface="+mj-lt"/>
                        <a:ea typeface="Calibri" panose="020F0502020204030204" pitchFamily="34" charset="0"/>
                        <a:cs typeface="Times New Roman" panose="02020603050405020304" pitchFamily="18" charset="0"/>
                      </a:endParaRPr>
                    </a:p>
                    <a:p>
                      <a:pPr>
                        <a:lnSpc>
                          <a:spcPct val="115000"/>
                        </a:lnSpc>
                        <a:spcAft>
                          <a:spcPts val="600"/>
                        </a:spcAft>
                      </a:pPr>
                      <a:endParaRPr lang="en-CA" sz="2400" b="1" dirty="0">
                        <a:effectLst/>
                        <a:latin typeface="+mj-lt"/>
                        <a:ea typeface="Calibri" panose="020F0502020204030204" pitchFamily="34" charset="0"/>
                        <a:cs typeface="Times New Roman" panose="02020603050405020304" pitchFamily="18" charset="0"/>
                      </a:endParaRPr>
                    </a:p>
                    <a:p>
                      <a:pPr>
                        <a:lnSpc>
                          <a:spcPct val="115000"/>
                        </a:lnSpc>
                        <a:spcAft>
                          <a:spcPts val="600"/>
                        </a:spcAft>
                      </a:pPr>
                      <a:r>
                        <a:rPr lang="en-CA" sz="2400" b="1" dirty="0">
                          <a:effectLst/>
                          <a:latin typeface="+mj-lt"/>
                          <a:ea typeface="Calibri" panose="020F0502020204030204" pitchFamily="34" charset="0"/>
                          <a:cs typeface="Times New Roman" panose="02020603050405020304" pitchFamily="18" charset="0"/>
                        </a:rPr>
                        <a:t>Cab - vehicle body</a:t>
                      </a:r>
                    </a:p>
                    <a:p>
                      <a:pPr marL="342900" marR="0" lvl="0" indent="-342900" algn="l" defTabSz="914400" rtl="0" eaLnBrk="1" fontAlgn="auto" latinLnBrk="0" hangingPunct="1">
                        <a:lnSpc>
                          <a:spcPct val="100000"/>
                        </a:lnSpc>
                        <a:spcBef>
                          <a:spcPts val="0"/>
                        </a:spcBef>
                        <a:spcAft>
                          <a:spcPts val="1800"/>
                        </a:spcAft>
                        <a:buClr>
                          <a:srgbClr val="F57A01"/>
                        </a:buClr>
                        <a:buSzTx/>
                        <a:buFont typeface="Arial" panose="020B0604020202020204" pitchFamily="34" charset="0"/>
                        <a:buChar char="•"/>
                        <a:tabLst>
                          <a:tab pos="457200" algn="l"/>
                        </a:tabLst>
                        <a:defRPr/>
                      </a:pPr>
                      <a:r>
                        <a:rPr lang="en-CA" sz="2000" kern="1200" dirty="0">
                          <a:solidFill>
                            <a:schemeClr val="tx1"/>
                          </a:solidFill>
                          <a:latin typeface="+mn-lt"/>
                          <a:ea typeface="Calibri" panose="020F0502020204030204" pitchFamily="34" charset="0"/>
                          <a:cs typeface="Times New Roman" panose="02020603050405020304" pitchFamily="18" charset="0"/>
                        </a:rPr>
                        <a:t>This is the part of the truck that accommodates the driver and the occupants of the vehicle. A vehicle frame, also known as its chassis, is the main supporting structure of a motor vehicle.</a:t>
                      </a: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0011195"/>
                  </a:ext>
                </a:extLst>
              </a:tr>
            </a:tbl>
          </a:graphicData>
        </a:graphic>
      </p:graphicFrame>
    </p:spTree>
    <p:extLst>
      <p:ext uri="{BB962C8B-B14F-4D97-AF65-F5344CB8AC3E}">
        <p14:creationId xmlns:p14="http://schemas.microsoft.com/office/powerpoint/2010/main" val="1725601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latin typeface="Verdana" panose="020B0604030504040204" pitchFamily="34" charset="0"/>
              </a:rPr>
              <a:t>Coolant system</a:t>
            </a:r>
            <a:endParaRPr lang="en-CA" sz="4500" dirty="0"/>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1772501795"/>
              </p:ext>
            </p:extLst>
          </p:nvPr>
        </p:nvGraphicFramePr>
        <p:xfrm>
          <a:off x="934917" y="1352144"/>
          <a:ext cx="9232898" cy="4948067"/>
        </p:xfrm>
        <a:graphic>
          <a:graphicData uri="http://schemas.openxmlformats.org/drawingml/2006/table">
            <a:tbl>
              <a:tblPr firstRow="1" firstCol="1" bandRow="1"/>
              <a:tblGrid>
                <a:gridCol w="9232898">
                  <a:extLst>
                    <a:ext uri="{9D8B030D-6E8A-4147-A177-3AD203B41FA5}">
                      <a16:colId xmlns:a16="http://schemas.microsoft.com/office/drawing/2014/main" val="1535552381"/>
                    </a:ext>
                  </a:extLst>
                </a:gridCol>
              </a:tblGrid>
              <a:tr h="4948067">
                <a:tc>
                  <a:txBody>
                    <a:bodyPr/>
                    <a:lstStyle/>
                    <a:p>
                      <a:pPr>
                        <a:spcBef>
                          <a:spcPts val="2400"/>
                        </a:spcBef>
                        <a:spcAft>
                          <a:spcPts val="600"/>
                        </a:spcAft>
                      </a:pPr>
                      <a:r>
                        <a:rPr lang="en-CA" sz="2800" b="1" dirty="0">
                          <a:effectLst/>
                          <a:latin typeface="+mj-lt"/>
                          <a:ea typeface="Times New Roman" panose="02020603050405020304" pitchFamily="18" charset="0"/>
                        </a:rPr>
                        <a:t>Fan belt and blades </a:t>
                      </a:r>
                    </a:p>
                    <a:p>
                      <a:pPr marL="285750" marR="0" lvl="0" indent="-285750" algn="l" defTabSz="457200" rtl="0" eaLnBrk="1" fontAlgn="auto" latinLnBrk="0" hangingPunct="1">
                        <a:lnSpc>
                          <a:spcPct val="90000"/>
                        </a:lnSpc>
                        <a:spcBef>
                          <a:spcPts val="1000"/>
                        </a:spcBef>
                        <a:spcAft>
                          <a:spcPts val="1800"/>
                        </a:spcAft>
                        <a:buClr>
                          <a:srgbClr val="F57A01"/>
                        </a:buClr>
                        <a:buSzTx/>
                        <a:buFont typeface="Arial" panose="020B0604020202020204" pitchFamily="34" charset="0"/>
                        <a:buChar char="•"/>
                        <a:tabLst>
                          <a:tab pos="457200" algn="l"/>
                        </a:tabLst>
                        <a:defRPr/>
                      </a:pPr>
                      <a:r>
                        <a:rPr lang="en-CA" sz="2000" kern="1200" dirty="0">
                          <a:solidFill>
                            <a:srgbClr val="3F3F3F"/>
                          </a:solidFill>
                          <a:latin typeface="+mn-lt"/>
                          <a:ea typeface="+mn-ea"/>
                          <a:cs typeface="+mn-cs"/>
                        </a:rPr>
                        <a:t>A belt that drives the fan and the alternator. This must be inspected for tension / wear and replaced as needed.  </a:t>
                      </a: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6442259"/>
                  </a:ext>
                </a:extLst>
              </a:tr>
            </a:tbl>
          </a:graphicData>
        </a:graphic>
      </p:graphicFrame>
      <p:pic>
        <p:nvPicPr>
          <p:cNvPr id="17410" name="Picture 148" descr="_HUM63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286133" y="3241718"/>
            <a:ext cx="3046212" cy="2590672"/>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7409" name="Picture 149" descr="_HUM64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1985" y="3387780"/>
            <a:ext cx="4440731" cy="2545107"/>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3525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ormAutofit fontScale="90000"/>
          </a:bodyPr>
          <a:lstStyle/>
          <a:p>
            <a:r>
              <a:rPr lang="en-US" sz="3800" dirty="0">
                <a:solidFill>
                  <a:srgbClr val="5FB743"/>
                </a:solidFill>
              </a:rPr>
              <a:t>Electrical system</a:t>
            </a:r>
            <a:endParaRPr lang="en-CA" sz="3800" dirty="0">
              <a:solidFill>
                <a:srgbClr val="5FB743"/>
              </a:solidFill>
            </a:endParaRPr>
          </a:p>
        </p:txBody>
      </p:sp>
      <p:sp>
        <p:nvSpPr>
          <p:cNvPr id="3" name="Rectangle 2">
            <a:extLst>
              <a:ext uri="{FF2B5EF4-FFF2-40B4-BE49-F238E27FC236}">
                <a16:creationId xmlns:a16="http://schemas.microsoft.com/office/drawing/2014/main" id="{A500D37F-9C64-0F4D-A291-BD8639C66B39}"/>
              </a:ext>
            </a:extLst>
          </p:cNvPr>
          <p:cNvSpPr/>
          <p:nvPr/>
        </p:nvSpPr>
        <p:spPr>
          <a:xfrm>
            <a:off x="1017241" y="1891571"/>
            <a:ext cx="8108829" cy="3108543"/>
          </a:xfrm>
          <a:prstGeom prst="rect">
            <a:avLst/>
          </a:prstGeom>
        </p:spPr>
        <p:txBody>
          <a:bodyPr wrap="square">
            <a:spAutoFit/>
          </a:bodyPr>
          <a:lstStyle/>
          <a:p>
            <a:pPr lvl="0"/>
            <a:r>
              <a:rPr lang="en-GB" sz="2800" dirty="0" smtClean="0"/>
              <a:t>The next sections includes:</a:t>
            </a:r>
          </a:p>
          <a:p>
            <a:pPr lvl="0"/>
            <a:endParaRPr lang="en-GB" sz="2800" dirty="0" smtClean="0"/>
          </a:p>
          <a:p>
            <a:pPr marL="457200" lvl="0" indent="-457200">
              <a:buFont typeface="Arial" panose="020B0604020202020204" pitchFamily="34" charset="0"/>
              <a:buChar char="•"/>
            </a:pPr>
            <a:r>
              <a:rPr lang="en-GB" sz="2800" dirty="0" smtClean="0"/>
              <a:t>Battery </a:t>
            </a:r>
            <a:endParaRPr lang="en-CA" sz="2800" dirty="0"/>
          </a:p>
          <a:p>
            <a:pPr marL="457200" lvl="0" indent="-457200">
              <a:buFont typeface="Arial" panose="020B0604020202020204" pitchFamily="34" charset="0"/>
              <a:buChar char="•"/>
            </a:pPr>
            <a:r>
              <a:rPr lang="en-GB" sz="2800" dirty="0"/>
              <a:t>Alternators </a:t>
            </a:r>
            <a:endParaRPr lang="en-CA" sz="2800" dirty="0"/>
          </a:p>
          <a:p>
            <a:pPr marL="457200" lvl="0" indent="-457200">
              <a:buFont typeface="Arial" panose="020B0604020202020204" pitchFamily="34" charset="0"/>
              <a:buChar char="•"/>
            </a:pPr>
            <a:r>
              <a:rPr lang="en-GB" sz="2800" dirty="0"/>
              <a:t>Voltmeter</a:t>
            </a:r>
          </a:p>
          <a:p>
            <a:pPr marL="457200" indent="-457200">
              <a:buFont typeface="Arial" panose="020B0604020202020204" pitchFamily="34" charset="0"/>
              <a:buChar char="•"/>
            </a:pPr>
            <a:r>
              <a:rPr lang="en-GB" sz="2800" dirty="0"/>
              <a:t>Ammeter</a:t>
            </a:r>
            <a:endParaRPr lang="en-CA" sz="2800" dirty="0"/>
          </a:p>
          <a:p>
            <a:pPr lvl="0"/>
            <a:endParaRPr lang="en-CA" sz="2800" dirty="0"/>
          </a:p>
        </p:txBody>
      </p:sp>
    </p:spTree>
    <p:extLst>
      <p:ext uri="{BB962C8B-B14F-4D97-AF65-F5344CB8AC3E}">
        <p14:creationId xmlns:p14="http://schemas.microsoft.com/office/powerpoint/2010/main" val="2904985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latin typeface="Verdana" panose="020B0604030504040204" pitchFamily="34" charset="0"/>
              </a:rPr>
              <a:t>Electrical system</a:t>
            </a:r>
            <a:endParaRPr lang="en-CA" sz="4500" dirty="0"/>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816520939"/>
              </p:ext>
            </p:extLst>
          </p:nvPr>
        </p:nvGraphicFramePr>
        <p:xfrm>
          <a:off x="4808583" y="1928710"/>
          <a:ext cx="5851601" cy="2963721"/>
        </p:xfrm>
        <a:graphic>
          <a:graphicData uri="http://schemas.openxmlformats.org/drawingml/2006/table">
            <a:tbl>
              <a:tblPr firstRow="1" firstCol="1" bandRow="1"/>
              <a:tblGrid>
                <a:gridCol w="5851601">
                  <a:extLst>
                    <a:ext uri="{9D8B030D-6E8A-4147-A177-3AD203B41FA5}">
                      <a16:colId xmlns:a16="http://schemas.microsoft.com/office/drawing/2014/main" val="1252263197"/>
                    </a:ext>
                  </a:extLst>
                </a:gridCol>
              </a:tblGrid>
              <a:tr h="2963721">
                <a:tc>
                  <a:txBody>
                    <a:bodyPr/>
                    <a:lstStyle/>
                    <a:p>
                      <a:pPr>
                        <a:lnSpc>
                          <a:spcPct val="115000"/>
                        </a:lnSpc>
                        <a:spcAft>
                          <a:spcPts val="600"/>
                        </a:spcAft>
                      </a:pPr>
                      <a:r>
                        <a:rPr lang="en-CA" sz="2400" b="1" dirty="0">
                          <a:effectLst/>
                          <a:latin typeface="+mj-lt"/>
                          <a:ea typeface="Calibri" panose="020F0502020204030204" pitchFamily="34" charset="0"/>
                          <a:cs typeface="Times New Roman" panose="02020603050405020304" pitchFamily="18" charset="0"/>
                        </a:rPr>
                        <a:t>Battery and battery cable</a:t>
                      </a:r>
                    </a:p>
                    <a:p>
                      <a:pPr marL="342900" marR="0" lvl="0" indent="-342900" algn="l" defTabSz="914400" rtl="0" eaLnBrk="1" fontAlgn="auto" latinLnBrk="0" hangingPunct="1">
                        <a:lnSpc>
                          <a:spcPct val="100000"/>
                        </a:lnSpc>
                        <a:spcBef>
                          <a:spcPts val="0"/>
                        </a:spcBef>
                        <a:spcAft>
                          <a:spcPts val="1800"/>
                        </a:spcAft>
                        <a:buClr>
                          <a:srgbClr val="F57A01"/>
                        </a:buClr>
                        <a:buSzTx/>
                        <a:buFont typeface="Arial" panose="020B0604020202020204" pitchFamily="34" charset="0"/>
                        <a:buChar char="•"/>
                        <a:tabLst>
                          <a:tab pos="457200" algn="l"/>
                        </a:tabLst>
                        <a:defRPr/>
                      </a:pPr>
                      <a:r>
                        <a:rPr lang="en-CA" sz="2000" kern="1200" dirty="0">
                          <a:solidFill>
                            <a:schemeClr val="tx1"/>
                          </a:solidFill>
                          <a:latin typeface="+mn-lt"/>
                          <a:ea typeface="Calibri" panose="020F0502020204030204" pitchFamily="34" charset="0"/>
                          <a:cs typeface="Times New Roman" panose="02020603050405020304" pitchFamily="18" charset="0"/>
                        </a:rPr>
                        <a:t>A battery stores energy to supply power to the vehicles electrical system </a:t>
                      </a:r>
                    </a:p>
                    <a:p>
                      <a:pPr marL="342900" marR="0" lvl="0" indent="-342900" algn="l" defTabSz="914400" rtl="0" eaLnBrk="1" fontAlgn="auto" latinLnBrk="0" hangingPunct="1">
                        <a:lnSpc>
                          <a:spcPct val="100000"/>
                        </a:lnSpc>
                        <a:spcBef>
                          <a:spcPts val="0"/>
                        </a:spcBef>
                        <a:spcAft>
                          <a:spcPts val="1800"/>
                        </a:spcAft>
                        <a:buClr>
                          <a:srgbClr val="F57A01"/>
                        </a:buClr>
                        <a:buSzTx/>
                        <a:buFont typeface="Arial" panose="020B0604020202020204" pitchFamily="34" charset="0"/>
                        <a:buChar char="•"/>
                        <a:tabLst>
                          <a:tab pos="457200" algn="l"/>
                        </a:tabLst>
                        <a:defRPr/>
                      </a:pPr>
                      <a:r>
                        <a:rPr lang="en-CA" sz="2000" kern="1200" dirty="0">
                          <a:solidFill>
                            <a:schemeClr val="tx1"/>
                          </a:solidFill>
                          <a:latin typeface="+mn-lt"/>
                          <a:ea typeface="Calibri" panose="020F0502020204030204" pitchFamily="34" charset="0"/>
                          <a:cs typeface="Times New Roman" panose="02020603050405020304" pitchFamily="18" charset="0"/>
                        </a:rPr>
                        <a:t>Battery cables are connected to the terminals to transport electricity to the starting system</a:t>
                      </a:r>
                    </a:p>
                    <a:p>
                      <a:pPr marL="0" marR="0" lvl="0" indent="0" algn="l" defTabSz="914400" rtl="0" eaLnBrk="1" fontAlgn="auto" latinLnBrk="0" hangingPunct="1">
                        <a:lnSpc>
                          <a:spcPct val="100000"/>
                        </a:lnSpc>
                        <a:spcBef>
                          <a:spcPts val="0"/>
                        </a:spcBef>
                        <a:spcAft>
                          <a:spcPts val="1800"/>
                        </a:spcAft>
                        <a:buClr>
                          <a:srgbClr val="F57A01"/>
                        </a:buClr>
                        <a:buSzTx/>
                        <a:buFont typeface="Arial" panose="020B0604020202020204" pitchFamily="34" charset="0"/>
                        <a:buNone/>
                        <a:tabLst>
                          <a:tab pos="457200" algn="l"/>
                        </a:tabLst>
                        <a:defRPr/>
                      </a:pPr>
                      <a:endParaRPr lang="en-CA" sz="2000" kern="1200" dirty="0">
                        <a:solidFill>
                          <a:srgbClr val="FF0000"/>
                        </a:solidFill>
                        <a:latin typeface="+mn-lt"/>
                        <a:ea typeface="Calibri" panose="020F0502020204030204" pitchFamily="34" charset="0"/>
                        <a:cs typeface="Times New Roman" panose="02020603050405020304" pitchFamily="18" charset="0"/>
                      </a:endParaRP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3891514"/>
                  </a:ext>
                </a:extLst>
              </a:tr>
            </a:tbl>
          </a:graphicData>
        </a:graphic>
      </p:graphicFrame>
      <p:pic>
        <p:nvPicPr>
          <p:cNvPr id="5" name="Picture 4" descr="\\GOA\MyDocs\M\mike.humen\Class 1 Training\_HUM641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591" y="1401186"/>
            <a:ext cx="3757930" cy="4197941"/>
          </a:xfrm>
          <a:prstGeom prst="rect">
            <a:avLst/>
          </a:prstGeom>
          <a:noFill/>
          <a:ln>
            <a:noFill/>
          </a:ln>
        </p:spPr>
      </p:pic>
    </p:spTree>
    <p:extLst>
      <p:ext uri="{BB962C8B-B14F-4D97-AF65-F5344CB8AC3E}">
        <p14:creationId xmlns:p14="http://schemas.microsoft.com/office/powerpoint/2010/main" val="23706244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2" y="447963"/>
            <a:ext cx="10643937" cy="466437"/>
          </a:xfrm>
        </p:spPr>
        <p:txBody>
          <a:bodyPr>
            <a:normAutofit fontScale="90000"/>
          </a:bodyPr>
          <a:lstStyle/>
          <a:p>
            <a:r>
              <a:rPr lang="en-US" sz="4500" dirty="0">
                <a:solidFill>
                  <a:srgbClr val="5FB743"/>
                </a:solidFill>
                <a:latin typeface="Verdana" panose="020B0604030504040204" pitchFamily="34" charset="0"/>
              </a:rPr>
              <a:t>Electrical system</a:t>
            </a:r>
            <a:endParaRPr lang="en-CA" sz="4500" dirty="0"/>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3836833951"/>
              </p:ext>
            </p:extLst>
          </p:nvPr>
        </p:nvGraphicFramePr>
        <p:xfrm>
          <a:off x="6280030" y="1786088"/>
          <a:ext cx="4845170" cy="3528373"/>
        </p:xfrm>
        <a:graphic>
          <a:graphicData uri="http://schemas.openxmlformats.org/drawingml/2006/table">
            <a:tbl>
              <a:tblPr firstRow="1" firstCol="1" bandRow="1"/>
              <a:tblGrid>
                <a:gridCol w="4845170">
                  <a:extLst>
                    <a:ext uri="{9D8B030D-6E8A-4147-A177-3AD203B41FA5}">
                      <a16:colId xmlns:a16="http://schemas.microsoft.com/office/drawing/2014/main" val="2396540933"/>
                    </a:ext>
                  </a:extLst>
                </a:gridCol>
              </a:tblGrid>
              <a:tr h="3528373">
                <a:tc>
                  <a:txBody>
                    <a:bodyPr/>
                    <a:lstStyle/>
                    <a:p>
                      <a:pPr>
                        <a:lnSpc>
                          <a:spcPct val="115000"/>
                        </a:lnSpc>
                        <a:spcAft>
                          <a:spcPts val="600"/>
                        </a:spcAft>
                      </a:pPr>
                      <a:endParaRPr lang="en-CA" sz="2000" kern="1200" dirty="0">
                        <a:solidFill>
                          <a:schemeClr val="tx1"/>
                        </a:solidFill>
                        <a:latin typeface="+mn-lt"/>
                        <a:ea typeface="Calibri" panose="020F0502020204030204" pitchFamily="34" charset="0"/>
                        <a:cs typeface="Times New Roman" panose="02020603050405020304" pitchFamily="18" charset="0"/>
                      </a:endParaRP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594720"/>
                  </a:ext>
                </a:extLst>
              </a:tr>
            </a:tbl>
          </a:graphicData>
        </a:graphic>
      </p:graphicFrame>
      <p:pic>
        <p:nvPicPr>
          <p:cNvPr id="5" name="Picture 4" descr="\\GOA\MyDocs\M\mike.humen\Class 2 Training\_HUM626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9272" y="1490788"/>
            <a:ext cx="4368256" cy="3528373"/>
          </a:xfrm>
          <a:prstGeom prst="rect">
            <a:avLst/>
          </a:prstGeom>
          <a:noFill/>
          <a:ln>
            <a:noFill/>
          </a:ln>
        </p:spPr>
      </p:pic>
      <p:pic>
        <p:nvPicPr>
          <p:cNvPr id="7" name="Picture 6" descr="A picture containing black, camera, electronics&#10;&#10;Description automatically generated">
            <a:extLst>
              <a:ext uri="{FF2B5EF4-FFF2-40B4-BE49-F238E27FC236}">
                <a16:creationId xmlns:a16="http://schemas.microsoft.com/office/drawing/2014/main" id="{1F9E4CAF-FEB4-4117-AFAE-3FC2FEAAA9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490788"/>
            <a:ext cx="4885944" cy="3657600"/>
          </a:xfrm>
          <a:prstGeom prst="rect">
            <a:avLst/>
          </a:prstGeom>
        </p:spPr>
      </p:pic>
    </p:spTree>
    <p:extLst>
      <p:ext uri="{BB962C8B-B14F-4D97-AF65-F5344CB8AC3E}">
        <p14:creationId xmlns:p14="http://schemas.microsoft.com/office/powerpoint/2010/main" val="7087923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latin typeface="Verdana" panose="020B0604030504040204" pitchFamily="34" charset="0"/>
              </a:rPr>
              <a:t>Electrical system</a:t>
            </a:r>
            <a:endParaRPr lang="en-CA" sz="4500" dirty="0"/>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3916712766"/>
              </p:ext>
            </p:extLst>
          </p:nvPr>
        </p:nvGraphicFramePr>
        <p:xfrm>
          <a:off x="2018581" y="1380226"/>
          <a:ext cx="8641603" cy="1350108"/>
        </p:xfrm>
        <a:graphic>
          <a:graphicData uri="http://schemas.openxmlformats.org/drawingml/2006/table">
            <a:tbl>
              <a:tblPr firstRow="1" firstCol="1" bandRow="1"/>
              <a:tblGrid>
                <a:gridCol w="8641603">
                  <a:extLst>
                    <a:ext uri="{9D8B030D-6E8A-4147-A177-3AD203B41FA5}">
                      <a16:colId xmlns:a16="http://schemas.microsoft.com/office/drawing/2014/main" val="1252263197"/>
                    </a:ext>
                  </a:extLst>
                </a:gridCol>
              </a:tblGrid>
              <a:tr h="1350108">
                <a:tc>
                  <a:txBody>
                    <a:bodyPr/>
                    <a:lstStyle/>
                    <a:p>
                      <a:pPr>
                        <a:lnSpc>
                          <a:spcPct val="115000"/>
                        </a:lnSpc>
                        <a:spcAft>
                          <a:spcPts val="600"/>
                        </a:spcAft>
                      </a:pPr>
                      <a:r>
                        <a:rPr lang="en-CA" sz="2400" b="1" dirty="0">
                          <a:effectLst/>
                          <a:latin typeface="+mj-lt"/>
                          <a:ea typeface="Calibri" panose="020F0502020204030204" pitchFamily="34" charset="0"/>
                          <a:cs typeface="Times New Roman" panose="02020603050405020304" pitchFamily="18" charset="0"/>
                        </a:rPr>
                        <a:t>Volt Meter                                    Amp Meter</a:t>
                      </a:r>
                    </a:p>
                    <a:p>
                      <a:pPr marL="0" marR="0" lvl="0" indent="0" algn="l" defTabSz="914400" rtl="0" eaLnBrk="1" fontAlgn="auto" latinLnBrk="0" hangingPunct="1">
                        <a:lnSpc>
                          <a:spcPct val="100000"/>
                        </a:lnSpc>
                        <a:spcBef>
                          <a:spcPts val="0"/>
                        </a:spcBef>
                        <a:spcAft>
                          <a:spcPts val="1800"/>
                        </a:spcAft>
                        <a:buClr>
                          <a:srgbClr val="F57A01"/>
                        </a:buClr>
                        <a:buSzTx/>
                        <a:buFont typeface="Arial" panose="020B0604020202020204" pitchFamily="34" charset="0"/>
                        <a:buNone/>
                        <a:tabLst>
                          <a:tab pos="457200" algn="l"/>
                        </a:tabLst>
                        <a:defRPr/>
                      </a:pPr>
                      <a:endParaRPr lang="en-CA" sz="2000" kern="1200" dirty="0">
                        <a:solidFill>
                          <a:srgbClr val="FF0000"/>
                        </a:solidFill>
                        <a:latin typeface="+mn-lt"/>
                        <a:ea typeface="Calibri" panose="020F0502020204030204" pitchFamily="34" charset="0"/>
                        <a:cs typeface="Times New Roman" panose="02020603050405020304" pitchFamily="18" charset="0"/>
                      </a:endParaRP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3891514"/>
                  </a:ext>
                </a:extLst>
              </a:tr>
            </a:tbl>
          </a:graphicData>
        </a:graphic>
      </p:graphicFrame>
      <p:pic>
        <p:nvPicPr>
          <p:cNvPr id="6" name="Picture 5" descr="A close up of a car speedometer&#10;&#10;Description automatically generated with medium confidence">
            <a:extLst>
              <a:ext uri="{FF2B5EF4-FFF2-40B4-BE49-F238E27FC236}">
                <a16:creationId xmlns:a16="http://schemas.microsoft.com/office/drawing/2014/main" id="{351B5CE6-E993-4835-B940-A0AB4866B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698" y="2471857"/>
            <a:ext cx="3791712" cy="3657600"/>
          </a:xfrm>
          <a:prstGeom prst="rect">
            <a:avLst/>
          </a:prstGeom>
        </p:spPr>
      </p:pic>
      <p:pic>
        <p:nvPicPr>
          <p:cNvPr id="8" name="Picture 7" descr="A close up of a car speedometer&#10;&#10;Description automatically generated with low confidence">
            <a:extLst>
              <a:ext uri="{FF2B5EF4-FFF2-40B4-BE49-F238E27FC236}">
                <a16:creationId xmlns:a16="http://schemas.microsoft.com/office/drawing/2014/main" id="{260EEF66-0AC5-4C94-BDA6-5735CA678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2584" y="2471857"/>
            <a:ext cx="3657600" cy="3657600"/>
          </a:xfrm>
          <a:prstGeom prst="rect">
            <a:avLst/>
          </a:prstGeom>
        </p:spPr>
      </p:pic>
    </p:spTree>
    <p:extLst>
      <p:ext uri="{BB962C8B-B14F-4D97-AF65-F5344CB8AC3E}">
        <p14:creationId xmlns:p14="http://schemas.microsoft.com/office/powerpoint/2010/main" val="16074118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ormAutofit fontScale="90000"/>
          </a:bodyPr>
          <a:lstStyle/>
          <a:p>
            <a:r>
              <a:rPr lang="en-US" sz="3800" dirty="0">
                <a:solidFill>
                  <a:srgbClr val="5FB743"/>
                </a:solidFill>
              </a:rPr>
              <a:t>Brake system</a:t>
            </a:r>
            <a:endParaRPr lang="en-CA" sz="3800" dirty="0">
              <a:solidFill>
                <a:srgbClr val="5FB743"/>
              </a:solidFill>
            </a:endParaRPr>
          </a:p>
        </p:txBody>
      </p:sp>
      <p:sp>
        <p:nvSpPr>
          <p:cNvPr id="3" name="Rectangle 2">
            <a:extLst>
              <a:ext uri="{FF2B5EF4-FFF2-40B4-BE49-F238E27FC236}">
                <a16:creationId xmlns:a16="http://schemas.microsoft.com/office/drawing/2014/main" id="{54B23802-B589-B341-96DA-3CC83266B0E3}"/>
              </a:ext>
            </a:extLst>
          </p:cNvPr>
          <p:cNvSpPr/>
          <p:nvPr/>
        </p:nvSpPr>
        <p:spPr>
          <a:xfrm>
            <a:off x="1358537" y="1554961"/>
            <a:ext cx="9766663" cy="1815882"/>
          </a:xfrm>
          <a:prstGeom prst="rect">
            <a:avLst/>
          </a:prstGeom>
        </p:spPr>
        <p:txBody>
          <a:bodyPr wrap="square">
            <a:spAutoFit/>
          </a:bodyPr>
          <a:lstStyle/>
          <a:p>
            <a:pPr>
              <a:spcAft>
                <a:spcPts val="0"/>
              </a:spcAft>
            </a:pPr>
            <a:r>
              <a:rPr lang="en-GB" sz="2800" dirty="0" smtClean="0">
                <a:ea typeface="DengXian" panose="02010600030101010101" pitchFamily="2" charset="-122"/>
                <a:cs typeface="Arial" panose="020B0604020202020204" pitchFamily="34" charset="0"/>
              </a:rPr>
              <a:t>The next section includes:</a:t>
            </a:r>
          </a:p>
          <a:p>
            <a:pPr>
              <a:spcAft>
                <a:spcPts val="0"/>
              </a:spcAft>
            </a:pPr>
            <a:endParaRPr lang="en-GB" sz="2800" dirty="0" smtClean="0">
              <a:ea typeface="DengXian" panose="02010600030101010101" pitchFamily="2" charset="-122"/>
              <a:cs typeface="Arial" panose="020B0604020202020204" pitchFamily="34" charset="0"/>
            </a:endParaRPr>
          </a:p>
          <a:p>
            <a:pPr marL="457200" indent="-457200">
              <a:spcAft>
                <a:spcPts val="0"/>
              </a:spcAft>
              <a:buFont typeface="Arial" panose="020B0604020202020204" pitchFamily="34" charset="0"/>
              <a:buChar char="•"/>
            </a:pPr>
            <a:r>
              <a:rPr lang="en-GB" sz="2800" dirty="0" smtClean="0">
                <a:ea typeface="DengXian" panose="02010600030101010101" pitchFamily="2" charset="-122"/>
                <a:cs typeface="Arial" panose="020B0604020202020204" pitchFamily="34" charset="0"/>
              </a:rPr>
              <a:t>Disc </a:t>
            </a:r>
            <a:r>
              <a:rPr lang="en-GB" sz="2800" dirty="0">
                <a:ea typeface="DengXian" panose="02010600030101010101" pitchFamily="2" charset="-122"/>
                <a:cs typeface="Arial" panose="020B0604020202020204" pitchFamily="34" charset="0"/>
              </a:rPr>
              <a:t>brake</a:t>
            </a:r>
          </a:p>
          <a:p>
            <a:pPr marL="457200" indent="-457200">
              <a:spcAft>
                <a:spcPts val="0"/>
              </a:spcAft>
              <a:buFont typeface="Arial" panose="020B0604020202020204" pitchFamily="34" charset="0"/>
              <a:buChar char="•"/>
            </a:pPr>
            <a:r>
              <a:rPr lang="en-GB" sz="2800" dirty="0">
                <a:ea typeface="DengXian" panose="02010600030101010101" pitchFamily="2" charset="-122"/>
                <a:cs typeface="Arial" panose="020B0604020202020204" pitchFamily="34" charset="0"/>
              </a:rPr>
              <a:t>Drum brake</a:t>
            </a:r>
            <a:endParaRPr lang="en-CA" sz="2800" dirty="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26516362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latin typeface="Verdana" panose="020B0604030504040204" pitchFamily="34" charset="0"/>
              </a:rPr>
              <a:t>Brake system</a:t>
            </a:r>
            <a:endParaRPr lang="en-CA" sz="4500" dirty="0"/>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3281130600"/>
              </p:ext>
            </p:extLst>
          </p:nvPr>
        </p:nvGraphicFramePr>
        <p:xfrm>
          <a:off x="501583" y="1534818"/>
          <a:ext cx="3932914" cy="3903456"/>
        </p:xfrm>
        <a:graphic>
          <a:graphicData uri="http://schemas.openxmlformats.org/drawingml/2006/table">
            <a:tbl>
              <a:tblPr firstRow="1" firstCol="1" bandRow="1"/>
              <a:tblGrid>
                <a:gridCol w="3932914">
                  <a:extLst>
                    <a:ext uri="{9D8B030D-6E8A-4147-A177-3AD203B41FA5}">
                      <a16:colId xmlns:a16="http://schemas.microsoft.com/office/drawing/2014/main" val="2339674236"/>
                    </a:ext>
                  </a:extLst>
                </a:gridCol>
              </a:tblGrid>
              <a:tr h="3903456">
                <a:tc>
                  <a:txBody>
                    <a:bodyPr/>
                    <a:lstStyle/>
                    <a:p>
                      <a:pPr marL="0" indent="0" algn="l" defTabSz="914400" rtl="0" eaLnBrk="1" latinLnBrk="0" hangingPunct="1">
                        <a:lnSpc>
                          <a:spcPct val="115000"/>
                        </a:lnSpc>
                        <a:spcBef>
                          <a:spcPts val="1000"/>
                        </a:spcBef>
                        <a:spcAft>
                          <a:spcPts val="600"/>
                        </a:spcAft>
                        <a:buClr>
                          <a:srgbClr val="009DE0"/>
                        </a:buClr>
                        <a:buFont typeface="Arial" panose="020B0604020202020204" pitchFamily="34" charset="0"/>
                        <a:buNone/>
                      </a:pPr>
                      <a:r>
                        <a:rPr lang="en-CA" sz="2400" b="1" kern="1200" dirty="0">
                          <a:solidFill>
                            <a:schemeClr val="tx1"/>
                          </a:solidFill>
                          <a:latin typeface="+mj-lt"/>
                          <a:ea typeface="Calibri" panose="020F0502020204030204" pitchFamily="34" charset="0"/>
                          <a:cs typeface="Times New Roman" panose="02020603050405020304" pitchFamily="18" charset="0"/>
                        </a:rPr>
                        <a:t>Disc brake</a:t>
                      </a:r>
                    </a:p>
                    <a:p>
                      <a:pPr marL="0" marR="0" lvl="1" indent="0" algn="l" defTabSz="914400" rtl="0" eaLnBrk="1" fontAlgn="auto" latinLnBrk="0" hangingPunct="1">
                        <a:lnSpc>
                          <a:spcPct val="115000"/>
                        </a:lnSpc>
                        <a:spcBef>
                          <a:spcPts val="500"/>
                        </a:spcBef>
                        <a:spcAft>
                          <a:spcPts val="600"/>
                        </a:spcAft>
                        <a:buClr>
                          <a:srgbClr val="F57A01"/>
                        </a:buClr>
                        <a:buSzTx/>
                        <a:buFont typeface="Arial" panose="020B0604020202020204" pitchFamily="34" charset="0"/>
                        <a:buNone/>
                        <a:tabLst>
                          <a:tab pos="457200" algn="l"/>
                        </a:tabLst>
                        <a:defRPr/>
                      </a:pPr>
                      <a:r>
                        <a:rPr lang="en-CA" sz="2000" kern="1200" dirty="0">
                          <a:solidFill>
                            <a:schemeClr val="tx1"/>
                          </a:solidFill>
                          <a:latin typeface="+mn-lt"/>
                          <a:ea typeface="Calibri" panose="020F0502020204030204" pitchFamily="34" charset="0"/>
                          <a:cs typeface="Times New Roman" panose="02020603050405020304" pitchFamily="18" charset="0"/>
                        </a:rPr>
                        <a:t>The components of a disc brake system consist of a disc and calliper.  When the brakes are applied, the calliper squeezes the disc creating friction and slowing the vehicle.</a:t>
                      </a: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455087"/>
                  </a:ext>
                </a:extLst>
              </a:tr>
            </a:tbl>
          </a:graphicData>
        </a:graphic>
      </p:graphicFrame>
      <p:pic>
        <p:nvPicPr>
          <p:cNvPr id="5" name="Picture 4"/>
          <p:cNvPicPr>
            <a:picLocks noChangeAspect="1"/>
          </p:cNvPicPr>
          <p:nvPr/>
        </p:nvPicPr>
        <p:blipFill>
          <a:blip r:embed="rId3"/>
          <a:stretch>
            <a:fillRect/>
          </a:stretch>
        </p:blipFill>
        <p:spPr>
          <a:xfrm>
            <a:off x="5211694" y="1405165"/>
            <a:ext cx="5468665" cy="3271360"/>
          </a:xfrm>
          <a:prstGeom prst="rect">
            <a:avLst/>
          </a:prstGeom>
        </p:spPr>
      </p:pic>
    </p:spTree>
    <p:extLst>
      <p:ext uri="{BB962C8B-B14F-4D97-AF65-F5344CB8AC3E}">
        <p14:creationId xmlns:p14="http://schemas.microsoft.com/office/powerpoint/2010/main" val="23712271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latin typeface="Verdana" panose="020B0604030504040204" pitchFamily="34" charset="0"/>
              </a:rPr>
              <a:t>Brake system</a:t>
            </a:r>
            <a:endParaRPr lang="en-CA" sz="4500" dirty="0"/>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1260337895"/>
              </p:ext>
            </p:extLst>
          </p:nvPr>
        </p:nvGraphicFramePr>
        <p:xfrm>
          <a:off x="578339" y="1629267"/>
          <a:ext cx="5449556" cy="3057144"/>
        </p:xfrm>
        <a:graphic>
          <a:graphicData uri="http://schemas.openxmlformats.org/drawingml/2006/table">
            <a:tbl>
              <a:tblPr firstRow="1" firstCol="1" bandRow="1"/>
              <a:tblGrid>
                <a:gridCol w="5449556">
                  <a:extLst>
                    <a:ext uri="{9D8B030D-6E8A-4147-A177-3AD203B41FA5}">
                      <a16:colId xmlns:a16="http://schemas.microsoft.com/office/drawing/2014/main" val="2048338904"/>
                    </a:ext>
                  </a:extLst>
                </a:gridCol>
              </a:tblGrid>
              <a:tr h="2395656">
                <a:tc>
                  <a:txBody>
                    <a:bodyPr/>
                    <a:lstStyle/>
                    <a:p>
                      <a:pPr>
                        <a:lnSpc>
                          <a:spcPct val="115000"/>
                        </a:lnSpc>
                        <a:spcAft>
                          <a:spcPts val="600"/>
                        </a:spcAft>
                      </a:pPr>
                      <a:r>
                        <a:rPr lang="en-CA" sz="2400" b="1" dirty="0">
                          <a:effectLst/>
                          <a:latin typeface="+mj-lt"/>
                          <a:ea typeface="Times New Roman" panose="02020603050405020304" pitchFamily="18" charset="0"/>
                          <a:cs typeface="Times New Roman" panose="02020603050405020304" pitchFamily="18" charset="0"/>
                        </a:rPr>
                        <a:t>Drum brake</a:t>
                      </a:r>
                      <a:endParaRPr lang="en-CA" sz="2400" b="1" dirty="0">
                        <a:effectLst/>
                        <a:latin typeface="+mj-lt"/>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1800"/>
                        </a:spcAft>
                        <a:buClr>
                          <a:srgbClr val="F57A01"/>
                        </a:buClr>
                        <a:buSzTx/>
                        <a:buFont typeface="Arial" panose="020B0604020202020204" pitchFamily="34" charset="0"/>
                        <a:buChar char="•"/>
                        <a:tabLst>
                          <a:tab pos="457200" algn="l"/>
                        </a:tabLst>
                        <a:defRPr/>
                      </a:pPr>
                      <a:r>
                        <a:rPr lang="en-CA" sz="2800" kern="1200" dirty="0">
                          <a:solidFill>
                            <a:schemeClr val="tx1"/>
                          </a:solidFill>
                          <a:latin typeface="+mn-lt"/>
                          <a:ea typeface="Calibri" panose="020F0502020204030204" pitchFamily="34" charset="0"/>
                          <a:cs typeface="Times New Roman" panose="02020603050405020304" pitchFamily="18" charset="0"/>
                        </a:rPr>
                        <a:t>This is a drum attached to each side of the axle by bolts, to stop or slow down tire rotation when the driver applies pressure on the brake pedal.</a:t>
                      </a: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9799353"/>
                  </a:ext>
                </a:extLst>
              </a:tr>
            </a:tbl>
          </a:graphicData>
        </a:graphic>
      </p:graphicFrame>
      <p:pic>
        <p:nvPicPr>
          <p:cNvPr id="6" name="Picture 5">
            <a:extLst>
              <a:ext uri="{FF2B5EF4-FFF2-40B4-BE49-F238E27FC236}">
                <a16:creationId xmlns:a16="http://schemas.microsoft.com/office/drawing/2014/main" id="{4AE63DBF-519E-479F-AF72-C70A548C0823}"/>
              </a:ext>
            </a:extLst>
          </p:cNvPr>
          <p:cNvPicPr>
            <a:picLocks noChangeAspect="1"/>
          </p:cNvPicPr>
          <p:nvPr/>
        </p:nvPicPr>
        <p:blipFill rotWithShape="1">
          <a:blip r:embed="rId3"/>
          <a:srcRect l="49849" t="19219" r="8826" b="10263"/>
          <a:stretch/>
        </p:blipFill>
        <p:spPr>
          <a:xfrm>
            <a:off x="7414677" y="2260120"/>
            <a:ext cx="4198984" cy="3226279"/>
          </a:xfrm>
          <a:prstGeom prst="rect">
            <a:avLst/>
          </a:prstGeom>
        </p:spPr>
      </p:pic>
    </p:spTree>
    <p:extLst>
      <p:ext uri="{BB962C8B-B14F-4D97-AF65-F5344CB8AC3E}">
        <p14:creationId xmlns:p14="http://schemas.microsoft.com/office/powerpoint/2010/main" val="29858011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latin typeface="Verdana" panose="020B0604030504040204" pitchFamily="34" charset="0"/>
              </a:rPr>
              <a:t>Brake system</a:t>
            </a:r>
            <a:endParaRPr lang="en-CA" sz="4500" dirty="0"/>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1755906470"/>
              </p:ext>
            </p:extLst>
          </p:nvPr>
        </p:nvGraphicFramePr>
        <p:xfrm>
          <a:off x="750277" y="1492738"/>
          <a:ext cx="9304705" cy="3627902"/>
        </p:xfrm>
        <a:graphic>
          <a:graphicData uri="http://schemas.openxmlformats.org/drawingml/2006/table">
            <a:tbl>
              <a:tblPr firstRow="1" firstCol="1" bandRow="1"/>
              <a:tblGrid>
                <a:gridCol w="9304705">
                  <a:extLst>
                    <a:ext uri="{9D8B030D-6E8A-4147-A177-3AD203B41FA5}">
                      <a16:colId xmlns:a16="http://schemas.microsoft.com/office/drawing/2014/main" val="2339674236"/>
                    </a:ext>
                  </a:extLst>
                </a:gridCol>
              </a:tblGrid>
              <a:tr h="3627902">
                <a:tc>
                  <a:txBody>
                    <a:bodyPr/>
                    <a:lstStyle/>
                    <a:p>
                      <a:pPr marL="342900" indent="-342900" algn="l" defTabSz="914400" rtl="0" eaLnBrk="1" latinLnBrk="0" hangingPunct="1">
                        <a:lnSpc>
                          <a:spcPct val="115000"/>
                        </a:lnSpc>
                        <a:spcBef>
                          <a:spcPts val="1000"/>
                        </a:spcBef>
                        <a:spcAft>
                          <a:spcPts val="600"/>
                        </a:spcAft>
                        <a:buClr>
                          <a:srgbClr val="009DE0"/>
                        </a:buClr>
                        <a:buFont typeface="Arial" panose="020B0604020202020204" pitchFamily="34" charset="0"/>
                        <a:buChar char="•"/>
                      </a:pPr>
                      <a:r>
                        <a:rPr lang="en-CA" sz="2000" b="0" kern="1200" dirty="0">
                          <a:solidFill>
                            <a:schemeClr val="tx1"/>
                          </a:solidFill>
                          <a:latin typeface="+mj-lt"/>
                          <a:ea typeface="Calibri" panose="020F0502020204030204" pitchFamily="34" charset="0"/>
                          <a:cs typeface="Times New Roman" panose="02020603050405020304" pitchFamily="18" charset="0"/>
                        </a:rPr>
                        <a:t>Air brakes</a:t>
                      </a:r>
                      <a:r>
                        <a:rPr lang="en-CA" sz="2000" b="0" kern="1200" baseline="0" dirty="0">
                          <a:solidFill>
                            <a:schemeClr val="tx1"/>
                          </a:solidFill>
                          <a:latin typeface="+mj-lt"/>
                          <a:ea typeface="Calibri" panose="020F0502020204030204" pitchFamily="34" charset="0"/>
                          <a:cs typeface="Times New Roman" panose="02020603050405020304" pitchFamily="18" charset="0"/>
                        </a:rPr>
                        <a:t> u</a:t>
                      </a:r>
                      <a:r>
                        <a:rPr lang="en-US" sz="2000" b="0" kern="1200" dirty="0">
                          <a:solidFill>
                            <a:schemeClr val="tx1"/>
                          </a:solidFill>
                          <a:latin typeface="+mn-lt"/>
                          <a:ea typeface="Calibri" panose="020F0502020204030204" pitchFamily="34" charset="0"/>
                          <a:cs typeface="Times New Roman" panose="02020603050405020304" pitchFamily="18" charset="0"/>
                        </a:rPr>
                        <a:t>se pressure from compressed air to increase braking force for both tractor </a:t>
                      </a:r>
                      <a:r>
                        <a:rPr lang="en-US" sz="2000" kern="1200" dirty="0">
                          <a:solidFill>
                            <a:schemeClr val="tx1"/>
                          </a:solidFill>
                          <a:latin typeface="+mn-lt"/>
                          <a:ea typeface="Calibri" panose="020F0502020204030204" pitchFamily="34" charset="0"/>
                          <a:cs typeface="Times New Roman" panose="02020603050405020304" pitchFamily="18" charset="0"/>
                        </a:rPr>
                        <a:t>and trailer</a:t>
                      </a:r>
                    </a:p>
                    <a:p>
                      <a:pPr marL="285750" marR="0" lvl="1" indent="-285750" algn="l" defTabSz="914400" rtl="0" eaLnBrk="1" fontAlgn="auto" latinLnBrk="0" hangingPunct="1">
                        <a:lnSpc>
                          <a:spcPct val="115000"/>
                        </a:lnSpc>
                        <a:spcBef>
                          <a:spcPts val="500"/>
                        </a:spcBef>
                        <a:spcAft>
                          <a:spcPts val="600"/>
                        </a:spcAft>
                        <a:buClr>
                          <a:srgbClr val="F57A01"/>
                        </a:buClr>
                        <a:buSzTx/>
                        <a:buFont typeface="Arial" panose="020B0604020202020204" pitchFamily="34" charset="0"/>
                        <a:buChar char="•"/>
                        <a:tabLst>
                          <a:tab pos="457200" algn="l"/>
                        </a:tabLst>
                        <a:defRPr/>
                      </a:pPr>
                      <a:r>
                        <a:rPr lang="en-US" sz="2000" kern="1200" dirty="0">
                          <a:solidFill>
                            <a:schemeClr val="tx1"/>
                          </a:solidFill>
                          <a:effectLst/>
                          <a:latin typeface="+mn-lt"/>
                          <a:ea typeface="+mn-ea"/>
                          <a:cs typeface="+mn-cs"/>
                        </a:rPr>
                        <a:t>Heavy vehicles require a more complex and powerful braking system than ordinary vehicles</a:t>
                      </a:r>
                    </a:p>
                    <a:p>
                      <a:pPr marL="285750" marR="0" lvl="1" indent="-285750" algn="l" defTabSz="914400" rtl="0" eaLnBrk="1" fontAlgn="auto" latinLnBrk="0" hangingPunct="1">
                        <a:lnSpc>
                          <a:spcPct val="115000"/>
                        </a:lnSpc>
                        <a:spcBef>
                          <a:spcPts val="500"/>
                        </a:spcBef>
                        <a:spcAft>
                          <a:spcPts val="600"/>
                        </a:spcAft>
                        <a:buClr>
                          <a:srgbClr val="F57A01"/>
                        </a:buClr>
                        <a:buSzTx/>
                        <a:buFont typeface="Arial" panose="020B0604020202020204" pitchFamily="34" charset="0"/>
                        <a:buChar char="•"/>
                        <a:tabLst>
                          <a:tab pos="457200" algn="l"/>
                        </a:tabLst>
                        <a:defRPr/>
                      </a:pPr>
                      <a:r>
                        <a:rPr lang="en-US" sz="2000" dirty="0"/>
                        <a:t>Detail on air brakes</a:t>
                      </a:r>
                      <a:r>
                        <a:rPr lang="en-US" sz="2000" baseline="0" dirty="0"/>
                        <a:t> will be covered in the air brakes unit.</a:t>
                      </a:r>
                      <a:endParaRPr lang="en-CA" sz="2000" dirty="0"/>
                    </a:p>
                    <a:p>
                      <a:pPr marL="285750" marR="0" lvl="1" indent="-285750" algn="l" defTabSz="914400" rtl="0" eaLnBrk="1" fontAlgn="auto" latinLnBrk="0" hangingPunct="1">
                        <a:lnSpc>
                          <a:spcPct val="115000"/>
                        </a:lnSpc>
                        <a:spcBef>
                          <a:spcPts val="500"/>
                        </a:spcBef>
                        <a:spcAft>
                          <a:spcPts val="600"/>
                        </a:spcAft>
                        <a:buClr>
                          <a:srgbClr val="F57A01"/>
                        </a:buClr>
                        <a:buSzTx/>
                        <a:buFont typeface="Arial" panose="020B0604020202020204" pitchFamily="34" charset="0"/>
                        <a:buChar char="•"/>
                        <a:tabLst>
                          <a:tab pos="457200" algn="l"/>
                        </a:tabLst>
                        <a:defRPr/>
                      </a:pPr>
                      <a:endParaRPr lang="en-US" sz="2000" kern="1200" dirty="0">
                        <a:solidFill>
                          <a:schemeClr val="tx1"/>
                        </a:solidFill>
                        <a:effectLst/>
                        <a:latin typeface="+mn-lt"/>
                        <a:ea typeface="+mn-ea"/>
                        <a:cs typeface="+mn-cs"/>
                      </a:endParaRP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455087"/>
                  </a:ext>
                </a:extLst>
              </a:tr>
            </a:tbl>
          </a:graphicData>
        </a:graphic>
      </p:graphicFrame>
    </p:spTree>
    <p:extLst>
      <p:ext uri="{BB962C8B-B14F-4D97-AF65-F5344CB8AC3E}">
        <p14:creationId xmlns:p14="http://schemas.microsoft.com/office/powerpoint/2010/main" val="7946644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ormAutofit fontScale="90000"/>
          </a:bodyPr>
          <a:lstStyle/>
          <a:p>
            <a:r>
              <a:rPr lang="en-US" sz="3800" dirty="0">
                <a:solidFill>
                  <a:srgbClr val="5FB743"/>
                </a:solidFill>
              </a:rPr>
              <a:t>Tires and wheels</a:t>
            </a:r>
            <a:endParaRPr lang="en-CA" sz="3800" dirty="0">
              <a:solidFill>
                <a:srgbClr val="5FB743"/>
              </a:solidFill>
            </a:endParaRPr>
          </a:p>
        </p:txBody>
      </p:sp>
      <p:sp>
        <p:nvSpPr>
          <p:cNvPr id="3" name="Rectangle 2">
            <a:extLst>
              <a:ext uri="{FF2B5EF4-FFF2-40B4-BE49-F238E27FC236}">
                <a16:creationId xmlns:a16="http://schemas.microsoft.com/office/drawing/2014/main" id="{37C1B05E-3C34-8A4E-9F26-21A90F8D923D}"/>
              </a:ext>
            </a:extLst>
          </p:cNvPr>
          <p:cNvSpPr/>
          <p:nvPr/>
        </p:nvSpPr>
        <p:spPr>
          <a:xfrm>
            <a:off x="1497106" y="1453968"/>
            <a:ext cx="9753600" cy="4401205"/>
          </a:xfrm>
          <a:prstGeom prst="rect">
            <a:avLst/>
          </a:prstGeom>
        </p:spPr>
        <p:txBody>
          <a:bodyPr wrap="square">
            <a:spAutoFit/>
          </a:bodyPr>
          <a:lstStyle/>
          <a:p>
            <a:pPr lvl="0"/>
            <a:r>
              <a:rPr lang="en-GB" sz="2800" dirty="0" smtClean="0"/>
              <a:t>The next sections includes:</a:t>
            </a:r>
          </a:p>
          <a:p>
            <a:pPr lvl="0"/>
            <a:endParaRPr lang="en-GB" sz="2800" dirty="0" smtClean="0"/>
          </a:p>
          <a:p>
            <a:pPr marL="457200" lvl="0" indent="-457200">
              <a:buFont typeface="Arial" panose="020B0604020202020204" pitchFamily="34" charset="0"/>
              <a:buChar char="•"/>
            </a:pPr>
            <a:r>
              <a:rPr lang="en-GB" sz="2800" dirty="0" smtClean="0"/>
              <a:t>Wheels</a:t>
            </a:r>
            <a:endParaRPr lang="en-CA" sz="2800" dirty="0"/>
          </a:p>
          <a:p>
            <a:pPr marL="457200" lvl="0" indent="-457200">
              <a:buFont typeface="Arial" panose="020B0604020202020204" pitchFamily="34" charset="0"/>
              <a:buChar char="•"/>
            </a:pPr>
            <a:r>
              <a:rPr lang="en-GB" sz="2800" dirty="0"/>
              <a:t>Tires</a:t>
            </a:r>
            <a:endParaRPr lang="en-CA" sz="2800" dirty="0"/>
          </a:p>
          <a:p>
            <a:pPr marL="457200" lvl="0" indent="-457200">
              <a:buFont typeface="Arial" panose="020B0604020202020204" pitchFamily="34" charset="0"/>
              <a:buChar char="•"/>
            </a:pPr>
            <a:r>
              <a:rPr lang="en-GB" sz="2800" dirty="0"/>
              <a:t>Wheel hub </a:t>
            </a:r>
            <a:endParaRPr lang="en-CA" sz="2800" dirty="0"/>
          </a:p>
          <a:p>
            <a:pPr marL="457200" lvl="0" indent="-457200">
              <a:buFont typeface="Arial" panose="020B0604020202020204" pitchFamily="34" charset="0"/>
              <a:buChar char="•"/>
            </a:pPr>
            <a:r>
              <a:rPr lang="en-GB" sz="2800" dirty="0"/>
              <a:t>Wheel bearing</a:t>
            </a:r>
            <a:endParaRPr lang="en-CA" sz="2800" dirty="0"/>
          </a:p>
          <a:p>
            <a:pPr marL="457200" lvl="0" indent="-457200">
              <a:buFont typeface="Arial" panose="020B0604020202020204" pitchFamily="34" charset="0"/>
              <a:buChar char="•"/>
            </a:pPr>
            <a:r>
              <a:rPr lang="en-GB" sz="2800" dirty="0"/>
              <a:t>Wheel rim</a:t>
            </a:r>
            <a:endParaRPr lang="en-CA" sz="2800" dirty="0"/>
          </a:p>
          <a:p>
            <a:pPr marL="457200" lvl="0" indent="-457200">
              <a:buFont typeface="Arial" panose="020B0604020202020204" pitchFamily="34" charset="0"/>
              <a:buChar char="•"/>
            </a:pPr>
            <a:r>
              <a:rPr lang="en-GB" sz="2800" dirty="0"/>
              <a:t>Wheel fasteners</a:t>
            </a:r>
            <a:endParaRPr lang="en-CA" sz="2800" dirty="0"/>
          </a:p>
          <a:p>
            <a:pPr lvl="0"/>
            <a:endParaRPr lang="en-CA" sz="2800" dirty="0"/>
          </a:p>
          <a:p>
            <a:pPr>
              <a:spcAft>
                <a:spcPts val="0"/>
              </a:spcAft>
            </a:pPr>
            <a:r>
              <a:rPr lang="en-CA" sz="2800" dirty="0">
                <a:ea typeface="DengXian" panose="02010600030101010101" pitchFamily="2" charset="-122"/>
                <a:cs typeface="Arial" panose="020B0604020202020204" pitchFamily="34" charset="0"/>
              </a:rPr>
              <a:t> </a:t>
            </a:r>
          </a:p>
        </p:txBody>
      </p:sp>
    </p:spTree>
    <p:extLst>
      <p:ext uri="{BB962C8B-B14F-4D97-AF65-F5344CB8AC3E}">
        <p14:creationId xmlns:p14="http://schemas.microsoft.com/office/powerpoint/2010/main" val="3814105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rPr>
              <a:t>Cab design</a:t>
            </a:r>
            <a:endParaRPr lang="en-CA" sz="4500" dirty="0"/>
          </a:p>
        </p:txBody>
      </p:sp>
      <p:sp>
        <p:nvSpPr>
          <p:cNvPr id="3" name="Content Placeholder 2"/>
          <p:cNvSpPr>
            <a:spLocks noGrp="1"/>
          </p:cNvSpPr>
          <p:nvPr>
            <p:ph sz="quarter" idx="11"/>
          </p:nvPr>
        </p:nvSpPr>
        <p:spPr>
          <a:xfrm>
            <a:off x="480158" y="1618029"/>
            <a:ext cx="6780336" cy="3221035"/>
          </a:xfrm>
        </p:spPr>
        <p:txBody>
          <a:bodyPr/>
          <a:lstStyle/>
          <a:p>
            <a:endParaRPr lang="en-CA" dirty="0"/>
          </a:p>
          <a:p>
            <a:endParaRPr lang="en-CA" dirty="0"/>
          </a:p>
        </p:txBody>
      </p:sp>
      <p:pic>
        <p:nvPicPr>
          <p:cNvPr id="5" name="Picture 4"/>
          <p:cNvPicPr>
            <a:picLocks noChangeAspect="1"/>
          </p:cNvPicPr>
          <p:nvPr/>
        </p:nvPicPr>
        <p:blipFill>
          <a:blip r:embed="rId3"/>
          <a:stretch>
            <a:fillRect/>
          </a:stretch>
        </p:blipFill>
        <p:spPr>
          <a:xfrm>
            <a:off x="809583" y="1228116"/>
            <a:ext cx="3536008" cy="2631057"/>
          </a:xfrm>
          <a:prstGeom prst="rect">
            <a:avLst/>
          </a:prstGeom>
        </p:spPr>
      </p:pic>
      <p:pic>
        <p:nvPicPr>
          <p:cNvPr id="6" name="Picture 5"/>
          <p:cNvPicPr>
            <a:picLocks noChangeAspect="1"/>
          </p:cNvPicPr>
          <p:nvPr/>
        </p:nvPicPr>
        <p:blipFill>
          <a:blip r:embed="rId4"/>
          <a:stretch>
            <a:fillRect/>
          </a:stretch>
        </p:blipFill>
        <p:spPr>
          <a:xfrm>
            <a:off x="6187196" y="681181"/>
            <a:ext cx="3417992" cy="2289410"/>
          </a:xfrm>
          <a:prstGeom prst="rect">
            <a:avLst/>
          </a:prstGeom>
        </p:spPr>
      </p:pic>
      <p:pic>
        <p:nvPicPr>
          <p:cNvPr id="7" name="Picture 6"/>
          <p:cNvPicPr>
            <a:picLocks noChangeAspect="1"/>
          </p:cNvPicPr>
          <p:nvPr/>
        </p:nvPicPr>
        <p:blipFill>
          <a:blip r:embed="rId5"/>
          <a:stretch>
            <a:fillRect/>
          </a:stretch>
        </p:blipFill>
        <p:spPr>
          <a:xfrm>
            <a:off x="8085177" y="3268385"/>
            <a:ext cx="3040023" cy="2996490"/>
          </a:xfrm>
          <a:prstGeom prst="rect">
            <a:avLst/>
          </a:prstGeom>
        </p:spPr>
      </p:pic>
      <p:pic>
        <p:nvPicPr>
          <p:cNvPr id="8" name="Picture 7"/>
          <p:cNvPicPr>
            <a:picLocks noChangeAspect="1"/>
          </p:cNvPicPr>
          <p:nvPr/>
        </p:nvPicPr>
        <p:blipFill>
          <a:blip r:embed="rId6"/>
          <a:stretch>
            <a:fillRect/>
          </a:stretch>
        </p:blipFill>
        <p:spPr>
          <a:xfrm>
            <a:off x="3307689" y="4095654"/>
            <a:ext cx="3352416" cy="2295419"/>
          </a:xfrm>
          <a:prstGeom prst="rect">
            <a:avLst/>
          </a:prstGeom>
        </p:spPr>
      </p:pic>
    </p:spTree>
    <p:extLst>
      <p:ext uri="{BB962C8B-B14F-4D97-AF65-F5344CB8AC3E}">
        <p14:creationId xmlns:p14="http://schemas.microsoft.com/office/powerpoint/2010/main" val="2705573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rPr>
              <a:t>Tires and wheels</a:t>
            </a:r>
            <a:endParaRPr lang="en-CA" sz="4500" dirty="0"/>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1101085742"/>
              </p:ext>
            </p:extLst>
          </p:nvPr>
        </p:nvGraphicFramePr>
        <p:xfrm>
          <a:off x="3833000" y="1897184"/>
          <a:ext cx="7616538" cy="4198815"/>
        </p:xfrm>
        <a:graphic>
          <a:graphicData uri="http://schemas.openxmlformats.org/drawingml/2006/table">
            <a:tbl>
              <a:tblPr firstRow="1" firstCol="1" bandRow="1"/>
              <a:tblGrid>
                <a:gridCol w="7616538">
                  <a:extLst>
                    <a:ext uri="{9D8B030D-6E8A-4147-A177-3AD203B41FA5}">
                      <a16:colId xmlns:a16="http://schemas.microsoft.com/office/drawing/2014/main" val="129086306"/>
                    </a:ext>
                  </a:extLst>
                </a:gridCol>
              </a:tblGrid>
              <a:tr h="4198815">
                <a:tc>
                  <a:txBody>
                    <a:bodyPr/>
                    <a:lstStyle/>
                    <a:p>
                      <a:pPr marL="0" marR="0" lvl="0" indent="0" algn="l" defTabSz="914400" rtl="0" eaLnBrk="1" fontAlgn="auto" latinLnBrk="0" hangingPunct="1">
                        <a:lnSpc>
                          <a:spcPct val="107000"/>
                        </a:lnSpc>
                        <a:spcBef>
                          <a:spcPts val="0"/>
                        </a:spcBef>
                        <a:spcAft>
                          <a:spcPts val="0"/>
                        </a:spcAft>
                        <a:buClr>
                          <a:srgbClr val="F57A01"/>
                        </a:buClr>
                        <a:buSzTx/>
                        <a:buFont typeface="Arial" panose="020B0604020202020204" pitchFamily="34" charset="0"/>
                        <a:buNone/>
                        <a:tabLst>
                          <a:tab pos="457200" algn="l"/>
                        </a:tabLst>
                        <a:defRPr/>
                      </a:pPr>
                      <a:r>
                        <a:rPr lang="en-CA" sz="2000" b="1" kern="1200" dirty="0">
                          <a:solidFill>
                            <a:schemeClr val="tx1"/>
                          </a:solidFill>
                          <a:effectLst/>
                          <a:latin typeface="+mj-lt"/>
                          <a:ea typeface="Calibri" panose="020F0502020204030204" pitchFamily="34" charset="0"/>
                          <a:cs typeface="Times New Roman" panose="02020603050405020304" pitchFamily="18" charset="0"/>
                        </a:rPr>
                        <a:t>Wheel hub</a:t>
                      </a:r>
                    </a:p>
                    <a:p>
                      <a:pPr marL="342900" marR="0" lvl="0" indent="-342900" algn="l" defTabSz="914400" rtl="0" eaLnBrk="1" fontAlgn="auto" latinLnBrk="0" hangingPunct="1">
                        <a:lnSpc>
                          <a:spcPct val="100000"/>
                        </a:lnSpc>
                        <a:spcBef>
                          <a:spcPts val="0"/>
                        </a:spcBef>
                        <a:spcAft>
                          <a:spcPts val="1800"/>
                        </a:spcAft>
                        <a:buClr>
                          <a:srgbClr val="F57A01"/>
                        </a:buClr>
                        <a:buSzTx/>
                        <a:buFont typeface="Arial" panose="020B0604020202020204" pitchFamily="34" charset="0"/>
                        <a:buChar char="•"/>
                        <a:tabLst>
                          <a:tab pos="457200" algn="l"/>
                        </a:tabLst>
                        <a:defRPr/>
                      </a:pPr>
                      <a:r>
                        <a:rPr lang="en-CA" sz="2000" kern="1200" dirty="0">
                          <a:solidFill>
                            <a:schemeClr val="tx1"/>
                          </a:solidFill>
                          <a:effectLst/>
                          <a:latin typeface="+mn-lt"/>
                          <a:ea typeface="Calibri" panose="020F0502020204030204" pitchFamily="34" charset="0"/>
                          <a:cs typeface="Times New Roman" panose="02020603050405020304" pitchFamily="18" charset="0"/>
                        </a:rPr>
                        <a:t>The hub is used to connect the wheel to the vehicle.</a:t>
                      </a:r>
                    </a:p>
                    <a:p>
                      <a:pPr marL="0" marR="0" lvl="0" indent="0" algn="l" defTabSz="914400" rtl="0" eaLnBrk="1" fontAlgn="auto" latinLnBrk="0" hangingPunct="1">
                        <a:lnSpc>
                          <a:spcPct val="107000"/>
                        </a:lnSpc>
                        <a:spcBef>
                          <a:spcPts val="0"/>
                        </a:spcBef>
                        <a:spcAft>
                          <a:spcPts val="0"/>
                        </a:spcAft>
                        <a:buClr>
                          <a:srgbClr val="F57A01"/>
                        </a:buClr>
                        <a:buSzTx/>
                        <a:buFont typeface="Arial" panose="020B0604020202020204" pitchFamily="34" charset="0"/>
                        <a:buNone/>
                        <a:tabLst>
                          <a:tab pos="457200" algn="l"/>
                        </a:tabLst>
                        <a:defRPr/>
                      </a:pPr>
                      <a:r>
                        <a:rPr lang="en-CA" sz="2000" b="1" kern="1200" dirty="0">
                          <a:solidFill>
                            <a:schemeClr val="tx1"/>
                          </a:solidFill>
                          <a:effectLst/>
                          <a:latin typeface="+mj-lt"/>
                          <a:ea typeface="Calibri" panose="020F0502020204030204" pitchFamily="34" charset="0"/>
                          <a:cs typeface="Times New Roman" panose="02020603050405020304" pitchFamily="18" charset="0"/>
                        </a:rPr>
                        <a:t>Wheel bearing</a:t>
                      </a:r>
                    </a:p>
                    <a:p>
                      <a:pPr marL="342900" marR="0" lvl="0" indent="-342900" algn="l" defTabSz="914400" rtl="0" eaLnBrk="1" fontAlgn="auto" latinLnBrk="0" hangingPunct="1">
                        <a:lnSpc>
                          <a:spcPct val="100000"/>
                        </a:lnSpc>
                        <a:spcBef>
                          <a:spcPts val="0"/>
                        </a:spcBef>
                        <a:spcAft>
                          <a:spcPts val="1200"/>
                        </a:spcAft>
                        <a:buClr>
                          <a:srgbClr val="F57A01"/>
                        </a:buClr>
                        <a:buSzTx/>
                        <a:buFont typeface="Arial" panose="020B0604020202020204" pitchFamily="34" charset="0"/>
                        <a:buChar char="•"/>
                        <a:tabLst>
                          <a:tab pos="457200" algn="l"/>
                        </a:tabLst>
                        <a:defRPr/>
                      </a:pPr>
                      <a:r>
                        <a:rPr lang="en-CA" sz="2000" kern="1200" dirty="0">
                          <a:solidFill>
                            <a:schemeClr val="tx1"/>
                          </a:solidFill>
                          <a:effectLst/>
                          <a:latin typeface="+mn-lt"/>
                          <a:ea typeface="Calibri" panose="020F0502020204030204" pitchFamily="34" charset="0"/>
                          <a:cs typeface="Times New Roman" panose="02020603050405020304" pitchFamily="18" charset="0"/>
                        </a:rPr>
                        <a:t>Is a set of steel balls held together by a metal ring called a race. They help wheels spin with as little friction as possible</a:t>
                      </a:r>
                    </a:p>
                    <a:p>
                      <a:pPr marL="342900" marR="0" lvl="0" indent="-342900" algn="l" defTabSz="914400" rtl="0" eaLnBrk="1" fontAlgn="auto" latinLnBrk="0" hangingPunct="1">
                        <a:lnSpc>
                          <a:spcPct val="100000"/>
                        </a:lnSpc>
                        <a:spcBef>
                          <a:spcPts val="0"/>
                        </a:spcBef>
                        <a:spcAft>
                          <a:spcPts val="1200"/>
                        </a:spcAft>
                        <a:buClr>
                          <a:srgbClr val="F57A01"/>
                        </a:buClr>
                        <a:buSzTx/>
                        <a:buFont typeface="Arial" panose="020B0604020202020204" pitchFamily="34" charset="0"/>
                        <a:buChar char="•"/>
                        <a:tabLst>
                          <a:tab pos="457200" algn="l"/>
                        </a:tabLst>
                        <a:defRPr/>
                      </a:pPr>
                      <a:endParaRPr lang="en-CA" sz="2000" kern="1200" dirty="0">
                        <a:solidFill>
                          <a:schemeClr val="tx1"/>
                        </a:solidFill>
                        <a:effectLst/>
                        <a:latin typeface="+mn-lt"/>
                        <a:ea typeface="Calibri" panose="020F0502020204030204" pitchFamily="34" charset="0"/>
                        <a:cs typeface="Times New Roman" panose="02020603050405020304" pitchFamily="18" charset="0"/>
                      </a:endParaRP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6153668"/>
                  </a:ext>
                </a:extLst>
              </a:tr>
            </a:tbl>
          </a:graphicData>
        </a:graphic>
      </p:graphicFrame>
      <p:pic>
        <p:nvPicPr>
          <p:cNvPr id="5" name="Picture 4" descr="\\GOA\MyDocs\M\mike.humen\Class 1 Training\_HUM643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389" y="1190848"/>
            <a:ext cx="2978824" cy="2487295"/>
          </a:xfrm>
          <a:prstGeom prst="rect">
            <a:avLst/>
          </a:prstGeom>
          <a:noFill/>
          <a:ln>
            <a:solidFill>
              <a:srgbClr val="92D050"/>
            </a:solidFill>
          </a:ln>
        </p:spPr>
      </p:pic>
      <p:pic>
        <p:nvPicPr>
          <p:cNvPr id="6" name="Picture 5" descr="\\GOA\MyDocs\M\mike.humen\Class 2 Training\_HUM624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390" y="3678143"/>
            <a:ext cx="2978824" cy="2487295"/>
          </a:xfrm>
          <a:prstGeom prst="rect">
            <a:avLst/>
          </a:prstGeom>
          <a:noFill/>
          <a:ln>
            <a:solidFill>
              <a:srgbClr val="92D050"/>
            </a:solidFill>
          </a:ln>
        </p:spPr>
      </p:pic>
    </p:spTree>
    <p:extLst>
      <p:ext uri="{BB962C8B-B14F-4D97-AF65-F5344CB8AC3E}">
        <p14:creationId xmlns:p14="http://schemas.microsoft.com/office/powerpoint/2010/main" val="21696134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rPr>
              <a:t>Tires and wheels</a:t>
            </a:r>
            <a:endParaRPr lang="en-CA" sz="4500" dirty="0"/>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2417857253"/>
              </p:ext>
            </p:extLst>
          </p:nvPr>
        </p:nvGraphicFramePr>
        <p:xfrm>
          <a:off x="4642339" y="1711388"/>
          <a:ext cx="6260123" cy="4040735"/>
        </p:xfrm>
        <a:graphic>
          <a:graphicData uri="http://schemas.openxmlformats.org/drawingml/2006/table">
            <a:tbl>
              <a:tblPr firstRow="1" firstCol="1" bandRow="1"/>
              <a:tblGrid>
                <a:gridCol w="6260123">
                  <a:extLst>
                    <a:ext uri="{9D8B030D-6E8A-4147-A177-3AD203B41FA5}">
                      <a16:colId xmlns:a16="http://schemas.microsoft.com/office/drawing/2014/main" val="4256121579"/>
                    </a:ext>
                  </a:extLst>
                </a:gridCol>
              </a:tblGrid>
              <a:tr h="4040735">
                <a:tc>
                  <a:txBody>
                    <a:bodyPr/>
                    <a:lstStyle/>
                    <a:p>
                      <a:pPr>
                        <a:lnSpc>
                          <a:spcPct val="115000"/>
                        </a:lnSpc>
                        <a:spcAft>
                          <a:spcPts val="600"/>
                        </a:spcAft>
                      </a:pPr>
                      <a:r>
                        <a:rPr lang="en-CA" sz="2000" b="1" dirty="0">
                          <a:effectLst/>
                          <a:latin typeface="+mj-lt"/>
                          <a:ea typeface="Calibri" panose="020F0502020204030204" pitchFamily="34" charset="0"/>
                          <a:cs typeface="Times New Roman" panose="02020603050405020304" pitchFamily="18" charset="0"/>
                        </a:rPr>
                        <a:t>Wheel</a:t>
                      </a:r>
                      <a:r>
                        <a:rPr lang="en-CA" sz="2000" b="1" baseline="0" dirty="0">
                          <a:effectLst/>
                          <a:latin typeface="+mj-lt"/>
                          <a:ea typeface="Calibri" panose="020F0502020204030204" pitchFamily="34" charset="0"/>
                          <a:cs typeface="Times New Roman" panose="02020603050405020304" pitchFamily="18" charset="0"/>
                        </a:rPr>
                        <a:t> r</a:t>
                      </a:r>
                      <a:r>
                        <a:rPr lang="en-CA" sz="2000" b="1" dirty="0">
                          <a:effectLst/>
                          <a:latin typeface="+mj-lt"/>
                          <a:ea typeface="Calibri" panose="020F0502020204030204" pitchFamily="34" charset="0"/>
                          <a:cs typeface="Times New Roman" panose="02020603050405020304" pitchFamily="18" charset="0"/>
                        </a:rPr>
                        <a:t>im</a:t>
                      </a:r>
                      <a:r>
                        <a:rPr lang="en-CA" sz="2000" b="1"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7000"/>
                        </a:lnSpc>
                        <a:spcBef>
                          <a:spcPts val="0"/>
                        </a:spcBef>
                        <a:spcAft>
                          <a:spcPts val="0"/>
                        </a:spcAft>
                        <a:buClr>
                          <a:srgbClr val="F57A01"/>
                        </a:buClr>
                        <a:buSzTx/>
                        <a:buFont typeface="Arial" panose="020B0604020202020204" pitchFamily="34" charset="0"/>
                        <a:buChar char="•"/>
                        <a:tabLst>
                          <a:tab pos="457200" algn="l"/>
                        </a:tabLst>
                        <a:defRPr/>
                      </a:pPr>
                      <a:r>
                        <a:rPr lang="en-CA" sz="2000" dirty="0">
                          <a:effectLst/>
                          <a:latin typeface="+mn-lt"/>
                          <a:ea typeface="Calibri" panose="020F0502020204030204" pitchFamily="34" charset="0"/>
                          <a:cs typeface="Times New Roman" panose="02020603050405020304" pitchFamily="18" charset="0"/>
                        </a:rPr>
                        <a:t>Is a single assembly used for mounting large tires on trucks and trailers.</a:t>
                      </a:r>
                      <a:endParaRPr lang="en-US" sz="2400" dirty="0">
                        <a:effectLst/>
                        <a:latin typeface="+mj-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tab pos="457200" algn="l"/>
                        </a:tabLst>
                        <a:defRPr/>
                      </a:pPr>
                      <a:endParaRPr lang="en-CA" sz="2400" dirty="0">
                        <a:effectLst/>
                        <a:latin typeface="+mj-lt"/>
                        <a:ea typeface="Calibri" panose="020F0502020204030204" pitchFamily="34" charset="0"/>
                        <a:cs typeface="Times New Roman" panose="02020603050405020304" pitchFamily="18" charset="0"/>
                      </a:endParaRPr>
                    </a:p>
                    <a:p>
                      <a:pPr>
                        <a:lnSpc>
                          <a:spcPct val="115000"/>
                        </a:lnSpc>
                        <a:spcAft>
                          <a:spcPts val="600"/>
                        </a:spcAft>
                      </a:pPr>
                      <a:r>
                        <a:rPr lang="en-CA" sz="2000" b="1" dirty="0">
                          <a:effectLst/>
                          <a:latin typeface="+mj-lt"/>
                          <a:ea typeface="Calibri" panose="020F0502020204030204" pitchFamily="34" charset="0"/>
                          <a:cs typeface="Times New Roman" panose="02020603050405020304" pitchFamily="18" charset="0"/>
                        </a:rPr>
                        <a:t>Wheel fasteners</a:t>
                      </a:r>
                    </a:p>
                    <a:p>
                      <a:pPr marL="342900" marR="0" lvl="0" indent="-342900" algn="l" defTabSz="914400" rtl="0" eaLnBrk="1" fontAlgn="auto" latinLnBrk="0" hangingPunct="1">
                        <a:lnSpc>
                          <a:spcPct val="107000"/>
                        </a:lnSpc>
                        <a:spcBef>
                          <a:spcPts val="0"/>
                        </a:spcBef>
                        <a:spcAft>
                          <a:spcPts val="0"/>
                        </a:spcAft>
                        <a:buClr>
                          <a:srgbClr val="F57A01"/>
                        </a:buClr>
                        <a:buSzTx/>
                        <a:buFont typeface="Arial" panose="020B0604020202020204" pitchFamily="34" charset="0"/>
                        <a:buChar char="•"/>
                        <a:tabLst>
                          <a:tab pos="457200" algn="l"/>
                        </a:tabLst>
                        <a:defRPr/>
                      </a:pPr>
                      <a:r>
                        <a:rPr lang="en-CA" sz="2000" kern="1200" dirty="0">
                          <a:solidFill>
                            <a:schemeClr val="tx1"/>
                          </a:solidFill>
                          <a:effectLst/>
                          <a:latin typeface="+mn-lt"/>
                          <a:ea typeface="Calibri" panose="020F0502020204030204" pitchFamily="34" charset="0"/>
                          <a:cs typeface="Times New Roman" panose="02020603050405020304" pitchFamily="18" charset="0"/>
                        </a:rPr>
                        <a:t>A lug nut or wheel nut is a fastener, specifically a nut, used to secure a wheel on a vehicle.</a:t>
                      </a: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4074653"/>
                  </a:ext>
                </a:extLst>
              </a:tr>
            </a:tbl>
          </a:graphicData>
        </a:graphic>
      </p:graphicFrame>
      <p:pic>
        <p:nvPicPr>
          <p:cNvPr id="5" name="Picture 4" descr="\\GOA\MyDocs\M\mike.humen\Class 2 Training\_HUM626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4416" y="1711388"/>
            <a:ext cx="3343261" cy="2402957"/>
          </a:xfrm>
          <a:prstGeom prst="rect">
            <a:avLst/>
          </a:prstGeom>
          <a:noFill/>
          <a:ln>
            <a:solidFill>
              <a:srgbClr val="92D050"/>
            </a:solidFill>
          </a:ln>
        </p:spPr>
      </p:pic>
    </p:spTree>
    <p:extLst>
      <p:ext uri="{BB962C8B-B14F-4D97-AF65-F5344CB8AC3E}">
        <p14:creationId xmlns:p14="http://schemas.microsoft.com/office/powerpoint/2010/main" val="14480522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rgbClr val="5FB743"/>
                </a:solidFill>
              </a:rPr>
              <a:t>Tires and wheels</a:t>
            </a:r>
            <a:endParaRPr lang="en-CA" sz="2800" dirty="0"/>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727913455"/>
              </p:ext>
            </p:extLst>
          </p:nvPr>
        </p:nvGraphicFramePr>
        <p:xfrm>
          <a:off x="846954" y="1553228"/>
          <a:ext cx="3449474" cy="1600772"/>
        </p:xfrm>
        <a:graphic>
          <a:graphicData uri="http://schemas.openxmlformats.org/drawingml/2006/table">
            <a:tbl>
              <a:tblPr firstRow="1" firstCol="1" bandRow="1"/>
              <a:tblGrid>
                <a:gridCol w="3449474">
                  <a:extLst>
                    <a:ext uri="{9D8B030D-6E8A-4147-A177-3AD203B41FA5}">
                      <a16:colId xmlns:a16="http://schemas.microsoft.com/office/drawing/2014/main" val="4256121579"/>
                    </a:ext>
                  </a:extLst>
                </a:gridCol>
              </a:tblGrid>
              <a:tr h="1114816">
                <a:tc>
                  <a:txBody>
                    <a:bodyPr/>
                    <a:lstStyle/>
                    <a:p>
                      <a:pPr>
                        <a:lnSpc>
                          <a:spcPct val="115000"/>
                        </a:lnSpc>
                        <a:spcAft>
                          <a:spcPts val="600"/>
                        </a:spcAft>
                      </a:pPr>
                      <a:r>
                        <a:rPr lang="en-US" sz="2000" b="1" dirty="0">
                          <a:effectLst/>
                          <a:latin typeface="+mn-lt"/>
                          <a:ea typeface="Calibri" panose="020F0502020204030204" pitchFamily="34" charset="0"/>
                          <a:cs typeface="Times New Roman" panose="02020603050405020304" pitchFamily="18" charset="0"/>
                        </a:rPr>
                        <a:t>Reading</a:t>
                      </a:r>
                      <a:r>
                        <a:rPr lang="en-US" sz="2000" b="1" baseline="0" dirty="0">
                          <a:effectLst/>
                          <a:latin typeface="+mn-lt"/>
                          <a:ea typeface="Calibri" panose="020F0502020204030204" pitchFamily="34" charset="0"/>
                          <a:cs typeface="Times New Roman" panose="02020603050405020304" pitchFamily="18" charset="0"/>
                        </a:rPr>
                        <a:t> the sidewall</a:t>
                      </a:r>
                      <a:endParaRPr lang="en-CA" sz="2000" b="1"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tab pos="457200" algn="l"/>
                        </a:tabLst>
                        <a:defRPr/>
                      </a:pPr>
                      <a:endParaRPr lang="en-US" sz="2400" dirty="0">
                        <a:effectLst/>
                        <a:latin typeface="+mj-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tab pos="457200" algn="l"/>
                        </a:tabLst>
                        <a:defRPr/>
                      </a:pPr>
                      <a:endParaRPr lang="en-US" sz="2400" dirty="0">
                        <a:effectLst/>
                        <a:latin typeface="+mj-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tab pos="457200" algn="l"/>
                        </a:tabLst>
                        <a:defRPr/>
                      </a:pPr>
                      <a:endParaRPr lang="en-CA" sz="2400" dirty="0">
                        <a:effectLst/>
                        <a:latin typeface="+mj-lt"/>
                        <a:ea typeface="Calibri" panose="020F0502020204030204" pitchFamily="34" charset="0"/>
                        <a:cs typeface="Times New Roman" panose="02020603050405020304" pitchFamily="18" charset="0"/>
                      </a:endParaRP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4074653"/>
                  </a:ext>
                </a:extLst>
              </a:tr>
            </a:tbl>
          </a:graphicData>
        </a:graphic>
      </p:graphicFrame>
      <p:pic>
        <p:nvPicPr>
          <p:cNvPr id="5" name="Picture 4"/>
          <p:cNvPicPr>
            <a:picLocks noChangeAspect="1"/>
          </p:cNvPicPr>
          <p:nvPr/>
        </p:nvPicPr>
        <p:blipFill>
          <a:blip r:embed="rId3"/>
          <a:stretch>
            <a:fillRect/>
          </a:stretch>
        </p:blipFill>
        <p:spPr>
          <a:xfrm>
            <a:off x="4793260" y="918600"/>
            <a:ext cx="6331940" cy="4401584"/>
          </a:xfrm>
          <a:prstGeom prst="rect">
            <a:avLst/>
          </a:prstGeom>
        </p:spPr>
      </p:pic>
    </p:spTree>
    <p:extLst>
      <p:ext uri="{BB962C8B-B14F-4D97-AF65-F5344CB8AC3E}">
        <p14:creationId xmlns:p14="http://schemas.microsoft.com/office/powerpoint/2010/main" val="7607153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ormAutofit fontScale="90000"/>
          </a:bodyPr>
          <a:lstStyle/>
          <a:p>
            <a:r>
              <a:rPr lang="en-US" sz="3800" dirty="0">
                <a:solidFill>
                  <a:srgbClr val="5FB743"/>
                </a:solidFill>
              </a:rPr>
              <a:t>Coupling system</a:t>
            </a:r>
            <a:endParaRPr lang="en-CA" sz="3800" dirty="0">
              <a:solidFill>
                <a:srgbClr val="5FB743"/>
              </a:solidFill>
            </a:endParaRPr>
          </a:p>
        </p:txBody>
      </p:sp>
      <p:sp>
        <p:nvSpPr>
          <p:cNvPr id="3" name="TextBox 2">
            <a:extLst>
              <a:ext uri="{FF2B5EF4-FFF2-40B4-BE49-F238E27FC236}">
                <a16:creationId xmlns:a16="http://schemas.microsoft.com/office/drawing/2014/main" id="{19181BF5-9C32-F04A-B26E-1980C6EF083C}"/>
              </a:ext>
            </a:extLst>
          </p:cNvPr>
          <p:cNvSpPr txBox="1"/>
          <p:nvPr/>
        </p:nvSpPr>
        <p:spPr>
          <a:xfrm>
            <a:off x="5562600" y="3600450"/>
            <a:ext cx="184731" cy="369332"/>
          </a:xfrm>
          <a:prstGeom prst="rect">
            <a:avLst/>
          </a:prstGeom>
          <a:noFill/>
        </p:spPr>
        <p:txBody>
          <a:bodyPr wrap="none" rtlCol="0">
            <a:spAutoFit/>
          </a:bodyPr>
          <a:lstStyle/>
          <a:p>
            <a:endParaRPr lang="en-US"/>
          </a:p>
        </p:txBody>
      </p:sp>
      <p:sp>
        <p:nvSpPr>
          <p:cNvPr id="4" name="Rectangle 3">
            <a:extLst>
              <a:ext uri="{FF2B5EF4-FFF2-40B4-BE49-F238E27FC236}">
                <a16:creationId xmlns:a16="http://schemas.microsoft.com/office/drawing/2014/main" id="{316AD317-4265-344C-B385-899CA8827E32}"/>
              </a:ext>
            </a:extLst>
          </p:cNvPr>
          <p:cNvSpPr/>
          <p:nvPr/>
        </p:nvSpPr>
        <p:spPr>
          <a:xfrm>
            <a:off x="1435249" y="1543615"/>
            <a:ext cx="10165080" cy="3108543"/>
          </a:xfrm>
          <a:prstGeom prst="rect">
            <a:avLst/>
          </a:prstGeom>
        </p:spPr>
        <p:txBody>
          <a:bodyPr wrap="square">
            <a:spAutoFit/>
          </a:bodyPr>
          <a:lstStyle/>
          <a:p>
            <a:pPr>
              <a:spcAft>
                <a:spcPts val="0"/>
              </a:spcAft>
            </a:pPr>
            <a:r>
              <a:rPr lang="en-US" sz="2800" dirty="0" smtClean="0">
                <a:ea typeface="DengXian" panose="02010600030101010101" pitchFamily="2" charset="-122"/>
                <a:cs typeface="Arial" panose="020B0604020202020204" pitchFamily="34" charset="0"/>
              </a:rPr>
              <a:t>The next section includes:</a:t>
            </a:r>
          </a:p>
          <a:p>
            <a:pPr>
              <a:spcAft>
                <a:spcPts val="0"/>
              </a:spcAft>
            </a:pPr>
            <a:endParaRPr lang="en-CA" sz="2800" dirty="0">
              <a:ea typeface="DengXian" panose="02010600030101010101" pitchFamily="2" charset="-122"/>
              <a:cs typeface="Arial" panose="020B0604020202020204" pitchFamily="34" charset="0"/>
            </a:endParaRPr>
          </a:p>
          <a:p>
            <a:pPr marL="457200" indent="-457200">
              <a:spcAft>
                <a:spcPts val="0"/>
              </a:spcAft>
              <a:buFont typeface="Arial" panose="020B0604020202020204" pitchFamily="34" charset="0"/>
              <a:buChar char="•"/>
            </a:pPr>
            <a:r>
              <a:rPr lang="en-US" sz="2800" dirty="0">
                <a:ea typeface="DengXian" panose="02010600030101010101" pitchFamily="2" charset="-122"/>
                <a:cs typeface="Arial" panose="020B0604020202020204" pitchFamily="34" charset="0"/>
              </a:rPr>
              <a:t>Fifth wheel</a:t>
            </a:r>
          </a:p>
          <a:p>
            <a:pPr marL="457200" indent="-457200">
              <a:spcAft>
                <a:spcPts val="0"/>
              </a:spcAft>
              <a:buFont typeface="Arial" panose="020B0604020202020204" pitchFamily="34" charset="0"/>
              <a:buChar char="•"/>
            </a:pPr>
            <a:r>
              <a:rPr lang="en-US" sz="2800" dirty="0">
                <a:ea typeface="DengXian" panose="02010600030101010101" pitchFamily="2" charset="-122"/>
                <a:cs typeface="Arial" panose="020B0604020202020204" pitchFamily="34" charset="0"/>
              </a:rPr>
              <a:t>Kingpin</a:t>
            </a:r>
          </a:p>
          <a:p>
            <a:pPr marL="457200" indent="-457200">
              <a:spcAft>
                <a:spcPts val="0"/>
              </a:spcAft>
              <a:buFont typeface="Arial" panose="020B0604020202020204" pitchFamily="34" charset="0"/>
              <a:buChar char="•"/>
            </a:pPr>
            <a:r>
              <a:rPr lang="en-US" sz="2800" dirty="0">
                <a:ea typeface="DengXian" panose="02010600030101010101" pitchFamily="2" charset="-122"/>
                <a:cs typeface="Arial" panose="020B0604020202020204" pitchFamily="34" charset="0"/>
              </a:rPr>
              <a:t>Pintle hitch</a:t>
            </a:r>
          </a:p>
          <a:p>
            <a:pPr marL="457200" indent="-457200">
              <a:spcAft>
                <a:spcPts val="0"/>
              </a:spcAft>
              <a:buFont typeface="Arial" panose="020B0604020202020204" pitchFamily="34" charset="0"/>
              <a:buChar char="•"/>
            </a:pPr>
            <a:r>
              <a:rPr lang="en-US" sz="2800" dirty="0">
                <a:ea typeface="DengXian" panose="02010600030101010101" pitchFamily="2" charset="-122"/>
                <a:cs typeface="Arial" panose="020B0604020202020204" pitchFamily="34" charset="0"/>
              </a:rPr>
              <a:t>Landing gear</a:t>
            </a:r>
          </a:p>
          <a:p>
            <a:pPr>
              <a:spcAft>
                <a:spcPts val="0"/>
              </a:spcAft>
            </a:pPr>
            <a:endParaRPr lang="en-CA" sz="2800" dirty="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15866023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rPr>
              <a:t>Coupling system</a:t>
            </a:r>
            <a:endParaRPr lang="en-CA" sz="4500" dirty="0"/>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1386575645"/>
              </p:ext>
            </p:extLst>
          </p:nvPr>
        </p:nvGraphicFramePr>
        <p:xfrm>
          <a:off x="605203" y="1899139"/>
          <a:ext cx="5740889" cy="2818151"/>
        </p:xfrm>
        <a:graphic>
          <a:graphicData uri="http://schemas.openxmlformats.org/drawingml/2006/table">
            <a:tbl>
              <a:tblPr firstRow="1" firstCol="1" bandRow="1"/>
              <a:tblGrid>
                <a:gridCol w="5740889">
                  <a:extLst>
                    <a:ext uri="{9D8B030D-6E8A-4147-A177-3AD203B41FA5}">
                      <a16:colId xmlns:a16="http://schemas.microsoft.com/office/drawing/2014/main" val="1808240115"/>
                    </a:ext>
                  </a:extLst>
                </a:gridCol>
              </a:tblGrid>
              <a:tr h="2818151">
                <a:tc>
                  <a:txBody>
                    <a:bodyPr/>
                    <a:lstStyle/>
                    <a:p>
                      <a:pPr>
                        <a:lnSpc>
                          <a:spcPct val="115000"/>
                        </a:lnSpc>
                        <a:spcAft>
                          <a:spcPts val="600"/>
                        </a:spcAft>
                      </a:pPr>
                      <a:r>
                        <a:rPr lang="en-CA" sz="2400" b="1" dirty="0">
                          <a:effectLst/>
                          <a:latin typeface="+mj-lt"/>
                          <a:ea typeface="Calibri" panose="020F0502020204030204" pitchFamily="34" charset="0"/>
                          <a:cs typeface="Times New Roman" panose="02020603050405020304" pitchFamily="18" charset="0"/>
                        </a:rPr>
                        <a:t>Fifth wheel</a:t>
                      </a:r>
                    </a:p>
                    <a:p>
                      <a:pPr marL="342900" lvl="0" indent="-342900">
                        <a:lnSpc>
                          <a:spcPct val="107000"/>
                        </a:lnSpc>
                        <a:spcAft>
                          <a:spcPts val="0"/>
                        </a:spcAft>
                        <a:buClr>
                          <a:srgbClr val="F57A01"/>
                        </a:buClr>
                        <a:buFont typeface="Arial" panose="020B0604020202020204" pitchFamily="34" charset="0"/>
                        <a:buChar char="•"/>
                        <a:tabLst>
                          <a:tab pos="457200" algn="l"/>
                        </a:tabLst>
                      </a:pPr>
                      <a:r>
                        <a:rPr lang="en-CA" sz="1600" dirty="0">
                          <a:effectLst/>
                          <a:latin typeface="+mj-lt"/>
                          <a:ea typeface="Calibri" panose="020F0502020204030204" pitchFamily="34" charset="0"/>
                          <a:cs typeface="Times New Roman" panose="02020603050405020304" pitchFamily="18" charset="0"/>
                        </a:rPr>
                        <a:t>Is a coupling device that is mounted on the vehicle chassis and that consists of a skid plate, associated mounting brackets and latching mechanism that couples or connects to a kingpin located on the other vehicle or component, for the purpose of supporting and towing a semi-trailer.</a:t>
                      </a: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7223011"/>
                  </a:ext>
                </a:extLst>
              </a:tr>
            </a:tbl>
          </a:graphicData>
        </a:graphic>
      </p:graphicFrame>
      <p:pic>
        <p:nvPicPr>
          <p:cNvPr id="5" name="Picture 4" descr="\\GOA\MyDocs\M\mike.humen\Class 1 Training\_HUM631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3661" y="1754397"/>
            <a:ext cx="4955556" cy="3107634"/>
          </a:xfrm>
          <a:prstGeom prst="rect">
            <a:avLst/>
          </a:prstGeom>
          <a:noFill/>
          <a:ln>
            <a:noFill/>
          </a:ln>
        </p:spPr>
      </p:pic>
    </p:spTree>
    <p:extLst>
      <p:ext uri="{BB962C8B-B14F-4D97-AF65-F5344CB8AC3E}">
        <p14:creationId xmlns:p14="http://schemas.microsoft.com/office/powerpoint/2010/main" val="18591138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rPr>
              <a:t>Coupling system</a:t>
            </a:r>
            <a:endParaRPr lang="en-CA" sz="4500" dirty="0"/>
          </a:p>
        </p:txBody>
      </p:sp>
      <p:sp>
        <p:nvSpPr>
          <p:cNvPr id="3" name="Content Placeholder 2"/>
          <p:cNvSpPr>
            <a:spLocks noGrp="1"/>
          </p:cNvSpPr>
          <p:nvPr>
            <p:ph sz="quarter" idx="11"/>
          </p:nvPr>
        </p:nvSpPr>
        <p:spPr>
          <a:xfrm>
            <a:off x="605204" y="1227015"/>
            <a:ext cx="7886700" cy="4095931"/>
          </a:xfrm>
        </p:spPr>
        <p:txBody>
          <a:bodyPr/>
          <a:lstStyle/>
          <a:p>
            <a:pPr marL="0" indent="0">
              <a:lnSpc>
                <a:spcPct val="115000"/>
              </a:lnSpc>
              <a:spcAft>
                <a:spcPts val="600"/>
              </a:spcAft>
              <a:buNone/>
            </a:pPr>
            <a:r>
              <a:rPr lang="en-CA" sz="2400" b="1" dirty="0">
                <a:ea typeface="Calibri" panose="020F0502020204030204" pitchFamily="34" charset="0"/>
                <a:cs typeface="Times New Roman" panose="02020603050405020304" pitchFamily="18" charset="0"/>
              </a:rPr>
              <a:t>Trailer kingpin </a:t>
            </a:r>
          </a:p>
          <a:p>
            <a:pPr>
              <a:lnSpc>
                <a:spcPct val="107000"/>
              </a:lnSpc>
              <a:buClr>
                <a:srgbClr val="F57A01"/>
              </a:buClr>
              <a:tabLst>
                <a:tab pos="457200" algn="l"/>
              </a:tabLst>
            </a:pPr>
            <a:r>
              <a:rPr lang="en-CA" sz="2400" dirty="0">
                <a:ea typeface="Calibri" panose="020F0502020204030204" pitchFamily="34" charset="0"/>
                <a:cs typeface="Times New Roman" panose="02020603050405020304" pitchFamily="18" charset="0"/>
              </a:rPr>
              <a:t>Is usually a 2–inch high-strengthened steel pin that fits and locks into the jaws of the fifth wheel to couple the tractor to the trailer. </a:t>
            </a:r>
          </a:p>
          <a:p>
            <a:endParaRPr lang="en-CA" dirty="0"/>
          </a:p>
        </p:txBody>
      </p:sp>
      <p:sp>
        <p:nvSpPr>
          <p:cNvPr id="4" name="Oval 3"/>
          <p:cNvSpPr/>
          <p:nvPr/>
        </p:nvSpPr>
        <p:spPr>
          <a:xfrm>
            <a:off x="6961295" y="2550573"/>
            <a:ext cx="4163905" cy="3654173"/>
          </a:xfrm>
          <a:prstGeom prst="ellipse">
            <a:avLst/>
          </a:prstGeom>
          <a:blipFill>
            <a:blip r:embed="rId3"/>
            <a:stretch>
              <a:fillRect/>
            </a:stretch>
          </a:bli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797708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rPr>
              <a:t>Coupling system</a:t>
            </a:r>
            <a:endParaRPr lang="en-CA" sz="4500" dirty="0"/>
          </a:p>
        </p:txBody>
      </p:sp>
      <p:sp>
        <p:nvSpPr>
          <p:cNvPr id="3" name="Content Placeholder 2"/>
          <p:cNvSpPr>
            <a:spLocks noGrp="1"/>
          </p:cNvSpPr>
          <p:nvPr>
            <p:ph sz="quarter" idx="11"/>
          </p:nvPr>
        </p:nvSpPr>
        <p:spPr>
          <a:xfrm>
            <a:off x="851877" y="1391808"/>
            <a:ext cx="9218735" cy="2058458"/>
          </a:xfrm>
        </p:spPr>
        <p:txBody>
          <a:bodyPr/>
          <a:lstStyle/>
          <a:p>
            <a:pPr marL="0" indent="0">
              <a:lnSpc>
                <a:spcPct val="115000"/>
              </a:lnSpc>
              <a:spcAft>
                <a:spcPts val="600"/>
              </a:spcAft>
              <a:buNone/>
            </a:pPr>
            <a:r>
              <a:rPr lang="en-CA" sz="2400" b="1" dirty="0">
                <a:ea typeface="Calibri" panose="020F0502020204030204" pitchFamily="34" charset="0"/>
                <a:cs typeface="Times New Roman" panose="02020603050405020304" pitchFamily="18" charset="0"/>
              </a:rPr>
              <a:t>Pintle hitch</a:t>
            </a:r>
          </a:p>
          <a:p>
            <a:pPr>
              <a:lnSpc>
                <a:spcPct val="107000"/>
              </a:lnSpc>
              <a:buClr>
                <a:srgbClr val="F57A01"/>
              </a:buClr>
              <a:tabLst>
                <a:tab pos="457200" algn="l"/>
              </a:tabLst>
            </a:pPr>
            <a:r>
              <a:rPr lang="en-CA" sz="2400" dirty="0">
                <a:ea typeface="Calibri" panose="020F0502020204030204" pitchFamily="34" charset="0"/>
                <a:cs typeface="Times New Roman" panose="02020603050405020304" pitchFamily="18" charset="0"/>
              </a:rPr>
              <a:t>Is a type of tow hitch that uses a ring-to-hook configuration for a more secure mount that's ideal for rougher terrain. </a:t>
            </a:r>
            <a:endParaRPr lang="en-CA" sz="2400" dirty="0"/>
          </a:p>
        </p:txBody>
      </p:sp>
      <p:sp>
        <p:nvSpPr>
          <p:cNvPr id="4" name="Rounded Rectangle 3"/>
          <p:cNvSpPr/>
          <p:nvPr/>
        </p:nvSpPr>
        <p:spPr>
          <a:xfrm>
            <a:off x="2152650" y="3708173"/>
            <a:ext cx="3237876" cy="2428407"/>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descr="A picture containing outdoor, ground, chain, metalware&#10;&#10;Description automatically generated">
            <a:extLst>
              <a:ext uri="{FF2B5EF4-FFF2-40B4-BE49-F238E27FC236}">
                <a16:creationId xmlns:a16="http://schemas.microsoft.com/office/drawing/2014/main" id="{D85ED38B-2B18-46BF-85FB-B4C0A73CA4C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96000" y="3708172"/>
            <a:ext cx="4542979" cy="2428407"/>
          </a:xfrm>
          <a:prstGeom prst="rect">
            <a:avLst/>
          </a:prstGeom>
        </p:spPr>
      </p:pic>
    </p:spTree>
    <p:extLst>
      <p:ext uri="{BB962C8B-B14F-4D97-AF65-F5344CB8AC3E}">
        <p14:creationId xmlns:p14="http://schemas.microsoft.com/office/powerpoint/2010/main" val="42764962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rPr>
              <a:t>Coupling system</a:t>
            </a:r>
            <a:endParaRPr lang="en-CA" sz="4500" dirty="0"/>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782279448"/>
              </p:ext>
            </p:extLst>
          </p:nvPr>
        </p:nvGraphicFramePr>
        <p:xfrm>
          <a:off x="5210355" y="1374418"/>
          <a:ext cx="4747873" cy="4189279"/>
        </p:xfrm>
        <a:graphic>
          <a:graphicData uri="http://schemas.openxmlformats.org/drawingml/2006/table">
            <a:tbl>
              <a:tblPr firstRow="1" firstCol="1" bandRow="1"/>
              <a:tblGrid>
                <a:gridCol w="4747873">
                  <a:extLst>
                    <a:ext uri="{9D8B030D-6E8A-4147-A177-3AD203B41FA5}">
                      <a16:colId xmlns:a16="http://schemas.microsoft.com/office/drawing/2014/main" val="2672972840"/>
                    </a:ext>
                  </a:extLst>
                </a:gridCol>
              </a:tblGrid>
              <a:tr h="4189279">
                <a:tc>
                  <a:txBody>
                    <a:bodyPr/>
                    <a:lstStyle/>
                    <a:p>
                      <a:pPr marL="0" lvl="0" indent="0">
                        <a:lnSpc>
                          <a:spcPct val="107000"/>
                        </a:lnSpc>
                        <a:spcAft>
                          <a:spcPts val="0"/>
                        </a:spcAft>
                        <a:buFont typeface="Symbol" panose="05050102010706020507" pitchFamily="18" charset="2"/>
                        <a:buNone/>
                        <a:tabLst>
                          <a:tab pos="457200" algn="l"/>
                        </a:tabLst>
                      </a:pPr>
                      <a:endParaRPr lang="en-CA" sz="2400" dirty="0">
                        <a:effectLst/>
                        <a:latin typeface="+mj-lt"/>
                        <a:ea typeface="Calibri" panose="020F0502020204030204" pitchFamily="34" charset="0"/>
                        <a:cs typeface="Times New Roman" panose="02020603050405020304" pitchFamily="18" charset="0"/>
                      </a:endParaRPr>
                    </a:p>
                    <a:p>
                      <a:pPr marL="0" lvl="0" indent="0">
                        <a:lnSpc>
                          <a:spcPct val="107000"/>
                        </a:lnSpc>
                        <a:spcAft>
                          <a:spcPts val="0"/>
                        </a:spcAft>
                        <a:buFont typeface="Symbol" panose="05050102010706020507" pitchFamily="18" charset="2"/>
                        <a:buNone/>
                        <a:tabLst>
                          <a:tab pos="457200" algn="l"/>
                        </a:tabLst>
                      </a:pPr>
                      <a:r>
                        <a:rPr lang="en-CA" sz="2400" b="1" dirty="0">
                          <a:effectLst/>
                          <a:latin typeface="+mj-lt"/>
                          <a:ea typeface="Calibri" panose="020F0502020204030204" pitchFamily="34" charset="0"/>
                          <a:cs typeface="Times New Roman" panose="02020603050405020304" pitchFamily="18" charset="0"/>
                        </a:rPr>
                        <a:t>Landing gear</a:t>
                      </a:r>
                    </a:p>
                    <a:p>
                      <a:pPr marL="342900" lvl="0" indent="-342900" algn="l" defTabSz="914400" rtl="0" eaLnBrk="1" latinLnBrk="0" hangingPunct="1">
                        <a:lnSpc>
                          <a:spcPct val="107000"/>
                        </a:lnSpc>
                        <a:spcAft>
                          <a:spcPts val="0"/>
                        </a:spcAft>
                        <a:buClr>
                          <a:srgbClr val="F57A01"/>
                        </a:buClr>
                        <a:buFont typeface="Arial" panose="020B0604020202020204" pitchFamily="34" charset="0"/>
                        <a:buChar char="•"/>
                        <a:tabLst>
                          <a:tab pos="457200" algn="l"/>
                        </a:tabLst>
                      </a:pPr>
                      <a:r>
                        <a:rPr lang="en-CA" sz="2400" kern="1200" dirty="0">
                          <a:solidFill>
                            <a:schemeClr val="tx1"/>
                          </a:solidFill>
                          <a:effectLst/>
                          <a:latin typeface="+mj-lt"/>
                          <a:ea typeface="Calibri" panose="020F0502020204030204" pitchFamily="34" charset="0"/>
                          <a:cs typeface="Times New Roman" panose="02020603050405020304" pitchFamily="18" charset="0"/>
                        </a:rPr>
                        <a:t>Provides stationary support for the front of a trailer when it is not coupled to a tractor. </a:t>
                      </a: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6505146"/>
                  </a:ext>
                </a:extLst>
              </a:tr>
            </a:tbl>
          </a:graphicData>
        </a:graphic>
      </p:graphicFrame>
      <p:pic>
        <p:nvPicPr>
          <p:cNvPr id="5" name="Picture 4" descr="\\GOA\MyDocs\M\mike.humen\Class 1 Training\_HUM636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421" y="1436941"/>
            <a:ext cx="3454345" cy="3059139"/>
          </a:xfrm>
          <a:prstGeom prst="rect">
            <a:avLst/>
          </a:prstGeom>
          <a:noFill/>
          <a:ln>
            <a:noFill/>
          </a:ln>
        </p:spPr>
      </p:pic>
    </p:spTree>
    <p:extLst>
      <p:ext uri="{BB962C8B-B14F-4D97-AF65-F5344CB8AC3E}">
        <p14:creationId xmlns:p14="http://schemas.microsoft.com/office/powerpoint/2010/main" val="1731835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rPr>
              <a:t>Cab</a:t>
            </a:r>
            <a:endParaRPr lang="en-CA" sz="4500" dirty="0"/>
          </a:p>
        </p:txBody>
      </p:sp>
      <p:sp>
        <p:nvSpPr>
          <p:cNvPr id="3" name="Content Placeholder 2"/>
          <p:cNvSpPr>
            <a:spLocks noGrp="1"/>
          </p:cNvSpPr>
          <p:nvPr>
            <p:ph sz="quarter" idx="11"/>
          </p:nvPr>
        </p:nvSpPr>
        <p:spPr>
          <a:xfrm>
            <a:off x="480158" y="1618029"/>
            <a:ext cx="6780336" cy="3221035"/>
          </a:xfrm>
        </p:spPr>
        <p:txBody>
          <a:bodyPr/>
          <a:lstStyle/>
          <a:p>
            <a:pPr marL="0" indent="0">
              <a:lnSpc>
                <a:spcPct val="100000"/>
              </a:lnSpc>
              <a:spcBef>
                <a:spcPts val="0"/>
              </a:spcBef>
              <a:buNone/>
              <a:defRPr/>
            </a:pPr>
            <a:r>
              <a:rPr lang="en-CA" sz="2400" b="1" dirty="0">
                <a:ea typeface="Calibri" panose="020F0502020204030204" pitchFamily="34" charset="0"/>
                <a:cs typeface="Times New Roman" panose="02020603050405020304" pitchFamily="18" charset="0"/>
              </a:rPr>
              <a:t>Seat</a:t>
            </a:r>
          </a:p>
          <a:p>
            <a:pPr marL="342900" indent="-342900">
              <a:lnSpc>
                <a:spcPct val="100000"/>
              </a:lnSpc>
              <a:spcBef>
                <a:spcPts val="0"/>
              </a:spcBef>
              <a:spcAft>
                <a:spcPts val="1800"/>
              </a:spcAft>
              <a:buClr>
                <a:srgbClr val="F57A01"/>
              </a:buClr>
              <a:tabLst>
                <a:tab pos="457200" algn="l"/>
              </a:tabLst>
              <a:defRPr/>
            </a:pPr>
            <a:r>
              <a:rPr lang="en-CA" sz="2000" dirty="0">
                <a:latin typeface="+mn-lt"/>
                <a:ea typeface="Calibri" panose="020F0502020204030204" pitchFamily="34" charset="0"/>
                <a:cs typeface="Times New Roman" panose="02020603050405020304" pitchFamily="18" charset="0"/>
              </a:rPr>
              <a:t>This is in the interior of the truck for the driver and any co-occupant’s comfort.</a:t>
            </a:r>
          </a:p>
          <a:p>
            <a:pPr marL="342900" indent="-342900">
              <a:lnSpc>
                <a:spcPct val="100000"/>
              </a:lnSpc>
              <a:spcBef>
                <a:spcPts val="0"/>
              </a:spcBef>
              <a:spcAft>
                <a:spcPts val="1800"/>
              </a:spcAft>
              <a:buClr>
                <a:srgbClr val="F57A01"/>
              </a:buClr>
              <a:tabLst>
                <a:tab pos="457200" algn="l"/>
              </a:tabLst>
              <a:defRPr/>
            </a:pPr>
            <a:endParaRPr lang="en-CA" sz="2000" dirty="0">
              <a:latin typeface="+mn-lt"/>
              <a:ea typeface="Calibri" panose="020F0502020204030204" pitchFamily="34" charset="0"/>
              <a:cs typeface="Times New Roman" panose="02020603050405020304" pitchFamily="18" charset="0"/>
            </a:endParaRPr>
          </a:p>
          <a:p>
            <a:pPr marL="0" indent="0">
              <a:lnSpc>
                <a:spcPct val="100000"/>
              </a:lnSpc>
              <a:spcBef>
                <a:spcPts val="0"/>
              </a:spcBef>
              <a:buNone/>
              <a:defRPr/>
            </a:pPr>
            <a:r>
              <a:rPr lang="en-CA" sz="2400" b="1" dirty="0">
                <a:ea typeface="Calibri" panose="020F0502020204030204" pitchFamily="34" charset="0"/>
                <a:cs typeface="Times New Roman" panose="02020603050405020304" pitchFamily="18" charset="0"/>
              </a:rPr>
              <a:t>Seat belt/occupant restraint </a:t>
            </a:r>
          </a:p>
          <a:p>
            <a:pPr marL="342900" indent="-342900">
              <a:lnSpc>
                <a:spcPct val="100000"/>
              </a:lnSpc>
              <a:spcBef>
                <a:spcPts val="0"/>
              </a:spcBef>
              <a:spcAft>
                <a:spcPts val="1800"/>
              </a:spcAft>
              <a:buClr>
                <a:srgbClr val="F57A01"/>
              </a:buClr>
              <a:tabLst>
                <a:tab pos="457200" algn="l"/>
              </a:tabLst>
              <a:defRPr/>
            </a:pPr>
            <a:r>
              <a:rPr lang="en-CA" sz="2000" dirty="0">
                <a:latin typeface="+mn-lt"/>
                <a:ea typeface="Calibri" panose="020F0502020204030204" pitchFamily="34" charset="0"/>
                <a:cs typeface="Times New Roman" panose="02020603050405020304" pitchFamily="18" charset="0"/>
              </a:rPr>
              <a:t>Seat belts save lives, reduce injuries and provide the greatest protection when worn properly in the event of a collision.</a:t>
            </a:r>
          </a:p>
          <a:p>
            <a:endParaRPr lang="en-CA" dirty="0"/>
          </a:p>
          <a:p>
            <a:endParaRPr lang="en-CA" dirty="0"/>
          </a:p>
        </p:txBody>
      </p:sp>
      <p:sp>
        <p:nvSpPr>
          <p:cNvPr id="4" name="Rounded Rectangle 3"/>
          <p:cNvSpPr/>
          <p:nvPr/>
        </p:nvSpPr>
        <p:spPr>
          <a:xfrm>
            <a:off x="7367468" y="2013685"/>
            <a:ext cx="3593609" cy="2680219"/>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68177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rPr>
              <a:t>Vehicle body and components</a:t>
            </a:r>
            <a:endParaRPr lang="en-CA" sz="4500" dirty="0"/>
          </a:p>
        </p:txBody>
      </p:sp>
      <p:sp>
        <p:nvSpPr>
          <p:cNvPr id="3" name="Content Placeholder 2"/>
          <p:cNvSpPr>
            <a:spLocks noGrp="1"/>
          </p:cNvSpPr>
          <p:nvPr>
            <p:ph sz="quarter" idx="11"/>
          </p:nvPr>
        </p:nvSpPr>
        <p:spPr>
          <a:xfrm>
            <a:off x="4963473" y="2625841"/>
            <a:ext cx="6161727" cy="1868645"/>
          </a:xfrm>
        </p:spPr>
        <p:txBody>
          <a:bodyPr/>
          <a:lstStyle/>
          <a:p>
            <a:pPr marL="0" indent="0">
              <a:lnSpc>
                <a:spcPct val="100000"/>
              </a:lnSpc>
              <a:spcBef>
                <a:spcPts val="0"/>
              </a:spcBef>
              <a:buNone/>
              <a:defRPr/>
            </a:pPr>
            <a:r>
              <a:rPr lang="en-CA" sz="2400" b="1" dirty="0">
                <a:ea typeface="Calibri" panose="020F0502020204030204" pitchFamily="34" charset="0"/>
                <a:cs typeface="Times New Roman" panose="02020603050405020304" pitchFamily="18" charset="0"/>
              </a:rPr>
              <a:t>Mud flap</a:t>
            </a:r>
          </a:p>
          <a:p>
            <a:pPr marL="342900" indent="-342900">
              <a:lnSpc>
                <a:spcPct val="100000"/>
              </a:lnSpc>
              <a:spcBef>
                <a:spcPts val="0"/>
              </a:spcBef>
              <a:spcAft>
                <a:spcPts val="1800"/>
              </a:spcAft>
              <a:buClr>
                <a:srgbClr val="F57A01"/>
              </a:buClr>
              <a:tabLst>
                <a:tab pos="457200" algn="l"/>
              </a:tabLst>
              <a:defRPr/>
            </a:pPr>
            <a:r>
              <a:rPr lang="en-CA" sz="2000" dirty="0">
                <a:latin typeface="+mn-lt"/>
                <a:ea typeface="Calibri" panose="020F0502020204030204" pitchFamily="34" charset="0"/>
                <a:cs typeface="Times New Roman" panose="02020603050405020304" pitchFamily="18" charset="0"/>
              </a:rPr>
              <a:t>Protects the vehicle and other road users from rocks, spray and debris.  Mud flaps are flexible.</a:t>
            </a:r>
          </a:p>
          <a:p>
            <a:pPr marL="0" indent="0">
              <a:lnSpc>
                <a:spcPct val="100000"/>
              </a:lnSpc>
              <a:spcBef>
                <a:spcPts val="0"/>
              </a:spcBef>
              <a:buNone/>
              <a:defRPr/>
            </a:pPr>
            <a:endParaRPr lang="en-CA"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0"/>
              </a:spcBef>
              <a:buNone/>
              <a:defRPr/>
            </a:pPr>
            <a:endParaRPr lang="en-CA" dirty="0">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p:txBody>
      </p:sp>
      <p:sp>
        <p:nvSpPr>
          <p:cNvPr id="4" name="Rounded Rectangle 3"/>
          <p:cNvSpPr/>
          <p:nvPr/>
        </p:nvSpPr>
        <p:spPr>
          <a:xfrm>
            <a:off x="989864" y="1663909"/>
            <a:ext cx="3582649" cy="3792511"/>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68104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rPr>
              <a:t>Vehicle body and frame</a:t>
            </a:r>
            <a:endParaRPr lang="en-CA" sz="4500" dirty="0"/>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2366198498"/>
              </p:ext>
            </p:extLst>
          </p:nvPr>
        </p:nvGraphicFramePr>
        <p:xfrm>
          <a:off x="4694684" y="1890083"/>
          <a:ext cx="6082731" cy="3111763"/>
        </p:xfrm>
        <a:graphic>
          <a:graphicData uri="http://schemas.openxmlformats.org/drawingml/2006/table">
            <a:tbl>
              <a:tblPr firstRow="1" firstCol="1" bandRow="1"/>
              <a:tblGrid>
                <a:gridCol w="6082731">
                  <a:extLst>
                    <a:ext uri="{9D8B030D-6E8A-4147-A177-3AD203B41FA5}">
                      <a16:colId xmlns:a16="http://schemas.microsoft.com/office/drawing/2014/main" val="802451446"/>
                    </a:ext>
                  </a:extLst>
                </a:gridCol>
              </a:tblGrid>
              <a:tr h="3111763">
                <a:tc>
                  <a:txBody>
                    <a:bodyPr/>
                    <a:lstStyle/>
                    <a:p>
                      <a:pPr>
                        <a:lnSpc>
                          <a:spcPct val="115000"/>
                        </a:lnSpc>
                        <a:spcAft>
                          <a:spcPts val="600"/>
                        </a:spcAft>
                      </a:pPr>
                      <a:r>
                        <a:rPr lang="en-CA" sz="2400" b="1" dirty="0">
                          <a:effectLst/>
                          <a:latin typeface="+mj-lt"/>
                          <a:ea typeface="Calibri" panose="020F0502020204030204" pitchFamily="34" charset="0"/>
                          <a:cs typeface="Times New Roman" panose="02020603050405020304" pitchFamily="18" charset="0"/>
                        </a:rPr>
                        <a:t>Mirrors</a:t>
                      </a:r>
                      <a:r>
                        <a:rPr lang="en-CA" sz="2400" b="1"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a:t>
                      </a:r>
                    </a:p>
                    <a:p>
                      <a:pPr marL="342900" marR="0" lvl="0" indent="-342900" algn="l" defTabSz="914400" rtl="0" eaLnBrk="1" fontAlgn="auto" latinLnBrk="0" hangingPunct="1">
                        <a:lnSpc>
                          <a:spcPct val="100000"/>
                        </a:lnSpc>
                        <a:spcBef>
                          <a:spcPts val="0"/>
                        </a:spcBef>
                        <a:spcAft>
                          <a:spcPts val="1800"/>
                        </a:spcAft>
                        <a:buClr>
                          <a:srgbClr val="F57A01"/>
                        </a:buClr>
                        <a:buSzTx/>
                        <a:buFont typeface="Arial" panose="020B0604020202020204" pitchFamily="34" charset="0"/>
                        <a:buChar char="•"/>
                        <a:tabLst>
                          <a:tab pos="457200" algn="l"/>
                        </a:tabLst>
                        <a:defRPr/>
                      </a:pPr>
                      <a:r>
                        <a:rPr lang="en-CA" sz="2000" kern="1200" dirty="0">
                          <a:solidFill>
                            <a:schemeClr val="tx1"/>
                          </a:solidFill>
                          <a:latin typeface="+mn-lt"/>
                          <a:ea typeface="Calibri" panose="020F0502020204030204" pitchFamily="34" charset="0"/>
                          <a:cs typeface="Times New Roman" panose="02020603050405020304" pitchFamily="18" charset="0"/>
                        </a:rPr>
                        <a:t>Flat and convex mirrors must be correctly adjusted to ensure the widest possible field of vision.</a:t>
                      </a:r>
                    </a:p>
                    <a:p>
                      <a:pPr>
                        <a:lnSpc>
                          <a:spcPct val="115000"/>
                        </a:lnSpc>
                        <a:spcAft>
                          <a:spcPts val="600"/>
                        </a:spcAft>
                      </a:pPr>
                      <a:r>
                        <a:rPr lang="en-CA" sz="2400" b="1" dirty="0">
                          <a:effectLst/>
                          <a:latin typeface="+mj-lt"/>
                          <a:ea typeface="Calibri" panose="020F0502020204030204" pitchFamily="34" charset="0"/>
                          <a:cs typeface="Times New Roman" panose="02020603050405020304" pitchFamily="18" charset="0"/>
                        </a:rPr>
                        <a:t>Doors</a:t>
                      </a:r>
                    </a:p>
                    <a:p>
                      <a:pPr marL="342900" marR="0" lvl="0" indent="-342900" algn="l" defTabSz="914400" rtl="0" eaLnBrk="1" fontAlgn="auto" latinLnBrk="0" hangingPunct="1">
                        <a:lnSpc>
                          <a:spcPct val="100000"/>
                        </a:lnSpc>
                        <a:spcBef>
                          <a:spcPts val="0"/>
                        </a:spcBef>
                        <a:spcAft>
                          <a:spcPts val="1800"/>
                        </a:spcAft>
                        <a:buClr>
                          <a:srgbClr val="F57A01"/>
                        </a:buClr>
                        <a:buSzTx/>
                        <a:buFont typeface="Arial" panose="020B0604020202020204" pitchFamily="34" charset="0"/>
                        <a:buChar char="•"/>
                        <a:tabLst>
                          <a:tab pos="457200" algn="l"/>
                        </a:tabLst>
                        <a:defRPr/>
                      </a:pPr>
                      <a:r>
                        <a:rPr lang="en-CA" sz="2000" kern="1200" dirty="0">
                          <a:solidFill>
                            <a:schemeClr val="tx1"/>
                          </a:solidFill>
                          <a:latin typeface="+mn-lt"/>
                          <a:ea typeface="Calibri" panose="020F0502020204030204" pitchFamily="34" charset="0"/>
                          <a:cs typeface="Times New Roman" panose="02020603050405020304" pitchFamily="18" charset="0"/>
                        </a:rPr>
                        <a:t>To enter and exit the cab.  </a:t>
                      </a: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2994000"/>
                  </a:ext>
                </a:extLst>
              </a:tr>
            </a:tbl>
          </a:graphicData>
        </a:graphic>
      </p:graphicFrame>
      <p:pic>
        <p:nvPicPr>
          <p:cNvPr id="5" name="Picture 4"/>
          <p:cNvPicPr>
            <a:picLocks noChangeAspect="1"/>
          </p:cNvPicPr>
          <p:nvPr/>
        </p:nvPicPr>
        <p:blipFill>
          <a:blip r:embed="rId3"/>
          <a:stretch>
            <a:fillRect/>
          </a:stretch>
        </p:blipFill>
        <p:spPr>
          <a:xfrm>
            <a:off x="856612" y="1593121"/>
            <a:ext cx="2732235" cy="4048573"/>
          </a:xfrm>
          <a:prstGeom prst="rect">
            <a:avLst/>
          </a:prstGeom>
        </p:spPr>
      </p:pic>
    </p:spTree>
    <p:extLst>
      <p:ext uri="{BB962C8B-B14F-4D97-AF65-F5344CB8AC3E}">
        <p14:creationId xmlns:p14="http://schemas.microsoft.com/office/powerpoint/2010/main" val="184331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solidFill>
                  <a:srgbClr val="5FB743"/>
                </a:solidFill>
              </a:rPr>
              <a:t>Frame assemblies</a:t>
            </a:r>
            <a:endParaRPr lang="en-CA" sz="4500" dirty="0"/>
          </a:p>
        </p:txBody>
      </p:sp>
      <p:graphicFrame>
        <p:nvGraphicFramePr>
          <p:cNvPr id="4" name="Content Placeholder 3"/>
          <p:cNvGraphicFramePr>
            <a:graphicFrameLocks noGrp="1"/>
          </p:cNvGraphicFramePr>
          <p:nvPr>
            <p:ph sz="quarter" idx="11"/>
            <p:extLst>
              <p:ext uri="{D42A27DB-BD31-4B8C-83A1-F6EECF244321}">
                <p14:modId xmlns:p14="http://schemas.microsoft.com/office/powerpoint/2010/main" val="3326598672"/>
              </p:ext>
            </p:extLst>
          </p:nvPr>
        </p:nvGraphicFramePr>
        <p:xfrm>
          <a:off x="4694684" y="1890083"/>
          <a:ext cx="6082731" cy="3111763"/>
        </p:xfrm>
        <a:graphic>
          <a:graphicData uri="http://schemas.openxmlformats.org/drawingml/2006/table">
            <a:tbl>
              <a:tblPr firstRow="1" firstCol="1" bandRow="1"/>
              <a:tblGrid>
                <a:gridCol w="6082731">
                  <a:extLst>
                    <a:ext uri="{9D8B030D-6E8A-4147-A177-3AD203B41FA5}">
                      <a16:colId xmlns:a16="http://schemas.microsoft.com/office/drawing/2014/main" val="802451446"/>
                    </a:ext>
                  </a:extLst>
                </a:gridCol>
              </a:tblGrid>
              <a:tr h="3111763">
                <a:tc>
                  <a:txBody>
                    <a:bodyPr/>
                    <a:lstStyle/>
                    <a:p>
                      <a:pPr>
                        <a:lnSpc>
                          <a:spcPct val="115000"/>
                        </a:lnSpc>
                        <a:spcAft>
                          <a:spcPts val="600"/>
                        </a:spcAft>
                      </a:pPr>
                      <a:endParaRPr lang="en-CA" sz="2000" kern="1200" dirty="0">
                        <a:solidFill>
                          <a:schemeClr val="tx1"/>
                        </a:solidFill>
                        <a:latin typeface="+mn-lt"/>
                        <a:ea typeface="Calibri" panose="020F0502020204030204" pitchFamily="34" charset="0"/>
                        <a:cs typeface="Times New Roman" panose="02020603050405020304" pitchFamily="18" charset="0"/>
                      </a:endParaRPr>
                    </a:p>
                  </a:txBody>
                  <a:tcPr marL="64645" marR="6464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2994000"/>
                  </a:ext>
                </a:extLst>
              </a:tr>
            </a:tbl>
          </a:graphicData>
        </a:graphic>
      </p:graphicFrame>
      <p:pic>
        <p:nvPicPr>
          <p:cNvPr id="3" name="Picture 2"/>
          <p:cNvPicPr>
            <a:picLocks noChangeAspect="1"/>
          </p:cNvPicPr>
          <p:nvPr/>
        </p:nvPicPr>
        <p:blipFill>
          <a:blip r:embed="rId3"/>
          <a:stretch>
            <a:fillRect/>
          </a:stretch>
        </p:blipFill>
        <p:spPr>
          <a:xfrm>
            <a:off x="3682876" y="1816017"/>
            <a:ext cx="6107392" cy="4082894"/>
          </a:xfrm>
          <a:prstGeom prst="rect">
            <a:avLst/>
          </a:prstGeom>
        </p:spPr>
      </p:pic>
    </p:spTree>
    <p:extLst>
      <p:ext uri="{BB962C8B-B14F-4D97-AF65-F5344CB8AC3E}">
        <p14:creationId xmlns:p14="http://schemas.microsoft.com/office/powerpoint/2010/main" val="1482042620"/>
      </p:ext>
    </p:extLst>
  </p:cSld>
  <p:clrMapOvr>
    <a:masterClrMapping/>
  </p:clrMapOvr>
</p:sld>
</file>

<file path=ppt/theme/theme1.xml><?xml version="1.0" encoding="utf-8"?>
<a:theme xmlns:a="http://schemas.openxmlformats.org/drawingml/2006/main" name="Drive Smart Theme">
  <a:themeElements>
    <a:clrScheme name="Custom 1">
      <a:dk1>
        <a:srgbClr val="40404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CBC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ACEC"/>
        </a:solidFill>
        <a:ln>
          <a:noFill/>
        </a:ln>
        <a:effectLst/>
      </a:spPr>
      <a:bodyPr rtlCol="0" anchor="ctr" anchorCtr="0">
        <a:normAutofit/>
      </a:bodyPr>
      <a:lstStyle>
        <a:defPPr algn="l">
          <a:defRPr sz="4000" dirty="0" smtClean="0"/>
        </a:defPPr>
      </a:lstStyle>
      <a:style>
        <a:lnRef idx="3">
          <a:schemeClr val="lt1"/>
        </a:lnRef>
        <a:fillRef idx="1">
          <a:schemeClr val="accent2"/>
        </a:fillRef>
        <a:effectRef idx="1">
          <a:schemeClr val="accent2"/>
        </a:effectRef>
        <a:fontRef idx="minor">
          <a:schemeClr val="lt1"/>
        </a:fontRef>
      </a:style>
    </a:spDef>
  </a:objectDefaults>
  <a:extraClrSchemeLst/>
  <a:extLst>
    <a:ext uri="{05A4C25C-085E-4340-85A3-A5531E510DB2}">
      <thm15:themeFamily xmlns:thm15="http://schemas.microsoft.com/office/thememl/2012/main" name="logo only.potx" id="{96EC5D7B-F169-4816-917A-D1E6BC284591}" vid="{C2B64BEA-8A3A-44AC-A54E-15C7DDB7DA8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2953</Words>
  <Application>Microsoft Office PowerPoint</Application>
  <PresentationFormat>Widescreen</PresentationFormat>
  <Paragraphs>378</Paragraphs>
  <Slides>57</Slides>
  <Notes>57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57</vt:i4>
      </vt:variant>
    </vt:vector>
  </HeadingPairs>
  <TitlesOfParts>
    <vt:vector size="67" baseType="lpstr">
      <vt:lpstr>Arial</vt:lpstr>
      <vt:lpstr>Calibri</vt:lpstr>
      <vt:lpstr>Century Gothic</vt:lpstr>
      <vt:lpstr>Courier New</vt:lpstr>
      <vt:lpstr>DengXian</vt:lpstr>
      <vt:lpstr>Symbol</vt:lpstr>
      <vt:lpstr>Times New Roman</vt:lpstr>
      <vt:lpstr>Verdana</vt:lpstr>
      <vt:lpstr>Wingdings</vt:lpstr>
      <vt:lpstr>Drive Smart Theme</vt:lpstr>
      <vt:lpstr>PowerPoint Presentation</vt:lpstr>
      <vt:lpstr>Lesson overview</vt:lpstr>
      <vt:lpstr>Vehicle body and frame</vt:lpstr>
      <vt:lpstr>Vehicle body and frame</vt:lpstr>
      <vt:lpstr>Cab design</vt:lpstr>
      <vt:lpstr>Cab</vt:lpstr>
      <vt:lpstr>Vehicle body and components</vt:lpstr>
      <vt:lpstr>Vehicle body and frame</vt:lpstr>
      <vt:lpstr>Frame assemblies</vt:lpstr>
      <vt:lpstr>Suspension system and axles</vt:lpstr>
      <vt:lpstr>Suspension systems</vt:lpstr>
      <vt:lpstr>Suspension system and axles</vt:lpstr>
      <vt:lpstr>Suspension system and axles</vt:lpstr>
      <vt:lpstr>Drive line system</vt:lpstr>
      <vt:lpstr>Differential</vt:lpstr>
      <vt:lpstr>Interaxle lock</vt:lpstr>
      <vt:lpstr>Suspension system and axles</vt:lpstr>
      <vt:lpstr>Suspension system and axles</vt:lpstr>
      <vt:lpstr>Suspension system</vt:lpstr>
      <vt:lpstr>Air ride suspension</vt:lpstr>
      <vt:lpstr>Suspension system</vt:lpstr>
      <vt:lpstr>Suspension system</vt:lpstr>
      <vt:lpstr>Suspension system and axles</vt:lpstr>
      <vt:lpstr>Steering systems</vt:lpstr>
      <vt:lpstr>Steering system parts</vt:lpstr>
      <vt:lpstr>Fuel system</vt:lpstr>
      <vt:lpstr>Fuel systems</vt:lpstr>
      <vt:lpstr>Fuel systems</vt:lpstr>
      <vt:lpstr>Air intake and exhaust system</vt:lpstr>
      <vt:lpstr>Air intake and exhaust systems</vt:lpstr>
      <vt:lpstr>Air intake and exhaust systems</vt:lpstr>
      <vt:lpstr>Vehicle systems</vt:lpstr>
      <vt:lpstr>Air intake and exhaust systems</vt:lpstr>
      <vt:lpstr>Lubrication system</vt:lpstr>
      <vt:lpstr>Lubrication system</vt:lpstr>
      <vt:lpstr>Lubrication systems</vt:lpstr>
      <vt:lpstr>Coolant system</vt:lpstr>
      <vt:lpstr>Coolant system</vt:lpstr>
      <vt:lpstr>Coolant system</vt:lpstr>
      <vt:lpstr>Coolant system</vt:lpstr>
      <vt:lpstr>Electrical system</vt:lpstr>
      <vt:lpstr>Electrical system</vt:lpstr>
      <vt:lpstr>Electrical system</vt:lpstr>
      <vt:lpstr>Electrical system</vt:lpstr>
      <vt:lpstr>Brake system</vt:lpstr>
      <vt:lpstr>Brake system</vt:lpstr>
      <vt:lpstr>Brake system</vt:lpstr>
      <vt:lpstr>Brake system</vt:lpstr>
      <vt:lpstr>Tires and wheels</vt:lpstr>
      <vt:lpstr>Tires and wheels</vt:lpstr>
      <vt:lpstr>Tires and wheels</vt:lpstr>
      <vt:lpstr>Tires and wheels</vt:lpstr>
      <vt:lpstr>Coupling system</vt:lpstr>
      <vt:lpstr>Coupling system</vt:lpstr>
      <vt:lpstr>Coupling system</vt:lpstr>
      <vt:lpstr>Coupling system</vt:lpstr>
      <vt:lpstr>Coupling system</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2019-10-09T20:05:22Z</dcterms:created>
  <dcterms:modified xsi:type="dcterms:W3CDTF">2021-06-30T01:03:30Z</dcterms:modified>
</cp:coreProperties>
</file>